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2.xml" ContentType="application/vnd.openxmlformats-officedocument.drawingml.chart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8.xml" ContentType="application/vnd.openxmlformats-officedocument.presentationml.notesSlide+xml"/>
  <Override PartName="/ppt/charts/chart3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4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4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4.xml" ContentType="application/vnd.openxmlformats-officedocument.drawingml.chart+xml"/>
  <Override PartName="/ppt/theme/themeOverride9.xml" ContentType="application/vnd.openxmlformats-officedocument.themeOverride+xml"/>
  <Override PartName="/ppt/charts/chart4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4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4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4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49.xml" ContentType="application/vnd.openxmlformats-officedocument.drawingml.chart+xml"/>
  <Override PartName="/ppt/theme/themeOverride12.xml" ContentType="application/vnd.openxmlformats-officedocument.themeOverride+xml"/>
  <Override PartName="/ppt/charts/chart5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5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charts/chart53.xml" ContentType="application/vnd.openxmlformats-officedocument.drawingml.chart+xml"/>
  <Override PartName="/ppt/theme/themeOverride16.xml" ContentType="application/vnd.openxmlformats-officedocument.themeOverride+xml"/>
  <Override PartName="/ppt/charts/chart5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5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56.xml" ContentType="application/vnd.openxmlformats-officedocument.drawingml.chart+xml"/>
  <Override PartName="/ppt/theme/themeOverride17.xml" ContentType="application/vnd.openxmlformats-officedocument.themeOverride+xml"/>
  <Override PartName="/ppt/charts/chart5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4.xml" ContentType="application/vnd.openxmlformats-officedocument.presentationml.notesSlide+xml"/>
  <Override PartName="/ppt/charts/chart5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5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6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6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8.xml" ContentType="application/vnd.openxmlformats-officedocument.themeOverride+xml"/>
  <Override PartName="/ppt/charts/chart6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charts/chart6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6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6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6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0.xml" ContentType="application/vnd.openxmlformats-officedocument.themeOverride+xml"/>
  <Override PartName="/ppt/charts/chart6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1.xml" ContentType="application/vnd.openxmlformats-officedocument.themeOverride+xml"/>
  <Override PartName="/ppt/notesSlides/notesSlide16.xml" ContentType="application/vnd.openxmlformats-officedocument.presentationml.notesSlide+xml"/>
  <Override PartName="/ppt/charts/chart6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6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7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7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2.xml" ContentType="application/vnd.openxmlformats-officedocument.themeOverride+xml"/>
  <Override PartName="/ppt/charts/chart7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23.xml" ContentType="application/vnd.openxmlformats-officedocument.themeOverride+xml"/>
  <Override PartName="/ppt/notesSlides/notesSlide17.xml" ContentType="application/vnd.openxmlformats-officedocument.presentationml.notesSlide+xml"/>
  <Override PartName="/ppt/charts/chart7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74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75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76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4.xml" ContentType="application/vnd.openxmlformats-officedocument.themeOverride+xml"/>
  <Override PartName="/ppt/charts/chart77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711" r:id="rId3"/>
  </p:sldMasterIdLst>
  <p:notesMasterIdLst>
    <p:notesMasterId r:id="rId32"/>
  </p:notesMasterIdLst>
  <p:handoutMasterIdLst>
    <p:handoutMasterId r:id="rId33"/>
  </p:handoutMasterIdLst>
  <p:sldIdLst>
    <p:sldId id="261" r:id="rId4"/>
    <p:sldId id="1001" r:id="rId5"/>
    <p:sldId id="1011" r:id="rId6"/>
    <p:sldId id="786" r:id="rId7"/>
    <p:sldId id="1014" r:id="rId8"/>
    <p:sldId id="790" r:id="rId9"/>
    <p:sldId id="1150" r:id="rId10"/>
    <p:sldId id="959" r:id="rId11"/>
    <p:sldId id="933" r:id="rId12"/>
    <p:sldId id="1024" r:id="rId13"/>
    <p:sldId id="1092" r:id="rId14"/>
    <p:sldId id="1161" r:id="rId15"/>
    <p:sldId id="1151" r:id="rId16"/>
    <p:sldId id="1170" r:id="rId17"/>
    <p:sldId id="1190" r:id="rId18"/>
    <p:sldId id="1154" r:id="rId19"/>
    <p:sldId id="1193" r:id="rId20"/>
    <p:sldId id="1166" r:id="rId21"/>
    <p:sldId id="1192" r:id="rId22"/>
    <p:sldId id="1155" r:id="rId23"/>
    <p:sldId id="1156" r:id="rId24"/>
    <p:sldId id="1188" r:id="rId25"/>
    <p:sldId id="1157" r:id="rId26"/>
    <p:sldId id="1189" r:id="rId27"/>
    <p:sldId id="1194" r:id="rId28"/>
    <p:sldId id="1139" r:id="rId29"/>
    <p:sldId id="1168" r:id="rId30"/>
    <p:sldId id="1046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D45923C-673D-471B-916B-BB78E4FFDB70}">
          <p14:sldIdLst>
            <p14:sldId id="261"/>
            <p14:sldId id="1001"/>
            <p14:sldId id="1011"/>
            <p14:sldId id="786"/>
            <p14:sldId id="1014"/>
            <p14:sldId id="790"/>
            <p14:sldId id="1150"/>
            <p14:sldId id="959"/>
            <p14:sldId id="933"/>
            <p14:sldId id="1024"/>
            <p14:sldId id="1092"/>
            <p14:sldId id="1161"/>
            <p14:sldId id="1151"/>
            <p14:sldId id="1170"/>
            <p14:sldId id="1190"/>
          </p14:sldIdLst>
        </p14:section>
        <p14:section name="18" id="{41052FE9-EFF4-445E-83A7-8AF8D2BE3361}">
          <p14:sldIdLst>
            <p14:sldId id="1154"/>
            <p14:sldId id="1193"/>
            <p14:sldId id="1166"/>
            <p14:sldId id="1192"/>
            <p14:sldId id="1155"/>
            <p14:sldId id="1156"/>
            <p14:sldId id="1188"/>
            <p14:sldId id="1157"/>
            <p14:sldId id="1189"/>
          </p14:sldIdLst>
        </p14:section>
        <p14:section name="Omówienie wyników" id="{3382586A-A340-4F85-95DA-F240F2D1CB71}">
          <p14:sldIdLst>
            <p14:sldId id="1194"/>
            <p14:sldId id="1139"/>
            <p14:sldId id="1168"/>
            <p14:sldId id="1046"/>
          </p14:sldIdLst>
        </p14:section>
      </p14:sectionLst>
    </p:ext>
    <p:ext uri="{EFAFB233-063F-42B5-8137-9DF3F51BA10A}">
      <p15:sldGuideLst xmlns:p15="http://schemas.microsoft.com/office/powerpoint/2012/main">
        <p15:guide id="1" pos="476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6" pos="1655" userDrawn="1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pos="2971" userDrawn="1">
          <p15:clr>
            <a:srgbClr val="A4A3A4"/>
          </p15:clr>
        </p15:guide>
        <p15:guide id="9" pos="4637" userDrawn="1">
          <p15:clr>
            <a:srgbClr val="A4A3A4"/>
          </p15:clr>
        </p15:guide>
        <p15:guide id="10" orient="horz" pos="3514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orient="horz" userDrawn="1">
          <p15:clr>
            <a:srgbClr val="A4A3A4"/>
          </p15:clr>
        </p15:guide>
        <p15:guide id="14" pos="5239" userDrawn="1">
          <p15:clr>
            <a:srgbClr val="A4A3A4"/>
          </p15:clr>
        </p15:guide>
        <p15:guide id="15" pos="2767" userDrawn="1">
          <p15:clr>
            <a:srgbClr val="A4A3A4"/>
          </p15:clr>
        </p15:guide>
        <p15:guide id="16" orient="horz" pos="3240" userDrawn="1">
          <p15:clr>
            <a:srgbClr val="A4A3A4"/>
          </p15:clr>
        </p15:guide>
        <p15:guide id="17" pos="612" userDrawn="1">
          <p15:clr>
            <a:srgbClr val="A4A3A4"/>
          </p15:clr>
        </p15:guide>
        <p15:guide id="18" orient="horz" pos="890" userDrawn="1">
          <p15:clr>
            <a:srgbClr val="A4A3A4"/>
          </p15:clr>
        </p15:guide>
        <p15:guide id="19" orient="horz" pos="300" userDrawn="1">
          <p15:clr>
            <a:srgbClr val="A4A3A4"/>
          </p15:clr>
        </p15:guide>
        <p15:guide id="20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32BB65-6B11-8813-6D0C-1627A92BA1F1}" name="Stopczyk Veranika" initials="SV" userId="S::vstopczy@mos.gov.pl::961e803f-0e59-4fb3-9c06-824d782ef231" providerId="AD"/>
  <p188:author id="{0210529E-9CF5-EEF8-DFCD-F6CB973B63CD}" name="Natalia Matys" initials="NM" userId="S::natalia.matys@pbs.pl::502657b3-162b-4572-89c2-f50db03d0f00" providerId="AD"/>
  <p188:author id="{2BC81FB5-5B27-6DE9-4182-49C2978D1DDE}" name="ZAWALICH Marzena" initials="ZM" userId="S::mzawalic@mos.gov.pl::ddde40d3-09f4-4c97-90d6-b88e8fb317f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gustowski Wojciech" initials="AW" lastIdx="30" clrIdx="6">
    <p:extLst>
      <p:ext uri="{19B8F6BF-5375-455C-9EA6-DF929625EA0E}">
        <p15:presenceInfo xmlns:p15="http://schemas.microsoft.com/office/powerpoint/2012/main" userId="Augustowski Wojciech" providerId="None"/>
      </p:ext>
    </p:extLst>
  </p:cmAuthor>
  <p:cmAuthor id="1" name="Elzbieta Mironiuk" initials="EM" lastIdx="14" clrIdx="0"/>
  <p:cmAuthor id="8" name="Edyta Dzwonkowska" initials="ED" lastIdx="3" clrIdx="7">
    <p:extLst>
      <p:ext uri="{19B8F6BF-5375-455C-9EA6-DF929625EA0E}">
        <p15:presenceInfo xmlns:p15="http://schemas.microsoft.com/office/powerpoint/2012/main" userId="S::edyta.dzwonkowska@pbs.pl::ef59fac1-a269-4824-9e29-051cabfd0319" providerId="AD"/>
      </p:ext>
    </p:extLst>
  </p:cmAuthor>
  <p:cmAuthor id="2" name="Julia Ziomek" initials="JZ" lastIdx="2" clrIdx="1">
    <p:extLst>
      <p:ext uri="{19B8F6BF-5375-455C-9EA6-DF929625EA0E}">
        <p15:presenceInfo xmlns:p15="http://schemas.microsoft.com/office/powerpoint/2012/main" userId="S-1-5-21-2018798418-2101171528-1845911597-10781" providerId="AD"/>
      </p:ext>
    </p:extLst>
  </p:cmAuthor>
  <p:cmAuthor id="3" name="Julia Ziomek" initials="JZ [2]" lastIdx="77" clrIdx="2">
    <p:extLst>
      <p:ext uri="{19B8F6BF-5375-455C-9EA6-DF929625EA0E}">
        <p15:presenceInfo xmlns:p15="http://schemas.microsoft.com/office/powerpoint/2012/main" userId="S::julia.ziomek@pbs.pl::0ed5af89-02ab-40cd-8d81-c11d06408da9" providerId="AD"/>
      </p:ext>
    </p:extLst>
  </p:cmAuthor>
  <p:cmAuthor id="4" name="Anna Ringwelska" initials="AR" lastIdx="2" clrIdx="3">
    <p:extLst>
      <p:ext uri="{19B8F6BF-5375-455C-9EA6-DF929625EA0E}">
        <p15:presenceInfo xmlns:p15="http://schemas.microsoft.com/office/powerpoint/2012/main" userId="S::anna.ringwelska@pbs.pl::aad02c2a-46f2-43a4-9a36-76161476161e" providerId="AD"/>
      </p:ext>
    </p:extLst>
  </p:cmAuthor>
  <p:cmAuthor id="5" name="Katarzyna Kępka" initials="KK" lastIdx="17" clrIdx="4">
    <p:extLst>
      <p:ext uri="{19B8F6BF-5375-455C-9EA6-DF929625EA0E}">
        <p15:presenceInfo xmlns:p15="http://schemas.microsoft.com/office/powerpoint/2012/main" userId="S::katarzyna.kepka@pbs.pl::3211f38e-d85d-40b0-bc3a-d7996b5bb6a9" providerId="AD"/>
      </p:ext>
    </p:extLst>
  </p:cmAuthor>
  <p:cmAuthor id="6" name="Stopczyk Veranika" initials="SV" lastIdx="49" clrIdx="5">
    <p:extLst>
      <p:ext uri="{19B8F6BF-5375-455C-9EA6-DF929625EA0E}">
        <p15:presenceInfo xmlns:p15="http://schemas.microsoft.com/office/powerpoint/2012/main" userId="S-1-5-21-2039474230-1823947412-1586538214-1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299"/>
    <a:srgbClr val="FBE18D"/>
    <a:srgbClr val="9DB9E1"/>
    <a:srgbClr val="A1C1C0"/>
    <a:srgbClr val="CDEFD8"/>
    <a:srgbClr val="C98ECA"/>
    <a:srgbClr val="8ECF8E"/>
    <a:srgbClr val="FFFFFF"/>
    <a:srgbClr val="E54337"/>
    <a:srgbClr val="EC7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9C49D-E61F-4478-9436-8F4AD2278EFD}" v="1277" dt="2021-11-25T14:29:49"/>
    <p1510:client id="{A347153D-4418-40F5-B242-B67A6F33FD17}" v="2" dt="2021-11-26T12:24:24.142"/>
    <p1510:client id="{D3CC1922-C2CA-421E-98DC-395807A9D2BF}" v="2168" dt="2021-11-26T08:28:48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64" autoAdjust="0"/>
  </p:normalViewPr>
  <p:slideViewPr>
    <p:cSldViewPr snapToGrid="0">
      <p:cViewPr varScale="1">
        <p:scale>
          <a:sx n="67" d="100"/>
          <a:sy n="67" d="100"/>
        </p:scale>
        <p:origin x="2064" y="72"/>
      </p:cViewPr>
      <p:guideLst>
        <p:guide pos="476"/>
        <p:guide orient="horz" pos="1003"/>
        <p:guide orient="horz" pos="1434"/>
        <p:guide pos="1655"/>
        <p:guide pos="181"/>
        <p:guide pos="2971"/>
        <p:guide pos="4637"/>
        <p:guide orient="horz" pos="3514"/>
        <p:guide orient="horz" pos="686"/>
        <p:guide orient="horz"/>
        <p:guide pos="5239"/>
        <p:guide pos="2767"/>
        <p:guide orient="horz" pos="3240"/>
        <p:guide pos="612"/>
        <p:guide orient="horz" pos="890"/>
        <p:guide orient="horz" pos="300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Kępka" userId="3211f38e-d85d-40b0-bc3a-d7996b5bb6a9" providerId="ADAL" clId="{A347153D-4418-40F5-B242-B67A6F33FD17}"/>
    <pc:docChg chg="modSld sldOrd">
      <pc:chgData name="Katarzyna Kępka" userId="3211f38e-d85d-40b0-bc3a-d7996b5bb6a9" providerId="ADAL" clId="{A347153D-4418-40F5-B242-B67A6F33FD17}" dt="2021-11-26T12:25:50.636" v="12" actId="14100"/>
      <pc:docMkLst>
        <pc:docMk/>
      </pc:docMkLst>
      <pc:sldChg chg="modSp mod">
        <pc:chgData name="Katarzyna Kępka" userId="3211f38e-d85d-40b0-bc3a-d7996b5bb6a9" providerId="ADAL" clId="{A347153D-4418-40F5-B242-B67A6F33FD17}" dt="2021-11-26T12:24:45.067" v="6" actId="1035"/>
        <pc:sldMkLst>
          <pc:docMk/>
          <pc:sldMk cId="487703704" sldId="1154"/>
        </pc:sldMkLst>
        <pc:spChg chg="mod">
          <ac:chgData name="Katarzyna Kępka" userId="3211f38e-d85d-40b0-bc3a-d7996b5bb6a9" providerId="ADAL" clId="{A347153D-4418-40F5-B242-B67A6F33FD17}" dt="2021-11-26T12:24:45.067" v="6" actId="1035"/>
          <ac:spMkLst>
            <pc:docMk/>
            <pc:sldMk cId="487703704" sldId="1154"/>
            <ac:spMk id="8" creationId="{199C21CE-807C-4E57-B5DC-EC68F8417909}"/>
          </ac:spMkLst>
        </pc:spChg>
      </pc:sldChg>
      <pc:sldChg chg="modSp mod">
        <pc:chgData name="Katarzyna Kępka" userId="3211f38e-d85d-40b0-bc3a-d7996b5bb6a9" providerId="ADAL" clId="{A347153D-4418-40F5-B242-B67A6F33FD17}" dt="2021-11-26T12:25:50.636" v="12" actId="14100"/>
        <pc:sldMkLst>
          <pc:docMk/>
          <pc:sldMk cId="3572819737" sldId="1168"/>
        </pc:sldMkLst>
        <pc:spChg chg="mod">
          <ac:chgData name="Katarzyna Kępka" userId="3211f38e-d85d-40b0-bc3a-d7996b5bb6a9" providerId="ADAL" clId="{A347153D-4418-40F5-B242-B67A6F33FD17}" dt="2021-11-26T12:25:50.636" v="12" actId="14100"/>
          <ac:spMkLst>
            <pc:docMk/>
            <pc:sldMk cId="3572819737" sldId="1168"/>
            <ac:spMk id="3" creationId="{73DA9334-2BB9-40D3-BE8B-EE352E5CEADA}"/>
          </ac:spMkLst>
        </pc:spChg>
      </pc:sldChg>
      <pc:sldChg chg="ord">
        <pc:chgData name="Katarzyna Kępka" userId="3211f38e-d85d-40b0-bc3a-d7996b5bb6a9" providerId="ADAL" clId="{A347153D-4418-40F5-B242-B67A6F33FD17}" dt="2021-11-26T12:24:00.813" v="1"/>
        <pc:sldMkLst>
          <pc:docMk/>
          <pc:sldMk cId="4155799822" sldId="1170"/>
        </pc:sldMkLst>
      </pc:sldChg>
      <pc:sldChg chg="modSp mod">
        <pc:chgData name="Katarzyna Kępka" userId="3211f38e-d85d-40b0-bc3a-d7996b5bb6a9" providerId="ADAL" clId="{A347153D-4418-40F5-B242-B67A6F33FD17}" dt="2021-11-26T12:25:29.490" v="11" actId="1035"/>
        <pc:sldMkLst>
          <pc:docMk/>
          <pc:sldMk cId="3478750587" sldId="1193"/>
        </pc:sldMkLst>
        <pc:spChg chg="mod">
          <ac:chgData name="Katarzyna Kępka" userId="3211f38e-d85d-40b0-bc3a-d7996b5bb6a9" providerId="ADAL" clId="{A347153D-4418-40F5-B242-B67A6F33FD17}" dt="2021-11-26T12:25:29.490" v="11" actId="1035"/>
          <ac:spMkLst>
            <pc:docMk/>
            <pc:sldMk cId="3478750587" sldId="1193"/>
            <ac:spMk id="8" creationId="{199C21CE-807C-4E57-B5DC-EC68F8417909}"/>
          </ac:spMkLst>
        </pc:spChg>
      </pc:sldChg>
    </pc:docChg>
  </pc:docChgLst>
  <pc:docChgLst>
    <pc:chgData name="Natalia Matys" userId="502657b3-162b-4572-89c2-f50db03d0f00" providerId="ADAL" clId="{7779C49D-E61F-4478-9436-8F4AD2278EFD}"/>
    <pc:docChg chg="undo redo custSel addSld delSld modSld modSection">
      <pc:chgData name="Natalia Matys" userId="502657b3-162b-4572-89c2-f50db03d0f00" providerId="ADAL" clId="{7779C49D-E61F-4478-9436-8F4AD2278EFD}" dt="2021-11-25T14:30:55.677" v="3191"/>
      <pc:docMkLst>
        <pc:docMk/>
      </pc:docMkLst>
      <pc:sldChg chg="addSp delSp modSp mod modNotesTx">
        <pc:chgData name="Natalia Matys" userId="502657b3-162b-4572-89c2-f50db03d0f00" providerId="ADAL" clId="{7779C49D-E61F-4478-9436-8F4AD2278EFD}" dt="2021-11-25T14:19:11.348" v="3188" actId="478"/>
        <pc:sldMkLst>
          <pc:docMk/>
          <pc:sldMk cId="4216282774" sldId="933"/>
        </pc:sldMkLst>
        <pc:spChg chg="del">
          <ac:chgData name="Natalia Matys" userId="502657b3-162b-4572-89c2-f50db03d0f00" providerId="ADAL" clId="{7779C49D-E61F-4478-9436-8F4AD2278EFD}" dt="2021-11-25T14:19:11.348" v="3188" actId="478"/>
          <ac:spMkLst>
            <pc:docMk/>
            <pc:sldMk cId="4216282774" sldId="933"/>
            <ac:spMk id="3" creationId="{305DF5A5-E214-4AC6-B8E9-650719885373}"/>
          </ac:spMkLst>
        </pc:spChg>
        <pc:spChg chg="add mod">
          <ac:chgData name="Natalia Matys" userId="502657b3-162b-4572-89c2-f50db03d0f00" providerId="ADAL" clId="{7779C49D-E61F-4478-9436-8F4AD2278EFD}" dt="2021-11-25T07:22:57.129" v="191"/>
          <ac:spMkLst>
            <pc:docMk/>
            <pc:sldMk cId="4216282774" sldId="933"/>
            <ac:spMk id="47" creationId="{9C4354B9-3D16-496E-9E8C-736014586B33}"/>
          </ac:spMkLst>
        </pc:spChg>
        <pc:spChg chg="del">
          <ac:chgData name="Natalia Matys" userId="502657b3-162b-4572-89c2-f50db03d0f00" providerId="ADAL" clId="{7779C49D-E61F-4478-9436-8F4AD2278EFD}" dt="2021-11-25T14:19:09.493" v="3187" actId="478"/>
          <ac:spMkLst>
            <pc:docMk/>
            <pc:sldMk cId="4216282774" sldId="933"/>
            <ac:spMk id="114" creationId="{90E877DD-C165-427B-B960-05C8BEC0E6AC}"/>
          </ac:spMkLst>
        </pc:spChg>
        <pc:spChg chg="mod topLvl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36" creationId="{3CFB8D95-3661-46F0-AFA1-2E91C40C6D05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43" creationId="{FA301E3A-6312-4544-A262-5AD15D027D32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44" creationId="{CF35D2CB-0F34-4352-9FD0-AFB0D4B377D4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45" creationId="{77ABEDBB-1EC0-4E02-BD46-1082928E0144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46" creationId="{5413AD79-9221-4C74-B4E7-E021399D51B5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47" creationId="{591568A0-217C-4ACC-B163-6FB295151940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48" creationId="{6ECFD08B-3E53-4111-8567-BA3F4761146A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49" creationId="{3DC0628A-FBCE-48AD-A9B3-FA8A82752BA2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0" creationId="{352D2277-4C88-4F65-955A-7A0180390991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1" creationId="{56709C19-3AC0-41AA-8B62-B19B6EF78D23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2" creationId="{5A525A63-85AA-4107-B1AD-3A3E419111A6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3" creationId="{5E234DB4-DCC7-42A7-AEEB-6D655DEBFDA9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4" creationId="{0DCE0192-31EB-4404-B967-031ECB723D35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5" creationId="{53175E4F-DA45-4B38-AD0D-3576A6CB2712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6" creationId="{A574D44C-6B0A-444B-9A30-E8A822750F22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7" creationId="{076B2338-A6A6-467E-A794-20F28448C0AC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8" creationId="{2CF09244-CF56-42C6-9D8C-7816BDDBA13C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59" creationId="{38B29FDA-F368-491B-B6D6-913962B80122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0" creationId="{F6597804-C82D-440B-B5AC-E4E8E8196790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1" creationId="{D0A09817-167F-456D-83EE-8589EB8B57C3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2" creationId="{B327F73E-3B03-4A55-ACC9-76471DF30748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3" creationId="{D7F2A3AA-4BA6-491C-9E9A-3B5A0EE7418C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4" creationId="{70802FC5-BC0F-4DFA-84CC-C3E2D42487F3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5" creationId="{ADAC1EAA-D97D-4C4B-B5D9-E9F30DE0F580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6" creationId="{C8F52BD2-C803-4F56-9367-7A5759226C26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7" creationId="{414478F1-C92C-431D-8D1A-18F339E5B274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8" creationId="{EA6251E7-E3AD-4943-9112-6E81427EC1EE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69" creationId="{01404B64-2845-4FEB-9B6D-0C1302AD07F8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0" creationId="{A8518145-5130-4577-A5ED-01AEC464F7A0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1" creationId="{1BBB16FE-A488-48D7-9B2E-A2E845DCDE4E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2" creationId="{4B185BA7-BBA8-43A5-81EE-A071C03A629F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3" creationId="{930A5071-0277-438A-A4DC-073F1B71A758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4" creationId="{EB87485D-1A51-405B-BC49-AE12421C6A55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5" creationId="{9D13F751-9C99-448C-95EB-FEC0A7A24FF9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6" creationId="{12A037C9-E9A4-4E04-B805-18CF446C9206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8" creationId="{8D7ECD7D-89A0-45B0-AAC8-616CEAED95FD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79" creationId="{F3E6AA82-5A83-4D7B-884E-76A29A141D9F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0" creationId="{28F2542D-A354-47C3-B7B5-897088FF272B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1" creationId="{F9C67428-E433-4B06-BB7B-5314D0CD94EF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2" creationId="{961CAF53-90F7-4E65-9BDA-F5D8F2C3C373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3" creationId="{3399017C-C630-41C4-A75A-7778749D575B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4" creationId="{D58F7966-7E4D-49DA-8787-8254556EA3CD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5" creationId="{D0821AC2-9EE1-4DE8-A5DB-8A96EB93B0E2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6" creationId="{6FAFE605-E1B0-4A95-9D5F-0F9921A6F957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7" creationId="{9586998B-36E7-4B34-A187-E0AE9E98AA2D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8" creationId="{B79873B0-FEE8-4AF4-87BF-13B23B68ECA9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89" creationId="{E22969A9-9BEB-48BA-8F3B-18471FB13855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90" creationId="{6263E101-8218-44A1-B9F3-DD92F7707745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91" creationId="{91F361A0-7D74-4546-A6EE-8B6C8B2F8377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92" creationId="{FCE422B6-19B1-4A0B-922C-B883B4229AD1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93" creationId="{EE0F3223-CDBC-4CCD-B167-F877FC74B118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94" creationId="{A19F3407-6237-4D79-8F43-D176E92AC987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96" creationId="{7A36DF05-4E4D-4658-9EB3-365A425939A7}"/>
          </ac:spMkLst>
        </pc:spChg>
        <pc:spChg chg="mod">
          <ac:chgData name="Natalia Matys" userId="502657b3-162b-4572-89c2-f50db03d0f00" providerId="ADAL" clId="{7779C49D-E61F-4478-9436-8F4AD2278EFD}" dt="2021-11-25T14:05:36.697" v="2756" actId="165"/>
          <ac:spMkLst>
            <pc:docMk/>
            <pc:sldMk cId="4216282774" sldId="933"/>
            <ac:spMk id="197" creationId="{A530E519-77EC-4ACE-9CB9-BF66B6AE6051}"/>
          </ac:spMkLst>
        </pc:spChg>
        <pc:spChg chg="add del">
          <ac:chgData name="Natalia Matys" userId="502657b3-162b-4572-89c2-f50db03d0f00" providerId="ADAL" clId="{7779C49D-E61F-4478-9436-8F4AD2278EFD}" dt="2021-11-25T14:05:36.183" v="2755" actId="478"/>
          <ac:spMkLst>
            <pc:docMk/>
            <pc:sldMk cId="4216282774" sldId="933"/>
            <ac:spMk id="198" creationId="{B665026F-D955-4A20-9357-E26D3178C3BC}"/>
          </ac:spMkLst>
        </pc:spChg>
        <pc:spChg chg="add del">
          <ac:chgData name="Natalia Matys" userId="502657b3-162b-4572-89c2-f50db03d0f00" providerId="ADAL" clId="{7779C49D-E61F-4478-9436-8F4AD2278EFD}" dt="2021-11-25T14:05:35.582" v="2753" actId="478"/>
          <ac:spMkLst>
            <pc:docMk/>
            <pc:sldMk cId="4216282774" sldId="933"/>
            <ac:spMk id="199" creationId="{86A99417-7E68-4A08-94A2-D9B56A9B77BF}"/>
          </ac:spMkLst>
        </pc:spChg>
        <pc:spChg chg="add del">
          <ac:chgData name="Natalia Matys" userId="502657b3-162b-4572-89c2-f50db03d0f00" providerId="ADAL" clId="{7779C49D-E61F-4478-9436-8F4AD2278EFD}" dt="2021-11-25T14:05:35.936" v="2754" actId="478"/>
          <ac:spMkLst>
            <pc:docMk/>
            <pc:sldMk cId="4216282774" sldId="933"/>
            <ac:spMk id="202" creationId="{2D941EA5-1DD6-462F-83E2-AF028CF24BC8}"/>
          </ac:spMkLst>
        </pc:spChg>
        <pc:spChg chg="mod">
          <ac:chgData name="Natalia Matys" userId="502657b3-162b-4572-89c2-f50db03d0f00" providerId="ADAL" clId="{7779C49D-E61F-4478-9436-8F4AD2278EFD}" dt="2021-11-25T14:19:00.207" v="3186" actId="20577"/>
          <ac:spMkLst>
            <pc:docMk/>
            <pc:sldMk cId="4216282774" sldId="933"/>
            <ac:spMk id="253" creationId="{AF7265F4-BC05-408E-BE63-1998FA9F4150}"/>
          </ac:spMkLst>
        </pc:spChg>
        <pc:grpChg chg="add del mod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9" creationId="{ECB2B034-3678-4218-8C51-6E7C5471D268}"/>
          </ac:grpSpMkLst>
        </pc:grpChg>
        <pc:grpChg chg="mod topLvl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137" creationId="{55E5A408-C186-4554-9CCC-A4059D5B333A}"/>
          </ac:grpSpMkLst>
        </pc:grpChg>
        <pc:grpChg chg="mod topLvl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138" creationId="{BBE23FED-09C9-4B33-86F5-7D3F3F0AB63D}"/>
          </ac:grpSpMkLst>
        </pc:grpChg>
        <pc:grpChg chg="mod topLvl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139" creationId="{5E8CCE34-314E-43A0-A827-287960EF4702}"/>
          </ac:grpSpMkLst>
        </pc:grpChg>
        <pc:grpChg chg="mod topLvl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140" creationId="{B25ADD7C-C9D6-4A1F-BDDF-5D1FAF8F75E8}"/>
          </ac:grpSpMkLst>
        </pc:grpChg>
        <pc:grpChg chg="mod topLvl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141" creationId="{C28E8B05-793C-4FA4-867F-35FA3EC0D706}"/>
          </ac:grpSpMkLst>
        </pc:grpChg>
        <pc:grpChg chg="mod topLvl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142" creationId="{76EBC070-F4E7-4181-891D-B9DDEF676BAC}"/>
          </ac:grpSpMkLst>
        </pc:grpChg>
        <pc:grpChg chg="mod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177" creationId="{793674D6-E323-4618-95A8-255DDD8869CF}"/>
          </ac:grpSpMkLst>
        </pc:grpChg>
        <pc:grpChg chg="mod">
          <ac:chgData name="Natalia Matys" userId="502657b3-162b-4572-89c2-f50db03d0f00" providerId="ADAL" clId="{7779C49D-E61F-4478-9436-8F4AD2278EFD}" dt="2021-11-25T14:05:36.697" v="2756" actId="165"/>
          <ac:grpSpMkLst>
            <pc:docMk/>
            <pc:sldMk cId="4216282774" sldId="933"/>
            <ac:grpSpMk id="195" creationId="{42B4888F-C043-411B-8FB8-65C34E0445E2}"/>
          </ac:grpSpMkLst>
        </pc:grpChg>
      </pc:sldChg>
      <pc:sldChg chg="addSp delSp modSp mod modNotesTx">
        <pc:chgData name="Natalia Matys" userId="502657b3-162b-4572-89c2-f50db03d0f00" providerId="ADAL" clId="{7779C49D-E61F-4478-9436-8F4AD2278EFD}" dt="2021-11-25T14:00:04.119" v="2718" actId="478"/>
        <pc:sldMkLst>
          <pc:docMk/>
          <pc:sldMk cId="565550940" sldId="959"/>
        </pc:sldMkLst>
        <pc:spChg chg="del">
          <ac:chgData name="Natalia Matys" userId="502657b3-162b-4572-89c2-f50db03d0f00" providerId="ADAL" clId="{7779C49D-E61F-4478-9436-8F4AD2278EFD}" dt="2021-11-25T13:55:55.338" v="2560" actId="478"/>
          <ac:spMkLst>
            <pc:docMk/>
            <pc:sldMk cId="565550940" sldId="959"/>
            <ac:spMk id="3" creationId="{305DF5A5-E214-4AC6-B8E9-650719885373}"/>
          </ac:spMkLst>
        </pc:spChg>
        <pc:spChg chg="del">
          <ac:chgData name="Natalia Matys" userId="502657b3-162b-4572-89c2-f50db03d0f00" providerId="ADAL" clId="{7779C49D-E61F-4478-9436-8F4AD2278EFD}" dt="2021-11-25T14:00:04.119" v="2718" actId="478"/>
          <ac:spMkLst>
            <pc:docMk/>
            <pc:sldMk cId="565550940" sldId="959"/>
            <ac:spMk id="79" creationId="{0DDF081A-4BC1-4343-9965-21A496C81953}"/>
          </ac:spMkLst>
        </pc:spChg>
        <pc:spChg chg="add mod">
          <ac:chgData name="Natalia Matys" userId="502657b3-162b-4572-89c2-f50db03d0f00" providerId="ADAL" clId="{7779C49D-E61F-4478-9436-8F4AD2278EFD}" dt="2021-11-25T07:22:56.045" v="190"/>
          <ac:spMkLst>
            <pc:docMk/>
            <pc:sldMk cId="565550940" sldId="959"/>
            <ac:spMk id="79" creationId="{4C528019-CCC6-4383-9556-BFB94F3AABF3}"/>
          </ac:spMkLst>
        </pc:spChg>
      </pc:sldChg>
      <pc:sldChg chg="modSp mod modCm modNotesTx">
        <pc:chgData name="Natalia Matys" userId="502657b3-162b-4572-89c2-f50db03d0f00" providerId="ADAL" clId="{7779C49D-E61F-4478-9436-8F4AD2278EFD}" dt="2021-11-25T07:24:26.742" v="197"/>
        <pc:sldMkLst>
          <pc:docMk/>
          <pc:sldMk cId="980554248" sldId="1092"/>
        </pc:sldMkLst>
        <pc:spChg chg="mod">
          <ac:chgData name="Natalia Matys" userId="502657b3-162b-4572-89c2-f50db03d0f00" providerId="ADAL" clId="{7779C49D-E61F-4478-9436-8F4AD2278EFD}" dt="2021-11-24T14:42:47.135" v="6" actId="20577"/>
          <ac:spMkLst>
            <pc:docMk/>
            <pc:sldMk cId="980554248" sldId="1092"/>
            <ac:spMk id="3" creationId="{4188903B-014E-4C2F-B6CD-B50A565BBB75}"/>
          </ac:spMkLst>
        </pc:spChg>
      </pc:sldChg>
      <pc:sldChg chg="addSp delSp modSp mod modNotesTx">
        <pc:chgData name="Natalia Matys" userId="502657b3-162b-4572-89c2-f50db03d0f00" providerId="ADAL" clId="{7779C49D-E61F-4478-9436-8F4AD2278EFD}" dt="2021-11-25T14:30:55.677" v="3191"/>
        <pc:sldMkLst>
          <pc:docMk/>
          <pc:sldMk cId="1763599374" sldId="1150"/>
        </pc:sldMkLst>
        <pc:spChg chg="del">
          <ac:chgData name="Natalia Matys" userId="502657b3-162b-4572-89c2-f50db03d0f00" providerId="ADAL" clId="{7779C49D-E61F-4478-9436-8F4AD2278EFD}" dt="2021-11-25T13:55:40.329" v="2557" actId="478"/>
          <ac:spMkLst>
            <pc:docMk/>
            <pc:sldMk cId="1763599374" sldId="1150"/>
            <ac:spMk id="3" creationId="{305DF5A5-E214-4AC6-B8E9-650719885373}"/>
          </ac:spMkLst>
        </pc:spChg>
        <pc:spChg chg="del">
          <ac:chgData name="Natalia Matys" userId="502657b3-162b-4572-89c2-f50db03d0f00" providerId="ADAL" clId="{7779C49D-E61F-4478-9436-8F4AD2278EFD}" dt="2021-11-25T13:55:37.123" v="2556" actId="478"/>
          <ac:spMkLst>
            <pc:docMk/>
            <pc:sldMk cId="1763599374" sldId="1150"/>
            <ac:spMk id="4" creationId="{1ED97D0D-B167-44F2-BCE8-86500A27BEDE}"/>
          </ac:spMkLst>
        </pc:spChg>
        <pc:spChg chg="add mod">
          <ac:chgData name="Natalia Matys" userId="502657b3-162b-4572-89c2-f50db03d0f00" providerId="ADAL" clId="{7779C49D-E61F-4478-9436-8F4AD2278EFD}" dt="2021-11-25T07:22:53.583" v="189" actId="1076"/>
          <ac:spMkLst>
            <pc:docMk/>
            <pc:sldMk cId="1763599374" sldId="1150"/>
            <ac:spMk id="4" creationId="{99DA0A07-0986-41E6-9589-A73EB34F4845}"/>
          </ac:spMkLst>
        </pc:spChg>
        <pc:graphicFrameChg chg="mod">
          <ac:chgData name="Natalia Matys" userId="502657b3-162b-4572-89c2-f50db03d0f00" providerId="ADAL" clId="{7779C49D-E61F-4478-9436-8F4AD2278EFD}" dt="2021-11-25T14:29:49" v="3190" actId="207"/>
          <ac:graphicFrameMkLst>
            <pc:docMk/>
            <pc:sldMk cId="1763599374" sldId="1150"/>
            <ac:graphicFrameMk id="9" creationId="{D80A73CF-BF7A-4E5B-B56A-5F3A57C181BF}"/>
          </ac:graphicFrameMkLst>
        </pc:graphicFrameChg>
      </pc:sldChg>
      <pc:sldChg chg="modSp mod modNotesTx">
        <pc:chgData name="Natalia Matys" userId="502657b3-162b-4572-89c2-f50db03d0f00" providerId="ADAL" clId="{7779C49D-E61F-4478-9436-8F4AD2278EFD}" dt="2021-11-25T09:19:10.809" v="2133" actId="20577"/>
        <pc:sldMkLst>
          <pc:docMk/>
          <pc:sldMk cId="3405314895" sldId="1151"/>
        </pc:sldMkLst>
        <pc:spChg chg="mod">
          <ac:chgData name="Natalia Matys" userId="502657b3-162b-4572-89c2-f50db03d0f00" providerId="ADAL" clId="{7779C49D-E61F-4478-9436-8F4AD2278EFD}" dt="2021-11-24T14:42:57.316" v="18" actId="20577"/>
          <ac:spMkLst>
            <pc:docMk/>
            <pc:sldMk cId="3405314895" sldId="1151"/>
            <ac:spMk id="3" creationId="{4188903B-014E-4C2F-B6CD-B50A565BBB75}"/>
          </ac:spMkLst>
        </pc:spChg>
        <pc:spChg chg="mod">
          <ac:chgData name="Natalia Matys" userId="502657b3-162b-4572-89c2-f50db03d0f00" providerId="ADAL" clId="{7779C49D-E61F-4478-9436-8F4AD2278EFD}" dt="2021-11-25T09:19:10.809" v="2133" actId="20577"/>
          <ac:spMkLst>
            <pc:docMk/>
            <pc:sldMk cId="3405314895" sldId="1151"/>
            <ac:spMk id="22" creationId="{4037300D-A50F-4055-AB46-F73B2C749256}"/>
          </ac:spMkLst>
        </pc:spChg>
        <pc:graphicFrameChg chg="mod">
          <ac:chgData name="Natalia Matys" userId="502657b3-162b-4572-89c2-f50db03d0f00" providerId="ADAL" clId="{7779C49D-E61F-4478-9436-8F4AD2278EFD}" dt="2021-11-25T08:31:04.450" v="1222" actId="1076"/>
          <ac:graphicFrameMkLst>
            <pc:docMk/>
            <pc:sldMk cId="3405314895" sldId="1151"/>
            <ac:graphicFrameMk id="13" creationId="{9E525778-9145-4EB3-8905-81F653F85F60}"/>
          </ac:graphicFrameMkLst>
        </pc:graphicFrameChg>
      </pc:sldChg>
      <pc:sldChg chg="modSp mod modNotesTx">
        <pc:chgData name="Natalia Matys" userId="502657b3-162b-4572-89c2-f50db03d0f00" providerId="ADAL" clId="{7779C49D-E61F-4478-9436-8F4AD2278EFD}" dt="2021-11-24T14:47:58.838" v="100" actId="113"/>
        <pc:sldMkLst>
          <pc:docMk/>
          <pc:sldMk cId="487703704" sldId="1154"/>
        </pc:sldMkLst>
        <pc:spChg chg="mod">
          <ac:chgData name="Natalia Matys" userId="502657b3-162b-4572-89c2-f50db03d0f00" providerId="ADAL" clId="{7779C49D-E61F-4478-9436-8F4AD2278EFD}" dt="2021-11-24T14:43:19.164" v="37" actId="20577"/>
          <ac:spMkLst>
            <pc:docMk/>
            <pc:sldMk cId="487703704" sldId="1154"/>
            <ac:spMk id="3" creationId="{4188903B-014E-4C2F-B6CD-B50A565BBB75}"/>
          </ac:spMkLst>
        </pc:spChg>
      </pc:sldChg>
      <pc:sldChg chg="modSp mod addCm modCm modNotesTx">
        <pc:chgData name="Natalia Matys" userId="502657b3-162b-4572-89c2-f50db03d0f00" providerId="ADAL" clId="{7779C49D-E61F-4478-9436-8F4AD2278EFD}" dt="2021-11-25T09:25:02.715" v="2158" actId="113"/>
        <pc:sldMkLst>
          <pc:docMk/>
          <pc:sldMk cId="2705187810" sldId="1155"/>
        </pc:sldMkLst>
        <pc:spChg chg="mod">
          <ac:chgData name="Natalia Matys" userId="502657b3-162b-4572-89c2-f50db03d0f00" providerId="ADAL" clId="{7779C49D-E61F-4478-9436-8F4AD2278EFD}" dt="2021-11-25T09:25:02.715" v="2158" actId="113"/>
          <ac:spMkLst>
            <pc:docMk/>
            <pc:sldMk cId="2705187810" sldId="1155"/>
            <ac:spMk id="3" creationId="{4188903B-014E-4C2F-B6CD-B50A565BBB75}"/>
          </ac:spMkLst>
        </pc:spChg>
        <pc:spChg chg="mod">
          <ac:chgData name="Natalia Matys" userId="502657b3-162b-4572-89c2-f50db03d0f00" providerId="ADAL" clId="{7779C49D-E61F-4478-9436-8F4AD2278EFD}" dt="2021-11-25T09:24:43.508" v="2155" actId="400"/>
          <ac:spMkLst>
            <pc:docMk/>
            <pc:sldMk cId="2705187810" sldId="1155"/>
            <ac:spMk id="7" creationId="{81E23D03-2611-4B09-8068-B0CA8C4B0DC3}"/>
          </ac:spMkLst>
        </pc:spChg>
      </pc:sldChg>
      <pc:sldChg chg="modSp mod">
        <pc:chgData name="Natalia Matys" userId="502657b3-162b-4572-89c2-f50db03d0f00" providerId="ADAL" clId="{7779C49D-E61F-4478-9436-8F4AD2278EFD}" dt="2021-11-24T14:51:41.265" v="106" actId="113"/>
        <pc:sldMkLst>
          <pc:docMk/>
          <pc:sldMk cId="1958270030" sldId="1156"/>
        </pc:sldMkLst>
        <pc:spChg chg="mod">
          <ac:chgData name="Natalia Matys" userId="502657b3-162b-4572-89c2-f50db03d0f00" providerId="ADAL" clId="{7779C49D-E61F-4478-9436-8F4AD2278EFD}" dt="2021-11-24T14:51:41.265" v="106" actId="113"/>
          <ac:spMkLst>
            <pc:docMk/>
            <pc:sldMk cId="1958270030" sldId="1156"/>
            <ac:spMk id="3" creationId="{4188903B-014E-4C2F-B6CD-B50A565BBB75}"/>
          </ac:spMkLst>
        </pc:spChg>
        <pc:spChg chg="mod">
          <ac:chgData name="Natalia Matys" userId="502657b3-162b-4572-89c2-f50db03d0f00" providerId="ADAL" clId="{7779C49D-E61F-4478-9436-8F4AD2278EFD}" dt="2021-11-24T14:51:24.841" v="103" actId="113"/>
          <ac:spMkLst>
            <pc:docMk/>
            <pc:sldMk cId="1958270030" sldId="1156"/>
            <ac:spMk id="6" creationId="{E69DEE7E-7C94-445C-87F7-02D5D6CB798B}"/>
          </ac:spMkLst>
        </pc:spChg>
      </pc:sldChg>
      <pc:sldChg chg="modSp mod">
        <pc:chgData name="Natalia Matys" userId="502657b3-162b-4572-89c2-f50db03d0f00" providerId="ADAL" clId="{7779C49D-E61F-4478-9436-8F4AD2278EFD}" dt="2021-11-24T14:44:44.542" v="62" actId="20577"/>
        <pc:sldMkLst>
          <pc:docMk/>
          <pc:sldMk cId="745551475" sldId="1157"/>
        </pc:sldMkLst>
        <pc:spChg chg="mod">
          <ac:chgData name="Natalia Matys" userId="502657b3-162b-4572-89c2-f50db03d0f00" providerId="ADAL" clId="{7779C49D-E61F-4478-9436-8F4AD2278EFD}" dt="2021-11-24T14:44:44.542" v="62" actId="20577"/>
          <ac:spMkLst>
            <pc:docMk/>
            <pc:sldMk cId="745551475" sldId="1157"/>
            <ac:spMk id="3" creationId="{4188903B-014E-4C2F-B6CD-B50A565BBB75}"/>
          </ac:spMkLst>
        </pc:spChg>
      </pc:sldChg>
      <pc:sldChg chg="modSp mod modCm modNotesTx">
        <pc:chgData name="Natalia Matys" userId="502657b3-162b-4572-89c2-f50db03d0f00" providerId="ADAL" clId="{7779C49D-E61F-4478-9436-8F4AD2278EFD}" dt="2021-11-25T07:24:17.062" v="196"/>
        <pc:sldMkLst>
          <pc:docMk/>
          <pc:sldMk cId="2318479478" sldId="1161"/>
        </pc:sldMkLst>
        <pc:spChg chg="mod">
          <ac:chgData name="Natalia Matys" userId="502657b3-162b-4572-89c2-f50db03d0f00" providerId="ADAL" clId="{7779C49D-E61F-4478-9436-8F4AD2278EFD}" dt="2021-11-24T14:42:52.390" v="11" actId="20577"/>
          <ac:spMkLst>
            <pc:docMk/>
            <pc:sldMk cId="2318479478" sldId="1161"/>
            <ac:spMk id="3" creationId="{4188903B-014E-4C2F-B6CD-B50A565BBB75}"/>
          </ac:spMkLst>
        </pc:spChg>
      </pc:sldChg>
      <pc:sldChg chg="modSp mod modCm modNotesTx">
        <pc:chgData name="Natalia Matys" userId="502657b3-162b-4572-89c2-f50db03d0f00" providerId="ADAL" clId="{7779C49D-E61F-4478-9436-8F4AD2278EFD}" dt="2021-11-25T09:38:35.463" v="2206" actId="20577"/>
        <pc:sldMkLst>
          <pc:docMk/>
          <pc:sldMk cId="927654242" sldId="1166"/>
        </pc:sldMkLst>
        <pc:spChg chg="mod">
          <ac:chgData name="Natalia Matys" userId="502657b3-162b-4572-89c2-f50db03d0f00" providerId="ADAL" clId="{7779C49D-E61F-4478-9436-8F4AD2278EFD}" dt="2021-11-25T09:38:23.856" v="2200" actId="20577"/>
          <ac:spMkLst>
            <pc:docMk/>
            <pc:sldMk cId="927654242" sldId="1166"/>
            <ac:spMk id="3" creationId="{4188903B-014E-4C2F-B6CD-B50A565BBB75}"/>
          </ac:spMkLst>
        </pc:spChg>
        <pc:spChg chg="mod">
          <ac:chgData name="Natalia Matys" userId="502657b3-162b-4572-89c2-f50db03d0f00" providerId="ADAL" clId="{7779C49D-E61F-4478-9436-8F4AD2278EFD}" dt="2021-11-25T07:24:54.936" v="202" actId="113"/>
          <ac:spMkLst>
            <pc:docMk/>
            <pc:sldMk cId="927654242" sldId="1166"/>
            <ac:spMk id="5" creationId="{F52BB7B5-5623-43AB-9EF0-E338B7E37ABD}"/>
          </ac:spMkLst>
        </pc:spChg>
        <pc:spChg chg="mod">
          <ac:chgData name="Natalia Matys" userId="502657b3-162b-4572-89c2-f50db03d0f00" providerId="ADAL" clId="{7779C49D-E61F-4478-9436-8F4AD2278EFD}" dt="2021-11-25T07:24:58.912" v="204" actId="113"/>
          <ac:spMkLst>
            <pc:docMk/>
            <pc:sldMk cId="927654242" sldId="1166"/>
            <ac:spMk id="26" creationId="{60A7C9E8-D824-489E-8F8E-FDB256EAA26F}"/>
          </ac:spMkLst>
        </pc:spChg>
        <pc:spChg chg="mod">
          <ac:chgData name="Natalia Matys" userId="502657b3-162b-4572-89c2-f50db03d0f00" providerId="ADAL" clId="{7779C49D-E61F-4478-9436-8F4AD2278EFD}" dt="2021-11-25T07:24:47.844" v="199" actId="113"/>
          <ac:spMkLst>
            <pc:docMk/>
            <pc:sldMk cId="927654242" sldId="1166"/>
            <ac:spMk id="29" creationId="{29BB3BA4-316E-4A82-9532-4C9384CF1258}"/>
          </ac:spMkLst>
        </pc:spChg>
        <pc:spChg chg="mod">
          <ac:chgData name="Natalia Matys" userId="502657b3-162b-4572-89c2-f50db03d0f00" providerId="ADAL" clId="{7779C49D-E61F-4478-9436-8F4AD2278EFD}" dt="2021-11-25T09:38:35.463" v="2206" actId="20577"/>
          <ac:spMkLst>
            <pc:docMk/>
            <pc:sldMk cId="927654242" sldId="1166"/>
            <ac:spMk id="173" creationId="{89F513BD-F3A6-4D25-A45D-8466F6D505C3}"/>
          </ac:spMkLst>
        </pc:spChg>
      </pc:sldChg>
      <pc:sldChg chg="modSp mod">
        <pc:chgData name="Natalia Matys" userId="502657b3-162b-4572-89c2-f50db03d0f00" providerId="ADAL" clId="{7779C49D-E61F-4478-9436-8F4AD2278EFD}" dt="2021-11-25T11:50:49.944" v="2357" actId="207"/>
        <pc:sldMkLst>
          <pc:docMk/>
          <pc:sldMk cId="3572819737" sldId="1168"/>
        </pc:sldMkLst>
        <pc:spChg chg="mod">
          <ac:chgData name="Natalia Matys" userId="502657b3-162b-4572-89c2-f50db03d0f00" providerId="ADAL" clId="{7779C49D-E61F-4478-9436-8F4AD2278EFD}" dt="2021-11-25T11:50:49.944" v="2357" actId="207"/>
          <ac:spMkLst>
            <pc:docMk/>
            <pc:sldMk cId="3572819737" sldId="1168"/>
            <ac:spMk id="3" creationId="{73DA9334-2BB9-40D3-BE8B-EE352E5CEADA}"/>
          </ac:spMkLst>
        </pc:spChg>
      </pc:sldChg>
      <pc:sldChg chg="modSp mod">
        <pc:chgData name="Natalia Matys" userId="502657b3-162b-4572-89c2-f50db03d0f00" providerId="ADAL" clId="{7779C49D-E61F-4478-9436-8F4AD2278EFD}" dt="2021-11-24T14:43:09.966" v="30" actId="20577"/>
        <pc:sldMkLst>
          <pc:docMk/>
          <pc:sldMk cId="4155799822" sldId="1170"/>
        </pc:sldMkLst>
        <pc:spChg chg="mod">
          <ac:chgData name="Natalia Matys" userId="502657b3-162b-4572-89c2-f50db03d0f00" providerId="ADAL" clId="{7779C49D-E61F-4478-9436-8F4AD2278EFD}" dt="2021-11-24T14:43:09.966" v="30" actId="20577"/>
          <ac:spMkLst>
            <pc:docMk/>
            <pc:sldMk cId="4155799822" sldId="1170"/>
            <ac:spMk id="3" creationId="{4188903B-014E-4C2F-B6CD-B50A565BBB75}"/>
          </ac:spMkLst>
        </pc:spChg>
      </pc:sldChg>
      <pc:sldChg chg="addSp delSp modSp add mod modNotesTx">
        <pc:chgData name="Natalia Matys" userId="502657b3-162b-4572-89c2-f50db03d0f00" providerId="ADAL" clId="{7779C49D-E61F-4478-9436-8F4AD2278EFD}" dt="2021-11-25T08:58:25.841" v="1990" actId="6549"/>
        <pc:sldMkLst>
          <pc:docMk/>
          <pc:sldMk cId="2873514944" sldId="1188"/>
        </pc:sldMkLst>
        <pc:spChg chg="add del mod">
          <ac:chgData name="Natalia Matys" userId="502657b3-162b-4572-89c2-f50db03d0f00" providerId="ADAL" clId="{7779C49D-E61F-4478-9436-8F4AD2278EFD}" dt="2021-11-25T07:57:53.558" v="817" actId="478"/>
          <ac:spMkLst>
            <pc:docMk/>
            <pc:sldMk cId="2873514944" sldId="1188"/>
            <ac:spMk id="2" creationId="{C20A2867-9602-42D8-A5FD-953BBC66550D}"/>
          </ac:spMkLst>
        </pc:spChg>
        <pc:spChg chg="add del mod">
          <ac:chgData name="Natalia Matys" userId="502657b3-162b-4572-89c2-f50db03d0f00" providerId="ADAL" clId="{7779C49D-E61F-4478-9436-8F4AD2278EFD}" dt="2021-11-25T07:30:01.904" v="238" actId="478"/>
          <ac:spMkLst>
            <pc:docMk/>
            <pc:sldMk cId="2873514944" sldId="1188"/>
            <ac:spMk id="31" creationId="{EE647C3A-4988-4A07-908E-01DB8D1B5D5E}"/>
          </ac:spMkLst>
        </pc:spChg>
        <pc:spChg chg="mod">
          <ac:chgData name="Natalia Matys" userId="502657b3-162b-4572-89c2-f50db03d0f00" providerId="ADAL" clId="{7779C49D-E61F-4478-9436-8F4AD2278EFD}" dt="2021-11-25T07:28:30.249" v="212" actId="20577"/>
          <ac:spMkLst>
            <pc:docMk/>
            <pc:sldMk cId="2873514944" sldId="1188"/>
            <ac:spMk id="36" creationId="{981D5CAB-F783-49D6-8668-CF97DF091593}"/>
          </ac:spMkLst>
        </pc:spChg>
        <pc:spChg chg="mod">
          <ac:chgData name="Natalia Matys" userId="502657b3-162b-4572-89c2-f50db03d0f00" providerId="ADAL" clId="{7779C49D-E61F-4478-9436-8F4AD2278EFD}" dt="2021-11-25T07:28:41.502" v="217" actId="207"/>
          <ac:spMkLst>
            <pc:docMk/>
            <pc:sldMk cId="2873514944" sldId="1188"/>
            <ac:spMk id="37" creationId="{F763D971-A241-4304-9588-069B668CC1B4}"/>
          </ac:spMkLst>
        </pc:spChg>
        <pc:graphicFrameChg chg="mod">
          <ac:chgData name="Natalia Matys" userId="502657b3-162b-4572-89c2-f50db03d0f00" providerId="ADAL" clId="{7779C49D-E61F-4478-9436-8F4AD2278EFD}" dt="2021-11-25T07:40:02.930" v="303" actId="207"/>
          <ac:graphicFrameMkLst>
            <pc:docMk/>
            <pc:sldMk cId="2873514944" sldId="1188"/>
            <ac:graphicFrameMk id="11" creationId="{755C8310-69CF-4936-9E4D-C9056ED3E7C1}"/>
          </ac:graphicFrameMkLst>
        </pc:graphicFrameChg>
        <pc:graphicFrameChg chg="mod">
          <ac:chgData name="Natalia Matys" userId="502657b3-162b-4572-89c2-f50db03d0f00" providerId="ADAL" clId="{7779C49D-E61F-4478-9436-8F4AD2278EFD}" dt="2021-11-25T07:40:06.765" v="304" actId="207"/>
          <ac:graphicFrameMkLst>
            <pc:docMk/>
            <pc:sldMk cId="2873514944" sldId="1188"/>
            <ac:graphicFrameMk id="13" creationId="{6925D709-45C9-49DD-AC91-419890AB86B8}"/>
          </ac:graphicFrameMkLst>
        </pc:graphicFrameChg>
        <pc:graphicFrameChg chg="ord">
          <ac:chgData name="Natalia Matys" userId="502657b3-162b-4572-89c2-f50db03d0f00" providerId="ADAL" clId="{7779C49D-E61F-4478-9436-8F4AD2278EFD}" dt="2021-11-25T07:27:22.923" v="208" actId="167"/>
          <ac:graphicFrameMkLst>
            <pc:docMk/>
            <pc:sldMk cId="2873514944" sldId="1188"/>
            <ac:graphicFrameMk id="30" creationId="{E332EA97-0BC1-48D6-83C4-2A38678ADD1E}"/>
          </ac:graphicFrameMkLst>
        </pc:graphicFrameChg>
        <pc:picChg chg="add del mod">
          <ac:chgData name="Natalia Matys" userId="502657b3-162b-4572-89c2-f50db03d0f00" providerId="ADAL" clId="{7779C49D-E61F-4478-9436-8F4AD2278EFD}" dt="2021-11-25T07:30:01.904" v="238" actId="478"/>
          <ac:picMkLst>
            <pc:docMk/>
            <pc:sldMk cId="2873514944" sldId="1188"/>
            <ac:picMk id="28" creationId="{34D234CA-B9F0-4E43-903A-9B69AC5ADC20}"/>
          </ac:picMkLst>
        </pc:picChg>
        <pc:picChg chg="mod">
          <ac:chgData name="Natalia Matys" userId="502657b3-162b-4572-89c2-f50db03d0f00" providerId="ADAL" clId="{7779C49D-E61F-4478-9436-8F4AD2278EFD}" dt="2021-11-25T07:28:19.371" v="209" actId="1076"/>
          <ac:picMkLst>
            <pc:docMk/>
            <pc:sldMk cId="2873514944" sldId="1188"/>
            <ac:picMk id="38" creationId="{710A5399-D9A5-4256-8D4E-B1104C9A6113}"/>
          </ac:picMkLst>
        </pc:picChg>
      </pc:sldChg>
      <pc:sldChg chg="addSp delSp modSp add mod modNotesTx">
        <pc:chgData name="Natalia Matys" userId="502657b3-162b-4572-89c2-f50db03d0f00" providerId="ADAL" clId="{7779C49D-E61F-4478-9436-8F4AD2278EFD}" dt="2021-11-25T08:58:59.446" v="2005" actId="20577"/>
        <pc:sldMkLst>
          <pc:docMk/>
          <pc:sldMk cId="472544114" sldId="1189"/>
        </pc:sldMkLst>
        <pc:spChg chg="mod">
          <ac:chgData name="Natalia Matys" userId="502657b3-162b-4572-89c2-f50db03d0f00" providerId="ADAL" clId="{7779C49D-E61F-4478-9436-8F4AD2278EFD}" dt="2021-11-25T08:01:16.931" v="1037" actId="20577"/>
          <ac:spMkLst>
            <pc:docMk/>
            <pc:sldMk cId="472544114" sldId="1189"/>
            <ac:spMk id="6" creationId="{E69DEE7E-7C94-445C-87F7-02D5D6CB798B}"/>
          </ac:spMkLst>
        </pc:spChg>
        <pc:spChg chg="del">
          <ac:chgData name="Natalia Matys" userId="502657b3-162b-4572-89c2-f50db03d0f00" providerId="ADAL" clId="{7779C49D-E61F-4478-9436-8F4AD2278EFD}" dt="2021-11-25T07:30:06.364" v="239" actId="478"/>
          <ac:spMkLst>
            <pc:docMk/>
            <pc:sldMk cId="472544114" sldId="1189"/>
            <ac:spMk id="33" creationId="{4508DFE0-FD30-42EB-86E1-A0A2C741786D}"/>
          </ac:spMkLst>
        </pc:spChg>
        <pc:spChg chg="mod">
          <ac:chgData name="Natalia Matys" userId="502657b3-162b-4572-89c2-f50db03d0f00" providerId="ADAL" clId="{7779C49D-E61F-4478-9436-8F4AD2278EFD}" dt="2021-11-25T07:45:44.001" v="325" actId="20577"/>
          <ac:spMkLst>
            <pc:docMk/>
            <pc:sldMk cId="472544114" sldId="1189"/>
            <ac:spMk id="35" creationId="{76885F4D-535D-440F-BFB8-2A184627AD0B}"/>
          </ac:spMkLst>
        </pc:spChg>
        <pc:spChg chg="mod">
          <ac:chgData name="Natalia Matys" userId="502657b3-162b-4572-89c2-f50db03d0f00" providerId="ADAL" clId="{7779C49D-E61F-4478-9436-8F4AD2278EFD}" dt="2021-11-25T07:30:30.235" v="251" actId="207"/>
          <ac:spMkLst>
            <pc:docMk/>
            <pc:sldMk cId="472544114" sldId="1189"/>
            <ac:spMk id="36" creationId="{D1652035-6DC0-4FC7-85BB-256413E56F7E}"/>
          </ac:spMkLst>
        </pc:spChg>
        <pc:spChg chg="add mod">
          <ac:chgData name="Natalia Matys" userId="502657b3-162b-4572-89c2-f50db03d0f00" providerId="ADAL" clId="{7779C49D-E61F-4478-9436-8F4AD2278EFD}" dt="2021-11-25T07:30:07.197" v="240"/>
          <ac:spMkLst>
            <pc:docMk/>
            <pc:sldMk cId="472544114" sldId="1189"/>
            <ac:spMk id="40" creationId="{7AE6E8F5-992C-49AC-B546-DFE81868FD31}"/>
          </ac:spMkLst>
        </pc:spChg>
        <pc:spChg chg="add del mod">
          <ac:chgData name="Natalia Matys" userId="502657b3-162b-4572-89c2-f50db03d0f00" providerId="ADAL" clId="{7779C49D-E61F-4478-9436-8F4AD2278EFD}" dt="2021-11-25T07:33:57.094" v="285" actId="478"/>
          <ac:spMkLst>
            <pc:docMk/>
            <pc:sldMk cId="472544114" sldId="1189"/>
            <ac:spMk id="41" creationId="{B747C70A-C8AB-48BD-981A-8C6E73AC4EA9}"/>
          </ac:spMkLst>
        </pc:spChg>
        <pc:spChg chg="add del mod">
          <ac:chgData name="Natalia Matys" userId="502657b3-162b-4572-89c2-f50db03d0f00" providerId="ADAL" clId="{7779C49D-E61F-4478-9436-8F4AD2278EFD}" dt="2021-11-25T08:02:54.004" v="1162" actId="478"/>
          <ac:spMkLst>
            <pc:docMk/>
            <pc:sldMk cId="472544114" sldId="1189"/>
            <ac:spMk id="42" creationId="{6B432C00-AA68-4D32-828F-38A67C2C6D1A}"/>
          </ac:spMkLst>
        </pc:spChg>
        <pc:graphicFrameChg chg="mod">
          <ac:chgData name="Natalia Matys" userId="502657b3-162b-4572-89c2-f50db03d0f00" providerId="ADAL" clId="{7779C49D-E61F-4478-9436-8F4AD2278EFD}" dt="2021-11-25T07:44:41.702" v="315" actId="207"/>
          <ac:graphicFrameMkLst>
            <pc:docMk/>
            <pc:sldMk cId="472544114" sldId="1189"/>
            <ac:graphicFrameMk id="48" creationId="{1B6EF40A-A5F2-4539-ABAB-1FCCA43F3798}"/>
          </ac:graphicFrameMkLst>
        </pc:graphicFrameChg>
        <pc:graphicFrameChg chg="mod">
          <ac:chgData name="Natalia Matys" userId="502657b3-162b-4572-89c2-f50db03d0f00" providerId="ADAL" clId="{7779C49D-E61F-4478-9436-8F4AD2278EFD}" dt="2021-11-25T07:45:07.188" v="320" actId="207"/>
          <ac:graphicFrameMkLst>
            <pc:docMk/>
            <pc:sldMk cId="472544114" sldId="1189"/>
            <ac:graphicFrameMk id="67" creationId="{568C69A4-DB9A-4FEC-8F59-7C6C515A62AB}"/>
          </ac:graphicFrameMkLst>
        </pc:graphicFrameChg>
        <pc:picChg chg="del">
          <ac:chgData name="Natalia Matys" userId="502657b3-162b-4572-89c2-f50db03d0f00" providerId="ADAL" clId="{7779C49D-E61F-4478-9436-8F4AD2278EFD}" dt="2021-11-25T07:30:06.364" v="239" actId="478"/>
          <ac:picMkLst>
            <pc:docMk/>
            <pc:sldMk cId="472544114" sldId="1189"/>
            <ac:picMk id="32" creationId="{A70DBB93-C6E9-4B66-87E7-39932640F6A3}"/>
          </ac:picMkLst>
        </pc:picChg>
        <pc:picChg chg="add mod">
          <ac:chgData name="Natalia Matys" userId="502657b3-162b-4572-89c2-f50db03d0f00" providerId="ADAL" clId="{7779C49D-E61F-4478-9436-8F4AD2278EFD}" dt="2021-11-25T07:30:07.197" v="240"/>
          <ac:picMkLst>
            <pc:docMk/>
            <pc:sldMk cId="472544114" sldId="1189"/>
            <ac:picMk id="39" creationId="{FE209D01-39E9-4CF9-AF15-80F3675FC4CA}"/>
          </ac:picMkLst>
        </pc:picChg>
      </pc:sldChg>
      <pc:sldChg chg="addSp delSp modSp add mod modNotesTx">
        <pc:chgData name="Natalia Matys" userId="502657b3-162b-4572-89c2-f50db03d0f00" providerId="ADAL" clId="{7779C49D-E61F-4478-9436-8F4AD2278EFD}" dt="2021-11-25T09:19:26.375" v="2145" actId="1035"/>
        <pc:sldMkLst>
          <pc:docMk/>
          <pc:sldMk cId="838322406" sldId="1190"/>
        </pc:sldMkLst>
        <pc:spChg chg="del">
          <ac:chgData name="Natalia Matys" userId="502657b3-162b-4572-89c2-f50db03d0f00" providerId="ADAL" clId="{7779C49D-E61F-4478-9436-8F4AD2278EFD}" dt="2021-11-25T08:16:38.814" v="1164" actId="478"/>
          <ac:spMkLst>
            <pc:docMk/>
            <pc:sldMk cId="838322406" sldId="1190"/>
            <ac:spMk id="2" creationId="{4586A7A1-67BC-4752-A65E-D8F174AD9EE8}"/>
          </ac:spMkLst>
        </pc:spChg>
        <pc:spChg chg="del">
          <ac:chgData name="Natalia Matys" userId="502657b3-162b-4572-89c2-f50db03d0f00" providerId="ADAL" clId="{7779C49D-E61F-4478-9436-8F4AD2278EFD}" dt="2021-11-25T08:19:16.280" v="1199" actId="478"/>
          <ac:spMkLst>
            <pc:docMk/>
            <pc:sldMk cId="838322406" sldId="1190"/>
            <ac:spMk id="3" creationId="{4188903B-014E-4C2F-B6CD-B50A565BBB75}"/>
          </ac:spMkLst>
        </pc:spChg>
        <pc:spChg chg="add del mod">
          <ac:chgData name="Natalia Matys" userId="502657b3-162b-4572-89c2-f50db03d0f00" providerId="ADAL" clId="{7779C49D-E61F-4478-9436-8F4AD2278EFD}" dt="2021-11-25T08:28:48.436" v="1206" actId="478"/>
          <ac:spMkLst>
            <pc:docMk/>
            <pc:sldMk cId="838322406" sldId="1190"/>
            <ac:spMk id="5" creationId="{3FCD6702-53D2-4310-83B5-B5DBAA2A9B02}"/>
          </ac:spMkLst>
        </pc:spChg>
        <pc:spChg chg="del">
          <ac:chgData name="Natalia Matys" userId="502657b3-162b-4572-89c2-f50db03d0f00" providerId="ADAL" clId="{7779C49D-E61F-4478-9436-8F4AD2278EFD}" dt="2021-11-25T08:41:12.379" v="1310" actId="478"/>
          <ac:spMkLst>
            <pc:docMk/>
            <pc:sldMk cId="838322406" sldId="1190"/>
            <ac:spMk id="8" creationId="{199C21CE-807C-4E57-B5DC-EC68F8417909}"/>
          </ac:spMkLst>
        </pc:spChg>
        <pc:spChg chg="del">
          <ac:chgData name="Natalia Matys" userId="502657b3-162b-4572-89c2-f50db03d0f00" providerId="ADAL" clId="{7779C49D-E61F-4478-9436-8F4AD2278EFD}" dt="2021-11-25T08:16:38.814" v="1164" actId="478"/>
          <ac:spMkLst>
            <pc:docMk/>
            <pc:sldMk cId="838322406" sldId="1190"/>
            <ac:spMk id="11" creationId="{1557C2E1-F32C-4173-95D5-0EE4DCB585BB}"/>
          </ac:spMkLst>
        </pc:spChg>
        <pc:spChg chg="del">
          <ac:chgData name="Natalia Matys" userId="502657b3-162b-4572-89c2-f50db03d0f00" providerId="ADAL" clId="{7779C49D-E61F-4478-9436-8F4AD2278EFD}" dt="2021-11-25T08:41:10.558" v="1309" actId="478"/>
          <ac:spMkLst>
            <pc:docMk/>
            <pc:sldMk cId="838322406" sldId="1190"/>
            <ac:spMk id="16" creationId="{5986907B-31CA-4DC0-AB9B-13E6DCE5D912}"/>
          </ac:spMkLst>
        </pc:spChg>
        <pc:spChg chg="del">
          <ac:chgData name="Natalia Matys" userId="502657b3-162b-4572-89c2-f50db03d0f00" providerId="ADAL" clId="{7779C49D-E61F-4478-9436-8F4AD2278EFD}" dt="2021-11-25T08:16:38.814" v="1164" actId="478"/>
          <ac:spMkLst>
            <pc:docMk/>
            <pc:sldMk cId="838322406" sldId="1190"/>
            <ac:spMk id="17" creationId="{AEBFE5F1-24A1-41EC-A1CC-F6CCB45594E2}"/>
          </ac:spMkLst>
        </pc:spChg>
        <pc:spChg chg="add del mod">
          <ac:chgData name="Natalia Matys" userId="502657b3-162b-4572-89c2-f50db03d0f00" providerId="ADAL" clId="{7779C49D-E61F-4478-9436-8F4AD2278EFD}" dt="2021-11-25T08:19:18.534" v="1200" actId="478"/>
          <ac:spMkLst>
            <pc:docMk/>
            <pc:sldMk cId="838322406" sldId="1190"/>
            <ac:spMk id="20" creationId="{C2CCB723-8C15-4D3A-83DE-82BA8F52E5C6}"/>
          </ac:spMkLst>
        </pc:spChg>
        <pc:spChg chg="mod">
          <ac:chgData name="Natalia Matys" userId="502657b3-162b-4572-89c2-f50db03d0f00" providerId="ADAL" clId="{7779C49D-E61F-4478-9436-8F4AD2278EFD}" dt="2021-11-25T09:19:21.185" v="2144" actId="20577"/>
          <ac:spMkLst>
            <pc:docMk/>
            <pc:sldMk cId="838322406" sldId="1190"/>
            <ac:spMk id="22" creationId="{4037300D-A50F-4055-AB46-F73B2C749256}"/>
          </ac:spMkLst>
        </pc:spChg>
        <pc:spChg chg="mod">
          <ac:chgData name="Natalia Matys" userId="502657b3-162b-4572-89c2-f50db03d0f00" providerId="ADAL" clId="{7779C49D-E61F-4478-9436-8F4AD2278EFD}" dt="2021-11-25T08:30:05.123" v="1215" actId="1076"/>
          <ac:spMkLst>
            <pc:docMk/>
            <pc:sldMk cId="838322406" sldId="1190"/>
            <ac:spMk id="27" creationId="{71E634F3-7836-44AD-8D62-77E7B99EE0A5}"/>
          </ac:spMkLst>
        </pc:spChg>
        <pc:spChg chg="mod">
          <ac:chgData name="Natalia Matys" userId="502657b3-162b-4572-89c2-f50db03d0f00" providerId="ADAL" clId="{7779C49D-E61F-4478-9436-8F4AD2278EFD}" dt="2021-11-25T08:30:05.123" v="1215" actId="1076"/>
          <ac:spMkLst>
            <pc:docMk/>
            <pc:sldMk cId="838322406" sldId="1190"/>
            <ac:spMk id="28" creationId="{A8AA987B-0049-411B-A7F6-36EB79D7B30D}"/>
          </ac:spMkLst>
        </pc:spChg>
        <pc:spChg chg="mod">
          <ac:chgData name="Natalia Matys" userId="502657b3-162b-4572-89c2-f50db03d0f00" providerId="ADAL" clId="{7779C49D-E61F-4478-9436-8F4AD2278EFD}" dt="2021-11-25T08:30:05.123" v="1215" actId="1076"/>
          <ac:spMkLst>
            <pc:docMk/>
            <pc:sldMk cId="838322406" sldId="1190"/>
            <ac:spMk id="29" creationId="{84A599A4-BBBE-4E52-871D-A671456E4879}"/>
          </ac:spMkLst>
        </pc:spChg>
        <pc:spChg chg="mod">
          <ac:chgData name="Natalia Matys" userId="502657b3-162b-4572-89c2-f50db03d0f00" providerId="ADAL" clId="{7779C49D-E61F-4478-9436-8F4AD2278EFD}" dt="2021-11-25T08:30:05.123" v="1215" actId="1076"/>
          <ac:spMkLst>
            <pc:docMk/>
            <pc:sldMk cId="838322406" sldId="1190"/>
            <ac:spMk id="30" creationId="{36C3EF99-75C0-4B1A-A280-D1F758A06F61}"/>
          </ac:spMkLst>
        </pc:spChg>
        <pc:spChg chg="mod">
          <ac:chgData name="Natalia Matys" userId="502657b3-162b-4572-89c2-f50db03d0f00" providerId="ADAL" clId="{7779C49D-E61F-4478-9436-8F4AD2278EFD}" dt="2021-11-25T08:30:05.123" v="1215" actId="1076"/>
          <ac:spMkLst>
            <pc:docMk/>
            <pc:sldMk cId="838322406" sldId="1190"/>
            <ac:spMk id="32" creationId="{56FC0737-5D3B-4019-ACD0-C7DAA30EA9A8}"/>
          </ac:spMkLst>
        </pc:spChg>
        <pc:spChg chg="mod">
          <ac:chgData name="Natalia Matys" userId="502657b3-162b-4572-89c2-f50db03d0f00" providerId="ADAL" clId="{7779C49D-E61F-4478-9436-8F4AD2278EFD}" dt="2021-11-25T08:30:05.123" v="1215" actId="1076"/>
          <ac:spMkLst>
            <pc:docMk/>
            <pc:sldMk cId="838322406" sldId="1190"/>
            <ac:spMk id="33" creationId="{CCEE624E-3662-47B3-9413-D7708D1F8E32}"/>
          </ac:spMkLst>
        </pc:spChg>
        <pc:spChg chg="add del mod">
          <ac:chgData name="Natalia Matys" userId="502657b3-162b-4572-89c2-f50db03d0f00" providerId="ADAL" clId="{7779C49D-E61F-4478-9436-8F4AD2278EFD}" dt="2021-11-25T08:39:21.595" v="1291" actId="478"/>
          <ac:spMkLst>
            <pc:docMk/>
            <pc:sldMk cId="838322406" sldId="1190"/>
            <ac:spMk id="34" creationId="{C140E10A-E117-4242-8245-76085A924426}"/>
          </ac:spMkLst>
        </pc:spChg>
        <pc:spChg chg="add del mod">
          <ac:chgData name="Natalia Matys" userId="502657b3-162b-4572-89c2-f50db03d0f00" providerId="ADAL" clId="{7779C49D-E61F-4478-9436-8F4AD2278EFD}" dt="2021-11-25T08:39:21.595" v="1291" actId="478"/>
          <ac:spMkLst>
            <pc:docMk/>
            <pc:sldMk cId="838322406" sldId="1190"/>
            <ac:spMk id="35" creationId="{A5FF1C02-51AA-4AD5-9576-8B5DE8B494CE}"/>
          </ac:spMkLst>
        </pc:spChg>
        <pc:spChg chg="add del mod">
          <ac:chgData name="Natalia Matys" userId="502657b3-162b-4572-89c2-f50db03d0f00" providerId="ADAL" clId="{7779C49D-E61F-4478-9436-8F4AD2278EFD}" dt="2021-11-25T08:39:21.595" v="1291" actId="478"/>
          <ac:spMkLst>
            <pc:docMk/>
            <pc:sldMk cId="838322406" sldId="1190"/>
            <ac:spMk id="36" creationId="{A93F0E77-3E68-4E8D-BDA3-824A71B2B9A1}"/>
          </ac:spMkLst>
        </pc:spChg>
        <pc:spChg chg="add del mod">
          <ac:chgData name="Natalia Matys" userId="502657b3-162b-4572-89c2-f50db03d0f00" providerId="ADAL" clId="{7779C49D-E61F-4478-9436-8F4AD2278EFD}" dt="2021-11-25T08:39:21.595" v="1291" actId="478"/>
          <ac:spMkLst>
            <pc:docMk/>
            <pc:sldMk cId="838322406" sldId="1190"/>
            <ac:spMk id="37" creationId="{C02EB950-E509-467D-9A0A-371772EAFCD5}"/>
          </ac:spMkLst>
        </pc:spChg>
        <pc:spChg chg="add del mod">
          <ac:chgData name="Natalia Matys" userId="502657b3-162b-4572-89c2-f50db03d0f00" providerId="ADAL" clId="{7779C49D-E61F-4478-9436-8F4AD2278EFD}" dt="2021-11-25T08:39:21.595" v="1291" actId="478"/>
          <ac:spMkLst>
            <pc:docMk/>
            <pc:sldMk cId="838322406" sldId="1190"/>
            <ac:spMk id="38" creationId="{6E0E6D0A-8379-4CCC-8DAD-0ADE7CA50FA1}"/>
          </ac:spMkLst>
        </pc:spChg>
        <pc:spChg chg="add del mod">
          <ac:chgData name="Natalia Matys" userId="502657b3-162b-4572-89c2-f50db03d0f00" providerId="ADAL" clId="{7779C49D-E61F-4478-9436-8F4AD2278EFD}" dt="2021-11-25T08:31:42.882" v="1228" actId="478"/>
          <ac:spMkLst>
            <pc:docMk/>
            <pc:sldMk cId="838322406" sldId="1190"/>
            <ac:spMk id="44" creationId="{ACC7809F-2BDF-448F-BBB9-3FC65323C392}"/>
          </ac:spMkLst>
        </pc:spChg>
        <pc:spChg chg="add del">
          <ac:chgData name="Natalia Matys" userId="502657b3-162b-4572-89c2-f50db03d0f00" providerId="ADAL" clId="{7779C49D-E61F-4478-9436-8F4AD2278EFD}" dt="2021-11-25T08:31:52.786" v="1230" actId="22"/>
          <ac:spMkLst>
            <pc:docMk/>
            <pc:sldMk cId="838322406" sldId="1190"/>
            <ac:spMk id="46" creationId="{3758E27D-AA5B-4917-A5BD-FB72D12204DC}"/>
          </ac:spMkLst>
        </pc:spChg>
        <pc:spChg chg="add del mod">
          <ac:chgData name="Natalia Matys" userId="502657b3-162b-4572-89c2-f50db03d0f00" providerId="ADAL" clId="{7779C49D-E61F-4478-9436-8F4AD2278EFD}" dt="2021-11-25T08:32:45.646" v="1247" actId="478"/>
          <ac:spMkLst>
            <pc:docMk/>
            <pc:sldMk cId="838322406" sldId="1190"/>
            <ac:spMk id="50" creationId="{DE8FC79B-0676-4B1A-91E1-7D07BFC2F6DB}"/>
          </ac:spMkLst>
        </pc:spChg>
        <pc:spChg chg="mod">
          <ac:chgData name="Natalia Matys" userId="502657b3-162b-4572-89c2-f50db03d0f00" providerId="ADAL" clId="{7779C49D-E61F-4478-9436-8F4AD2278EFD}" dt="2021-11-25T08:49:38.755" v="1974" actId="1036"/>
          <ac:spMkLst>
            <pc:docMk/>
            <pc:sldMk cId="838322406" sldId="1190"/>
            <ac:spMk id="54" creationId="{B02002D1-29CE-4EBB-A338-1715D656F605}"/>
          </ac:spMkLst>
        </pc:spChg>
        <pc:spChg chg="mod">
          <ac:chgData name="Natalia Matys" userId="502657b3-162b-4572-89c2-f50db03d0f00" providerId="ADAL" clId="{7779C49D-E61F-4478-9436-8F4AD2278EFD}" dt="2021-11-25T08:49:38.755" v="1974" actId="1036"/>
          <ac:spMkLst>
            <pc:docMk/>
            <pc:sldMk cId="838322406" sldId="1190"/>
            <ac:spMk id="55" creationId="{72A461E9-5DF0-4D58-9FC0-6FE5E4FBC8A1}"/>
          </ac:spMkLst>
        </pc:spChg>
        <pc:spChg chg="mod">
          <ac:chgData name="Natalia Matys" userId="502657b3-162b-4572-89c2-f50db03d0f00" providerId="ADAL" clId="{7779C49D-E61F-4478-9436-8F4AD2278EFD}" dt="2021-11-25T08:49:38.755" v="1974" actId="1036"/>
          <ac:spMkLst>
            <pc:docMk/>
            <pc:sldMk cId="838322406" sldId="1190"/>
            <ac:spMk id="56" creationId="{2BB02CCF-4FB5-4DBA-AE67-67B2049D5954}"/>
          </ac:spMkLst>
        </pc:spChg>
        <pc:spChg chg="mod">
          <ac:chgData name="Natalia Matys" userId="502657b3-162b-4572-89c2-f50db03d0f00" providerId="ADAL" clId="{7779C49D-E61F-4478-9436-8F4AD2278EFD}" dt="2021-11-25T08:49:38.755" v="1974" actId="1036"/>
          <ac:spMkLst>
            <pc:docMk/>
            <pc:sldMk cId="838322406" sldId="1190"/>
            <ac:spMk id="57" creationId="{5304E3F4-32CC-458C-9DF4-91368EE9C309}"/>
          </ac:spMkLst>
        </pc:spChg>
        <pc:spChg chg="mod">
          <ac:chgData name="Natalia Matys" userId="502657b3-162b-4572-89c2-f50db03d0f00" providerId="ADAL" clId="{7779C49D-E61F-4478-9436-8F4AD2278EFD}" dt="2021-11-25T08:49:38.755" v="1974" actId="1036"/>
          <ac:spMkLst>
            <pc:docMk/>
            <pc:sldMk cId="838322406" sldId="1190"/>
            <ac:spMk id="59" creationId="{55C2102B-C6B1-4505-A52C-3CDBC9266777}"/>
          </ac:spMkLst>
        </pc:spChg>
        <pc:spChg chg="mod">
          <ac:chgData name="Natalia Matys" userId="502657b3-162b-4572-89c2-f50db03d0f00" providerId="ADAL" clId="{7779C49D-E61F-4478-9436-8F4AD2278EFD}" dt="2021-11-25T08:49:38.755" v="1974" actId="1036"/>
          <ac:spMkLst>
            <pc:docMk/>
            <pc:sldMk cId="838322406" sldId="1190"/>
            <ac:spMk id="60" creationId="{2E54AE07-3DE5-4DE0-90EF-8CA75CEF81F8}"/>
          </ac:spMkLst>
        </pc:spChg>
        <pc:spChg chg="add mod">
          <ac:chgData name="Natalia Matys" userId="502657b3-162b-4572-89c2-f50db03d0f00" providerId="ADAL" clId="{7779C49D-E61F-4478-9436-8F4AD2278EFD}" dt="2021-11-25T08:39:22.091" v="1292"/>
          <ac:spMkLst>
            <pc:docMk/>
            <pc:sldMk cId="838322406" sldId="1190"/>
            <ac:spMk id="61" creationId="{DA224F8D-A645-4C12-9F33-E85B79599A4B}"/>
          </ac:spMkLst>
        </pc:spChg>
        <pc:spChg chg="add mod">
          <ac:chgData name="Natalia Matys" userId="502657b3-162b-4572-89c2-f50db03d0f00" providerId="ADAL" clId="{7779C49D-E61F-4478-9436-8F4AD2278EFD}" dt="2021-11-25T08:39:22.091" v="1292"/>
          <ac:spMkLst>
            <pc:docMk/>
            <pc:sldMk cId="838322406" sldId="1190"/>
            <ac:spMk id="62" creationId="{E0AA9C52-C7FE-4FA6-9B0A-DC2B60A58A88}"/>
          </ac:spMkLst>
        </pc:spChg>
        <pc:spChg chg="add mod">
          <ac:chgData name="Natalia Matys" userId="502657b3-162b-4572-89c2-f50db03d0f00" providerId="ADAL" clId="{7779C49D-E61F-4478-9436-8F4AD2278EFD}" dt="2021-11-25T08:39:22.091" v="1292"/>
          <ac:spMkLst>
            <pc:docMk/>
            <pc:sldMk cId="838322406" sldId="1190"/>
            <ac:spMk id="63" creationId="{3A1977EE-8232-43B3-BD29-65F587EFDF5B}"/>
          </ac:spMkLst>
        </pc:spChg>
        <pc:spChg chg="add mod">
          <ac:chgData name="Natalia Matys" userId="502657b3-162b-4572-89c2-f50db03d0f00" providerId="ADAL" clId="{7779C49D-E61F-4478-9436-8F4AD2278EFD}" dt="2021-11-25T08:39:22.091" v="1292"/>
          <ac:spMkLst>
            <pc:docMk/>
            <pc:sldMk cId="838322406" sldId="1190"/>
            <ac:spMk id="64" creationId="{7ECFB6B5-6FD9-41DA-878A-18986EA8F523}"/>
          </ac:spMkLst>
        </pc:spChg>
        <pc:spChg chg="add mod">
          <ac:chgData name="Natalia Matys" userId="502657b3-162b-4572-89c2-f50db03d0f00" providerId="ADAL" clId="{7779C49D-E61F-4478-9436-8F4AD2278EFD}" dt="2021-11-25T08:39:22.091" v="1292"/>
          <ac:spMkLst>
            <pc:docMk/>
            <pc:sldMk cId="838322406" sldId="1190"/>
            <ac:spMk id="65" creationId="{38671323-0929-47E3-82CC-BC0564D8798A}"/>
          </ac:spMkLst>
        </pc:spChg>
        <pc:spChg chg="add del mod">
          <ac:chgData name="Natalia Matys" userId="502657b3-162b-4572-89c2-f50db03d0f00" providerId="ADAL" clId="{7779C49D-E61F-4478-9436-8F4AD2278EFD}" dt="2021-11-25T08:41:20.347" v="1312" actId="478"/>
          <ac:spMkLst>
            <pc:docMk/>
            <pc:sldMk cId="838322406" sldId="1190"/>
            <ac:spMk id="67" creationId="{B6E7CD4F-8B8C-401C-96E7-1865282D79E9}"/>
          </ac:spMkLst>
        </pc:spChg>
        <pc:spChg chg="add del mod">
          <ac:chgData name="Natalia Matys" userId="502657b3-162b-4572-89c2-f50db03d0f00" providerId="ADAL" clId="{7779C49D-E61F-4478-9436-8F4AD2278EFD}" dt="2021-11-25T08:41:22.531" v="1313" actId="478"/>
          <ac:spMkLst>
            <pc:docMk/>
            <pc:sldMk cId="838322406" sldId="1190"/>
            <ac:spMk id="68" creationId="{038EDB41-835D-494B-9C65-B346B96C1BD4}"/>
          </ac:spMkLst>
        </pc:spChg>
        <pc:spChg chg="add mod">
          <ac:chgData name="Natalia Matys" userId="502657b3-162b-4572-89c2-f50db03d0f00" providerId="ADAL" clId="{7779C49D-E61F-4478-9436-8F4AD2278EFD}" dt="2021-11-25T08:48:27.956" v="1823"/>
          <ac:spMkLst>
            <pc:docMk/>
            <pc:sldMk cId="838322406" sldId="1190"/>
            <ac:spMk id="69" creationId="{7A900D44-1808-4533-852B-CD607503B098}"/>
          </ac:spMkLst>
        </pc:spChg>
        <pc:grpChg chg="add del mod">
          <ac:chgData name="Natalia Matys" userId="502657b3-162b-4572-89c2-f50db03d0f00" providerId="ADAL" clId="{7779C49D-E61F-4478-9436-8F4AD2278EFD}" dt="2021-11-25T08:39:21.595" v="1291" actId="478"/>
          <ac:grpSpMkLst>
            <pc:docMk/>
            <pc:sldMk cId="838322406" sldId="1190"/>
            <ac:grpSpMk id="26" creationId="{51601367-96D5-4129-865E-7D8ECE5DE6E1}"/>
          </ac:grpSpMkLst>
        </pc:grpChg>
        <pc:grpChg chg="add del mod">
          <ac:chgData name="Natalia Matys" userId="502657b3-162b-4572-89c2-f50db03d0f00" providerId="ADAL" clId="{7779C49D-E61F-4478-9436-8F4AD2278EFD}" dt="2021-11-25T08:39:21.595" v="1291" actId="478"/>
          <ac:grpSpMkLst>
            <pc:docMk/>
            <pc:sldMk cId="838322406" sldId="1190"/>
            <ac:grpSpMk id="31" creationId="{B8F2AF63-96CF-4DC7-86F4-711AE9D727E7}"/>
          </ac:grpSpMkLst>
        </pc:grpChg>
        <pc:grpChg chg="add mod">
          <ac:chgData name="Natalia Matys" userId="502657b3-162b-4572-89c2-f50db03d0f00" providerId="ADAL" clId="{7779C49D-E61F-4478-9436-8F4AD2278EFD}" dt="2021-11-25T08:49:38.755" v="1974" actId="1036"/>
          <ac:grpSpMkLst>
            <pc:docMk/>
            <pc:sldMk cId="838322406" sldId="1190"/>
            <ac:grpSpMk id="53" creationId="{B0405BC5-5390-4365-8831-0CED9661B04E}"/>
          </ac:grpSpMkLst>
        </pc:grpChg>
        <pc:grpChg chg="add mod">
          <ac:chgData name="Natalia Matys" userId="502657b3-162b-4572-89c2-f50db03d0f00" providerId="ADAL" clId="{7779C49D-E61F-4478-9436-8F4AD2278EFD}" dt="2021-11-25T08:49:38.755" v="1974" actId="1036"/>
          <ac:grpSpMkLst>
            <pc:docMk/>
            <pc:sldMk cId="838322406" sldId="1190"/>
            <ac:grpSpMk id="58" creationId="{D07B4B16-D392-42ED-8BCC-8AE0B779F0B2}"/>
          </ac:grpSpMkLst>
        </pc:grpChg>
        <pc:graphicFrameChg chg="del">
          <ac:chgData name="Natalia Matys" userId="502657b3-162b-4572-89c2-f50db03d0f00" providerId="ADAL" clId="{7779C49D-E61F-4478-9436-8F4AD2278EFD}" dt="2021-11-25T08:16:41.321" v="1166" actId="478"/>
          <ac:graphicFrameMkLst>
            <pc:docMk/>
            <pc:sldMk cId="838322406" sldId="1190"/>
            <ac:graphicFrameMk id="7" creationId="{F824D5E8-0310-4A28-A195-87F787271FF0}"/>
          </ac:graphicFrameMkLst>
        </pc:graphicFrameChg>
        <pc:graphicFrameChg chg="del">
          <ac:chgData name="Natalia Matys" userId="502657b3-162b-4572-89c2-f50db03d0f00" providerId="ADAL" clId="{7779C49D-E61F-4478-9436-8F4AD2278EFD}" dt="2021-11-25T08:16:40.605" v="1165" actId="478"/>
          <ac:graphicFrameMkLst>
            <pc:docMk/>
            <pc:sldMk cId="838322406" sldId="1190"/>
            <ac:graphicFrameMk id="12" creationId="{06D2490C-35A4-4D03-82B1-915E6884BEF3}"/>
          </ac:graphicFrameMkLst>
        </pc:graphicFrameChg>
        <pc:graphicFrameChg chg="del">
          <ac:chgData name="Natalia Matys" userId="502657b3-162b-4572-89c2-f50db03d0f00" providerId="ADAL" clId="{7779C49D-E61F-4478-9436-8F4AD2278EFD}" dt="2021-11-25T08:16:43.305" v="1167" actId="478"/>
          <ac:graphicFrameMkLst>
            <pc:docMk/>
            <pc:sldMk cId="838322406" sldId="1190"/>
            <ac:graphicFrameMk id="13" creationId="{9E525778-9145-4EB3-8905-81F653F85F60}"/>
          </ac:graphicFrameMkLst>
        </pc:graphicFrameChg>
        <pc:graphicFrameChg chg="del">
          <ac:chgData name="Natalia Matys" userId="502657b3-162b-4572-89c2-f50db03d0f00" providerId="ADAL" clId="{7779C49D-E61F-4478-9436-8F4AD2278EFD}" dt="2021-11-25T08:16:45.264" v="1168" actId="478"/>
          <ac:graphicFrameMkLst>
            <pc:docMk/>
            <pc:sldMk cId="838322406" sldId="1190"/>
            <ac:graphicFrameMk id="14" creationId="{5BC79579-F017-43E7-BBC0-D63D59A7E2ED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8:30:36.705" v="1216" actId="478"/>
          <ac:graphicFrameMkLst>
            <pc:docMk/>
            <pc:sldMk cId="838322406" sldId="1190"/>
            <ac:graphicFrameMk id="18" creationId="{AC44ECDA-8BC6-4A44-BF19-DBB0F98A5546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8:29:24.633" v="1211" actId="478"/>
          <ac:graphicFrameMkLst>
            <pc:docMk/>
            <pc:sldMk cId="838322406" sldId="1190"/>
            <ac:graphicFrameMk id="19" creationId="{9F8AD45C-9429-452B-B369-0266C2D5F348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8:30:36.705" v="1216" actId="478"/>
          <ac:graphicFrameMkLst>
            <pc:docMk/>
            <pc:sldMk cId="838322406" sldId="1190"/>
            <ac:graphicFrameMk id="24" creationId="{03D28EF0-9D29-4BF1-8C51-27314337AEAE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8:39:21.595" v="1291" actId="478"/>
          <ac:graphicFrameMkLst>
            <pc:docMk/>
            <pc:sldMk cId="838322406" sldId="1190"/>
            <ac:graphicFrameMk id="25" creationId="{F45098E5-FC66-4274-B17B-D718553FBFF9}"/>
          </ac:graphicFrameMkLst>
        </pc:graphicFrameChg>
        <pc:graphicFrameChg chg="add mod">
          <ac:chgData name="Natalia Matys" userId="502657b3-162b-4572-89c2-f50db03d0f00" providerId="ADAL" clId="{7779C49D-E61F-4478-9436-8F4AD2278EFD}" dt="2021-11-25T08:40:18.561" v="1300" actId="207"/>
          <ac:graphicFrameMkLst>
            <pc:docMk/>
            <pc:sldMk cId="838322406" sldId="1190"/>
            <ac:graphicFrameMk id="39" creationId="{E218FA58-F213-4FB9-8E95-966F0C38AFAA}"/>
          </ac:graphicFrameMkLst>
        </pc:graphicFrameChg>
        <pc:graphicFrameChg chg="add mod">
          <ac:chgData name="Natalia Matys" userId="502657b3-162b-4572-89c2-f50db03d0f00" providerId="ADAL" clId="{7779C49D-E61F-4478-9436-8F4AD2278EFD}" dt="2021-11-25T08:41:53.440" v="1333" actId="1035"/>
          <ac:graphicFrameMkLst>
            <pc:docMk/>
            <pc:sldMk cId="838322406" sldId="1190"/>
            <ac:graphicFrameMk id="40" creationId="{3F5FC104-8ED3-4446-8C3F-BEC88C0F4D5C}"/>
          </ac:graphicFrameMkLst>
        </pc:graphicFrameChg>
        <pc:graphicFrameChg chg="add mod modGraphic">
          <ac:chgData name="Natalia Matys" userId="502657b3-162b-4572-89c2-f50db03d0f00" providerId="ADAL" clId="{7779C49D-E61F-4478-9436-8F4AD2278EFD}" dt="2021-11-25T08:41:53.440" v="1333" actId="1035"/>
          <ac:graphicFrameMkLst>
            <pc:docMk/>
            <pc:sldMk cId="838322406" sldId="1190"/>
            <ac:graphicFrameMk id="41" creationId="{5576F075-3708-4492-8B8E-E27727CDCA73}"/>
          </ac:graphicFrameMkLst>
        </pc:graphicFrameChg>
        <pc:graphicFrameChg chg="add mod modGraphic">
          <ac:chgData name="Natalia Matys" userId="502657b3-162b-4572-89c2-f50db03d0f00" providerId="ADAL" clId="{7779C49D-E61F-4478-9436-8F4AD2278EFD}" dt="2021-11-25T08:34:18.935" v="1268" actId="122"/>
          <ac:graphicFrameMkLst>
            <pc:docMk/>
            <pc:sldMk cId="838322406" sldId="1190"/>
            <ac:graphicFrameMk id="42" creationId="{6F383158-88DC-47B3-9F07-07FFBC6B5E8B}"/>
          </ac:graphicFrameMkLst>
        </pc:graphicFrameChg>
        <pc:graphicFrameChg chg="add del mod modGraphic">
          <ac:chgData name="Natalia Matys" userId="502657b3-162b-4572-89c2-f50db03d0f00" providerId="ADAL" clId="{7779C49D-E61F-4478-9436-8F4AD2278EFD}" dt="2021-11-25T08:34:08.815" v="1267" actId="478"/>
          <ac:graphicFrameMkLst>
            <pc:docMk/>
            <pc:sldMk cId="838322406" sldId="1190"/>
            <ac:graphicFrameMk id="43" creationId="{956F888F-D5DF-43A4-975E-C93C3C3BAE7D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8:32:30.862" v="1244"/>
          <ac:graphicFrameMkLst>
            <pc:docMk/>
            <pc:sldMk cId="838322406" sldId="1190"/>
            <ac:graphicFrameMk id="47" creationId="{1AC5E989-D9C1-42FA-BB72-5F3073A46223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8:32:30.209" v="1243"/>
          <ac:graphicFrameMkLst>
            <pc:docMk/>
            <pc:sldMk cId="838322406" sldId="1190"/>
            <ac:graphicFrameMk id="48" creationId="{376C892E-4175-4DC2-8290-258316AF01C5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8:38:43.610" v="1285" actId="478"/>
          <ac:graphicFrameMkLst>
            <pc:docMk/>
            <pc:sldMk cId="838322406" sldId="1190"/>
            <ac:graphicFrameMk id="51" creationId="{76026F2E-4582-4D38-B40F-878F9CD1CB0B}"/>
          </ac:graphicFrameMkLst>
        </pc:graphicFrameChg>
        <pc:graphicFrameChg chg="add mod">
          <ac:chgData name="Natalia Matys" userId="502657b3-162b-4572-89c2-f50db03d0f00" providerId="ADAL" clId="{7779C49D-E61F-4478-9436-8F4AD2278EFD}" dt="2021-11-25T09:19:26.375" v="2145" actId="1035"/>
          <ac:graphicFrameMkLst>
            <pc:docMk/>
            <pc:sldMk cId="838322406" sldId="1190"/>
            <ac:graphicFrameMk id="52" creationId="{1DCEB225-9B42-4C56-B20B-1B1670245127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8:48:18.119" v="1822" actId="478"/>
          <ac:graphicFrameMkLst>
            <pc:docMk/>
            <pc:sldMk cId="838322406" sldId="1190"/>
            <ac:graphicFrameMk id="70" creationId="{A758AFF7-1461-4E92-9D4C-F348B6DFD4E7}"/>
          </ac:graphicFrameMkLst>
        </pc:graphicFrameChg>
        <pc:picChg chg="del">
          <ac:chgData name="Natalia Matys" userId="502657b3-162b-4572-89c2-f50db03d0f00" providerId="ADAL" clId="{7779C49D-E61F-4478-9436-8F4AD2278EFD}" dt="2021-11-25T08:16:38.814" v="1164" actId="478"/>
          <ac:picMkLst>
            <pc:docMk/>
            <pc:sldMk cId="838322406" sldId="1190"/>
            <ac:picMk id="4" creationId="{7FE1B9ED-4F1F-4240-B548-CF8F9343BE40}"/>
          </ac:picMkLst>
        </pc:picChg>
        <pc:picChg chg="del">
          <ac:chgData name="Natalia Matys" userId="502657b3-162b-4572-89c2-f50db03d0f00" providerId="ADAL" clId="{7779C49D-E61F-4478-9436-8F4AD2278EFD}" dt="2021-11-25T08:16:38.814" v="1164" actId="478"/>
          <ac:picMkLst>
            <pc:docMk/>
            <pc:sldMk cId="838322406" sldId="1190"/>
            <ac:picMk id="10" creationId="{E6B00C69-9C1A-4E80-BBF7-382B7EA996A5}"/>
          </ac:picMkLst>
        </pc:picChg>
      </pc:sldChg>
      <pc:sldChg chg="add del">
        <pc:chgData name="Natalia Matys" userId="502657b3-162b-4572-89c2-f50db03d0f00" providerId="ADAL" clId="{7779C49D-E61F-4478-9436-8F4AD2278EFD}" dt="2021-11-25T08:52:22.676" v="1981" actId="2696"/>
        <pc:sldMkLst>
          <pc:docMk/>
          <pc:sldMk cId="3057345482" sldId="1191"/>
        </pc:sldMkLst>
      </pc:sldChg>
      <pc:sldChg chg="addSp delSp modSp add mod modCm modNotesTx">
        <pc:chgData name="Natalia Matys" userId="502657b3-162b-4572-89c2-f50db03d0f00" providerId="ADAL" clId="{7779C49D-E61F-4478-9436-8F4AD2278EFD}" dt="2021-11-25T09:39:03.569" v="2215" actId="20577"/>
        <pc:sldMkLst>
          <pc:docMk/>
          <pc:sldMk cId="3173898784" sldId="1192"/>
        </pc:sldMkLst>
        <pc:spChg chg="mod">
          <ac:chgData name="Natalia Matys" userId="502657b3-162b-4572-89c2-f50db03d0f00" providerId="ADAL" clId="{7779C49D-E61F-4478-9436-8F4AD2278EFD}" dt="2021-11-25T09:39:03.569" v="2215" actId="20577"/>
          <ac:spMkLst>
            <pc:docMk/>
            <pc:sldMk cId="3173898784" sldId="1192"/>
            <ac:spMk id="3" creationId="{4188903B-014E-4C2F-B6CD-B50A565BBB75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5" creationId="{F52BB7B5-5623-43AB-9EF0-E338B7E37ABD}"/>
          </ac:spMkLst>
        </pc:spChg>
        <pc:spChg chg="mod">
          <ac:chgData name="Natalia Matys" userId="502657b3-162b-4572-89c2-f50db03d0f00" providerId="ADAL" clId="{7779C49D-E61F-4478-9436-8F4AD2278EFD}" dt="2021-11-25T08:57:13.564" v="1987" actId="1076"/>
          <ac:spMkLst>
            <pc:docMk/>
            <pc:sldMk cId="3173898784" sldId="1192"/>
            <ac:spMk id="6" creationId="{E69DEE7E-7C94-445C-87F7-02D5D6CB798B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13" creationId="{DDA1D636-F6F9-4849-9578-2A935033651F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14" creationId="{A75C3551-F2F2-499B-B2D4-C58C73386E3A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15" creationId="{EA74E109-A828-498F-9E4C-CAEC8312DFD4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17" creationId="{86EE0DB6-1FE8-4D93-8717-8343782970EF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18" creationId="{BA48AB5E-C58C-4B77-AE56-4063DA37ED76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19" creationId="{FED4BAD3-011F-4A6A-B8F5-A4225E052CCC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20" creationId="{2DBB4ACB-D5F1-455F-982F-96F1CFBBD9AD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21" creationId="{6291D4E4-476D-44BC-85DA-D514C207F5BF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22" creationId="{E042C55A-08A4-4E7D-B627-6C97DC5B92AE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25" creationId="{9184F09E-AE68-4B37-B29A-F60A2705F8C2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26" creationId="{60A7C9E8-D824-489E-8F8E-FDB256EAA26F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27" creationId="{4CDE4B68-0F43-4632-A9B4-D4E6DC972EC4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28" creationId="{A40D92B0-0B57-4C69-92AC-59F4B68A87C0}"/>
          </ac:spMkLst>
        </pc:spChg>
        <pc:spChg chg="del">
          <ac:chgData name="Natalia Matys" userId="502657b3-162b-4572-89c2-f50db03d0f00" providerId="ADAL" clId="{7779C49D-E61F-4478-9436-8F4AD2278EFD}" dt="2021-11-25T08:51:49.791" v="1979" actId="478"/>
          <ac:spMkLst>
            <pc:docMk/>
            <pc:sldMk cId="3173898784" sldId="1192"/>
            <ac:spMk id="29" creationId="{29BB3BA4-316E-4A82-9532-4C9384CF1258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30" creationId="{4834F248-DBDF-4CD3-BE71-33A67B03D35A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31" creationId="{B6666126-8F23-4C6D-ACB0-FD4593795B63}"/>
          </ac:spMkLst>
        </pc:spChg>
        <pc:spChg chg="del">
          <ac:chgData name="Natalia Matys" userId="502657b3-162b-4572-89c2-f50db03d0f00" providerId="ADAL" clId="{7779C49D-E61F-4478-9436-8F4AD2278EFD}" dt="2021-11-25T08:51:47.658" v="1978" actId="478"/>
          <ac:spMkLst>
            <pc:docMk/>
            <pc:sldMk cId="3173898784" sldId="1192"/>
            <ac:spMk id="32" creationId="{A9D308CF-F73A-45C5-8AA8-E9A78E1449E6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33" creationId="{994443E2-DC74-4B2D-AF0E-C982C115D3FC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34" creationId="{A13494AB-5231-4B68-B2E5-39B163985EE1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35" creationId="{F3FC1B0A-5AE0-4528-BFA3-22636109C713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36" creationId="{580F9888-BB0A-46B2-9268-825AB778B338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37" creationId="{487F2717-BB03-4FCE-80BF-C18B02709A92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38" creationId="{B410B6E6-05A4-40B9-B682-717A8E5EABB2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40" creationId="{EE379A14-C4AD-42E4-8375-2D452B28CC71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41" creationId="{45C0EF22-037F-4E8D-9BD3-860A66154B7F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42" creationId="{DDE3A717-23C5-4194-9908-FDC5FC329A01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43" creationId="{EE68147E-21D1-462A-A093-5E7ED71C8703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44" creationId="{A6D96E18-CAAC-45F8-A8E8-EE8B7EFD5F46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45" creationId="{30D14ADB-9BF0-4C47-B679-145380479E6D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46" creationId="{5B6EAA2D-4555-407D-BD0A-839CBCCF1588}"/>
          </ac:spMkLst>
        </pc:spChg>
        <pc:spChg chg="add del mod">
          <ac:chgData name="Natalia Matys" userId="502657b3-162b-4572-89c2-f50db03d0f00" providerId="ADAL" clId="{7779C49D-E61F-4478-9436-8F4AD2278EFD}" dt="2021-11-25T09:14:12.798" v="2090" actId="478"/>
          <ac:spMkLst>
            <pc:docMk/>
            <pc:sldMk cId="3173898784" sldId="1192"/>
            <ac:spMk id="48" creationId="{0F5DBB5A-7853-4E86-9209-4BBDA9AA2656}"/>
          </ac:spMkLst>
        </pc:spChg>
        <pc:spChg chg="add mod">
          <ac:chgData name="Natalia Matys" userId="502657b3-162b-4572-89c2-f50db03d0f00" providerId="ADAL" clId="{7779C49D-E61F-4478-9436-8F4AD2278EFD}" dt="2021-11-25T09:15:47.101" v="2122" actId="1076"/>
          <ac:spMkLst>
            <pc:docMk/>
            <pc:sldMk cId="3173898784" sldId="1192"/>
            <ac:spMk id="49" creationId="{ED675D26-607D-4E85-A858-B0F2E17D5D1C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52" creationId="{C8BA6AB9-9D46-428B-9FC8-43FDDC4CC263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69" creationId="{BE001133-F2D0-4920-AB60-7B2E49DFF62F}"/>
          </ac:spMkLst>
        </pc:spChg>
        <pc:spChg chg="del">
          <ac:chgData name="Natalia Matys" userId="502657b3-162b-4572-89c2-f50db03d0f00" providerId="ADAL" clId="{7779C49D-E61F-4478-9436-8F4AD2278EFD}" dt="2021-11-25T08:51:15.340" v="1977" actId="478"/>
          <ac:spMkLst>
            <pc:docMk/>
            <pc:sldMk cId="3173898784" sldId="1192"/>
            <ac:spMk id="112" creationId="{A303CE9E-469B-4846-B51E-902188888131}"/>
          </ac:spMkLst>
        </pc:spChg>
        <pc:spChg chg="mod">
          <ac:chgData name="Natalia Matys" userId="502657b3-162b-4572-89c2-f50db03d0f00" providerId="ADAL" clId="{7779C49D-E61F-4478-9436-8F4AD2278EFD}" dt="2021-11-25T08:51:50.793" v="1980"/>
          <ac:spMkLst>
            <pc:docMk/>
            <pc:sldMk cId="3173898784" sldId="1192"/>
            <ac:spMk id="113" creationId="{D59028BD-DB03-4483-B8AA-D36035DC7B5B}"/>
          </ac:spMkLst>
        </pc:spChg>
        <pc:spChg chg="mod">
          <ac:chgData name="Natalia Matys" userId="502657b3-162b-4572-89c2-f50db03d0f00" providerId="ADAL" clId="{7779C49D-E61F-4478-9436-8F4AD2278EFD}" dt="2021-11-25T08:51:50.793" v="1980"/>
          <ac:spMkLst>
            <pc:docMk/>
            <pc:sldMk cId="3173898784" sldId="1192"/>
            <ac:spMk id="114" creationId="{A6CBAECA-B34E-4FFE-96D6-BFC4977C9D66}"/>
          </ac:spMkLst>
        </pc:spChg>
        <pc:spChg chg="mod">
          <ac:chgData name="Natalia Matys" userId="502657b3-162b-4572-89c2-f50db03d0f00" providerId="ADAL" clId="{7779C49D-E61F-4478-9436-8F4AD2278EFD}" dt="2021-11-25T08:51:50.793" v="1980"/>
          <ac:spMkLst>
            <pc:docMk/>
            <pc:sldMk cId="3173898784" sldId="1192"/>
            <ac:spMk id="116" creationId="{30C2F3AE-4EB7-4D46-924D-F28BE740D60F}"/>
          </ac:spMkLst>
        </pc:spChg>
        <pc:spChg chg="mod">
          <ac:chgData name="Natalia Matys" userId="502657b3-162b-4572-89c2-f50db03d0f00" providerId="ADAL" clId="{7779C49D-E61F-4478-9436-8F4AD2278EFD}" dt="2021-11-25T08:51:50.793" v="1980"/>
          <ac:spMkLst>
            <pc:docMk/>
            <pc:sldMk cId="3173898784" sldId="1192"/>
            <ac:spMk id="117" creationId="{BA170A3B-E725-4EB4-9682-7BED6DDD4BDE}"/>
          </ac:spMkLst>
        </pc:spChg>
        <pc:spChg chg="mod">
          <ac:chgData name="Natalia Matys" userId="502657b3-162b-4572-89c2-f50db03d0f00" providerId="ADAL" clId="{7779C49D-E61F-4478-9436-8F4AD2278EFD}" dt="2021-11-25T08:51:50.793" v="1980"/>
          <ac:spMkLst>
            <pc:docMk/>
            <pc:sldMk cId="3173898784" sldId="1192"/>
            <ac:spMk id="118" creationId="{5DFFCAB4-2628-4919-B524-14BF4613FFEC}"/>
          </ac:spMkLst>
        </pc:spChg>
        <pc:spChg chg="add del mod">
          <ac:chgData name="Natalia Matys" userId="502657b3-162b-4572-89c2-f50db03d0f00" providerId="ADAL" clId="{7779C49D-E61F-4478-9436-8F4AD2278EFD}" dt="2021-11-25T08:56:13.135" v="1982" actId="478"/>
          <ac:spMkLst>
            <pc:docMk/>
            <pc:sldMk cId="3173898784" sldId="1192"/>
            <ac:spMk id="119" creationId="{725FDC4F-6931-4B42-8514-239BBB3A524B}"/>
          </ac:spMkLst>
        </pc:spChg>
        <pc:spChg chg="add del mod">
          <ac:chgData name="Natalia Matys" userId="502657b3-162b-4572-89c2-f50db03d0f00" providerId="ADAL" clId="{7779C49D-E61F-4478-9436-8F4AD2278EFD}" dt="2021-11-25T08:56:13.135" v="1982" actId="478"/>
          <ac:spMkLst>
            <pc:docMk/>
            <pc:sldMk cId="3173898784" sldId="1192"/>
            <ac:spMk id="120" creationId="{31465C40-1D1B-40CC-AB38-674A1CA8E9AA}"/>
          </ac:spMkLst>
        </pc:spChg>
        <pc:spChg chg="add del mod">
          <ac:chgData name="Natalia Matys" userId="502657b3-162b-4572-89c2-f50db03d0f00" providerId="ADAL" clId="{7779C49D-E61F-4478-9436-8F4AD2278EFD}" dt="2021-11-25T08:56:13.135" v="1982" actId="478"/>
          <ac:spMkLst>
            <pc:docMk/>
            <pc:sldMk cId="3173898784" sldId="1192"/>
            <ac:spMk id="121" creationId="{8A47CDE9-B440-4905-9638-29FE0A8CF8D3}"/>
          </ac:spMkLst>
        </pc:spChg>
        <pc:spChg chg="add del mod">
          <ac:chgData name="Natalia Matys" userId="502657b3-162b-4572-89c2-f50db03d0f00" providerId="ADAL" clId="{7779C49D-E61F-4478-9436-8F4AD2278EFD}" dt="2021-11-25T08:56:13.135" v="1982" actId="478"/>
          <ac:spMkLst>
            <pc:docMk/>
            <pc:sldMk cId="3173898784" sldId="1192"/>
            <ac:spMk id="122" creationId="{124C0867-B2BF-4702-A06A-91BBB9E4C8B3}"/>
          </ac:spMkLst>
        </pc:spChg>
        <pc:spChg chg="add del mod">
          <ac:chgData name="Natalia Matys" userId="502657b3-162b-4572-89c2-f50db03d0f00" providerId="ADAL" clId="{7779C49D-E61F-4478-9436-8F4AD2278EFD}" dt="2021-11-25T08:56:13.135" v="1982" actId="478"/>
          <ac:spMkLst>
            <pc:docMk/>
            <pc:sldMk cId="3173898784" sldId="1192"/>
            <ac:spMk id="123" creationId="{685A0604-F338-462D-8307-865F2F42FF54}"/>
          </ac:spMkLst>
        </pc:spChg>
        <pc:spChg chg="add del mod">
          <ac:chgData name="Natalia Matys" userId="502657b3-162b-4572-89c2-f50db03d0f00" providerId="ADAL" clId="{7779C49D-E61F-4478-9436-8F4AD2278EFD}" dt="2021-11-25T08:56:13.135" v="1982" actId="478"/>
          <ac:spMkLst>
            <pc:docMk/>
            <pc:sldMk cId="3173898784" sldId="1192"/>
            <ac:spMk id="124" creationId="{96E4DE66-FE80-43A2-A7E8-BE986E952EA1}"/>
          </ac:spMkLst>
        </pc:spChg>
        <pc:spChg chg="add del mod">
          <ac:chgData name="Natalia Matys" userId="502657b3-162b-4572-89c2-f50db03d0f00" providerId="ADAL" clId="{7779C49D-E61F-4478-9436-8F4AD2278EFD}" dt="2021-11-25T08:56:13.135" v="1982" actId="478"/>
          <ac:spMkLst>
            <pc:docMk/>
            <pc:sldMk cId="3173898784" sldId="1192"/>
            <ac:spMk id="125" creationId="{1EA57386-6E73-4CCF-9779-7DFEBB2B3C09}"/>
          </ac:spMkLst>
        </pc:spChg>
        <pc:spChg chg="add del mod">
          <ac:chgData name="Natalia Matys" userId="502657b3-162b-4572-89c2-f50db03d0f00" providerId="ADAL" clId="{7779C49D-E61F-4478-9436-8F4AD2278EFD}" dt="2021-11-25T08:56:13.135" v="1982" actId="478"/>
          <ac:spMkLst>
            <pc:docMk/>
            <pc:sldMk cId="3173898784" sldId="1192"/>
            <ac:spMk id="126" creationId="{332CC9E1-7FAD-4DA4-89DB-11808F600D7B}"/>
          </ac:spMkLst>
        </pc:spChg>
        <pc:spChg chg="mod">
          <ac:chgData name="Natalia Matys" userId="502657b3-162b-4572-89c2-f50db03d0f00" providerId="ADAL" clId="{7779C49D-E61F-4478-9436-8F4AD2278EFD}" dt="2021-11-25T09:06:39.598" v="2031" actId="1076"/>
          <ac:spMkLst>
            <pc:docMk/>
            <pc:sldMk cId="3173898784" sldId="1192"/>
            <ac:spMk id="129" creationId="{411837AD-9386-4AF3-B6AC-AC4119D755AE}"/>
          </ac:spMkLst>
        </pc:spChg>
        <pc:spChg chg="mod">
          <ac:chgData name="Natalia Matys" userId="502657b3-162b-4572-89c2-f50db03d0f00" providerId="ADAL" clId="{7779C49D-E61F-4478-9436-8F4AD2278EFD}" dt="2021-11-25T09:06:39.598" v="2031" actId="1076"/>
          <ac:spMkLst>
            <pc:docMk/>
            <pc:sldMk cId="3173898784" sldId="1192"/>
            <ac:spMk id="130" creationId="{F5474467-1607-4E9F-8E41-3D0FFCD98265}"/>
          </ac:spMkLst>
        </pc:spChg>
        <pc:spChg chg="add mod">
          <ac:chgData name="Natalia Matys" userId="502657b3-162b-4572-89c2-f50db03d0f00" providerId="ADAL" clId="{7779C49D-E61F-4478-9436-8F4AD2278EFD}" dt="2021-11-25T09:06:29.201" v="2030" actId="208"/>
          <ac:spMkLst>
            <pc:docMk/>
            <pc:sldMk cId="3173898784" sldId="1192"/>
            <ac:spMk id="144" creationId="{DC039C4B-A807-4173-AEF3-8A6CE45100EC}"/>
          </ac:spMkLst>
        </pc:spChg>
        <pc:spChg chg="add mod">
          <ac:chgData name="Natalia Matys" userId="502657b3-162b-4572-89c2-f50db03d0f00" providerId="ADAL" clId="{7779C49D-E61F-4478-9436-8F4AD2278EFD}" dt="2021-11-25T08:51:50.793" v="1980"/>
          <ac:spMkLst>
            <pc:docMk/>
            <pc:sldMk cId="3173898784" sldId="1192"/>
            <ac:spMk id="145" creationId="{1C62D6F8-795A-4112-8E23-5BED081C9A1E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57" creationId="{A31B81E8-0D07-4108-8B72-6A12F220ADD2}"/>
          </ac:spMkLst>
        </pc:spChg>
        <pc:spChg chg="mod">
          <ac:chgData name="Natalia Matys" userId="502657b3-162b-4572-89c2-f50db03d0f00" providerId="ADAL" clId="{7779C49D-E61F-4478-9436-8F4AD2278EFD}" dt="2021-11-25T09:12:47.227" v="2080" actId="207"/>
          <ac:spMkLst>
            <pc:docMk/>
            <pc:sldMk cId="3173898784" sldId="1192"/>
            <ac:spMk id="158" creationId="{4AB06DC1-325B-46E8-BDC3-45172BB1ACD3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61" creationId="{38B0D47E-5E7D-431A-BB1D-3BACA056177D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62" creationId="{4ED86A7B-0835-44CD-801D-B0F371041314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63" creationId="{255A9A84-0E34-4774-9192-BE08FB2A186F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64" creationId="{3F13D3BC-1009-4D78-935E-F16BC6678862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65" creationId="{829508B2-A22F-4AB7-B4CE-4A162EB3DC53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66" creationId="{2674A057-D317-4130-85FB-1C101A29B58D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67" creationId="{BC53ABEC-7742-4BA6-8641-BB90EBE1F94A}"/>
          </ac:spMkLst>
        </pc:spChg>
        <pc:spChg chg="mod">
          <ac:chgData name="Natalia Matys" userId="502657b3-162b-4572-89c2-f50db03d0f00" providerId="ADAL" clId="{7779C49D-E61F-4478-9436-8F4AD2278EFD}" dt="2021-11-25T09:12:52.425" v="2081" actId="207"/>
          <ac:spMkLst>
            <pc:docMk/>
            <pc:sldMk cId="3173898784" sldId="1192"/>
            <ac:spMk id="168" creationId="{FDBB1233-FFF9-4DB4-89AF-FF7B3C205ECD}"/>
          </ac:spMkLst>
        </pc:spChg>
        <pc:spChg chg="mod">
          <ac:chgData name="Natalia Matys" userId="502657b3-162b-4572-89c2-f50db03d0f00" providerId="ADAL" clId="{7779C49D-E61F-4478-9436-8F4AD2278EFD}" dt="2021-11-25T09:12:56.650" v="2082" actId="207"/>
          <ac:spMkLst>
            <pc:docMk/>
            <pc:sldMk cId="3173898784" sldId="1192"/>
            <ac:spMk id="169" creationId="{944D5A83-3665-4ED4-BF80-538CEF53ADC5}"/>
          </ac:spMkLst>
        </pc:spChg>
        <pc:spChg chg="mod">
          <ac:chgData name="Natalia Matys" userId="502657b3-162b-4572-89c2-f50db03d0f00" providerId="ADAL" clId="{7779C49D-E61F-4478-9436-8F4AD2278EFD}" dt="2021-11-25T09:13:04.466" v="2083" actId="207"/>
          <ac:spMkLst>
            <pc:docMk/>
            <pc:sldMk cId="3173898784" sldId="1192"/>
            <ac:spMk id="170" creationId="{EFFC9D1F-F832-4F94-A21E-7A2BD9D1C6F4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71" creationId="{62C58B0E-C953-4FF9-BFA5-DAAD562E4E20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72" creationId="{F7414D9E-2FC5-4CE6-8774-E88EE8B3AA88}"/>
          </ac:spMkLst>
        </pc:spChg>
        <pc:spChg chg="del">
          <ac:chgData name="Natalia Matys" userId="502657b3-162b-4572-89c2-f50db03d0f00" providerId="ADAL" clId="{7779C49D-E61F-4478-9436-8F4AD2278EFD}" dt="2021-11-25T09:14:10.435" v="2089" actId="478"/>
          <ac:spMkLst>
            <pc:docMk/>
            <pc:sldMk cId="3173898784" sldId="1192"/>
            <ac:spMk id="173" creationId="{89F513BD-F3A6-4D25-A45D-8466F6D505C3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74" creationId="{B10027EB-15B3-4633-BE21-65382CBE5757}"/>
          </ac:spMkLst>
        </pc:spChg>
        <pc:spChg chg="mod">
          <ac:chgData name="Natalia Matys" userId="502657b3-162b-4572-89c2-f50db03d0f00" providerId="ADAL" clId="{7779C49D-E61F-4478-9436-8F4AD2278EFD}" dt="2021-11-25T09:13:16.683" v="2085" actId="207"/>
          <ac:spMkLst>
            <pc:docMk/>
            <pc:sldMk cId="3173898784" sldId="1192"/>
            <ac:spMk id="175" creationId="{1DD3064A-3A0D-4D8E-B1F0-3725236E35E1}"/>
          </ac:spMkLst>
        </pc:spChg>
        <pc:spChg chg="mod">
          <ac:chgData name="Natalia Matys" userId="502657b3-162b-4572-89c2-f50db03d0f00" providerId="ADAL" clId="{7779C49D-E61F-4478-9436-8F4AD2278EFD}" dt="2021-11-25T09:13:12.665" v="2084" actId="207"/>
          <ac:spMkLst>
            <pc:docMk/>
            <pc:sldMk cId="3173898784" sldId="1192"/>
            <ac:spMk id="176" creationId="{EC04B116-36D7-410E-9A51-197C911814DD}"/>
          </ac:spMkLst>
        </pc:spChg>
        <pc:spChg chg="mod">
          <ac:chgData name="Natalia Matys" userId="502657b3-162b-4572-89c2-f50db03d0f00" providerId="ADAL" clId="{7779C49D-E61F-4478-9436-8F4AD2278EFD}" dt="2021-11-25T08:56:50.758" v="1983"/>
          <ac:spMkLst>
            <pc:docMk/>
            <pc:sldMk cId="3173898784" sldId="1192"/>
            <ac:spMk id="177" creationId="{E5B2BA17-4816-4F6D-B721-5DFE73927D66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0" creationId="{6D946B68-6310-495E-B85F-83EDF7731013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1" creationId="{102671DC-8001-4113-AFE0-27E6B2A1E492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2" creationId="{53E1D2D5-4AD1-4F70-B088-E628FCBA0F36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3" creationId="{C352FB73-B43E-4D90-AF69-7CC41487463D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5" creationId="{EAC968C8-79F9-437A-8739-D6532F483C5D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6" creationId="{A729D5CC-7FF8-47BA-9113-6300B5103EEC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7" creationId="{1D8CA810-397E-4278-A560-903030E15150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8" creationId="{7A99B92D-A5ED-459F-AA16-AF5FD5FF81E7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89" creationId="{EC2ECED1-DE77-4E52-80EE-A4D747B142C5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91" creationId="{B981F701-FFAC-4DE2-B9F4-39E9E7A4C977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92" creationId="{B6462E92-CABC-4343-B999-260E74238052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94" creationId="{A23AEC89-C91A-4E9C-BD6B-57D283A47EE1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95" creationId="{2D7B3298-F5A3-4752-8254-CE8C4125E1DA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96" creationId="{5CD001EF-99A0-4F0F-998D-780074602AF8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97" creationId="{854FB578-3A40-4B6B-BDFC-E394381C74CA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98" creationId="{EEB6381B-95F0-4240-9134-3FBEA86D36C9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199" creationId="{C57EDCE1-EC50-4701-822D-0E3FDC6662B9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200" creationId="{2BC50EB0-38D9-4368-BBDF-BA4303CC54F3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201" creationId="{659710E3-E034-4E95-9C37-2E7C3E397EFD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202" creationId="{65E01CE3-3A92-4B64-A636-57451797C297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203" creationId="{F0B17FF1-7CFE-4CB4-B4C6-69AAA343A075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204" creationId="{DDC1CD9C-CF54-4E7F-94C7-520448454EAD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205" creationId="{0D51C60F-1C78-4842-B82D-F5B80B8C4053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206" creationId="{621C6FD3-8195-4E9E-ADAD-D98C7E5A2BFB}"/>
          </ac:spMkLst>
        </pc:spChg>
        <pc:spChg chg="mod">
          <ac:chgData name="Natalia Matys" userId="502657b3-162b-4572-89c2-f50db03d0f00" providerId="ADAL" clId="{7779C49D-E61F-4478-9436-8F4AD2278EFD}" dt="2021-11-25T09:06:01.283" v="2024"/>
          <ac:spMkLst>
            <pc:docMk/>
            <pc:sldMk cId="3173898784" sldId="1192"/>
            <ac:spMk id="207" creationId="{5BDBE9F3-0D37-4B00-923E-981A7EAA1CEA}"/>
          </ac:spMkLst>
        </pc:spChg>
        <pc:spChg chg="mod">
          <ac:chgData name="Natalia Matys" userId="502657b3-162b-4572-89c2-f50db03d0f00" providerId="ADAL" clId="{7779C49D-E61F-4478-9436-8F4AD2278EFD}" dt="2021-11-25T09:07:27.180" v="2046" actId="14100"/>
          <ac:spMkLst>
            <pc:docMk/>
            <pc:sldMk cId="3173898784" sldId="1192"/>
            <ac:spMk id="211" creationId="{E40742A1-A273-4A58-B93D-C329D451F418}"/>
          </ac:spMkLst>
        </pc:spChg>
        <pc:spChg chg="mod">
          <ac:chgData name="Natalia Matys" userId="502657b3-162b-4572-89c2-f50db03d0f00" providerId="ADAL" clId="{7779C49D-E61F-4478-9436-8F4AD2278EFD}" dt="2021-11-25T09:07:27.180" v="2046" actId="14100"/>
          <ac:spMkLst>
            <pc:docMk/>
            <pc:sldMk cId="3173898784" sldId="1192"/>
            <ac:spMk id="212" creationId="{4BBFB714-84E0-4E2B-90F2-C9DAD67773AF}"/>
          </ac:spMkLst>
        </pc:spChg>
        <pc:spChg chg="mod">
          <ac:chgData name="Natalia Matys" userId="502657b3-162b-4572-89c2-f50db03d0f00" providerId="ADAL" clId="{7779C49D-E61F-4478-9436-8F4AD2278EFD}" dt="2021-11-25T09:07:27.180" v="2046" actId="14100"/>
          <ac:spMkLst>
            <pc:docMk/>
            <pc:sldMk cId="3173898784" sldId="1192"/>
            <ac:spMk id="213" creationId="{7B8839D4-4B24-4856-9B7B-96720733E734}"/>
          </ac:spMkLst>
        </pc:spChg>
        <pc:spChg chg="mod">
          <ac:chgData name="Natalia Matys" userId="502657b3-162b-4572-89c2-f50db03d0f00" providerId="ADAL" clId="{7779C49D-E61F-4478-9436-8F4AD2278EFD}" dt="2021-11-25T09:07:27.180" v="2046" actId="14100"/>
          <ac:spMkLst>
            <pc:docMk/>
            <pc:sldMk cId="3173898784" sldId="1192"/>
            <ac:spMk id="214" creationId="{86021B5E-781B-4591-845C-B129B89D7F75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16" creationId="{AE362EC9-70D4-4540-88CD-D0489564E16C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17" creationId="{57BFC24D-CC21-4E2E-8D72-5537191D134E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18" creationId="{94FDD3F5-779B-4B98-9B9B-23459072E946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19" creationId="{5B0768F7-D2C1-456D-8C89-5B3A44AFE037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20" creationId="{62868D59-F385-40B7-9DE4-CE567F451D4E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22" creationId="{E3F96148-9327-4B91-A56D-E7F7B2FB1273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23" creationId="{37DC166A-679E-41F8-A244-391AEAEA263E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25" creationId="{073F177A-27D5-4605-955E-531CF087D525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26" creationId="{7BE1720C-B6F7-416E-8495-C987725287E5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27" creationId="{90C9C20C-9A70-442C-BC4A-0E043C79FC88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28" creationId="{AD338B9A-6AA9-4FC8-BC20-E937F365BD7F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29" creationId="{03F9022E-DE34-43E6-9441-339FF7FAAB45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0" creationId="{117B85E6-86D0-45E8-9706-F00D78FA8AFC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1" creationId="{03470F02-EBE5-4A9D-81DA-4166A56E2D81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2" creationId="{19DA59A7-D7A6-40DB-967A-7AF0A2FA3114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3" creationId="{9A70B48B-AE58-442E-B192-C501417E7956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4" creationId="{BC43E3C1-7FCC-4600-A995-F5DBFAC0331F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5" creationId="{A4CE4E1B-D91F-412B-9045-BC691AF25279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6" creationId="{A4F71782-1B43-4E65-8199-EAB4260A949A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7" creationId="{B79E486B-9420-4E4D-95CC-7572D47FBF91}"/>
          </ac:spMkLst>
        </pc:spChg>
        <pc:spChg chg="mod">
          <ac:chgData name="Natalia Matys" userId="502657b3-162b-4572-89c2-f50db03d0f00" providerId="ADAL" clId="{7779C49D-E61F-4478-9436-8F4AD2278EFD}" dt="2021-11-25T09:07:39.219" v="2048" actId="408"/>
          <ac:spMkLst>
            <pc:docMk/>
            <pc:sldMk cId="3173898784" sldId="1192"/>
            <ac:spMk id="238" creationId="{F9314D13-866F-4B3F-BF12-27EC8C44437A}"/>
          </ac:spMkLst>
        </pc:spChg>
        <pc:spChg chg="add del mod">
          <ac:chgData name="Natalia Matys" userId="502657b3-162b-4572-89c2-f50db03d0f00" providerId="ADAL" clId="{7779C49D-E61F-4478-9436-8F4AD2278EFD}" dt="2021-11-25T09:07:08.669" v="2041" actId="478"/>
          <ac:spMkLst>
            <pc:docMk/>
            <pc:sldMk cId="3173898784" sldId="1192"/>
            <ac:spMk id="241" creationId="{75C862D1-F6DE-4C45-9A17-43BB1BEC883D}"/>
          </ac:spMkLst>
        </pc:spChg>
        <pc:spChg chg="add del mod">
          <ac:chgData name="Natalia Matys" userId="502657b3-162b-4572-89c2-f50db03d0f00" providerId="ADAL" clId="{7779C49D-E61F-4478-9436-8F4AD2278EFD}" dt="2021-11-25T09:11:34.958" v="2068" actId="478"/>
          <ac:spMkLst>
            <pc:docMk/>
            <pc:sldMk cId="3173898784" sldId="1192"/>
            <ac:spMk id="242" creationId="{AE0446F0-0FB1-469A-840C-3BE232CC4FF4}"/>
          </ac:spMkLst>
        </pc:spChg>
        <pc:spChg chg="add del mod">
          <ac:chgData name="Natalia Matys" userId="502657b3-162b-4572-89c2-f50db03d0f00" providerId="ADAL" clId="{7779C49D-E61F-4478-9436-8F4AD2278EFD}" dt="2021-11-25T09:11:34.958" v="2068" actId="478"/>
          <ac:spMkLst>
            <pc:docMk/>
            <pc:sldMk cId="3173898784" sldId="1192"/>
            <ac:spMk id="243" creationId="{EA43025E-CA58-461C-9DB8-4FFA4927C86E}"/>
          </ac:spMkLst>
        </pc:spChg>
        <pc:spChg chg="add del mod">
          <ac:chgData name="Natalia Matys" userId="502657b3-162b-4572-89c2-f50db03d0f00" providerId="ADAL" clId="{7779C49D-E61F-4478-9436-8F4AD2278EFD}" dt="2021-11-25T09:11:34.958" v="2068" actId="478"/>
          <ac:spMkLst>
            <pc:docMk/>
            <pc:sldMk cId="3173898784" sldId="1192"/>
            <ac:spMk id="244" creationId="{52A32DED-3FF5-4BB6-B7E3-BA6C542A49A6}"/>
          </ac:spMkLst>
        </pc:spChg>
        <pc:spChg chg="add del mod">
          <ac:chgData name="Natalia Matys" userId="502657b3-162b-4572-89c2-f50db03d0f00" providerId="ADAL" clId="{7779C49D-E61F-4478-9436-8F4AD2278EFD}" dt="2021-11-25T09:11:34.958" v="2068" actId="478"/>
          <ac:spMkLst>
            <pc:docMk/>
            <pc:sldMk cId="3173898784" sldId="1192"/>
            <ac:spMk id="245" creationId="{F87C9633-7D7A-42FF-B7A0-7643E075E58D}"/>
          </ac:spMkLst>
        </pc:spChg>
        <pc:spChg chg="add del mod">
          <ac:chgData name="Natalia Matys" userId="502657b3-162b-4572-89c2-f50db03d0f00" providerId="ADAL" clId="{7779C49D-E61F-4478-9436-8F4AD2278EFD}" dt="2021-11-25T09:11:34.958" v="2068" actId="478"/>
          <ac:spMkLst>
            <pc:docMk/>
            <pc:sldMk cId="3173898784" sldId="1192"/>
            <ac:spMk id="246" creationId="{0516CA47-8DE1-490B-8E64-652DD013E93C}"/>
          </ac:spMkLst>
        </pc:spChg>
        <pc:spChg chg="add del mod">
          <ac:chgData name="Natalia Matys" userId="502657b3-162b-4572-89c2-f50db03d0f00" providerId="ADAL" clId="{7779C49D-E61F-4478-9436-8F4AD2278EFD}" dt="2021-11-25T09:11:34.958" v="2068" actId="478"/>
          <ac:spMkLst>
            <pc:docMk/>
            <pc:sldMk cId="3173898784" sldId="1192"/>
            <ac:spMk id="247" creationId="{B14792D7-A727-4E79-AB30-53A5F7C55263}"/>
          </ac:spMkLst>
        </pc:spChg>
        <pc:spChg chg="add mod">
          <ac:chgData name="Natalia Matys" userId="502657b3-162b-4572-89c2-f50db03d0f00" providerId="ADAL" clId="{7779C49D-E61F-4478-9436-8F4AD2278EFD}" dt="2021-11-25T09:38:59.065" v="2214" actId="1076"/>
          <ac:spMkLst>
            <pc:docMk/>
            <pc:sldMk cId="3173898784" sldId="1192"/>
            <ac:spMk id="248" creationId="{4C8AEF67-6B31-4B7C-B30C-2D9E3C5C810A}"/>
          </ac:spMkLst>
        </pc:spChg>
        <pc:spChg chg="add mod">
          <ac:chgData name="Natalia Matys" userId="502657b3-162b-4572-89c2-f50db03d0f00" providerId="ADAL" clId="{7779C49D-E61F-4478-9436-8F4AD2278EFD}" dt="2021-11-25T09:25:59.457" v="2185" actId="1036"/>
          <ac:spMkLst>
            <pc:docMk/>
            <pc:sldMk cId="3173898784" sldId="1192"/>
            <ac:spMk id="249" creationId="{3126182D-F03E-4A96-A4EC-3F5921D5D492}"/>
          </ac:spMkLst>
        </pc:spChg>
        <pc:grpChg chg="del">
          <ac:chgData name="Natalia Matys" userId="502657b3-162b-4572-89c2-f50db03d0f00" providerId="ADAL" clId="{7779C49D-E61F-4478-9436-8F4AD2278EFD}" dt="2021-11-25T08:51:15.340" v="1977" actId="478"/>
          <ac:grpSpMkLst>
            <pc:docMk/>
            <pc:sldMk cId="3173898784" sldId="1192"/>
            <ac:grpSpMk id="53" creationId="{B5719507-C55D-40E8-828B-98C5D46A6C75}"/>
          </ac:grpSpMkLst>
        </pc:grpChg>
        <pc:grpChg chg="del">
          <ac:chgData name="Natalia Matys" userId="502657b3-162b-4572-89c2-f50db03d0f00" providerId="ADAL" clId="{7779C49D-E61F-4478-9436-8F4AD2278EFD}" dt="2021-11-25T08:51:15.340" v="1977" actId="478"/>
          <ac:grpSpMkLst>
            <pc:docMk/>
            <pc:sldMk cId="3173898784" sldId="1192"/>
            <ac:grpSpMk id="56" creationId="{BF92EA64-69BC-40E3-AA03-6E9006B85912}"/>
          </ac:grpSpMkLst>
        </pc:grpChg>
        <pc:grpChg chg="del">
          <ac:chgData name="Natalia Matys" userId="502657b3-162b-4572-89c2-f50db03d0f00" providerId="ADAL" clId="{7779C49D-E61F-4478-9436-8F4AD2278EFD}" dt="2021-11-25T08:51:15.340" v="1977" actId="478"/>
          <ac:grpSpMkLst>
            <pc:docMk/>
            <pc:sldMk cId="3173898784" sldId="1192"/>
            <ac:grpSpMk id="65" creationId="{D94EFB1D-38B4-4BCF-A2B7-F559A493DEDD}"/>
          </ac:grpSpMkLst>
        </pc:grpChg>
        <pc:grpChg chg="del">
          <ac:chgData name="Natalia Matys" userId="502657b3-162b-4572-89c2-f50db03d0f00" providerId="ADAL" clId="{7779C49D-E61F-4478-9436-8F4AD2278EFD}" dt="2021-11-25T08:51:15.340" v="1977" actId="478"/>
          <ac:grpSpMkLst>
            <pc:docMk/>
            <pc:sldMk cId="3173898784" sldId="1192"/>
            <ac:grpSpMk id="70" creationId="{7E1FB167-1D69-48E5-9056-F3E4C0F5FD33}"/>
          </ac:grpSpMkLst>
        </pc:grpChg>
        <pc:grpChg chg="del">
          <ac:chgData name="Natalia Matys" userId="502657b3-162b-4572-89c2-f50db03d0f00" providerId="ADAL" clId="{7779C49D-E61F-4478-9436-8F4AD2278EFD}" dt="2021-11-25T08:51:15.340" v="1977" actId="478"/>
          <ac:grpSpMkLst>
            <pc:docMk/>
            <pc:sldMk cId="3173898784" sldId="1192"/>
            <ac:grpSpMk id="77" creationId="{77B1B9B9-BFE0-48B6-95F0-0FA4378662EC}"/>
          </ac:grpSpMkLst>
        </pc:grpChg>
        <pc:grpChg chg="del">
          <ac:chgData name="Natalia Matys" userId="502657b3-162b-4572-89c2-f50db03d0f00" providerId="ADAL" clId="{7779C49D-E61F-4478-9436-8F4AD2278EFD}" dt="2021-11-25T08:51:15.340" v="1977" actId="478"/>
          <ac:grpSpMkLst>
            <pc:docMk/>
            <pc:sldMk cId="3173898784" sldId="1192"/>
            <ac:grpSpMk id="97" creationId="{D2AF2577-04E2-4BD8-B539-41522551CE55}"/>
          </ac:grpSpMkLst>
        </pc:grpChg>
        <pc:grpChg chg="del">
          <ac:chgData name="Natalia Matys" userId="502657b3-162b-4572-89c2-f50db03d0f00" providerId="ADAL" clId="{7779C49D-E61F-4478-9436-8F4AD2278EFD}" dt="2021-11-25T08:51:15.340" v="1977" actId="478"/>
          <ac:grpSpMkLst>
            <pc:docMk/>
            <pc:sldMk cId="3173898784" sldId="1192"/>
            <ac:grpSpMk id="107" creationId="{1A4C0523-045A-4797-9671-088558661CB5}"/>
          </ac:grpSpMkLst>
        </pc:grpChg>
        <pc:grpChg chg="add del mod">
          <ac:chgData name="Natalia Matys" userId="502657b3-162b-4572-89c2-f50db03d0f00" providerId="ADAL" clId="{7779C49D-E61F-4478-9436-8F4AD2278EFD}" dt="2021-11-25T08:56:13.135" v="1982" actId="478"/>
          <ac:grpSpMkLst>
            <pc:docMk/>
            <pc:sldMk cId="3173898784" sldId="1192"/>
            <ac:grpSpMk id="111" creationId="{4571F4ED-893A-49A8-AC4F-02D8542F4CD8}"/>
          </ac:grpSpMkLst>
        </pc:grpChg>
        <pc:grpChg chg="add del mod">
          <ac:chgData name="Natalia Matys" userId="502657b3-162b-4572-89c2-f50db03d0f00" providerId="ADAL" clId="{7779C49D-E61F-4478-9436-8F4AD2278EFD}" dt="2021-11-25T08:56:13.135" v="1982" actId="478"/>
          <ac:grpSpMkLst>
            <pc:docMk/>
            <pc:sldMk cId="3173898784" sldId="1192"/>
            <ac:grpSpMk id="115" creationId="{4B5FEA2B-B129-4DF5-BA59-7CE869F333ED}"/>
          </ac:grpSpMkLst>
        </pc:grpChg>
        <pc:grpChg chg="add del mod">
          <ac:chgData name="Natalia Matys" userId="502657b3-162b-4572-89c2-f50db03d0f00" providerId="ADAL" clId="{7779C49D-E61F-4478-9436-8F4AD2278EFD}" dt="2021-11-25T09:11:40.434" v="2069" actId="478"/>
          <ac:grpSpMkLst>
            <pc:docMk/>
            <pc:sldMk cId="3173898784" sldId="1192"/>
            <ac:grpSpMk id="128" creationId="{38ED0EDD-C145-4EA5-BCD3-C00EFF2AE9ED}"/>
          </ac:grpSpMkLst>
        </pc:grpChg>
        <pc:grpChg chg="add mod">
          <ac:chgData name="Natalia Matys" userId="502657b3-162b-4572-89c2-f50db03d0f00" providerId="ADAL" clId="{7779C49D-E61F-4478-9436-8F4AD2278EFD}" dt="2021-11-25T08:51:50.793" v="1980"/>
          <ac:grpSpMkLst>
            <pc:docMk/>
            <pc:sldMk cId="3173898784" sldId="1192"/>
            <ac:grpSpMk id="135" creationId="{91B49CF5-4234-40FC-B316-14F9191667AA}"/>
          </ac:grpSpMkLst>
        </pc:grpChg>
        <pc:grpChg chg="add del mod">
          <ac:chgData name="Natalia Matys" userId="502657b3-162b-4572-89c2-f50db03d0f00" providerId="ADAL" clId="{7779C49D-E61F-4478-9436-8F4AD2278EFD}" dt="2021-11-25T09:12:09.363" v="2074" actId="165"/>
          <ac:grpSpMkLst>
            <pc:docMk/>
            <pc:sldMk cId="3173898784" sldId="1192"/>
            <ac:grpSpMk id="138" creationId="{798B497D-E096-4978-85F3-B5378AFC2C8E}"/>
          </ac:grpSpMkLst>
        </pc:grpChg>
        <pc:grpChg chg="add del mod">
          <ac:chgData name="Natalia Matys" userId="502657b3-162b-4572-89c2-f50db03d0f00" providerId="ADAL" clId="{7779C49D-E61F-4478-9436-8F4AD2278EFD}" dt="2021-11-25T09:12:01.304" v="2072" actId="165"/>
          <ac:grpSpMkLst>
            <pc:docMk/>
            <pc:sldMk cId="3173898784" sldId="1192"/>
            <ac:grpSpMk id="141" creationId="{40445725-DEAA-4B14-9A69-E535F6C1265D}"/>
          </ac:grpSpMkLst>
        </pc:grpChg>
        <pc:grpChg chg="add del mod">
          <ac:chgData name="Natalia Matys" userId="502657b3-162b-4572-89c2-f50db03d0f00" providerId="ADAL" clId="{7779C49D-E61F-4478-9436-8F4AD2278EFD}" dt="2021-11-25T09:12:21.073" v="2077" actId="165"/>
          <ac:grpSpMkLst>
            <pc:docMk/>
            <pc:sldMk cId="3173898784" sldId="1192"/>
            <ac:grpSpMk id="146" creationId="{A4642691-AEF2-43DD-AB44-7A72BD5BC2E5}"/>
          </ac:grpSpMkLst>
        </pc:grpChg>
        <pc:grpChg chg="add del mod">
          <ac:chgData name="Natalia Matys" userId="502657b3-162b-4572-89c2-f50db03d0f00" providerId="ADAL" clId="{7779C49D-E61F-4478-9436-8F4AD2278EFD}" dt="2021-11-25T09:11:50.795" v="2070" actId="165"/>
          <ac:grpSpMkLst>
            <pc:docMk/>
            <pc:sldMk cId="3173898784" sldId="1192"/>
            <ac:grpSpMk id="149" creationId="{47430E19-23B8-4284-92FB-69D867DF054C}"/>
          </ac:grpSpMkLst>
        </pc:grpChg>
        <pc:grpChg chg="add del mod">
          <ac:chgData name="Natalia Matys" userId="502657b3-162b-4572-89c2-f50db03d0f00" providerId="ADAL" clId="{7779C49D-E61F-4478-9436-8F4AD2278EFD}" dt="2021-11-25T09:12:16.535" v="2076" actId="165"/>
          <ac:grpSpMkLst>
            <pc:docMk/>
            <pc:sldMk cId="3173898784" sldId="1192"/>
            <ac:grpSpMk id="152" creationId="{ED66706C-B2CE-47D7-8F8C-EBAA2F916644}"/>
          </ac:grpSpMkLst>
        </pc:grpChg>
        <pc:grpChg chg="add mod">
          <ac:chgData name="Natalia Matys" userId="502657b3-162b-4572-89c2-f50db03d0f00" providerId="ADAL" clId="{7779C49D-E61F-4478-9436-8F4AD2278EFD}" dt="2021-11-25T09:25:53.778" v="2183" actId="1035"/>
          <ac:grpSpMkLst>
            <pc:docMk/>
            <pc:sldMk cId="3173898784" sldId="1192"/>
            <ac:grpSpMk id="156" creationId="{B2FC1458-43F0-4AFD-854A-B5546447FEF7}"/>
          </ac:grpSpMkLst>
        </pc:grpChg>
        <pc:grpChg chg="mod">
          <ac:chgData name="Natalia Matys" userId="502657b3-162b-4572-89c2-f50db03d0f00" providerId="ADAL" clId="{7779C49D-E61F-4478-9436-8F4AD2278EFD}" dt="2021-11-25T08:56:50.758" v="1983"/>
          <ac:grpSpMkLst>
            <pc:docMk/>
            <pc:sldMk cId="3173898784" sldId="1192"/>
            <ac:grpSpMk id="159" creationId="{6D8BE4BA-5FC4-4FE7-8D42-790E9B7202FB}"/>
          </ac:grpSpMkLst>
        </pc:grpChg>
        <pc:grpChg chg="mod">
          <ac:chgData name="Natalia Matys" userId="502657b3-162b-4572-89c2-f50db03d0f00" providerId="ADAL" clId="{7779C49D-E61F-4478-9436-8F4AD2278EFD}" dt="2021-11-25T08:56:50.758" v="1983"/>
          <ac:grpSpMkLst>
            <pc:docMk/>
            <pc:sldMk cId="3173898784" sldId="1192"/>
            <ac:grpSpMk id="160" creationId="{172C2912-C5B5-45D3-8907-0243C516D455}"/>
          </ac:grpSpMkLst>
        </pc:grpChg>
        <pc:grpChg chg="add del mod">
          <ac:chgData name="Natalia Matys" userId="502657b3-162b-4572-89c2-f50db03d0f00" providerId="ADAL" clId="{7779C49D-E61F-4478-9436-8F4AD2278EFD}" dt="2021-11-25T09:06:05.387" v="2027"/>
          <ac:grpSpMkLst>
            <pc:docMk/>
            <pc:sldMk cId="3173898784" sldId="1192"/>
            <ac:grpSpMk id="179" creationId="{C76E6205-0D65-4E0A-900E-3D072D02404A}"/>
          </ac:grpSpMkLst>
        </pc:grpChg>
        <pc:grpChg chg="add del mod">
          <ac:chgData name="Natalia Matys" userId="502657b3-162b-4572-89c2-f50db03d0f00" providerId="ADAL" clId="{7779C49D-E61F-4478-9436-8F4AD2278EFD}" dt="2021-11-25T09:06:05.387" v="2027"/>
          <ac:grpSpMkLst>
            <pc:docMk/>
            <pc:sldMk cId="3173898784" sldId="1192"/>
            <ac:grpSpMk id="184" creationId="{CFA5E7EA-55A6-460D-8CE0-9C4793DF42AA}"/>
          </ac:grpSpMkLst>
        </pc:grpChg>
        <pc:grpChg chg="add del mod">
          <ac:chgData name="Natalia Matys" userId="502657b3-162b-4572-89c2-f50db03d0f00" providerId="ADAL" clId="{7779C49D-E61F-4478-9436-8F4AD2278EFD}" dt="2021-11-25T09:06:05.387" v="2027"/>
          <ac:grpSpMkLst>
            <pc:docMk/>
            <pc:sldMk cId="3173898784" sldId="1192"/>
            <ac:grpSpMk id="190" creationId="{161E664D-2183-4843-B651-60F9E3396ABE}"/>
          </ac:grpSpMkLst>
        </pc:grpChg>
        <pc:grpChg chg="add del mod">
          <ac:chgData name="Natalia Matys" userId="502657b3-162b-4572-89c2-f50db03d0f00" providerId="ADAL" clId="{7779C49D-E61F-4478-9436-8F4AD2278EFD}" dt="2021-11-25T09:06:05.387" v="2027"/>
          <ac:grpSpMkLst>
            <pc:docMk/>
            <pc:sldMk cId="3173898784" sldId="1192"/>
            <ac:grpSpMk id="193" creationId="{A1522A16-A720-460B-8E89-E22AB473B8BA}"/>
          </ac:grpSpMkLst>
        </pc:grpChg>
        <pc:grpChg chg="add mod">
          <ac:chgData name="Natalia Matys" userId="502657b3-162b-4572-89c2-f50db03d0f00" providerId="ADAL" clId="{7779C49D-E61F-4478-9436-8F4AD2278EFD}" dt="2021-11-25T09:07:39.219" v="2048" actId="408"/>
          <ac:grpSpMkLst>
            <pc:docMk/>
            <pc:sldMk cId="3173898784" sldId="1192"/>
            <ac:grpSpMk id="210" creationId="{995F546A-23ED-4BF8-8F56-FD61B2FB1C7D}"/>
          </ac:grpSpMkLst>
        </pc:grpChg>
        <pc:grpChg chg="add mod">
          <ac:chgData name="Natalia Matys" userId="502657b3-162b-4572-89c2-f50db03d0f00" providerId="ADAL" clId="{7779C49D-E61F-4478-9436-8F4AD2278EFD}" dt="2021-11-25T09:13:39.463" v="2087" actId="207"/>
          <ac:grpSpMkLst>
            <pc:docMk/>
            <pc:sldMk cId="3173898784" sldId="1192"/>
            <ac:grpSpMk id="215" creationId="{D91E049F-52B1-4CFD-993D-0362521CB463}"/>
          </ac:grpSpMkLst>
        </pc:grpChg>
        <pc:grpChg chg="add mod">
          <ac:chgData name="Natalia Matys" userId="502657b3-162b-4572-89c2-f50db03d0f00" providerId="ADAL" clId="{7779C49D-E61F-4478-9436-8F4AD2278EFD}" dt="2021-11-25T09:07:39.219" v="2048" actId="408"/>
          <ac:grpSpMkLst>
            <pc:docMk/>
            <pc:sldMk cId="3173898784" sldId="1192"/>
            <ac:grpSpMk id="221" creationId="{AC5265FD-6E16-4134-90BE-FF284188EDA6}"/>
          </ac:grpSpMkLst>
        </pc:grpChg>
        <pc:grpChg chg="add mod">
          <ac:chgData name="Natalia Matys" userId="502657b3-162b-4572-89c2-f50db03d0f00" providerId="ADAL" clId="{7779C49D-E61F-4478-9436-8F4AD2278EFD}" dt="2021-11-25T09:07:39.219" v="2048" actId="408"/>
          <ac:grpSpMkLst>
            <pc:docMk/>
            <pc:sldMk cId="3173898784" sldId="1192"/>
            <ac:grpSpMk id="224" creationId="{7B1C1496-401F-4518-9559-BE54F3E024AD}"/>
          </ac:grpSpMkLst>
        </pc:grpChg>
        <pc:graphicFrameChg chg="add mod">
          <ac:chgData name="Natalia Matys" userId="502657b3-162b-4572-89c2-f50db03d0f00" providerId="ADAL" clId="{7779C49D-E61F-4478-9436-8F4AD2278EFD}" dt="2021-11-25T09:06:04.650" v="2026" actId="1076"/>
          <ac:graphicFrameMkLst>
            <pc:docMk/>
            <pc:sldMk cId="3173898784" sldId="1192"/>
            <ac:graphicFrameMk id="110" creationId="{AC055A80-BDBD-4B71-816E-6E1316A3B4B3}"/>
          </ac:graphicFrameMkLst>
        </pc:graphicFrameChg>
        <pc:graphicFrameChg chg="add mod modGraphic">
          <ac:chgData name="Natalia Matys" userId="502657b3-162b-4572-89c2-f50db03d0f00" providerId="ADAL" clId="{7779C49D-E61F-4478-9436-8F4AD2278EFD}" dt="2021-11-25T09:11:21.474" v="2067" actId="113"/>
          <ac:graphicFrameMkLst>
            <pc:docMk/>
            <pc:sldMk cId="3173898784" sldId="1192"/>
            <ac:graphicFrameMk id="127" creationId="{363FBB66-F6FA-406D-B1BD-B6CBCD2E37AB}"/>
          </ac:graphicFrameMkLst>
        </pc:graphicFrameChg>
        <pc:graphicFrameChg chg="add del mod">
          <ac:chgData name="Natalia Matys" userId="502657b3-162b-4572-89c2-f50db03d0f00" providerId="ADAL" clId="{7779C49D-E61F-4478-9436-8F4AD2278EFD}" dt="2021-11-25T09:05:59.348" v="2023" actId="478"/>
          <ac:graphicFrameMkLst>
            <pc:docMk/>
            <pc:sldMk cId="3173898784" sldId="1192"/>
            <ac:graphicFrameMk id="178" creationId="{91B72190-73BE-411C-9589-89741AC4A126}"/>
          </ac:graphicFrameMkLst>
        </pc:graphicFrame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4" creationId="{FC685885-C179-4196-9722-118D0516479E}"/>
          </ac:picMkLst>
        </pc:pic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9" creationId="{E144031B-9F17-4B71-B252-299575D53D95}"/>
          </ac:picMkLst>
        </pc:pic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24" creationId="{08DE7351-B182-4B7F-9AAF-686A7ADB617F}"/>
          </ac:picMkLst>
        </pc:pic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64" creationId="{CE999449-F555-4D9D-80AB-D3844288A6EC}"/>
          </ac:picMkLst>
        </pc:pic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68" creationId="{40269EAD-3CFC-48AC-B42C-94CA5EDCC980}"/>
          </ac:picMkLst>
        </pc:pic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76" creationId="{CD5456FB-D755-4E36-A759-01B7AB848926}"/>
          </ac:picMkLst>
        </pc:pic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92" creationId="{9DEA5D35-254C-4F5C-8E6B-0318A7EEDD5C}"/>
          </ac:picMkLst>
        </pc:pic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94" creationId="{96B45988-7B12-45B3-B2A6-EB9FA268395C}"/>
          </ac:picMkLst>
        </pc:picChg>
        <pc:picChg chg="del">
          <ac:chgData name="Natalia Matys" userId="502657b3-162b-4572-89c2-f50db03d0f00" providerId="ADAL" clId="{7779C49D-E61F-4478-9436-8F4AD2278EFD}" dt="2021-11-25T08:51:15.340" v="1977" actId="478"/>
          <ac:picMkLst>
            <pc:docMk/>
            <pc:sldMk cId="3173898784" sldId="1192"/>
            <ac:picMk id="96" creationId="{6E31E669-D559-4E7A-9495-A7264DBF03FB}"/>
          </ac:picMkLst>
        </pc:picChg>
        <pc:picChg chg="add del mod">
          <ac:chgData name="Natalia Matys" userId="502657b3-162b-4572-89c2-f50db03d0f00" providerId="ADAL" clId="{7779C49D-E61F-4478-9436-8F4AD2278EFD}" dt="2021-11-25T09:11:40.434" v="2069" actId="478"/>
          <ac:picMkLst>
            <pc:docMk/>
            <pc:sldMk cId="3173898784" sldId="1192"/>
            <ac:picMk id="131" creationId="{594B4ABF-6A97-4954-9E36-50ECBDEED19B}"/>
          </ac:picMkLst>
        </pc:picChg>
        <pc:picChg chg="add del mod">
          <ac:chgData name="Natalia Matys" userId="502657b3-162b-4572-89c2-f50db03d0f00" providerId="ADAL" clId="{7779C49D-E61F-4478-9436-8F4AD2278EFD}" dt="2021-11-25T09:11:40.434" v="2069" actId="478"/>
          <ac:picMkLst>
            <pc:docMk/>
            <pc:sldMk cId="3173898784" sldId="1192"/>
            <ac:picMk id="132" creationId="{1F1E7339-B2A2-43A4-AF66-D65562E9ABFF}"/>
          </ac:picMkLst>
        </pc:picChg>
        <pc:picChg chg="add del mod">
          <ac:chgData name="Natalia Matys" userId="502657b3-162b-4572-89c2-f50db03d0f00" providerId="ADAL" clId="{7779C49D-E61F-4478-9436-8F4AD2278EFD}" dt="2021-11-25T09:11:40.434" v="2069" actId="478"/>
          <ac:picMkLst>
            <pc:docMk/>
            <pc:sldMk cId="3173898784" sldId="1192"/>
            <ac:picMk id="133" creationId="{0D649CFB-7DB0-4C75-B1F6-DB722945E5D9}"/>
          </ac:picMkLst>
        </pc:picChg>
        <pc:picChg chg="add del mod">
          <ac:chgData name="Natalia Matys" userId="502657b3-162b-4572-89c2-f50db03d0f00" providerId="ADAL" clId="{7779C49D-E61F-4478-9436-8F4AD2278EFD}" dt="2021-11-25T09:11:40.434" v="2069" actId="478"/>
          <ac:picMkLst>
            <pc:docMk/>
            <pc:sldMk cId="3173898784" sldId="1192"/>
            <ac:picMk id="134" creationId="{7C14FAE7-2385-4EC6-A6C1-FAABBAE2BAD0}"/>
          </ac:picMkLst>
        </pc:picChg>
        <pc:picChg chg="add del mod">
          <ac:chgData name="Natalia Matys" userId="502657b3-162b-4572-89c2-f50db03d0f00" providerId="ADAL" clId="{7779C49D-E61F-4478-9436-8F4AD2278EFD}" dt="2021-11-25T09:11:40.434" v="2069" actId="478"/>
          <ac:picMkLst>
            <pc:docMk/>
            <pc:sldMk cId="3173898784" sldId="1192"/>
            <ac:picMk id="155" creationId="{1FB76072-7954-4B14-9A56-EF95D612B6A2}"/>
          </ac:picMkLst>
        </pc:picChg>
        <pc:picChg chg="add del mod">
          <ac:chgData name="Natalia Matys" userId="502657b3-162b-4572-89c2-f50db03d0f00" providerId="ADAL" clId="{7779C49D-E61F-4478-9436-8F4AD2278EFD}" dt="2021-11-25T09:06:05.387" v="2027"/>
          <ac:picMkLst>
            <pc:docMk/>
            <pc:sldMk cId="3173898784" sldId="1192"/>
            <ac:picMk id="208" creationId="{B07AC398-4B55-4752-BD5C-760AF4DAA19B}"/>
          </ac:picMkLst>
        </pc:picChg>
        <pc:picChg chg="add del mod">
          <ac:chgData name="Natalia Matys" userId="502657b3-162b-4572-89c2-f50db03d0f00" providerId="ADAL" clId="{7779C49D-E61F-4478-9436-8F4AD2278EFD}" dt="2021-11-25T09:06:05.387" v="2027"/>
          <ac:picMkLst>
            <pc:docMk/>
            <pc:sldMk cId="3173898784" sldId="1192"/>
            <ac:picMk id="209" creationId="{F98C2705-02C6-40A8-BB4D-7293781F96E1}"/>
          </ac:picMkLst>
        </pc:picChg>
        <pc:picChg chg="add mod">
          <ac:chgData name="Natalia Matys" userId="502657b3-162b-4572-89c2-f50db03d0f00" providerId="ADAL" clId="{7779C49D-E61F-4478-9436-8F4AD2278EFD}" dt="2021-11-25T09:13:39.463" v="2087" actId="207"/>
          <ac:picMkLst>
            <pc:docMk/>
            <pc:sldMk cId="3173898784" sldId="1192"/>
            <ac:picMk id="239" creationId="{32DAC969-CE7F-4F4E-BE65-6087434EA2B4}"/>
          </ac:picMkLst>
        </pc:picChg>
        <pc:picChg chg="add mod">
          <ac:chgData name="Natalia Matys" userId="502657b3-162b-4572-89c2-f50db03d0f00" providerId="ADAL" clId="{7779C49D-E61F-4478-9436-8F4AD2278EFD}" dt="2021-11-25T09:15:02.499" v="2103"/>
          <ac:picMkLst>
            <pc:docMk/>
            <pc:sldMk cId="3173898784" sldId="1192"/>
            <ac:picMk id="240" creationId="{0394C7C0-4FFF-4B9F-9053-58DCD38E2738}"/>
          </ac:picMkLst>
        </pc:picChg>
        <pc:cxnChg chg="mod">
          <ac:chgData name="Natalia Matys" userId="502657b3-162b-4572-89c2-f50db03d0f00" providerId="ADAL" clId="{7779C49D-E61F-4478-9436-8F4AD2278EFD}" dt="2021-11-25T08:51:50.793" v="1980"/>
          <ac:cxnSpMkLst>
            <pc:docMk/>
            <pc:sldMk cId="3173898784" sldId="1192"/>
            <ac:cxnSpMk id="136" creationId="{BC61AA40-8F99-4B8D-9AE8-4ECCFAB15FFA}"/>
          </ac:cxnSpMkLst>
        </pc:cxnChg>
        <pc:cxnChg chg="mod">
          <ac:chgData name="Natalia Matys" userId="502657b3-162b-4572-89c2-f50db03d0f00" providerId="ADAL" clId="{7779C49D-E61F-4478-9436-8F4AD2278EFD}" dt="2021-11-25T08:51:50.793" v="1980"/>
          <ac:cxnSpMkLst>
            <pc:docMk/>
            <pc:sldMk cId="3173898784" sldId="1192"/>
            <ac:cxnSpMk id="137" creationId="{BAE129CD-31DB-441C-97CA-7869D68CE238}"/>
          </ac:cxnSpMkLst>
        </pc:cxnChg>
        <pc:cxnChg chg="mod topLvl">
          <ac:chgData name="Natalia Matys" userId="502657b3-162b-4572-89c2-f50db03d0f00" providerId="ADAL" clId="{7779C49D-E61F-4478-9436-8F4AD2278EFD}" dt="2021-11-25T09:12:12.167" v="2075" actId="14100"/>
          <ac:cxnSpMkLst>
            <pc:docMk/>
            <pc:sldMk cId="3173898784" sldId="1192"/>
            <ac:cxnSpMk id="139" creationId="{B73FF136-8431-46F6-8F5A-75A119806204}"/>
          </ac:cxnSpMkLst>
        </pc:cxnChg>
        <pc:cxnChg chg="mod topLvl">
          <ac:chgData name="Natalia Matys" userId="502657b3-162b-4572-89c2-f50db03d0f00" providerId="ADAL" clId="{7779C49D-E61F-4478-9436-8F4AD2278EFD}" dt="2021-11-25T09:12:12.167" v="2075" actId="14100"/>
          <ac:cxnSpMkLst>
            <pc:docMk/>
            <pc:sldMk cId="3173898784" sldId="1192"/>
            <ac:cxnSpMk id="140" creationId="{E05C8751-3685-4B2E-8505-6850032B2441}"/>
          </ac:cxnSpMkLst>
        </pc:cxnChg>
        <pc:cxnChg chg="mod topLvl">
          <ac:chgData name="Natalia Matys" userId="502657b3-162b-4572-89c2-f50db03d0f00" providerId="ADAL" clId="{7779C49D-E61F-4478-9436-8F4AD2278EFD}" dt="2021-11-25T09:12:04.448" v="2073" actId="14100"/>
          <ac:cxnSpMkLst>
            <pc:docMk/>
            <pc:sldMk cId="3173898784" sldId="1192"/>
            <ac:cxnSpMk id="142" creationId="{DAC267DD-C18C-470C-904E-933D1BF991ED}"/>
          </ac:cxnSpMkLst>
        </pc:cxnChg>
        <pc:cxnChg chg="mod topLvl">
          <ac:chgData name="Natalia Matys" userId="502657b3-162b-4572-89c2-f50db03d0f00" providerId="ADAL" clId="{7779C49D-E61F-4478-9436-8F4AD2278EFD}" dt="2021-11-25T09:12:04.448" v="2073" actId="14100"/>
          <ac:cxnSpMkLst>
            <pc:docMk/>
            <pc:sldMk cId="3173898784" sldId="1192"/>
            <ac:cxnSpMk id="143" creationId="{49D2BA78-72A7-4FF2-BBEB-85BD538A99A2}"/>
          </ac:cxnSpMkLst>
        </pc:cxnChg>
        <pc:cxnChg chg="mod topLvl">
          <ac:chgData name="Natalia Matys" userId="502657b3-162b-4572-89c2-f50db03d0f00" providerId="ADAL" clId="{7779C49D-E61F-4478-9436-8F4AD2278EFD}" dt="2021-11-25T09:12:30.045" v="2079" actId="14100"/>
          <ac:cxnSpMkLst>
            <pc:docMk/>
            <pc:sldMk cId="3173898784" sldId="1192"/>
            <ac:cxnSpMk id="147" creationId="{3398FCBF-5A77-4BE1-AC8C-E54EFF3E5E54}"/>
          </ac:cxnSpMkLst>
        </pc:cxnChg>
        <pc:cxnChg chg="mod topLvl">
          <ac:chgData name="Natalia Matys" userId="502657b3-162b-4572-89c2-f50db03d0f00" providerId="ADAL" clId="{7779C49D-E61F-4478-9436-8F4AD2278EFD}" dt="2021-11-25T09:12:21.073" v="2077" actId="165"/>
          <ac:cxnSpMkLst>
            <pc:docMk/>
            <pc:sldMk cId="3173898784" sldId="1192"/>
            <ac:cxnSpMk id="148" creationId="{FBC9EDAC-2C8B-4F76-B272-2CF590EABAEC}"/>
          </ac:cxnSpMkLst>
        </pc:cxnChg>
        <pc:cxnChg chg="mod topLvl">
          <ac:chgData name="Natalia Matys" userId="502657b3-162b-4572-89c2-f50db03d0f00" providerId="ADAL" clId="{7779C49D-E61F-4478-9436-8F4AD2278EFD}" dt="2021-11-25T09:11:57.293" v="2071" actId="14100"/>
          <ac:cxnSpMkLst>
            <pc:docMk/>
            <pc:sldMk cId="3173898784" sldId="1192"/>
            <ac:cxnSpMk id="150" creationId="{FD8553C9-F591-4EA8-97F5-81092AA67FC6}"/>
          </ac:cxnSpMkLst>
        </pc:cxnChg>
        <pc:cxnChg chg="mod topLvl">
          <ac:chgData name="Natalia Matys" userId="502657b3-162b-4572-89c2-f50db03d0f00" providerId="ADAL" clId="{7779C49D-E61F-4478-9436-8F4AD2278EFD}" dt="2021-11-25T09:11:57.293" v="2071" actId="14100"/>
          <ac:cxnSpMkLst>
            <pc:docMk/>
            <pc:sldMk cId="3173898784" sldId="1192"/>
            <ac:cxnSpMk id="151" creationId="{7A73EECB-07CD-4F0D-B68F-7389BF357677}"/>
          </ac:cxnSpMkLst>
        </pc:cxnChg>
        <pc:cxnChg chg="mod topLvl">
          <ac:chgData name="Natalia Matys" userId="502657b3-162b-4572-89c2-f50db03d0f00" providerId="ADAL" clId="{7779C49D-E61F-4478-9436-8F4AD2278EFD}" dt="2021-11-25T09:12:24.943" v="2078" actId="14100"/>
          <ac:cxnSpMkLst>
            <pc:docMk/>
            <pc:sldMk cId="3173898784" sldId="1192"/>
            <ac:cxnSpMk id="153" creationId="{859DD3C5-3B8E-496E-8772-9F45F4F3C11B}"/>
          </ac:cxnSpMkLst>
        </pc:cxnChg>
        <pc:cxnChg chg="mod topLvl">
          <ac:chgData name="Natalia Matys" userId="502657b3-162b-4572-89c2-f50db03d0f00" providerId="ADAL" clId="{7779C49D-E61F-4478-9436-8F4AD2278EFD}" dt="2021-11-25T09:12:16.535" v="2076" actId="165"/>
          <ac:cxnSpMkLst>
            <pc:docMk/>
            <pc:sldMk cId="3173898784" sldId="1192"/>
            <ac:cxnSpMk id="154" creationId="{A3373D66-FC58-46B4-BFF8-7F34F7B5B112}"/>
          </ac:cxnSpMkLst>
        </pc:cxnChg>
      </pc:sldChg>
      <pc:sldChg chg="modSp add mod modNotesTx">
        <pc:chgData name="Natalia Matys" userId="502657b3-162b-4572-89c2-f50db03d0f00" providerId="ADAL" clId="{7779C49D-E61F-4478-9436-8F4AD2278EFD}" dt="2021-11-25T09:59:26.273" v="2353" actId="1037"/>
        <pc:sldMkLst>
          <pc:docMk/>
          <pc:sldMk cId="3478750587" sldId="1193"/>
        </pc:sldMkLst>
        <pc:spChg chg="mod">
          <ac:chgData name="Natalia Matys" userId="502657b3-162b-4572-89c2-f50db03d0f00" providerId="ADAL" clId="{7779C49D-E61F-4478-9436-8F4AD2278EFD}" dt="2021-11-25T09:23:32.409" v="2149" actId="207"/>
          <ac:spMkLst>
            <pc:docMk/>
            <pc:sldMk cId="3478750587" sldId="1193"/>
            <ac:spMk id="5" creationId="{2AB4E7B8-8194-4A9B-BE6D-B6E9255926B2}"/>
          </ac:spMkLst>
        </pc:spChg>
        <pc:spChg chg="mod">
          <ac:chgData name="Natalia Matys" userId="502657b3-162b-4572-89c2-f50db03d0f00" providerId="ADAL" clId="{7779C49D-E61F-4478-9436-8F4AD2278EFD}" dt="2021-11-25T09:46:24.169" v="2259" actId="20577"/>
          <ac:spMkLst>
            <pc:docMk/>
            <pc:sldMk cId="3478750587" sldId="1193"/>
            <ac:spMk id="13" creationId="{02320830-FE27-4BB2-A3ED-51A1231FAD8B}"/>
          </ac:spMkLst>
        </pc:spChg>
        <pc:spChg chg="mod">
          <ac:chgData name="Natalia Matys" userId="502657b3-162b-4572-89c2-f50db03d0f00" providerId="ADAL" clId="{7779C49D-E61F-4478-9436-8F4AD2278EFD}" dt="2021-11-25T09:26:08.738" v="2186" actId="207"/>
          <ac:spMkLst>
            <pc:docMk/>
            <pc:sldMk cId="3478750587" sldId="1193"/>
            <ac:spMk id="31" creationId="{A227697A-47FB-4F41-BDCA-513C0A291DD0}"/>
          </ac:spMkLst>
        </pc:spChg>
        <pc:spChg chg="mod">
          <ac:chgData name="Natalia Matys" userId="502657b3-162b-4572-89c2-f50db03d0f00" providerId="ADAL" clId="{7779C49D-E61F-4478-9436-8F4AD2278EFD}" dt="2021-11-25T09:45:42.645" v="2242" actId="1076"/>
          <ac:spMkLst>
            <pc:docMk/>
            <pc:sldMk cId="3478750587" sldId="1193"/>
            <ac:spMk id="37" creationId="{D00F38DA-2C18-48B2-8632-1EFCD05D91C5}"/>
          </ac:spMkLst>
        </pc:spChg>
        <pc:spChg chg="mod">
          <ac:chgData name="Natalia Matys" userId="502657b3-162b-4572-89c2-f50db03d0f00" providerId="ADAL" clId="{7779C49D-E61F-4478-9436-8F4AD2278EFD}" dt="2021-11-25T09:45:42.645" v="2242" actId="1076"/>
          <ac:spMkLst>
            <pc:docMk/>
            <pc:sldMk cId="3478750587" sldId="1193"/>
            <ac:spMk id="38" creationId="{BA5E9120-7DEE-47BC-85E5-E865B9C6EF7A}"/>
          </ac:spMkLst>
        </pc:spChg>
        <pc:spChg chg="mod">
          <ac:chgData name="Natalia Matys" userId="502657b3-162b-4572-89c2-f50db03d0f00" providerId="ADAL" clId="{7779C49D-E61F-4478-9436-8F4AD2278EFD}" dt="2021-11-25T09:45:42.645" v="2242" actId="1076"/>
          <ac:spMkLst>
            <pc:docMk/>
            <pc:sldMk cId="3478750587" sldId="1193"/>
            <ac:spMk id="39" creationId="{BE57E7C2-2851-4F65-81EC-A01D14B01273}"/>
          </ac:spMkLst>
        </pc:spChg>
        <pc:spChg chg="mod">
          <ac:chgData name="Natalia Matys" userId="502657b3-162b-4572-89c2-f50db03d0f00" providerId="ADAL" clId="{7779C49D-E61F-4478-9436-8F4AD2278EFD}" dt="2021-11-25T09:45:42.645" v="2242" actId="1076"/>
          <ac:spMkLst>
            <pc:docMk/>
            <pc:sldMk cId="3478750587" sldId="1193"/>
            <ac:spMk id="40" creationId="{BC6B86E1-D822-4941-8339-AE9A10326F1E}"/>
          </ac:spMkLst>
        </pc:spChg>
        <pc:grpChg chg="mod">
          <ac:chgData name="Natalia Matys" userId="502657b3-162b-4572-89c2-f50db03d0f00" providerId="ADAL" clId="{7779C49D-E61F-4478-9436-8F4AD2278EFD}" dt="2021-11-25T09:45:42.645" v="2242" actId="1076"/>
          <ac:grpSpMkLst>
            <pc:docMk/>
            <pc:sldMk cId="3478750587" sldId="1193"/>
            <ac:grpSpMk id="36" creationId="{76CBFA96-2046-4E96-A72B-0D721AF51BFC}"/>
          </ac:grpSpMkLst>
        </pc:grpChg>
        <pc:graphicFrameChg chg="mod">
          <ac:chgData name="Natalia Matys" userId="502657b3-162b-4572-89c2-f50db03d0f00" providerId="ADAL" clId="{7779C49D-E61F-4478-9436-8F4AD2278EFD}" dt="2021-11-25T09:59:26.273" v="2353" actId="1037"/>
          <ac:graphicFrameMkLst>
            <pc:docMk/>
            <pc:sldMk cId="3478750587" sldId="1193"/>
            <ac:graphicFrameMk id="15" creationId="{497C6AB9-F8F0-4AAF-8B2D-C5214AD200DA}"/>
          </ac:graphicFrameMkLst>
        </pc:graphicFrameChg>
        <pc:graphicFrameChg chg="mod">
          <ac:chgData name="Natalia Matys" userId="502657b3-162b-4572-89c2-f50db03d0f00" providerId="ADAL" clId="{7779C49D-E61F-4478-9436-8F4AD2278EFD}" dt="2021-11-25T09:59:26.273" v="2353" actId="1037"/>
          <ac:graphicFrameMkLst>
            <pc:docMk/>
            <pc:sldMk cId="3478750587" sldId="1193"/>
            <ac:graphicFrameMk id="17" creationId="{2B6E0707-2F9A-4CD6-A846-BDAC8A730DDA}"/>
          </ac:graphicFrameMkLst>
        </pc:graphicFrameChg>
        <pc:picChg chg="mod">
          <ac:chgData name="Natalia Matys" userId="502657b3-162b-4572-89c2-f50db03d0f00" providerId="ADAL" clId="{7779C49D-E61F-4478-9436-8F4AD2278EFD}" dt="2021-11-25T09:28:13.445" v="2189" actId="207"/>
          <ac:picMkLst>
            <pc:docMk/>
            <pc:sldMk cId="3478750587" sldId="1193"/>
            <ac:picMk id="12" creationId="{E43CFA43-C5B8-4BA9-A415-A2F0130AA8E0}"/>
          </ac:picMkLst>
        </pc:picChg>
      </pc:sldChg>
    </pc:docChg>
  </pc:docChgLst>
  <pc:docChgLst>
    <pc:chgData name="Katarzyna Kępka" userId="3211f38e-d85d-40b0-bc3a-d7996b5bb6a9" providerId="ADAL" clId="{D3CC1922-C2CA-421E-98DC-395807A9D2BF}"/>
    <pc:docChg chg="custSel addSld delSld modSld sldOrd modSection">
      <pc:chgData name="Katarzyna Kępka" userId="3211f38e-d85d-40b0-bc3a-d7996b5bb6a9" providerId="ADAL" clId="{D3CC1922-C2CA-421E-98DC-395807A9D2BF}" dt="2021-11-26T07:50:48.081" v="2210" actId="20577"/>
      <pc:docMkLst>
        <pc:docMk/>
      </pc:docMkLst>
      <pc:sldChg chg="modSp mod">
        <pc:chgData name="Katarzyna Kępka" userId="3211f38e-d85d-40b0-bc3a-d7996b5bb6a9" providerId="ADAL" clId="{D3CC1922-C2CA-421E-98DC-395807A9D2BF}" dt="2021-11-25T13:37:30.635" v="243" actId="20577"/>
        <pc:sldMkLst>
          <pc:docMk/>
          <pc:sldMk cId="1740864637" sldId="790"/>
        </pc:sldMkLst>
        <pc:spChg chg="mod">
          <ac:chgData name="Katarzyna Kępka" userId="3211f38e-d85d-40b0-bc3a-d7996b5bb6a9" providerId="ADAL" clId="{D3CC1922-C2CA-421E-98DC-395807A9D2BF}" dt="2021-11-25T13:37:30.635" v="243" actId="20577"/>
          <ac:spMkLst>
            <pc:docMk/>
            <pc:sldMk cId="1740864637" sldId="790"/>
            <ac:spMk id="16" creationId="{AC0C25EA-7312-4961-8943-81976C9F964E}"/>
          </ac:spMkLst>
        </pc:spChg>
      </pc:sldChg>
      <pc:sldChg chg="addSp delSp modSp mod modNotesTx">
        <pc:chgData name="Katarzyna Kępka" userId="3211f38e-d85d-40b0-bc3a-d7996b5bb6a9" providerId="ADAL" clId="{D3CC1922-C2CA-421E-98DC-395807A9D2BF}" dt="2021-11-26T07:39:18.885" v="2158" actId="1076"/>
        <pc:sldMkLst>
          <pc:docMk/>
          <pc:sldMk cId="4216282774" sldId="933"/>
        </pc:sldMkLst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" creationId="{7B877279-1D43-4D00-97C3-1B9C05CBB430}"/>
          </ac:spMkLst>
        </pc:spChg>
        <pc:spChg chg="del">
          <ac:chgData name="Katarzyna Kępka" userId="3211f38e-d85d-40b0-bc3a-d7996b5bb6a9" providerId="ADAL" clId="{D3CC1922-C2CA-421E-98DC-395807A9D2BF}" dt="2021-11-25T12:09:03.838" v="210" actId="478"/>
          <ac:spMkLst>
            <pc:docMk/>
            <pc:sldMk cId="4216282774" sldId="933"/>
            <ac:spMk id="47" creationId="{9C4354B9-3D16-496E-9E8C-736014586B33}"/>
          </ac:spMkLst>
        </pc:spChg>
        <pc:spChg chg="mod topLvl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53" creationId="{225C1D3B-D534-4C05-AEB5-D529F445B818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60" creationId="{E61A5107-9D91-4A8D-A1B9-F2D35A539D93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61" creationId="{160F9ED9-0FD3-4C6B-830E-F17364D4057C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62" creationId="{92C6ECFC-B85A-4DCB-B249-860E08810872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63" creationId="{CAEDD4B3-2B92-4ABC-9705-E057EB4D1917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78" creationId="{35D27442-C73E-4BEA-9FF7-4EDC34C65954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79" creationId="{0F9DA03A-30E0-494F-9B61-F9835F7D5949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83" creationId="{9BE2A1A1-0242-4E6B-B12D-B37D51BBDA19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84" creationId="{25446E4D-A942-4F3A-9859-18EA23B38177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85" creationId="{D2047BE1-2486-4EC6-841B-181E629DA98A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86" creationId="{BBBE63F5-704C-4C72-B292-B143BD1FBA9C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87" creationId="{F21148EF-DC9C-45FA-BB80-86CBBA16137D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88" creationId="{B8460D4F-A75B-40CF-ACD0-64097717C4FA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89" creationId="{68F651E8-0A61-4C0A-8C91-D8F3B5EFDC6A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93" creationId="{7AE31A86-D5C8-444C-9D80-17D2ED6AFD0C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94" creationId="{D147A2D6-32D7-4DA5-BE37-AE37A9655807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95" creationId="{FD3EABB1-11BB-4CC0-8092-CB125E3BA41C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96" creationId="{33D5B3D1-B7DC-4B4B-B760-BCD615559EDA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97" creationId="{D5796B6F-9082-42BA-98E5-73FC7C7484E5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98" creationId="{267DAE1E-A470-4590-BE77-3EC09D4C167E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99" creationId="{7AF45253-DF30-42DD-8695-B64AED859E33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0" creationId="{8505F562-3FF1-476B-A9A9-10EA554A629F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1" creationId="{F0710A29-0268-4B91-993F-27FDB3E1CD23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2" creationId="{C5250EB6-0EE4-4ED2-927E-1536E14D28F6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3" creationId="{3D0244F2-A068-46A6-ACA6-BC2D3D2CDB60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4" creationId="{675252DC-E05A-4B4C-B6B7-B48C4BD184E5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5" creationId="{E2AD2CE9-4812-4CBE-81A1-B632B2AA5B31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6" creationId="{DF259D9D-C3FF-433F-B674-D52174BBDD15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7" creationId="{03F78305-8DAF-48EA-BE62-218075B67CC7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8" creationId="{20836FF0-F5FC-40BE-9F0F-FC9FFD59A481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09" creationId="{4A1A0976-0F27-4ABB-A207-FA1DA72E6E86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0" creationId="{72D5A4AA-252E-4332-B7EA-7E3E64F07388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1" creationId="{B8747D9F-3780-486A-8954-D95D74399289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2" creationId="{25261D7F-F3F9-41FB-9A70-9C366B287F29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3" creationId="{177A12B0-5C2B-4B8F-A72D-193FCA5E8A1B}"/>
          </ac:spMkLst>
        </pc:spChg>
        <pc:spChg chg="add mod">
          <ac:chgData name="Katarzyna Kępka" userId="3211f38e-d85d-40b0-bc3a-d7996b5bb6a9" providerId="ADAL" clId="{D3CC1922-C2CA-421E-98DC-395807A9D2BF}" dt="2021-11-25T13:59:05.505" v="2133"/>
          <ac:spMkLst>
            <pc:docMk/>
            <pc:sldMk cId="4216282774" sldId="933"/>
            <ac:spMk id="114" creationId="{90E877DD-C165-427B-B960-05C8BEC0E6AC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5" creationId="{0EEA0E7F-D820-418D-89D6-F16383ACCFC9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6" creationId="{538690E7-CBD1-40D7-8874-79E0CF10223A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7" creationId="{59744EDA-449A-4029-93E6-89F68C57C41B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8" creationId="{D8820B38-38B0-46B0-BEF6-C8DBE1BCB907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19" creationId="{08B42CF9-82C7-4CDF-B6C4-9F655879AEEA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0" creationId="{EC88255D-2E47-4648-BD8C-07ED4F03F821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1" creationId="{6604D284-32E7-49AB-8A77-55766AC4754F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2" creationId="{5D8F0985-7FF0-4E1E-8AB9-5C5C49A47F3B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3" creationId="{2857EC81-0273-4DF2-A054-F4A634F370BD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4" creationId="{D00B9F9D-7617-49D6-BEF5-A7D47628DE9B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5" creationId="{CB808C20-AD51-41E5-8A23-1DA6650D0881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6" creationId="{4E91D8D9-76BC-4FBA-9CDF-7E1DB27E662A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7" creationId="{9C247C26-55FD-4160-BB78-0C2217CBC9B1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8" creationId="{25AA3BEB-D603-4CD7-87AC-05E7AB0701EA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29" creationId="{23BE8924-1363-43FF-B964-DF490216B106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30" creationId="{A999D663-F5FE-4585-8B6A-EC1F09090550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31" creationId="{B6D158B8-174F-448D-958C-FFC4A61F3D68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33" creationId="{B7EFE69B-F0BE-4BF3-85D1-CC820EA16216}"/>
          </ac:spMkLst>
        </pc:spChg>
        <pc:spChg chg="mod">
          <ac:chgData name="Katarzyna Kępka" userId="3211f38e-d85d-40b0-bc3a-d7996b5bb6a9" providerId="ADAL" clId="{D3CC1922-C2CA-421E-98DC-395807A9D2BF}" dt="2021-11-25T12:10:44.503" v="222" actId="1076"/>
          <ac:spMkLst>
            <pc:docMk/>
            <pc:sldMk cId="4216282774" sldId="933"/>
            <ac:spMk id="134" creationId="{6283FA16-891E-4E0E-8775-E0E71457D47A}"/>
          </ac:spMkLst>
        </pc:spChg>
        <pc:spChg chg="mod topLvl">
          <ac:chgData name="Katarzyna Kępka" userId="3211f38e-d85d-40b0-bc3a-d7996b5bb6a9" providerId="ADAL" clId="{D3CC1922-C2CA-421E-98DC-395807A9D2BF}" dt="2021-11-25T12:11:43.855" v="236" actId="164"/>
          <ac:spMkLst>
            <pc:docMk/>
            <pc:sldMk cId="4216282774" sldId="933"/>
            <ac:spMk id="136" creationId="{3CFB8D95-3661-46F0-AFA1-2E91C40C6D05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43" creationId="{FA301E3A-6312-4544-A262-5AD15D027D32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44" creationId="{CF35D2CB-0F34-4352-9FD0-AFB0D4B377D4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45" creationId="{77ABEDBB-1EC0-4E02-BD46-1082928E0144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46" creationId="{5413AD79-9221-4C74-B4E7-E021399D51B5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47" creationId="{591568A0-217C-4ACC-B163-6FB295151940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48" creationId="{6ECFD08B-3E53-4111-8567-BA3F4761146A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49" creationId="{3DC0628A-FBCE-48AD-A9B3-FA8A82752BA2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0" creationId="{352D2277-4C88-4F65-955A-7A0180390991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1" creationId="{56709C19-3AC0-41AA-8B62-B19B6EF78D23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2" creationId="{5A525A63-85AA-4107-B1AD-3A3E419111A6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3" creationId="{5E234DB4-DCC7-42A7-AEEB-6D655DEBFDA9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4" creationId="{0DCE0192-31EB-4404-B967-031ECB723D35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5" creationId="{53175E4F-DA45-4B38-AD0D-3576A6CB2712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6" creationId="{A574D44C-6B0A-444B-9A30-E8A822750F22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7" creationId="{076B2338-A6A6-467E-A794-20F28448C0AC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8" creationId="{2CF09244-CF56-42C6-9D8C-7816BDDBA13C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59" creationId="{38B29FDA-F368-491B-B6D6-913962B80122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0" creationId="{F6597804-C82D-440B-B5AC-E4E8E8196790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1" creationId="{D0A09817-167F-456D-83EE-8589EB8B57C3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2" creationId="{B327F73E-3B03-4A55-ACC9-76471DF30748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3" creationId="{D7F2A3AA-4BA6-491C-9E9A-3B5A0EE7418C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4" creationId="{70802FC5-BC0F-4DFA-84CC-C3E2D42487F3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5" creationId="{ADAC1EAA-D97D-4C4B-B5D9-E9F30DE0F580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6" creationId="{C8F52BD2-C803-4F56-9367-7A5759226C26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7" creationId="{414478F1-C92C-431D-8D1A-18F339E5B274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8" creationId="{EA6251E7-E3AD-4943-9112-6E81427EC1EE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69" creationId="{01404B64-2845-4FEB-9B6D-0C1302AD07F8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0" creationId="{A8518145-5130-4577-A5ED-01AEC464F7A0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1" creationId="{1BBB16FE-A488-48D7-9B2E-A2E845DCDE4E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2" creationId="{4B185BA7-BBA8-43A5-81EE-A071C03A629F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3" creationId="{930A5071-0277-438A-A4DC-073F1B71A758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4" creationId="{EB87485D-1A51-405B-BC49-AE12421C6A55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5" creationId="{9D13F751-9C99-448C-95EB-FEC0A7A24FF9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6" creationId="{12A037C9-E9A4-4E04-B805-18CF446C9206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8" creationId="{8D7ECD7D-89A0-45B0-AAC8-616CEAED95FD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79" creationId="{F3E6AA82-5A83-4D7B-884E-76A29A141D9F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0" creationId="{28F2542D-A354-47C3-B7B5-897088FF272B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1" creationId="{F9C67428-E433-4B06-BB7B-5314D0CD94EF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2" creationId="{961CAF53-90F7-4E65-9BDA-F5D8F2C3C373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3" creationId="{3399017C-C630-41C4-A75A-7778749D575B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4" creationId="{D58F7966-7E4D-49DA-8787-8254556EA3CD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5" creationId="{D0821AC2-9EE1-4DE8-A5DB-8A96EB93B0E2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6" creationId="{6FAFE605-E1B0-4A95-9D5F-0F9921A6F957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7" creationId="{9586998B-36E7-4B34-A187-E0AE9E98AA2D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8" creationId="{B79873B0-FEE8-4AF4-87BF-13B23B68ECA9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89" creationId="{E22969A9-9BEB-48BA-8F3B-18471FB13855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90" creationId="{6263E101-8218-44A1-B9F3-DD92F7707745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91" creationId="{91F361A0-7D74-4546-A6EE-8B6C8B2F8377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92" creationId="{FCE422B6-19B1-4A0B-922C-B883B4229AD1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93" creationId="{EE0F3223-CDBC-4CCD-B167-F877FC74B118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94" creationId="{A19F3407-6237-4D79-8F43-D176E92AC987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96" creationId="{7A36DF05-4E4D-4658-9EB3-365A425939A7}"/>
          </ac:spMkLst>
        </pc:spChg>
        <pc:spChg chg="mod">
          <ac:chgData name="Katarzyna Kępka" userId="3211f38e-d85d-40b0-bc3a-d7996b5bb6a9" providerId="ADAL" clId="{D3CC1922-C2CA-421E-98DC-395807A9D2BF}" dt="2021-11-25T12:10:55.984" v="224" actId="165"/>
          <ac:spMkLst>
            <pc:docMk/>
            <pc:sldMk cId="4216282774" sldId="933"/>
            <ac:spMk id="197" creationId="{A530E519-77EC-4ACE-9CB9-BF66B6AE6051}"/>
          </ac:spMkLst>
        </pc:spChg>
        <pc:spChg chg="add mod">
          <ac:chgData name="Katarzyna Kępka" userId="3211f38e-d85d-40b0-bc3a-d7996b5bb6a9" providerId="ADAL" clId="{D3CC1922-C2CA-421E-98DC-395807A9D2BF}" dt="2021-11-25T13:40:48.299" v="271" actId="20577"/>
          <ac:spMkLst>
            <pc:docMk/>
            <pc:sldMk cId="4216282774" sldId="933"/>
            <ac:spMk id="198" creationId="{B665026F-D955-4A20-9357-E26D3178C3BC}"/>
          </ac:spMkLst>
        </pc:spChg>
        <pc:spChg chg="add mod">
          <ac:chgData name="Katarzyna Kępka" userId="3211f38e-d85d-40b0-bc3a-d7996b5bb6a9" providerId="ADAL" clId="{D3CC1922-C2CA-421E-98DC-395807A9D2BF}" dt="2021-11-25T13:40:58.374" v="273" actId="20577"/>
          <ac:spMkLst>
            <pc:docMk/>
            <pc:sldMk cId="4216282774" sldId="933"/>
            <ac:spMk id="199" creationId="{86A99417-7E68-4A08-94A2-D9B56A9B77BF}"/>
          </ac:spMkLst>
        </pc:spChg>
        <pc:spChg chg="add mod">
          <ac:chgData name="Katarzyna Kępka" userId="3211f38e-d85d-40b0-bc3a-d7996b5bb6a9" providerId="ADAL" clId="{D3CC1922-C2CA-421E-98DC-395807A9D2BF}" dt="2021-11-25T13:41:02.441" v="275" actId="20577"/>
          <ac:spMkLst>
            <pc:docMk/>
            <pc:sldMk cId="4216282774" sldId="933"/>
            <ac:spMk id="200" creationId="{AC7EEA84-E95D-4E3E-969B-2693659269B6}"/>
          </ac:spMkLst>
        </pc:spChg>
        <pc:spChg chg="add mod">
          <ac:chgData name="Katarzyna Kępka" userId="3211f38e-d85d-40b0-bc3a-d7996b5bb6a9" providerId="ADAL" clId="{D3CC1922-C2CA-421E-98DC-395807A9D2BF}" dt="2021-11-26T07:34:21.374" v="2157" actId="1076"/>
          <ac:spMkLst>
            <pc:docMk/>
            <pc:sldMk cId="4216282774" sldId="933"/>
            <ac:spMk id="201" creationId="{CFBA2CA0-B0E3-4EF7-B05F-DBD588025DF7}"/>
          </ac:spMkLst>
        </pc:spChg>
        <pc:spChg chg="add mod">
          <ac:chgData name="Katarzyna Kępka" userId="3211f38e-d85d-40b0-bc3a-d7996b5bb6a9" providerId="ADAL" clId="{D3CC1922-C2CA-421E-98DC-395807A9D2BF}" dt="2021-11-26T07:39:18.885" v="2158" actId="1076"/>
          <ac:spMkLst>
            <pc:docMk/>
            <pc:sldMk cId="4216282774" sldId="933"/>
            <ac:spMk id="202" creationId="{2D941EA5-1DD6-462F-83E2-AF028CF24BC8}"/>
          </ac:spMkLst>
        </pc:spChg>
        <pc:spChg chg="add mod">
          <ac:chgData name="Katarzyna Kępka" userId="3211f38e-d85d-40b0-bc3a-d7996b5bb6a9" providerId="ADAL" clId="{D3CC1922-C2CA-421E-98DC-395807A9D2BF}" dt="2021-11-25T13:41:20.951" v="285" actId="20577"/>
          <ac:spMkLst>
            <pc:docMk/>
            <pc:sldMk cId="4216282774" sldId="933"/>
            <ac:spMk id="203" creationId="{9DEE5B76-60D9-4F0C-88F1-E35AC9A2955B}"/>
          </ac:spMkLst>
        </pc:spChg>
        <pc:grpChg chg="add del mod">
          <ac:chgData name="Katarzyna Kępka" userId="3211f38e-d85d-40b0-bc3a-d7996b5bb6a9" providerId="ADAL" clId="{D3CC1922-C2CA-421E-98DC-395807A9D2BF}" dt="2021-11-25T12:11:38.486" v="235" actId="478"/>
          <ac:grpSpMkLst>
            <pc:docMk/>
            <pc:sldMk cId="4216282774" sldId="933"/>
            <ac:grpSpMk id="6" creationId="{E9C18D85-755C-425C-8353-7A8270B683B7}"/>
          </ac:grpSpMkLst>
        </pc:grpChg>
        <pc:grpChg chg="add mod">
          <ac:chgData name="Katarzyna Kępka" userId="3211f38e-d85d-40b0-bc3a-d7996b5bb6a9" providerId="ADAL" clId="{D3CC1922-C2CA-421E-98DC-395807A9D2BF}" dt="2021-11-25T13:58:56.855" v="2132" actId="962"/>
          <ac:grpSpMkLst>
            <pc:docMk/>
            <pc:sldMk cId="4216282774" sldId="933"/>
            <ac:grpSpMk id="9" creationId="{ECB2B034-3678-4218-8C51-6E7C5471D268}"/>
          </ac:grpSpMkLst>
        </pc:grpChg>
        <pc:grpChg chg="add del mod">
          <ac:chgData name="Katarzyna Kępka" userId="3211f38e-d85d-40b0-bc3a-d7996b5bb6a9" providerId="ADAL" clId="{D3CC1922-C2CA-421E-98DC-395807A9D2BF}" dt="2021-11-25T12:09:41.972" v="213" actId="165"/>
          <ac:grpSpMkLst>
            <pc:docMk/>
            <pc:sldMk cId="4216282774" sldId="933"/>
            <ac:grpSpMk id="51" creationId="{EA1E3D23-0C57-4973-9972-9EBEB09521F6}"/>
          </ac:grpSpMkLst>
        </pc:grpChg>
        <pc:grpChg chg="mod topLvl">
          <ac:chgData name="Katarzyna Kępka" userId="3211f38e-d85d-40b0-bc3a-d7996b5bb6a9" providerId="ADAL" clId="{D3CC1922-C2CA-421E-98DC-395807A9D2BF}" dt="2021-11-25T12:10:44.503" v="222" actId="1076"/>
          <ac:grpSpMkLst>
            <pc:docMk/>
            <pc:sldMk cId="4216282774" sldId="933"/>
            <ac:grpSpMk id="54" creationId="{C4B139F7-1C07-4D69-B37D-2F9254349F2E}"/>
          </ac:grpSpMkLst>
        </pc:grpChg>
        <pc:grpChg chg="mod topLvl">
          <ac:chgData name="Katarzyna Kępka" userId="3211f38e-d85d-40b0-bc3a-d7996b5bb6a9" providerId="ADAL" clId="{D3CC1922-C2CA-421E-98DC-395807A9D2BF}" dt="2021-11-25T12:10:44.503" v="222" actId="1076"/>
          <ac:grpSpMkLst>
            <pc:docMk/>
            <pc:sldMk cId="4216282774" sldId="933"/>
            <ac:grpSpMk id="55" creationId="{30F51558-3223-426D-BE6A-798E7DA84F1F}"/>
          </ac:grpSpMkLst>
        </pc:grpChg>
        <pc:grpChg chg="mod topLvl">
          <ac:chgData name="Katarzyna Kępka" userId="3211f38e-d85d-40b0-bc3a-d7996b5bb6a9" providerId="ADAL" clId="{D3CC1922-C2CA-421E-98DC-395807A9D2BF}" dt="2021-11-25T12:10:44.503" v="222" actId="1076"/>
          <ac:grpSpMkLst>
            <pc:docMk/>
            <pc:sldMk cId="4216282774" sldId="933"/>
            <ac:grpSpMk id="56" creationId="{7DC6D4F6-10F5-4288-A205-828F19EC0E69}"/>
          </ac:grpSpMkLst>
        </pc:grpChg>
        <pc:grpChg chg="mod topLvl">
          <ac:chgData name="Katarzyna Kępka" userId="3211f38e-d85d-40b0-bc3a-d7996b5bb6a9" providerId="ADAL" clId="{D3CC1922-C2CA-421E-98DC-395807A9D2BF}" dt="2021-11-25T12:10:44.503" v="222" actId="1076"/>
          <ac:grpSpMkLst>
            <pc:docMk/>
            <pc:sldMk cId="4216282774" sldId="933"/>
            <ac:grpSpMk id="57" creationId="{1D82C871-224F-469E-9A2F-56716D0EF592}"/>
          </ac:grpSpMkLst>
        </pc:grpChg>
        <pc:grpChg chg="mod topLvl">
          <ac:chgData name="Katarzyna Kępka" userId="3211f38e-d85d-40b0-bc3a-d7996b5bb6a9" providerId="ADAL" clId="{D3CC1922-C2CA-421E-98DC-395807A9D2BF}" dt="2021-11-25T12:10:44.503" v="222" actId="1076"/>
          <ac:grpSpMkLst>
            <pc:docMk/>
            <pc:sldMk cId="4216282774" sldId="933"/>
            <ac:grpSpMk id="58" creationId="{5D9C0D63-3974-41DF-A5A8-20D346DA9674}"/>
          </ac:grpSpMkLst>
        </pc:grpChg>
        <pc:grpChg chg="mod topLvl">
          <ac:chgData name="Katarzyna Kępka" userId="3211f38e-d85d-40b0-bc3a-d7996b5bb6a9" providerId="ADAL" clId="{D3CC1922-C2CA-421E-98DC-395807A9D2BF}" dt="2021-11-25T12:10:44.503" v="222" actId="1076"/>
          <ac:grpSpMkLst>
            <pc:docMk/>
            <pc:sldMk cId="4216282774" sldId="933"/>
            <ac:grpSpMk id="59" creationId="{AE8B2BD3-01DC-45F0-AE6C-F8258DAB86BE}"/>
          </ac:grpSpMkLst>
        </pc:grpChg>
        <pc:grpChg chg="mod">
          <ac:chgData name="Katarzyna Kępka" userId="3211f38e-d85d-40b0-bc3a-d7996b5bb6a9" providerId="ADAL" clId="{D3CC1922-C2CA-421E-98DC-395807A9D2BF}" dt="2021-11-25T12:10:44.503" v="222" actId="1076"/>
          <ac:grpSpMkLst>
            <pc:docMk/>
            <pc:sldMk cId="4216282774" sldId="933"/>
            <ac:grpSpMk id="114" creationId="{CDD9B56B-3CFB-4244-8922-6C305A6654F8}"/>
          </ac:grpSpMkLst>
        </pc:grpChg>
        <pc:grpChg chg="mod">
          <ac:chgData name="Katarzyna Kępka" userId="3211f38e-d85d-40b0-bc3a-d7996b5bb6a9" providerId="ADAL" clId="{D3CC1922-C2CA-421E-98DC-395807A9D2BF}" dt="2021-11-25T12:10:44.503" v="222" actId="1076"/>
          <ac:grpSpMkLst>
            <pc:docMk/>
            <pc:sldMk cId="4216282774" sldId="933"/>
            <ac:grpSpMk id="132" creationId="{E73E871E-8AE6-429F-9461-598DFD844392}"/>
          </ac:grpSpMkLst>
        </pc:grpChg>
        <pc:grpChg chg="add del mod">
          <ac:chgData name="Katarzyna Kępka" userId="3211f38e-d85d-40b0-bc3a-d7996b5bb6a9" providerId="ADAL" clId="{D3CC1922-C2CA-421E-98DC-395807A9D2BF}" dt="2021-11-25T12:10:55.984" v="224" actId="165"/>
          <ac:grpSpMkLst>
            <pc:docMk/>
            <pc:sldMk cId="4216282774" sldId="933"/>
            <ac:grpSpMk id="135" creationId="{85FD7DCA-4E10-4016-B54D-7A16E561C783}"/>
          </ac:grpSpMkLst>
        </pc:grpChg>
        <pc:grpChg chg="mod topLvl">
          <ac:chgData name="Katarzyna Kępka" userId="3211f38e-d85d-40b0-bc3a-d7996b5bb6a9" providerId="ADAL" clId="{D3CC1922-C2CA-421E-98DC-395807A9D2BF}" dt="2021-11-25T12:11:43.855" v="236" actId="164"/>
          <ac:grpSpMkLst>
            <pc:docMk/>
            <pc:sldMk cId="4216282774" sldId="933"/>
            <ac:grpSpMk id="137" creationId="{55E5A408-C186-4554-9CCC-A4059D5B333A}"/>
          </ac:grpSpMkLst>
        </pc:grpChg>
        <pc:grpChg chg="mod topLvl">
          <ac:chgData name="Katarzyna Kępka" userId="3211f38e-d85d-40b0-bc3a-d7996b5bb6a9" providerId="ADAL" clId="{D3CC1922-C2CA-421E-98DC-395807A9D2BF}" dt="2021-11-25T12:11:43.855" v="236" actId="164"/>
          <ac:grpSpMkLst>
            <pc:docMk/>
            <pc:sldMk cId="4216282774" sldId="933"/>
            <ac:grpSpMk id="138" creationId="{BBE23FED-09C9-4B33-86F5-7D3F3F0AB63D}"/>
          </ac:grpSpMkLst>
        </pc:grpChg>
        <pc:grpChg chg="mod topLvl">
          <ac:chgData name="Katarzyna Kępka" userId="3211f38e-d85d-40b0-bc3a-d7996b5bb6a9" providerId="ADAL" clId="{D3CC1922-C2CA-421E-98DC-395807A9D2BF}" dt="2021-11-25T12:11:43.855" v="236" actId="164"/>
          <ac:grpSpMkLst>
            <pc:docMk/>
            <pc:sldMk cId="4216282774" sldId="933"/>
            <ac:grpSpMk id="139" creationId="{5E8CCE34-314E-43A0-A827-287960EF4702}"/>
          </ac:grpSpMkLst>
        </pc:grpChg>
        <pc:grpChg chg="mod topLvl">
          <ac:chgData name="Katarzyna Kępka" userId="3211f38e-d85d-40b0-bc3a-d7996b5bb6a9" providerId="ADAL" clId="{D3CC1922-C2CA-421E-98DC-395807A9D2BF}" dt="2021-11-25T12:11:43.855" v="236" actId="164"/>
          <ac:grpSpMkLst>
            <pc:docMk/>
            <pc:sldMk cId="4216282774" sldId="933"/>
            <ac:grpSpMk id="140" creationId="{B25ADD7C-C9D6-4A1F-BDDF-5D1FAF8F75E8}"/>
          </ac:grpSpMkLst>
        </pc:grpChg>
        <pc:grpChg chg="mod topLvl">
          <ac:chgData name="Katarzyna Kępka" userId="3211f38e-d85d-40b0-bc3a-d7996b5bb6a9" providerId="ADAL" clId="{D3CC1922-C2CA-421E-98DC-395807A9D2BF}" dt="2021-11-25T12:11:43.855" v="236" actId="164"/>
          <ac:grpSpMkLst>
            <pc:docMk/>
            <pc:sldMk cId="4216282774" sldId="933"/>
            <ac:grpSpMk id="141" creationId="{C28E8B05-793C-4FA4-867F-35FA3EC0D706}"/>
          </ac:grpSpMkLst>
        </pc:grpChg>
        <pc:grpChg chg="mod topLvl">
          <ac:chgData name="Katarzyna Kępka" userId="3211f38e-d85d-40b0-bc3a-d7996b5bb6a9" providerId="ADAL" clId="{D3CC1922-C2CA-421E-98DC-395807A9D2BF}" dt="2021-11-25T12:11:43.855" v="236" actId="164"/>
          <ac:grpSpMkLst>
            <pc:docMk/>
            <pc:sldMk cId="4216282774" sldId="933"/>
            <ac:grpSpMk id="142" creationId="{76EBC070-F4E7-4181-891D-B9DDEF676BAC}"/>
          </ac:grpSpMkLst>
        </pc:grpChg>
        <pc:grpChg chg="mod">
          <ac:chgData name="Katarzyna Kępka" userId="3211f38e-d85d-40b0-bc3a-d7996b5bb6a9" providerId="ADAL" clId="{D3CC1922-C2CA-421E-98DC-395807A9D2BF}" dt="2021-11-25T12:10:55.984" v="224" actId="165"/>
          <ac:grpSpMkLst>
            <pc:docMk/>
            <pc:sldMk cId="4216282774" sldId="933"/>
            <ac:grpSpMk id="177" creationId="{793674D6-E323-4618-95A8-255DDD8869CF}"/>
          </ac:grpSpMkLst>
        </pc:grpChg>
        <pc:grpChg chg="mod">
          <ac:chgData name="Katarzyna Kępka" userId="3211f38e-d85d-40b0-bc3a-d7996b5bb6a9" providerId="ADAL" clId="{D3CC1922-C2CA-421E-98DC-395807A9D2BF}" dt="2021-11-25T12:10:55.984" v="224" actId="165"/>
          <ac:grpSpMkLst>
            <pc:docMk/>
            <pc:sldMk cId="4216282774" sldId="933"/>
            <ac:grpSpMk id="195" creationId="{42B4888F-C043-411B-8FB8-65C34E0445E2}"/>
          </ac:grpSpMkLst>
        </pc:grpChg>
        <pc:graphicFrameChg chg="mod">
          <ac:chgData name="Katarzyna Kępka" userId="3211f38e-d85d-40b0-bc3a-d7996b5bb6a9" providerId="ADAL" clId="{D3CC1922-C2CA-421E-98DC-395807A9D2BF}" dt="2021-11-25T13:56:52.869" v="1834" actId="962"/>
          <ac:graphicFrameMkLst>
            <pc:docMk/>
            <pc:sldMk cId="4216282774" sldId="933"/>
            <ac:graphicFrameMk id="8" creationId="{B3D1AAF2-4F69-48DF-B491-D5DCB55D5700}"/>
          </ac:graphicFrameMkLst>
        </pc:graphicFrameChg>
        <pc:graphicFrameChg chg="mod">
          <ac:chgData name="Katarzyna Kępka" userId="3211f38e-d85d-40b0-bc3a-d7996b5bb6a9" providerId="ADAL" clId="{D3CC1922-C2CA-421E-98DC-395807A9D2BF}" dt="2021-11-25T13:41:37.165" v="300" actId="1037"/>
          <ac:graphicFrameMkLst>
            <pc:docMk/>
            <pc:sldMk cId="4216282774" sldId="933"/>
            <ac:graphicFrameMk id="64" creationId="{5D0F532B-C09F-443F-B9B0-244A385DA362}"/>
          </ac:graphicFrameMkLst>
        </pc:graphicFrameChg>
        <pc:graphicFrameChg chg="mod">
          <ac:chgData name="Katarzyna Kępka" userId="3211f38e-d85d-40b0-bc3a-d7996b5bb6a9" providerId="ADAL" clId="{D3CC1922-C2CA-421E-98DC-395807A9D2BF}" dt="2021-11-25T13:55:07.180" v="1716" actId="962"/>
          <ac:graphicFrameMkLst>
            <pc:docMk/>
            <pc:sldMk cId="4216282774" sldId="933"/>
            <ac:graphicFrameMk id="80" creationId="{D9F9197F-101F-44A7-B0E0-B43976F5AB24}"/>
          </ac:graphicFrameMkLst>
        </pc:graphicFrameChg>
        <pc:graphicFrameChg chg="del mod">
          <ac:chgData name="Katarzyna Kępka" userId="3211f38e-d85d-40b0-bc3a-d7996b5bb6a9" providerId="ADAL" clId="{D3CC1922-C2CA-421E-98DC-395807A9D2BF}" dt="2021-11-25T12:12:05.253" v="240" actId="478"/>
          <ac:graphicFrameMkLst>
            <pc:docMk/>
            <pc:sldMk cId="4216282774" sldId="933"/>
            <ac:graphicFrameMk id="252" creationId="{894FC48F-CA16-4129-846E-AAF8A0DAE2D9}"/>
          </ac:graphicFrameMkLst>
        </pc:graphicFrameChg>
        <pc:cxnChg chg="mod">
          <ac:chgData name="Katarzyna Kępka" userId="3211f38e-d85d-40b0-bc3a-d7996b5bb6a9" providerId="ADAL" clId="{D3CC1922-C2CA-421E-98DC-395807A9D2BF}" dt="2021-11-26T06:46:25.571" v="2139" actId="1035"/>
          <ac:cxnSpMkLst>
            <pc:docMk/>
            <pc:sldMk cId="4216282774" sldId="933"/>
            <ac:cxnSpMk id="74" creationId="{B210EA5E-DA12-49D4-8A13-24F7DD029E5E}"/>
          </ac:cxnSpMkLst>
        </pc:cxnChg>
      </pc:sldChg>
      <pc:sldChg chg="addSp delSp modSp mod modNotesTx">
        <pc:chgData name="Katarzyna Kępka" userId="3211f38e-d85d-40b0-bc3a-d7996b5bb6a9" providerId="ADAL" clId="{D3CC1922-C2CA-421E-98DC-395807A9D2BF}" dt="2021-11-26T07:29:11.171" v="2152" actId="20577"/>
        <pc:sldMkLst>
          <pc:docMk/>
          <pc:sldMk cId="565550940" sldId="959"/>
        </pc:sldMkLst>
        <pc:spChg chg="add mod">
          <ac:chgData name="Katarzyna Kępka" userId="3211f38e-d85d-40b0-bc3a-d7996b5bb6a9" providerId="ADAL" clId="{D3CC1922-C2CA-421E-98DC-395807A9D2BF}" dt="2021-11-25T13:53:12.364" v="1183"/>
          <ac:spMkLst>
            <pc:docMk/>
            <pc:sldMk cId="565550940" sldId="959"/>
            <ac:spMk id="79" creationId="{0DDF081A-4BC1-4343-9965-21A496C81953}"/>
          </ac:spMkLst>
        </pc:spChg>
        <pc:spChg chg="del">
          <ac:chgData name="Katarzyna Kępka" userId="3211f38e-d85d-40b0-bc3a-d7996b5bb6a9" providerId="ADAL" clId="{D3CC1922-C2CA-421E-98DC-395807A9D2BF}" dt="2021-11-25T12:09:02.267" v="209" actId="478"/>
          <ac:spMkLst>
            <pc:docMk/>
            <pc:sldMk cId="565550940" sldId="959"/>
            <ac:spMk id="79" creationId="{4C528019-CCC6-4383-9556-BFB94F3AABF3}"/>
          </ac:spMkLst>
        </pc:spChg>
        <pc:graphicFrameChg chg="mod">
          <ac:chgData name="Katarzyna Kępka" userId="3211f38e-d85d-40b0-bc3a-d7996b5bb6a9" providerId="ADAL" clId="{D3CC1922-C2CA-421E-98DC-395807A9D2BF}" dt="2021-11-26T07:15:09.762" v="2140" actId="207"/>
          <ac:graphicFrameMkLst>
            <pc:docMk/>
            <pc:sldMk cId="565550940" sldId="959"/>
            <ac:graphicFrameMk id="59" creationId="{5322D446-047A-45E2-BB0C-966D1AD8FD88}"/>
          </ac:graphicFrameMkLst>
        </pc:graphicFrameChg>
        <pc:graphicFrameChg chg="mod">
          <ac:chgData name="Katarzyna Kępka" userId="3211f38e-d85d-40b0-bc3a-d7996b5bb6a9" providerId="ADAL" clId="{D3CC1922-C2CA-421E-98DC-395807A9D2BF}" dt="2021-11-25T13:53:06.172" v="1182" actId="962"/>
          <ac:graphicFrameMkLst>
            <pc:docMk/>
            <pc:sldMk cId="565550940" sldId="959"/>
            <ac:graphicFrameMk id="70" creationId="{BBC2331A-703A-4B47-8BCC-0E4D4E839C8A}"/>
          </ac:graphicFrameMkLst>
        </pc:graphicFrameChg>
        <pc:graphicFrameChg chg="mod">
          <ac:chgData name="Katarzyna Kępka" userId="3211f38e-d85d-40b0-bc3a-d7996b5bb6a9" providerId="ADAL" clId="{D3CC1922-C2CA-421E-98DC-395807A9D2BF}" dt="2021-11-25T13:51:13.939" v="539" actId="962"/>
          <ac:graphicFrameMkLst>
            <pc:docMk/>
            <pc:sldMk cId="565550940" sldId="959"/>
            <ac:graphicFrameMk id="83" creationId="{17A64461-24D3-4852-A8E4-3A3A0D3C33FE}"/>
          </ac:graphicFrameMkLst>
        </pc:graphicFrameChg>
      </pc:sldChg>
      <pc:sldChg chg="modSp mod">
        <pc:chgData name="Katarzyna Kępka" userId="3211f38e-d85d-40b0-bc3a-d7996b5bb6a9" providerId="ADAL" clId="{D3CC1922-C2CA-421E-98DC-395807A9D2BF}" dt="2021-11-26T07:48:34.275" v="2164" actId="20577"/>
        <pc:sldMkLst>
          <pc:docMk/>
          <pc:sldMk cId="1500939366" sldId="1001"/>
        </pc:sldMkLst>
        <pc:spChg chg="mod">
          <ac:chgData name="Katarzyna Kępka" userId="3211f38e-d85d-40b0-bc3a-d7996b5bb6a9" providerId="ADAL" clId="{D3CC1922-C2CA-421E-98DC-395807A9D2BF}" dt="2021-11-26T07:48:34.275" v="2164" actId="20577"/>
          <ac:spMkLst>
            <pc:docMk/>
            <pc:sldMk cId="1500939366" sldId="1001"/>
            <ac:spMk id="20" creationId="{8F480F5F-AEF3-486D-B5E5-EF367CB0A683}"/>
          </ac:spMkLst>
        </pc:spChg>
        <pc:spChg chg="mod">
          <ac:chgData name="Katarzyna Kępka" userId="3211f38e-d85d-40b0-bc3a-d7996b5bb6a9" providerId="ADAL" clId="{D3CC1922-C2CA-421E-98DC-395807A9D2BF}" dt="2021-11-26T07:48:18.970" v="2160" actId="20577"/>
          <ac:spMkLst>
            <pc:docMk/>
            <pc:sldMk cId="1500939366" sldId="1001"/>
            <ac:spMk id="42" creationId="{00000000-0000-0000-0000-000000000000}"/>
          </ac:spMkLst>
        </pc:spChg>
        <pc:spChg chg="mod">
          <ac:chgData name="Katarzyna Kępka" userId="3211f38e-d85d-40b0-bc3a-d7996b5bb6a9" providerId="ADAL" clId="{D3CC1922-C2CA-421E-98DC-395807A9D2BF}" dt="2021-11-26T07:48:24.038" v="2162" actId="20577"/>
          <ac:spMkLst>
            <pc:docMk/>
            <pc:sldMk cId="1500939366" sldId="1001"/>
            <ac:spMk id="46" creationId="{00000000-0000-0000-0000-000000000000}"/>
          </ac:spMkLst>
        </pc:spChg>
      </pc:sldChg>
      <pc:sldChg chg="delCm">
        <pc:chgData name="Katarzyna Kępka" userId="3211f38e-d85d-40b0-bc3a-d7996b5bb6a9" providerId="ADAL" clId="{D3CC1922-C2CA-421E-98DC-395807A9D2BF}" dt="2021-11-25T11:34:41.965" v="0"/>
        <pc:sldMkLst>
          <pc:docMk/>
          <pc:sldMk cId="980554248" sldId="1092"/>
        </pc:sldMkLst>
      </pc:sldChg>
      <pc:sldChg chg="modSp mod">
        <pc:chgData name="Katarzyna Kępka" userId="3211f38e-d85d-40b0-bc3a-d7996b5bb6a9" providerId="ADAL" clId="{D3CC1922-C2CA-421E-98DC-395807A9D2BF}" dt="2021-11-25T11:50:52.781" v="161" actId="108"/>
        <pc:sldMkLst>
          <pc:docMk/>
          <pc:sldMk cId="1873243418" sldId="1139"/>
        </pc:sldMkLst>
        <pc:spChg chg="mod">
          <ac:chgData name="Katarzyna Kępka" userId="3211f38e-d85d-40b0-bc3a-d7996b5bb6a9" providerId="ADAL" clId="{D3CC1922-C2CA-421E-98DC-395807A9D2BF}" dt="2021-11-25T11:50:52.781" v="161" actId="108"/>
          <ac:spMkLst>
            <pc:docMk/>
            <pc:sldMk cId="1873243418" sldId="1139"/>
            <ac:spMk id="3" creationId="{73DA9334-2BB9-40D3-BE8B-EE352E5CEADA}"/>
          </ac:spMkLst>
        </pc:spChg>
      </pc:sldChg>
      <pc:sldChg chg="addSp delSp modSp mod modNotesTx">
        <pc:chgData name="Katarzyna Kępka" userId="3211f38e-d85d-40b0-bc3a-d7996b5bb6a9" providerId="ADAL" clId="{D3CC1922-C2CA-421E-98DC-395807A9D2BF}" dt="2021-11-26T07:21:09.878" v="2142" actId="6549"/>
        <pc:sldMkLst>
          <pc:docMk/>
          <pc:sldMk cId="1763599374" sldId="1150"/>
        </pc:sldMkLst>
        <pc:spChg chg="add mod">
          <ac:chgData name="Katarzyna Kępka" userId="3211f38e-d85d-40b0-bc3a-d7996b5bb6a9" providerId="ADAL" clId="{D3CC1922-C2CA-421E-98DC-395807A9D2BF}" dt="2021-11-25T13:48:35.735" v="491" actId="1076"/>
          <ac:spMkLst>
            <pc:docMk/>
            <pc:sldMk cId="1763599374" sldId="1150"/>
            <ac:spMk id="4" creationId="{1ED97D0D-B167-44F2-BCE8-86500A27BEDE}"/>
          </ac:spMkLst>
        </pc:spChg>
        <pc:spChg chg="del">
          <ac:chgData name="Katarzyna Kępka" userId="3211f38e-d85d-40b0-bc3a-d7996b5bb6a9" providerId="ADAL" clId="{D3CC1922-C2CA-421E-98DC-395807A9D2BF}" dt="2021-11-25T12:09:00.271" v="208" actId="478"/>
          <ac:spMkLst>
            <pc:docMk/>
            <pc:sldMk cId="1763599374" sldId="1150"/>
            <ac:spMk id="4" creationId="{99DA0A07-0986-41E6-9589-A73EB34F4845}"/>
          </ac:spMkLst>
        </pc:spChg>
        <pc:spChg chg="mod">
          <ac:chgData name="Katarzyna Kępka" userId="3211f38e-d85d-40b0-bc3a-d7996b5bb6a9" providerId="ADAL" clId="{D3CC1922-C2CA-421E-98DC-395807A9D2BF}" dt="2021-11-25T13:45:17.120" v="378" actId="207"/>
          <ac:spMkLst>
            <pc:docMk/>
            <pc:sldMk cId="1763599374" sldId="1150"/>
            <ac:spMk id="55" creationId="{BE9E4F25-1415-416C-99C6-465E6986511D}"/>
          </ac:spMkLst>
        </pc:spChg>
        <pc:spChg chg="mod">
          <ac:chgData name="Katarzyna Kępka" userId="3211f38e-d85d-40b0-bc3a-d7996b5bb6a9" providerId="ADAL" clId="{D3CC1922-C2CA-421E-98DC-395807A9D2BF}" dt="2021-11-25T13:44:42.216" v="374" actId="207"/>
          <ac:spMkLst>
            <pc:docMk/>
            <pc:sldMk cId="1763599374" sldId="1150"/>
            <ac:spMk id="56" creationId="{30551DF0-43A2-4604-AC44-6B6B367A6333}"/>
          </ac:spMkLst>
        </pc:spChg>
        <pc:spChg chg="mod">
          <ac:chgData name="Katarzyna Kępka" userId="3211f38e-d85d-40b0-bc3a-d7996b5bb6a9" providerId="ADAL" clId="{D3CC1922-C2CA-421E-98DC-395807A9D2BF}" dt="2021-11-25T13:44:46.633" v="375" actId="207"/>
          <ac:spMkLst>
            <pc:docMk/>
            <pc:sldMk cId="1763599374" sldId="1150"/>
            <ac:spMk id="57" creationId="{0283F1CE-9B2B-4162-9DCC-1CBA05D28530}"/>
          </ac:spMkLst>
        </pc:spChg>
        <pc:spChg chg="mod">
          <ac:chgData name="Katarzyna Kępka" userId="3211f38e-d85d-40b0-bc3a-d7996b5bb6a9" providerId="ADAL" clId="{D3CC1922-C2CA-421E-98DC-395807A9D2BF}" dt="2021-11-25T13:44:58.638" v="377" actId="207"/>
          <ac:spMkLst>
            <pc:docMk/>
            <pc:sldMk cId="1763599374" sldId="1150"/>
            <ac:spMk id="58" creationId="{8CEFEF01-6BB2-4080-A48B-0D748D1DC87D}"/>
          </ac:spMkLst>
        </pc:spChg>
        <pc:spChg chg="mod">
          <ac:chgData name="Katarzyna Kępka" userId="3211f38e-d85d-40b0-bc3a-d7996b5bb6a9" providerId="ADAL" clId="{D3CC1922-C2CA-421E-98DC-395807A9D2BF}" dt="2021-11-25T13:44:54.149" v="376" actId="207"/>
          <ac:spMkLst>
            <pc:docMk/>
            <pc:sldMk cId="1763599374" sldId="1150"/>
            <ac:spMk id="60" creationId="{0084EAE8-E8F3-423E-8B1C-4ACF21EDACCB}"/>
          </ac:spMkLst>
        </pc:spChg>
        <pc:spChg chg="mod">
          <ac:chgData name="Katarzyna Kępka" userId="3211f38e-d85d-40b0-bc3a-d7996b5bb6a9" providerId="ADAL" clId="{D3CC1922-C2CA-421E-98DC-395807A9D2BF}" dt="2021-11-25T13:45:20.483" v="379" actId="207"/>
          <ac:spMkLst>
            <pc:docMk/>
            <pc:sldMk cId="1763599374" sldId="1150"/>
            <ac:spMk id="67" creationId="{0F3D7675-486B-40BD-9EFE-F40EF17EC20F}"/>
          </ac:spMkLst>
        </pc:spChg>
        <pc:graphicFrameChg chg="mod">
          <ac:chgData name="Katarzyna Kępka" userId="3211f38e-d85d-40b0-bc3a-d7996b5bb6a9" providerId="ADAL" clId="{D3CC1922-C2CA-421E-98DC-395807A9D2BF}" dt="2021-11-25T13:47:10.766" v="454" actId="962"/>
          <ac:graphicFrameMkLst>
            <pc:docMk/>
            <pc:sldMk cId="1763599374" sldId="1150"/>
            <ac:graphicFrameMk id="9" creationId="{D80A73CF-BF7A-4E5B-B56A-5F3A57C181BF}"/>
          </ac:graphicFrameMkLst>
        </pc:graphicFrameChg>
        <pc:graphicFrameChg chg="mod">
          <ac:chgData name="Katarzyna Kępka" userId="3211f38e-d85d-40b0-bc3a-d7996b5bb6a9" providerId="ADAL" clId="{D3CC1922-C2CA-421E-98DC-395807A9D2BF}" dt="2021-11-25T13:45:53.060" v="380" actId="1037"/>
          <ac:graphicFrameMkLst>
            <pc:docMk/>
            <pc:sldMk cId="1763599374" sldId="1150"/>
            <ac:graphicFrameMk id="18" creationId="{05A48BBA-1EA6-4B41-8C49-0AD43346AFE4}"/>
          </ac:graphicFrameMkLst>
        </pc:graphicFrameChg>
        <pc:graphicFrameChg chg="mod">
          <ac:chgData name="Katarzyna Kępka" userId="3211f38e-d85d-40b0-bc3a-d7996b5bb6a9" providerId="ADAL" clId="{D3CC1922-C2CA-421E-98DC-395807A9D2BF}" dt="2021-11-25T13:47:30.704" v="468" actId="962"/>
          <ac:graphicFrameMkLst>
            <pc:docMk/>
            <pc:sldMk cId="1763599374" sldId="1150"/>
            <ac:graphicFrameMk id="33" creationId="{15DACF39-FF4D-4BC8-AFF5-E679AD485DEF}"/>
          </ac:graphicFrameMkLst>
        </pc:graphicFrameChg>
        <pc:graphicFrameChg chg="mod">
          <ac:chgData name="Katarzyna Kępka" userId="3211f38e-d85d-40b0-bc3a-d7996b5bb6a9" providerId="ADAL" clId="{D3CC1922-C2CA-421E-98DC-395807A9D2BF}" dt="2021-11-25T13:41:51.609" v="301" actId="207"/>
          <ac:graphicFrameMkLst>
            <pc:docMk/>
            <pc:sldMk cId="1763599374" sldId="1150"/>
            <ac:graphicFrameMk id="46" creationId="{8CCBD3DB-CEBE-4E5C-A7E5-F08A4E186EDB}"/>
          </ac:graphicFrameMkLst>
        </pc:graphicFrameChg>
      </pc:sldChg>
      <pc:sldChg chg="mod">
        <pc:chgData name="Katarzyna Kępka" userId="3211f38e-d85d-40b0-bc3a-d7996b5bb6a9" providerId="ADAL" clId="{D3CC1922-C2CA-421E-98DC-395807A9D2BF}" dt="2021-11-26T07:24:25.705" v="2144" actId="27918"/>
        <pc:sldMkLst>
          <pc:docMk/>
          <pc:sldMk cId="487703704" sldId="1154"/>
        </pc:sldMkLst>
      </pc:sldChg>
      <pc:sldChg chg="delCm">
        <pc:chgData name="Katarzyna Kępka" userId="3211f38e-d85d-40b0-bc3a-d7996b5bb6a9" providerId="ADAL" clId="{D3CC1922-C2CA-421E-98DC-395807A9D2BF}" dt="2021-11-25T11:49:24.419" v="132"/>
        <pc:sldMkLst>
          <pc:docMk/>
          <pc:sldMk cId="2705187810" sldId="1155"/>
        </pc:sldMkLst>
      </pc:sldChg>
      <pc:sldChg chg="modSp mod">
        <pc:chgData name="Katarzyna Kępka" userId="3211f38e-d85d-40b0-bc3a-d7996b5bb6a9" providerId="ADAL" clId="{D3CC1922-C2CA-421E-98DC-395807A9D2BF}" dt="2021-11-25T11:53:38.039" v="200" actId="1035"/>
        <pc:sldMkLst>
          <pc:docMk/>
          <pc:sldMk cId="745551475" sldId="1157"/>
        </pc:sldMkLst>
        <pc:spChg chg="mod">
          <ac:chgData name="Katarzyna Kępka" userId="3211f38e-d85d-40b0-bc3a-d7996b5bb6a9" providerId="ADAL" clId="{D3CC1922-C2CA-421E-98DC-395807A9D2BF}" dt="2021-11-25T11:53:35.121" v="197" actId="1035"/>
          <ac:spMkLst>
            <pc:docMk/>
            <pc:sldMk cId="745551475" sldId="1157"/>
            <ac:spMk id="6" creationId="{E69DEE7E-7C94-445C-87F7-02D5D6CB798B}"/>
          </ac:spMkLst>
        </pc:spChg>
        <pc:spChg chg="mod">
          <ac:chgData name="Katarzyna Kępka" userId="3211f38e-d85d-40b0-bc3a-d7996b5bb6a9" providerId="ADAL" clId="{D3CC1922-C2CA-421E-98DC-395807A9D2BF}" dt="2021-11-25T11:53:38.039" v="200" actId="1035"/>
          <ac:spMkLst>
            <pc:docMk/>
            <pc:sldMk cId="745551475" sldId="1157"/>
            <ac:spMk id="23" creationId="{154A6067-BA56-4B1F-B319-EF28A9AAD930}"/>
          </ac:spMkLst>
        </pc:spChg>
      </pc:sldChg>
      <pc:sldChg chg="delCm">
        <pc:chgData name="Katarzyna Kępka" userId="3211f38e-d85d-40b0-bc3a-d7996b5bb6a9" providerId="ADAL" clId="{D3CC1922-C2CA-421E-98DC-395807A9D2BF}" dt="2021-11-25T11:36:52.253" v="1"/>
        <pc:sldMkLst>
          <pc:docMk/>
          <pc:sldMk cId="2318479478" sldId="1161"/>
        </pc:sldMkLst>
      </pc:sldChg>
      <pc:sldChg chg="modSp mod delCm">
        <pc:chgData name="Katarzyna Kępka" userId="3211f38e-d85d-40b0-bc3a-d7996b5bb6a9" providerId="ADAL" clId="{D3CC1922-C2CA-421E-98DC-395807A9D2BF}" dt="2021-11-25T11:41:38.422" v="104"/>
        <pc:sldMkLst>
          <pc:docMk/>
          <pc:sldMk cId="927654242" sldId="1166"/>
        </pc:sldMkLst>
        <pc:spChg chg="mod">
          <ac:chgData name="Katarzyna Kępka" userId="3211f38e-d85d-40b0-bc3a-d7996b5bb6a9" providerId="ADAL" clId="{D3CC1922-C2CA-421E-98DC-395807A9D2BF}" dt="2021-11-25T11:41:34.232" v="103" actId="20577"/>
          <ac:spMkLst>
            <pc:docMk/>
            <pc:sldMk cId="927654242" sldId="1166"/>
            <ac:spMk id="173" creationId="{89F513BD-F3A6-4D25-A45D-8466F6D505C3}"/>
          </ac:spMkLst>
        </pc:spChg>
      </pc:sldChg>
      <pc:sldChg chg="modSp mod">
        <pc:chgData name="Katarzyna Kępka" userId="3211f38e-d85d-40b0-bc3a-d7996b5bb6a9" providerId="ADAL" clId="{D3CC1922-C2CA-421E-98DC-395807A9D2BF}" dt="2021-11-25T11:51:30.043" v="169" actId="6549"/>
        <pc:sldMkLst>
          <pc:docMk/>
          <pc:sldMk cId="3572819737" sldId="1168"/>
        </pc:sldMkLst>
        <pc:spChg chg="mod">
          <ac:chgData name="Katarzyna Kępka" userId="3211f38e-d85d-40b0-bc3a-d7996b5bb6a9" providerId="ADAL" clId="{D3CC1922-C2CA-421E-98DC-395807A9D2BF}" dt="2021-11-25T11:51:30.043" v="169" actId="6549"/>
          <ac:spMkLst>
            <pc:docMk/>
            <pc:sldMk cId="3572819737" sldId="1168"/>
            <ac:spMk id="3" creationId="{73DA9334-2BB9-40D3-BE8B-EE352E5CEADA}"/>
          </ac:spMkLst>
        </pc:spChg>
      </pc:sldChg>
      <pc:sldChg chg="del ord">
        <pc:chgData name="Katarzyna Kępka" userId="3211f38e-d85d-40b0-bc3a-d7996b5bb6a9" providerId="ADAL" clId="{D3CC1922-C2CA-421E-98DC-395807A9D2BF}" dt="2021-11-26T07:49:35.916" v="2189" actId="47"/>
        <pc:sldMkLst>
          <pc:docMk/>
          <pc:sldMk cId="3827062276" sldId="1187"/>
        </pc:sldMkLst>
      </pc:sldChg>
      <pc:sldChg chg="addSp delSp modSp mod">
        <pc:chgData name="Katarzyna Kępka" userId="3211f38e-d85d-40b0-bc3a-d7996b5bb6a9" providerId="ADAL" clId="{D3CC1922-C2CA-421E-98DC-395807A9D2BF}" dt="2021-11-25T11:53:48.159" v="205"/>
        <pc:sldMkLst>
          <pc:docMk/>
          <pc:sldMk cId="472544114" sldId="1189"/>
        </pc:sldMkLst>
        <pc:spChg chg="add del mod">
          <ac:chgData name="Katarzyna Kępka" userId="3211f38e-d85d-40b0-bc3a-d7996b5bb6a9" providerId="ADAL" clId="{D3CC1922-C2CA-421E-98DC-395807A9D2BF}" dt="2021-11-25T11:53:47.030" v="204" actId="478"/>
          <ac:spMkLst>
            <pc:docMk/>
            <pc:sldMk cId="472544114" sldId="1189"/>
            <ac:spMk id="5" creationId="{2295E627-1F7F-481C-ABF6-54305367990B}"/>
          </ac:spMkLst>
        </pc:spChg>
        <pc:spChg chg="del mod">
          <ac:chgData name="Katarzyna Kępka" userId="3211f38e-d85d-40b0-bc3a-d7996b5bb6a9" providerId="ADAL" clId="{D3CC1922-C2CA-421E-98DC-395807A9D2BF}" dt="2021-11-25T11:53:43.004" v="201" actId="478"/>
          <ac:spMkLst>
            <pc:docMk/>
            <pc:sldMk cId="472544114" sldId="1189"/>
            <ac:spMk id="6" creationId="{E69DEE7E-7C94-445C-87F7-02D5D6CB798B}"/>
          </ac:spMkLst>
        </pc:spChg>
        <pc:spChg chg="add del mod">
          <ac:chgData name="Katarzyna Kępka" userId="3211f38e-d85d-40b0-bc3a-d7996b5bb6a9" providerId="ADAL" clId="{D3CC1922-C2CA-421E-98DC-395807A9D2BF}" dt="2021-11-25T11:53:46.029" v="203" actId="478"/>
          <ac:spMkLst>
            <pc:docMk/>
            <pc:sldMk cId="472544114" sldId="1189"/>
            <ac:spMk id="8" creationId="{309AE7EE-A3EB-494F-91AA-4B97087EDC31}"/>
          </ac:spMkLst>
        </pc:spChg>
        <pc:spChg chg="del">
          <ac:chgData name="Katarzyna Kępka" userId="3211f38e-d85d-40b0-bc3a-d7996b5bb6a9" providerId="ADAL" clId="{D3CC1922-C2CA-421E-98DC-395807A9D2BF}" dt="2021-11-25T11:53:44.583" v="202" actId="478"/>
          <ac:spMkLst>
            <pc:docMk/>
            <pc:sldMk cId="472544114" sldId="1189"/>
            <ac:spMk id="23" creationId="{154A6067-BA56-4B1F-B319-EF28A9AAD930}"/>
          </ac:spMkLst>
        </pc:spChg>
        <pc:spChg chg="add mod">
          <ac:chgData name="Katarzyna Kępka" userId="3211f38e-d85d-40b0-bc3a-d7996b5bb6a9" providerId="ADAL" clId="{D3CC1922-C2CA-421E-98DC-395807A9D2BF}" dt="2021-11-25T11:53:48.159" v="205"/>
          <ac:spMkLst>
            <pc:docMk/>
            <pc:sldMk cId="472544114" sldId="1189"/>
            <ac:spMk id="41" creationId="{9986D506-F2B4-4235-947F-E43EC6093603}"/>
          </ac:spMkLst>
        </pc:spChg>
        <pc:spChg chg="add mod">
          <ac:chgData name="Katarzyna Kępka" userId="3211f38e-d85d-40b0-bc3a-d7996b5bb6a9" providerId="ADAL" clId="{D3CC1922-C2CA-421E-98DC-395807A9D2BF}" dt="2021-11-25T11:53:48.159" v="205"/>
          <ac:spMkLst>
            <pc:docMk/>
            <pc:sldMk cId="472544114" sldId="1189"/>
            <ac:spMk id="42" creationId="{D42B3652-A60A-4778-8999-A21E4CBDFB84}"/>
          </ac:spMkLst>
        </pc:spChg>
      </pc:sldChg>
      <pc:sldChg chg="addSp delSp modSp mod">
        <pc:chgData name="Katarzyna Kępka" userId="3211f38e-d85d-40b0-bc3a-d7996b5bb6a9" providerId="ADAL" clId="{D3CC1922-C2CA-421E-98DC-395807A9D2BF}" dt="2021-11-25T11:40:51.172" v="98" actId="6549"/>
        <pc:sldMkLst>
          <pc:docMk/>
          <pc:sldMk cId="838322406" sldId="1190"/>
        </pc:sldMkLst>
        <pc:graphicFrameChg chg="add del mod">
          <ac:chgData name="Katarzyna Kępka" userId="3211f38e-d85d-40b0-bc3a-d7996b5bb6a9" providerId="ADAL" clId="{D3CC1922-C2CA-421E-98DC-395807A9D2BF}" dt="2021-11-25T11:40:26.496" v="47" actId="478"/>
          <ac:graphicFrameMkLst>
            <pc:docMk/>
            <pc:sldMk cId="838322406" sldId="1190"/>
            <ac:graphicFrameMk id="25" creationId="{1087476B-B144-49CB-A3BE-FA6D5CB18F75}"/>
          </ac:graphicFrameMkLst>
        </pc:graphicFrameChg>
        <pc:graphicFrameChg chg="ord">
          <ac:chgData name="Katarzyna Kępka" userId="3211f38e-d85d-40b0-bc3a-d7996b5bb6a9" providerId="ADAL" clId="{D3CC1922-C2CA-421E-98DC-395807A9D2BF}" dt="2021-11-25T11:37:15.853" v="2" actId="166"/>
          <ac:graphicFrameMkLst>
            <pc:docMk/>
            <pc:sldMk cId="838322406" sldId="1190"/>
            <ac:graphicFrameMk id="39" creationId="{E218FA58-F213-4FB9-8E95-966F0C38AFAA}"/>
          </ac:graphicFrameMkLst>
        </pc:graphicFrameChg>
        <pc:graphicFrameChg chg="mod ord">
          <ac:chgData name="Katarzyna Kępka" userId="3211f38e-d85d-40b0-bc3a-d7996b5bb6a9" providerId="ADAL" clId="{D3CC1922-C2CA-421E-98DC-395807A9D2BF}" dt="2021-11-25T11:40:34.823" v="48" actId="167"/>
          <ac:graphicFrameMkLst>
            <pc:docMk/>
            <pc:sldMk cId="838322406" sldId="1190"/>
            <ac:graphicFrameMk id="40" creationId="{3F5FC104-8ED3-4446-8C3F-BEC88C0F4D5C}"/>
          </ac:graphicFrameMkLst>
        </pc:graphicFrameChg>
        <pc:graphicFrameChg chg="ord modGraphic">
          <ac:chgData name="Katarzyna Kępka" userId="3211f38e-d85d-40b0-bc3a-d7996b5bb6a9" providerId="ADAL" clId="{D3CC1922-C2CA-421E-98DC-395807A9D2BF}" dt="2021-11-25T11:40:51.172" v="98" actId="6549"/>
          <ac:graphicFrameMkLst>
            <pc:docMk/>
            <pc:sldMk cId="838322406" sldId="1190"/>
            <ac:graphicFrameMk id="42" creationId="{6F383158-88DC-47B3-9F07-07FFBC6B5E8B}"/>
          </ac:graphicFrameMkLst>
        </pc:graphicFrameChg>
      </pc:sldChg>
      <pc:sldChg chg="addSp delSp modSp mod delCm modCm">
        <pc:chgData name="Katarzyna Kępka" userId="3211f38e-d85d-40b0-bc3a-d7996b5bb6a9" providerId="ADAL" clId="{D3CC1922-C2CA-421E-98DC-395807A9D2BF}" dt="2021-11-25T11:49:09.761" v="131"/>
        <pc:sldMkLst>
          <pc:docMk/>
          <pc:sldMk cId="3173898784" sldId="1192"/>
        </pc:sldMkLst>
        <pc:spChg chg="del">
          <ac:chgData name="Katarzyna Kępka" userId="3211f38e-d85d-40b0-bc3a-d7996b5bb6a9" providerId="ADAL" clId="{D3CC1922-C2CA-421E-98DC-395807A9D2BF}" dt="2021-11-25T11:48:59.335" v="125" actId="478"/>
          <ac:spMkLst>
            <pc:docMk/>
            <pc:sldMk cId="3173898784" sldId="1192"/>
            <ac:spMk id="49" creationId="{ED675D26-607D-4E85-A858-B0F2E17D5D1C}"/>
          </ac:spMkLst>
        </pc:spChg>
        <pc:spChg chg="mod">
          <ac:chgData name="Katarzyna Kępka" userId="3211f38e-d85d-40b0-bc3a-d7996b5bb6a9" providerId="ADAL" clId="{D3CC1922-C2CA-421E-98DC-395807A9D2BF}" dt="2021-11-25T11:41:50.536" v="106" actId="20577"/>
          <ac:spMkLst>
            <pc:docMk/>
            <pc:sldMk cId="3173898784" sldId="1192"/>
            <ac:spMk id="248" creationId="{4C8AEF67-6B31-4B7C-B30C-2D9E3C5C810A}"/>
          </ac:spMkLst>
        </pc:spChg>
        <pc:picChg chg="add del mod">
          <ac:chgData name="Katarzyna Kępka" userId="3211f38e-d85d-40b0-bc3a-d7996b5bb6a9" providerId="ADAL" clId="{D3CC1922-C2CA-421E-98DC-395807A9D2BF}" dt="2021-11-25T11:43:06.317" v="117" actId="478"/>
          <ac:picMkLst>
            <pc:docMk/>
            <pc:sldMk cId="3173898784" sldId="1192"/>
            <ac:picMk id="4" creationId="{231AC17E-B946-49D6-B38D-ADDF308D0CE6}"/>
          </ac:picMkLst>
        </pc:picChg>
        <pc:picChg chg="add mod">
          <ac:chgData name="Katarzyna Kępka" userId="3211f38e-d85d-40b0-bc3a-d7996b5bb6a9" providerId="ADAL" clId="{D3CC1922-C2CA-421E-98DC-395807A9D2BF}" dt="2021-11-25T11:49:05.998" v="130" actId="1036"/>
          <ac:picMkLst>
            <pc:docMk/>
            <pc:sldMk cId="3173898784" sldId="1192"/>
            <ac:picMk id="7" creationId="{080EDE78-0856-4ABE-8896-0B6AFBC5396D}"/>
          </ac:picMkLst>
        </pc:picChg>
        <pc:picChg chg="del mod">
          <ac:chgData name="Katarzyna Kępka" userId="3211f38e-d85d-40b0-bc3a-d7996b5bb6a9" providerId="ADAL" clId="{D3CC1922-C2CA-421E-98DC-395807A9D2BF}" dt="2021-11-25T11:48:55.545" v="124" actId="478"/>
          <ac:picMkLst>
            <pc:docMk/>
            <pc:sldMk cId="3173898784" sldId="1192"/>
            <ac:picMk id="240" creationId="{0394C7C0-4FFF-4B9F-9053-58DCD38E2738}"/>
          </ac:picMkLst>
        </pc:picChg>
      </pc:sldChg>
      <pc:sldChg chg="addSp delSp modSp add mod ord">
        <pc:chgData name="Katarzyna Kępka" userId="3211f38e-d85d-40b0-bc3a-d7996b5bb6a9" providerId="ADAL" clId="{D3CC1922-C2CA-421E-98DC-395807A9D2BF}" dt="2021-11-26T07:50:48.081" v="2210" actId="20577"/>
        <pc:sldMkLst>
          <pc:docMk/>
          <pc:sldMk cId="493025663" sldId="1194"/>
        </pc:sldMkLst>
        <pc:spChg chg="del">
          <ac:chgData name="Katarzyna Kępka" userId="3211f38e-d85d-40b0-bc3a-d7996b5bb6a9" providerId="ADAL" clId="{D3CC1922-C2CA-421E-98DC-395807A9D2BF}" dt="2021-11-26T07:49:19.063" v="2169" actId="478"/>
          <ac:spMkLst>
            <pc:docMk/>
            <pc:sldMk cId="493025663" sldId="1194"/>
            <ac:spMk id="2" creationId="{14A36952-F903-48EE-AA7E-54B9B9E54672}"/>
          </ac:spMkLst>
        </pc:spChg>
        <pc:spChg chg="add del mod">
          <ac:chgData name="Katarzyna Kępka" userId="3211f38e-d85d-40b0-bc3a-d7996b5bb6a9" providerId="ADAL" clId="{D3CC1922-C2CA-421E-98DC-395807A9D2BF}" dt="2021-11-26T07:49:20.888" v="2170" actId="478"/>
          <ac:spMkLst>
            <pc:docMk/>
            <pc:sldMk cId="493025663" sldId="1194"/>
            <ac:spMk id="4" creationId="{01CA5569-3703-4E68-A782-FAC2AB705EB9}"/>
          </ac:spMkLst>
        </pc:spChg>
        <pc:spChg chg="add mod">
          <ac:chgData name="Katarzyna Kępka" userId="3211f38e-d85d-40b0-bc3a-d7996b5bb6a9" providerId="ADAL" clId="{D3CC1922-C2CA-421E-98DC-395807A9D2BF}" dt="2021-11-26T07:50:48.081" v="2210" actId="20577"/>
          <ac:spMkLst>
            <pc:docMk/>
            <pc:sldMk cId="493025663" sldId="1194"/>
            <ac:spMk id="23" creationId="{0267BC5A-F74A-48A0-AFDF-C7EB59E6C847}"/>
          </ac:spMkLst>
        </pc:spChg>
        <pc:spChg chg="add del mod">
          <ac:chgData name="Katarzyna Kępka" userId="3211f38e-d85d-40b0-bc3a-d7996b5bb6a9" providerId="ADAL" clId="{D3CC1922-C2CA-421E-98DC-395807A9D2BF}" dt="2021-11-26T07:50:40.864" v="2190" actId="478"/>
          <ac:spMkLst>
            <pc:docMk/>
            <pc:sldMk cId="493025663" sldId="1194"/>
            <ac:spMk id="29" creationId="{E71631C7-0236-4734-938F-1E5953F22006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34" creationId="{0006749A-3C8B-407B-A9DE-C6AFA7E774E3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35" creationId="{A9768D4C-C15F-41FC-BDEF-CFBA1C0B7C5B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36" creationId="{920817EB-D507-49ED-B967-67EC0D622FA4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38" creationId="{F38CDFC0-FD93-4598-8450-274078EF1A61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39" creationId="{5E347157-3133-4669-9340-BAF00478B5E2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40" creationId="{8DD7F027-BA86-423D-841D-C77DF19AF395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42" creationId="{8554EE60-A350-419B-9F1B-BC4B3D440665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43" creationId="{49D6F118-DD9A-404B-9C5C-4107E6F1F3E0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44" creationId="{6A02FD3D-D8A2-4CCE-ABD7-5A535153AA9C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46" creationId="{5130C8D1-ABC8-4C72-AF82-DAC362CC04D1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47" creationId="{74931C5E-6867-445F-B496-683CA4C496A3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48" creationId="{14CBD26D-4ABD-4822-87E4-E6A3FC31931A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50" creationId="{2216CEE6-D3AF-403D-89AD-C1963F99142F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51" creationId="{23BE5D03-6149-44EA-B106-A9EF91F206F9}"/>
          </ac:spMkLst>
        </pc:spChg>
        <pc:spChg chg="mod">
          <ac:chgData name="Katarzyna Kępka" userId="3211f38e-d85d-40b0-bc3a-d7996b5bb6a9" providerId="ADAL" clId="{D3CC1922-C2CA-421E-98DC-395807A9D2BF}" dt="2021-11-26T07:49:24.914" v="2171"/>
          <ac:spMkLst>
            <pc:docMk/>
            <pc:sldMk cId="493025663" sldId="1194"/>
            <ac:spMk id="52" creationId="{4CA3A72E-1430-487B-B0D2-09DE2C6D705C}"/>
          </ac:spMkLst>
        </pc:spChg>
        <pc:grpChg chg="del">
          <ac:chgData name="Katarzyna Kępka" userId="3211f38e-d85d-40b0-bc3a-d7996b5bb6a9" providerId="ADAL" clId="{D3CC1922-C2CA-421E-98DC-395807A9D2BF}" dt="2021-11-26T07:49:19.063" v="2169" actId="478"/>
          <ac:grpSpMkLst>
            <pc:docMk/>
            <pc:sldMk cId="493025663" sldId="1194"/>
            <ac:grpSpMk id="3" creationId="{849B7C9F-09E1-4436-B9EF-88F3898D4264}"/>
          </ac:grpSpMkLst>
        </pc:grpChg>
        <pc:grpChg chg="del">
          <ac:chgData name="Katarzyna Kępka" userId="3211f38e-d85d-40b0-bc3a-d7996b5bb6a9" providerId="ADAL" clId="{D3CC1922-C2CA-421E-98DC-395807A9D2BF}" dt="2021-11-26T07:49:19.063" v="2169" actId="478"/>
          <ac:grpSpMkLst>
            <pc:docMk/>
            <pc:sldMk cId="493025663" sldId="1194"/>
            <ac:grpSpMk id="14" creationId="{43AFFDC0-3C0E-43CD-8B22-B668176EC5C7}"/>
          </ac:grpSpMkLst>
        </pc:grpChg>
        <pc:grpChg chg="del">
          <ac:chgData name="Katarzyna Kępka" userId="3211f38e-d85d-40b0-bc3a-d7996b5bb6a9" providerId="ADAL" clId="{D3CC1922-C2CA-421E-98DC-395807A9D2BF}" dt="2021-11-26T07:49:19.063" v="2169" actId="478"/>
          <ac:grpSpMkLst>
            <pc:docMk/>
            <pc:sldMk cId="493025663" sldId="1194"/>
            <ac:grpSpMk id="20" creationId="{525B6A41-84BD-4A8B-B447-6CDAADB13AA8}"/>
          </ac:grpSpMkLst>
        </pc:grpChg>
        <pc:grpChg chg="del">
          <ac:chgData name="Katarzyna Kępka" userId="3211f38e-d85d-40b0-bc3a-d7996b5bb6a9" providerId="ADAL" clId="{D3CC1922-C2CA-421E-98DC-395807A9D2BF}" dt="2021-11-26T07:49:19.063" v="2169" actId="478"/>
          <ac:grpSpMkLst>
            <pc:docMk/>
            <pc:sldMk cId="493025663" sldId="1194"/>
            <ac:grpSpMk id="24" creationId="{382A08A3-CB5A-4F99-8041-221DEC66C93C}"/>
          </ac:grpSpMkLst>
        </pc:grpChg>
        <pc:grpChg chg="del">
          <ac:chgData name="Katarzyna Kępka" userId="3211f38e-d85d-40b0-bc3a-d7996b5bb6a9" providerId="ADAL" clId="{D3CC1922-C2CA-421E-98DC-395807A9D2BF}" dt="2021-11-26T07:49:19.063" v="2169" actId="478"/>
          <ac:grpSpMkLst>
            <pc:docMk/>
            <pc:sldMk cId="493025663" sldId="1194"/>
            <ac:grpSpMk id="28" creationId="{0F8A1E57-DB30-42DA-BFC5-C5A254765B5F}"/>
          </ac:grpSpMkLst>
        </pc:grpChg>
        <pc:grpChg chg="add mod">
          <ac:chgData name="Katarzyna Kępka" userId="3211f38e-d85d-40b0-bc3a-d7996b5bb6a9" providerId="ADAL" clId="{D3CC1922-C2CA-421E-98DC-395807A9D2BF}" dt="2021-11-26T07:49:24.914" v="2171"/>
          <ac:grpSpMkLst>
            <pc:docMk/>
            <pc:sldMk cId="493025663" sldId="1194"/>
            <ac:grpSpMk id="33" creationId="{B1CE060B-D325-4850-A607-D23BDF06F6A5}"/>
          </ac:grpSpMkLst>
        </pc:grpChg>
        <pc:grpChg chg="add mod">
          <ac:chgData name="Katarzyna Kępka" userId="3211f38e-d85d-40b0-bc3a-d7996b5bb6a9" providerId="ADAL" clId="{D3CC1922-C2CA-421E-98DC-395807A9D2BF}" dt="2021-11-26T07:49:24.914" v="2171"/>
          <ac:grpSpMkLst>
            <pc:docMk/>
            <pc:sldMk cId="493025663" sldId="1194"/>
            <ac:grpSpMk id="37" creationId="{AE4E1740-7F8C-4C34-9B58-C0E3FD5E135E}"/>
          </ac:grpSpMkLst>
        </pc:grpChg>
        <pc:grpChg chg="add mod">
          <ac:chgData name="Katarzyna Kępka" userId="3211f38e-d85d-40b0-bc3a-d7996b5bb6a9" providerId="ADAL" clId="{D3CC1922-C2CA-421E-98DC-395807A9D2BF}" dt="2021-11-26T07:49:24.914" v="2171"/>
          <ac:grpSpMkLst>
            <pc:docMk/>
            <pc:sldMk cId="493025663" sldId="1194"/>
            <ac:grpSpMk id="41" creationId="{6E5DDA30-CF76-4D32-AA30-481D21AADFAD}"/>
          </ac:grpSpMkLst>
        </pc:grpChg>
        <pc:grpChg chg="add mod">
          <ac:chgData name="Katarzyna Kępka" userId="3211f38e-d85d-40b0-bc3a-d7996b5bb6a9" providerId="ADAL" clId="{D3CC1922-C2CA-421E-98DC-395807A9D2BF}" dt="2021-11-26T07:49:24.914" v="2171"/>
          <ac:grpSpMkLst>
            <pc:docMk/>
            <pc:sldMk cId="493025663" sldId="1194"/>
            <ac:grpSpMk id="45" creationId="{61E0A519-0EAF-4006-8C5F-6C9FA1384195}"/>
          </ac:grpSpMkLst>
        </pc:grpChg>
        <pc:grpChg chg="add mod">
          <ac:chgData name="Katarzyna Kępka" userId="3211f38e-d85d-40b0-bc3a-d7996b5bb6a9" providerId="ADAL" clId="{D3CC1922-C2CA-421E-98DC-395807A9D2BF}" dt="2021-11-26T07:49:24.914" v="2171"/>
          <ac:grpSpMkLst>
            <pc:docMk/>
            <pc:sldMk cId="493025663" sldId="1194"/>
            <ac:grpSpMk id="49" creationId="{DA855E4B-B9A8-4EC2-ACA8-554B94D8A50D}"/>
          </ac:grpSpMkLst>
        </pc:grpChg>
      </pc:sldChg>
      <pc:sldMasterChg chg="delSldLayout">
        <pc:chgData name="Katarzyna Kępka" userId="3211f38e-d85d-40b0-bc3a-d7996b5bb6a9" providerId="ADAL" clId="{D3CC1922-C2CA-421E-98DC-395807A9D2BF}" dt="2021-11-26T07:49:35.916" v="2189" actId="47"/>
        <pc:sldMasterMkLst>
          <pc:docMk/>
          <pc:sldMasterMk cId="2945278184" sldId="2147483666"/>
        </pc:sldMasterMkLst>
        <pc:sldLayoutChg chg="del">
          <pc:chgData name="Katarzyna Kępka" userId="3211f38e-d85d-40b0-bc3a-d7996b5bb6a9" providerId="ADAL" clId="{D3CC1922-C2CA-421E-98DC-395807A9D2BF}" dt="2021-11-26T07:49:35.916" v="2189" actId="47"/>
          <pc:sldLayoutMkLst>
            <pc:docMk/>
            <pc:sldMasterMk cId="2945278184" sldId="2147483666"/>
            <pc:sldLayoutMk cId="2104424265" sldId="214748381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9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16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17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7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80081551150955"/>
          <c:y val="0.55395542588443492"/>
          <c:w val="0.60306980611618555"/>
          <c:h val="0.3526828619386198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D-424F-AC89-E38890B98E1B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D-424F-AC89-E38890B98E1B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D-424F-AC89-E38890B98E1B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ED-424F-AC89-E38890B98E1B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ED-424F-AC89-E38890B98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709768"/>
        <c:axId val="368710160"/>
      </c:barChart>
      <c:catAx>
        <c:axId val="368709768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36871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7101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70976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CDEFD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6-488D-A261-24D3D2020B07}"/>
              </c:ext>
            </c:extLst>
          </c:dPt>
          <c:dPt>
            <c:idx val="1"/>
            <c:bubble3D val="0"/>
            <c:spPr>
              <a:solidFill>
                <a:srgbClr val="2F6299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6-488D-A261-24D3D2020B07}"/>
              </c:ext>
            </c:extLst>
          </c:dPt>
          <c:dPt>
            <c:idx val="2"/>
            <c:bubble3D val="0"/>
            <c:spPr>
              <a:solidFill>
                <a:srgbClr val="FBE18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6-488D-A261-24D3D2020B07}"/>
              </c:ext>
            </c:extLst>
          </c:dPt>
          <c:dPt>
            <c:idx val="3"/>
            <c:bubble3D val="0"/>
            <c:spPr>
              <a:solidFill>
                <a:srgbClr val="CDCDC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6-488D-A261-24D3D2020B07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26-488D-A261-24D3D2020B07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26-488D-A261-24D3D2020B0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AA26-488D-A261-24D3D2020B0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AA26-488D-A261-24D3D2020B07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26-488D-A261-24D3D2020B07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26-488D-A261-24D3D2020B07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A26-488D-A261-24D3D2020B07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A26-488D-A261-24D3D2020B07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11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A26-488D-A261-24D3D2020B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Odmowa odpowiedzi</c:v>
                </c:pt>
              </c:strCache>
            </c:strRef>
          </c:cat>
          <c:val>
            <c:numRef>
              <c:f>Arkusz1!$B$2:$B$5</c:f>
              <c:numCache>
                <c:formatCode>###0.0%</c:formatCode>
                <c:ptCount val="4"/>
                <c:pt idx="0">
                  <c:v>0.21220202281077286</c:v>
                </c:pt>
                <c:pt idx="1">
                  <c:v>0.29569089380049463</c:v>
                </c:pt>
                <c:pt idx="2">
                  <c:v>0.39520724569072085</c:v>
                </c:pt>
                <c:pt idx="3">
                  <c:v>9.6899837698009555E-2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26-488D-A261-24D3D2020B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C5-4D6C-88C3-D90312CA511F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C5-4D6C-88C3-D90312CA511F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C5-4D6C-88C3-D90312CA511F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C5-4D6C-88C3-D90312CA511F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C5-4D6C-88C3-D90312CA511F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C5-4D6C-88C3-D90312CA511F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22C5-4D6C-88C3-D90312CA511F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22C5-4D6C-88C3-D90312CA511F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C5-4D6C-88C3-D90312CA511F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C5-4D6C-88C3-D90312CA51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22C5-4D6C-88C3-D90312CA5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3840146669228849E-2"/>
          <c:y val="0.30028976013046438"/>
          <c:w val="0.49680241755758825"/>
          <c:h val="0.6997102398695356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4B-4A5F-96FE-F338666DDE82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4B-4A5F-96FE-F338666DDE82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4B-4A5F-96FE-F338666DDE82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4B-4A5F-96FE-F338666DDE82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4B-4A5F-96FE-F338666DDE82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4B-4A5F-96FE-F338666DDE82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4B-4A5F-96FE-F338666DDE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4B-4A5F-96FE-F338666DDE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4B-4A5F-96FE-F338666DDE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74B-4A5F-96FE-F338666DDE8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74B-4A5F-96FE-F338666DDE82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4B-4A5F-96FE-F338666DDE82}"/>
                </c:ext>
              </c:extLst>
            </c:dLbl>
            <c:dLbl>
              <c:idx val="5"/>
              <c:layout>
                <c:manualLayout>
                  <c:x val="2.8671143711696035E-2"/>
                  <c:y val="-0.146992067621113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74B-4A5F-96FE-F338666DDE82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4B-4A5F-96FE-F338666DD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A74B-4A5F-96FE-F338666DD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547259164516922E-3"/>
          <c:y val="1.5985206984059103E-2"/>
          <c:w val="0.9916739905285612"/>
          <c:h val="0.9800126885701585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B-4833-8752-6CCC0AEB1011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B-4833-8752-6CCC0AEB10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B-4833-8752-6CCC0AEB10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B-4833-8752-6CCC0AEB10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B-4833-8752-6CCC0AEB1011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B-4833-8752-6CCC0AEB1011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B-4833-8752-6CCC0AEB1011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3EB-4833-8752-6CCC0AEB1011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3EB-4833-8752-6CCC0AEB101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EB-4833-8752-6CCC0AEB101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EB-4833-8752-6CCC0AEB101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EB-4833-8752-6CCC0AEB101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EB-4833-8752-6CCC0AEB1011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B-4833-8752-6CCC0AEB1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  <c:pt idx="6">
                  <c:v>odmowa odpowiedzi (1%)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2-33EB-4833-8752-6CCC0AEB10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52330684561397611"/>
          <c:h val="0.74262899811538141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DEF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C4-46D2-86EF-B4597BF77009}"/>
              </c:ext>
            </c:extLst>
          </c:dPt>
          <c:dPt>
            <c:idx val="1"/>
            <c:bubble3D val="0"/>
            <c:spPr>
              <a:solidFill>
                <a:srgbClr val="A1C1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C4-46D2-86EF-B4597BF77009}"/>
              </c:ext>
            </c:extLst>
          </c:dPt>
          <c:dPt>
            <c:idx val="2"/>
            <c:bubble3D val="0"/>
            <c:spPr>
              <a:solidFill>
                <a:srgbClr val="2F629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C4-46D2-86EF-B4597BF77009}"/>
              </c:ext>
            </c:extLst>
          </c:dPt>
          <c:dPt>
            <c:idx val="3"/>
            <c:bubble3D val="0"/>
            <c:spPr>
              <a:solidFill>
                <a:srgbClr val="FBE18D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C4-46D2-86EF-B4597BF77009}"/>
              </c:ext>
            </c:extLst>
          </c:dPt>
          <c:dPt>
            <c:idx val="4"/>
            <c:bubble3D val="0"/>
            <c:spPr>
              <a:solidFill>
                <a:srgbClr val="C98EC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C4-46D2-86EF-B4597BF77009}"/>
              </c:ext>
            </c:extLst>
          </c:dPt>
          <c:dPt>
            <c:idx val="5"/>
            <c:bubble3D val="0"/>
            <c:spPr>
              <a:solidFill>
                <a:srgbClr val="CDCDCD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C4-46D2-86EF-B4597BF7700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C4-46D2-86EF-B4597BF77009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C4-46D2-86EF-B4597BF7700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C4-46D2-86EF-B4597BF77009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0C4-46D2-86EF-B4597BF77009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0C4-46D2-86EF-B4597BF77009}"/>
                </c:ext>
              </c:extLst>
            </c:dLbl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C4-46D2-86EF-B4597BF77009}"/>
                </c:ext>
              </c:extLst>
            </c:dLbl>
            <c:dLbl>
              <c:idx val="5"/>
              <c:layout>
                <c:manualLayout>
                  <c:x val="1.4877570481025826E-2"/>
                  <c:y val="-0.1327605464925866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C4-46D2-86EF-B4597BF7700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21 do 50 tys. mieszkańców</c:v>
                </c:pt>
                <c:pt idx="3">
                  <c:v>Miasto powyżej 51 do 200 tys. mieszkańców</c:v>
                </c:pt>
                <c:pt idx="4">
                  <c:v>Miasto powyżej 201  tys. mieszkańców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0.39045090213827377</c:v>
                </c:pt>
                <c:pt idx="1">
                  <c:v>0.12977181751501768</c:v>
                </c:pt>
                <c:pt idx="2">
                  <c:v>0.10993133820603118</c:v>
                </c:pt>
                <c:pt idx="3">
                  <c:v>0.16879994268079015</c:v>
                </c:pt>
                <c:pt idx="4">
                  <c:v>0.19008982416108031</c:v>
                </c:pt>
                <c:pt idx="5">
                  <c:v>1.0956175298804766E-2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C4-46D2-86EF-B4597BF77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5-4987-B1E2-F22648E62F46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5-4987-B1E2-F22648E62F46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B5-4987-B1E2-F22648E62F46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B5-4987-B1E2-F22648E62F46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B5-4987-B1E2-F22648E62F46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B5-4987-B1E2-F22648E62F46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B5-4987-B1E2-F22648E62F46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B5-4987-B1E2-F22648E62F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B5-4987-B1E2-F22648E62F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B5-4987-B1E2-F22648E62F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B5-4987-B1E2-F22648E62F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B5-4987-B1E2-F22648E62F46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B5-4987-B1E2-F22648E62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 tys. mieszkańców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92B5-4987-B1E2-F22648E62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8843060908975725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79158094118431E-2"/>
          <c:y val="4.7254776965952372E-2"/>
          <c:w val="0.51483520794006632"/>
          <c:h val="0.93343471307071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F6299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Odmowa odpowiedzi</c:v>
                </c:pt>
              </c:strCache>
            </c:strRef>
          </c:cat>
          <c:val>
            <c:numRef>
              <c:f>Arkusz1!$B$2:$B$18</c:f>
              <c:numCache>
                <c:formatCode>###0.0%</c:formatCode>
                <c:ptCount val="17"/>
                <c:pt idx="0">
                  <c:v>7.9867206745412686E-2</c:v>
                </c:pt>
                <c:pt idx="1">
                  <c:v>3.6948494767633087E-2</c:v>
                </c:pt>
                <c:pt idx="2">
                  <c:v>5.4666021985617069E-2</c:v>
                </c:pt>
                <c:pt idx="3">
                  <c:v>2.5083147573220225E-2</c:v>
                </c:pt>
                <c:pt idx="4">
                  <c:v>5.3423826104169042E-2</c:v>
                </c:pt>
                <c:pt idx="5">
                  <c:v>8.6035878270718041E-2</c:v>
                </c:pt>
                <c:pt idx="6">
                  <c:v>0.14930190527125906</c:v>
                </c:pt>
                <c:pt idx="7">
                  <c:v>2.1405562572775684E-2</c:v>
                </c:pt>
                <c:pt idx="8">
                  <c:v>4.9596237227605554E-2</c:v>
                </c:pt>
                <c:pt idx="9">
                  <c:v>2.9148481329570125E-2</c:v>
                </c:pt>
                <c:pt idx="10">
                  <c:v>7.8967857022422192E-2</c:v>
                </c:pt>
                <c:pt idx="11">
                  <c:v>0.11922424986825439</c:v>
                </c:pt>
                <c:pt idx="12">
                  <c:v>4.1585824850681734E-2</c:v>
                </c:pt>
                <c:pt idx="13">
                  <c:v>3.4225972573629207E-2</c:v>
                </c:pt>
                <c:pt idx="14">
                  <c:v>9.1149152553917201E-2</c:v>
                </c:pt>
                <c:pt idx="15">
                  <c:v>4.3523948412002751E-2</c:v>
                </c:pt>
                <c:pt idx="16">
                  <c:v>5.8462328711104015E-3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5-4DDF-83B8-C007C4F88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368726624"/>
        <c:axId val="368724272"/>
      </c:barChart>
      <c:catAx>
        <c:axId val="36872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368724272"/>
        <c:crosses val="autoZero"/>
        <c:auto val="1"/>
        <c:lblAlgn val="ctr"/>
        <c:lblOffset val="100"/>
        <c:noMultiLvlLbl val="0"/>
      </c:catAx>
      <c:valAx>
        <c:axId val="368724272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extTo"/>
        <c:crossAx val="3687266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58595B"/>
          </a:solidFill>
          <a:latin typeface="Century Gothic" panose="020B0502020202020204" pitchFamily="34" charset="0"/>
        </a:defRPr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7636115932418245"/>
          <c:w val="0.94517441554847614"/>
          <c:h val="0.798083657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05B76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3-4A30-9F43-75A86033D752}"/>
              </c:ext>
            </c:extLst>
          </c:dPt>
          <c:dPt>
            <c:idx val="1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3-4A30-9F43-75A86033D752}"/>
              </c:ext>
            </c:extLst>
          </c:dPt>
          <c:dPt>
            <c:idx val="2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03-4A30-9F43-75A86033D752}"/>
              </c:ext>
            </c:extLst>
          </c:dPt>
          <c:dPt>
            <c:idx val="3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03-4A30-9F43-75A86033D752}"/>
              </c:ext>
            </c:extLst>
          </c:dPt>
          <c:dPt>
            <c:idx val="4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03-4A30-9F43-75A86033D752}"/>
              </c:ext>
            </c:extLst>
          </c:dPt>
          <c:cat>
            <c:strRef>
              <c:f>Arkusz1!$A$4:$A$8</c:f>
              <c:strCache>
                <c:ptCount val="5"/>
                <c:pt idx="0">
                  <c:v>Emisja z pieców domowych</c:v>
                </c:pt>
                <c:pt idx="1">
                  <c:v>Emisja z transportu samochodowego</c:v>
                </c:pt>
                <c:pt idx="2">
                  <c:v>Duża emisja np. z fabryk</c:v>
                </c:pt>
                <c:pt idx="3">
                  <c:v>Emisja pochodząca z sąsiednich gmin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67</c:v>
                </c:pt>
                <c:pt idx="1">
                  <c:v>41</c:v>
                </c:pt>
                <c:pt idx="2">
                  <c:v>17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03-4A30-9F43-75A86033D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FD-414A-995D-0A300C01DEE8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FD-414A-995D-0A300C01DEE8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FD-414A-995D-0A300C01DEE8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FD-414A-995D-0A300C01DEE8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FD-414A-995D-0A300C01DEE8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FD-414A-995D-0A300C01DEE8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9FD-414A-995D-0A300C01DEE8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9FD-414A-995D-0A300C01DE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FD-414A-995D-0A300C01DEE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FD-414A-995D-0A300C01DE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9FD-414A-995D-0A300C01DEE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9FD-414A-995D-0A300C01DEE8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FD-414A-995D-0A300C01DE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 tys. mieszkańców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0-39FD-414A-995D-0A300C01DE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8843060908975725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7636115932418245"/>
          <c:w val="0.94517441554847614"/>
          <c:h val="0.798083657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05B76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6-4348-8D1E-34992BEF7559}"/>
              </c:ext>
            </c:extLst>
          </c:dPt>
          <c:dPt>
            <c:idx val="1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06-4348-8D1E-34992BEF7559}"/>
              </c:ext>
            </c:extLst>
          </c:dPt>
          <c:dPt>
            <c:idx val="2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06-4348-8D1E-34992BEF7559}"/>
              </c:ext>
            </c:extLst>
          </c:dPt>
          <c:dPt>
            <c:idx val="3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06-4348-8D1E-34992BEF7559}"/>
              </c:ext>
            </c:extLst>
          </c:dPt>
          <c:dPt>
            <c:idx val="4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06-4348-8D1E-34992BEF755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Emisja z pieców domowych</c:v>
                </c:pt>
                <c:pt idx="1">
                  <c:v>Emisja z transportu samochodowego</c:v>
                </c:pt>
                <c:pt idx="2">
                  <c:v>Duża emisja np. z fabryk</c:v>
                </c:pt>
                <c:pt idx="3">
                  <c:v>Emisja pochodząca z sąsiednich gmin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67</c:v>
                </c:pt>
                <c:pt idx="1">
                  <c:v>41</c:v>
                </c:pt>
                <c:pt idx="2">
                  <c:v>17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06-4348-8D1E-34992BEF7559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2F62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Emisja z pieców domowych</c:v>
                </c:pt>
                <c:pt idx="1">
                  <c:v>Emisja z transportu samochodowego</c:v>
                </c:pt>
                <c:pt idx="2">
                  <c:v>Duża emisja np. z fabryk</c:v>
                </c:pt>
                <c:pt idx="3">
                  <c:v>Emisja pochodząca z sąsiednich gmin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Arkusz1!$C$4:$C$8</c:f>
              <c:numCache>
                <c:formatCode>0</c:formatCode>
                <c:ptCount val="5"/>
                <c:pt idx="0">
                  <c:v>71.89753844575354</c:v>
                </c:pt>
                <c:pt idx="1">
                  <c:v>28.476080367734273</c:v>
                </c:pt>
                <c:pt idx="2">
                  <c:v>12.796002685986929</c:v>
                </c:pt>
                <c:pt idx="3">
                  <c:v>6.8709372977781138</c:v>
                </c:pt>
                <c:pt idx="4">
                  <c:v>8.8675362915536606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606-4348-8D1E-34992BEF7559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tys.</c:v>
                </c:pt>
              </c:strCache>
            </c:strRef>
          </c:tx>
          <c:spPr>
            <a:solidFill>
              <a:srgbClr val="CDEF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Emisja z pieców domowych</c:v>
                </c:pt>
                <c:pt idx="1">
                  <c:v>Emisja z transportu samochodowego</c:v>
                </c:pt>
                <c:pt idx="2">
                  <c:v>Duża emisja np. z fabryk</c:v>
                </c:pt>
                <c:pt idx="3">
                  <c:v>Emisja pochodząca z sąsiednich gmin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Arkusz1!$D$4:$D$8</c:f>
              <c:numCache>
                <c:formatCode>0</c:formatCode>
                <c:ptCount val="5"/>
                <c:pt idx="0">
                  <c:v>73.812126798821325</c:v>
                </c:pt>
                <c:pt idx="1">
                  <c:v>38.559641111186487</c:v>
                </c:pt>
                <c:pt idx="2">
                  <c:v>9.5906821679685184</c:v>
                </c:pt>
                <c:pt idx="3">
                  <c:v>5.8758296273089341</c:v>
                </c:pt>
                <c:pt idx="4">
                  <c:v>1.7057502149851498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06-4348-8D1E-34992BEF7559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20-100 tys.</c:v>
                </c:pt>
              </c:strCache>
            </c:strRef>
          </c:tx>
          <c:spPr>
            <a:solidFill>
              <a:srgbClr val="A1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Emisja z pieców domowych</c:v>
                </c:pt>
                <c:pt idx="1">
                  <c:v>Emisja z transportu samochodowego</c:v>
                </c:pt>
                <c:pt idx="2">
                  <c:v>Duża emisja np. z fabryk</c:v>
                </c:pt>
                <c:pt idx="3">
                  <c:v>Emisja pochodząca z sąsiednich gmin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Arkusz1!$E$4:$E$8</c:f>
              <c:numCache>
                <c:formatCode>0</c:formatCode>
                <c:ptCount val="5"/>
                <c:pt idx="0">
                  <c:v>59.073924925102347</c:v>
                </c:pt>
                <c:pt idx="1">
                  <c:v>39.21561310953188</c:v>
                </c:pt>
                <c:pt idx="2">
                  <c:v>24.886710523239547</c:v>
                </c:pt>
                <c:pt idx="3">
                  <c:v>3.7129715815030018</c:v>
                </c:pt>
                <c:pt idx="4">
                  <c:v>7.2602803092771948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606-4348-8D1E-34992BEF7559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100-500 tys.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Emisja z pieców domowych</c:v>
                </c:pt>
                <c:pt idx="1">
                  <c:v>Emisja z transportu samochodowego</c:v>
                </c:pt>
                <c:pt idx="2">
                  <c:v>Duża emisja np. z fabryk</c:v>
                </c:pt>
                <c:pt idx="3">
                  <c:v>Emisja pochodząca z sąsiednich gmin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Arkusz1!$F$4:$F$8</c:f>
              <c:numCache>
                <c:formatCode>0</c:formatCode>
                <c:ptCount val="5"/>
                <c:pt idx="0">
                  <c:v>67.575800025729151</c:v>
                </c:pt>
                <c:pt idx="1">
                  <c:v>45.987322920517769</c:v>
                </c:pt>
                <c:pt idx="2">
                  <c:v>24.767515420262036</c:v>
                </c:pt>
                <c:pt idx="3">
                  <c:v>8.1935612235315034</c:v>
                </c:pt>
                <c:pt idx="4">
                  <c:v>2.8406503256898201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606-4348-8D1E-34992BEF7559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500 tys.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Emisja z pieców domowych</c:v>
                </c:pt>
                <c:pt idx="1">
                  <c:v>Emisja z transportu samochodowego</c:v>
                </c:pt>
                <c:pt idx="2">
                  <c:v>Duża emisja np. z fabryk</c:v>
                </c:pt>
                <c:pt idx="3">
                  <c:v>Emisja pochodząca z sąsiednich gmin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Arkusz1!$G$4:$G$8</c:f>
              <c:numCache>
                <c:formatCode>0</c:formatCode>
                <c:ptCount val="5"/>
                <c:pt idx="0">
                  <c:v>55.070052717988361</c:v>
                </c:pt>
                <c:pt idx="1">
                  <c:v>62.973758851829544</c:v>
                </c:pt>
                <c:pt idx="2">
                  <c:v>18.932236044925098</c:v>
                </c:pt>
                <c:pt idx="3">
                  <c:v>15.00079307530204</c:v>
                </c:pt>
                <c:pt idx="4">
                  <c:v>2.1538588066279503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606-4348-8D1E-34992BEF75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63903726540238"/>
          <c:y val="8.8027766187270297E-3"/>
          <c:w val="0.28190909480560383"/>
          <c:h val="0.5663887856952384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Płeć</c:v>
                </c:pt>
              </c:strCache>
            </c:strRef>
          </c:tx>
          <c:spPr>
            <a:solidFill>
              <a:srgbClr val="FBE18D"/>
            </a:solidFill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BE18D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6-43B4-B780-A63C9D0A91EA}"/>
              </c:ext>
            </c:extLst>
          </c:dPt>
          <c:dPt>
            <c:idx val="1"/>
            <c:bubble3D val="0"/>
            <c:spPr>
              <a:solidFill>
                <a:srgbClr val="2F629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06-43B4-B780-A63C9D0A91EA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06-43B4-B780-A63C9D0A91EA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06-43B4-B780-A63C9D0A91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Arkusz1!$B$2:$B$3</c:f>
              <c:numCache>
                <c:formatCode>###0.0%</c:formatCode>
                <c:ptCount val="2"/>
                <c:pt idx="0">
                  <c:v>0.52593163848176172</c:v>
                </c:pt>
                <c:pt idx="1">
                  <c:v>0.47406836151823589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6-43B4-B780-A63C9D0A9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4944910366367649"/>
          <c:y val="0.80511376423951053"/>
          <c:w val="0.19460676307016081"/>
          <c:h val="0.18960248973806748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05B7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E-41DF-A1F7-B4B820DB4680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E-41DF-A1F7-B4B820DB468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5E-41DF-A1F7-B4B820DB468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5E-41DF-A1F7-B4B820DB468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5E-41DF-A1F7-B4B820DB46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5E-41DF-A1F7-B4B820DB46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46.459410047399679</c:v>
                </c:pt>
                <c:pt idx="1">
                  <c:v>19.836607513998576</c:v>
                </c:pt>
                <c:pt idx="2">
                  <c:v>33.703982438601606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5E-41DF-A1F7-B4B820DB46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4B8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1-4B7A-AE04-C51DEA388B4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1-4B7A-AE04-C51DEA388B4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1-4B7A-AE04-C51DEA388B4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1-4B7A-AE04-C51DEA388B4B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D1-4B7A-AE04-C51DEA388B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D1-4B7A-AE04-C51DEA388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D1-4B7A-AE04-C51DEA388B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8.6277520909485678E-2"/>
          <c:w val="1"/>
          <c:h val="0.72431699138026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94393940968073E-2"/>
          <c:y val="3.5975052025635328E-3"/>
          <c:w val="0.70557323060347021"/>
          <c:h val="0.96087031374043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05B76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10-466D-8BC8-01F58685D7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10-466D-8BC8-01F58685D7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410-466D-8BC8-01F58685D7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10-466D-8BC8-01F58685D7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410-466D-8BC8-01F58685D7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410-466D-8BC8-01F58685D77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410-466D-8BC8-01F58685D77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410-466D-8BC8-01F58685D77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410-466D-8BC8-01F58685D77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410-466D-8BC8-01F58685D77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410-466D-8BC8-01F58685D776}"/>
                </c:ext>
              </c:extLst>
            </c:dLbl>
            <c:dLbl>
              <c:idx val="4"/>
              <c:layout>
                <c:manualLayout>
                  <c:x val="-3.9582922090740033E-2"/>
                  <c:y val="2.741327262938242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7764017744898"/>
                      <c:h val="0.22699105927006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10-466D-8BC8-01F58685D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Arkusz1!$B$4:$B$11</c:f>
              <c:strCache>
                <c:ptCount val="8"/>
                <c:pt idx="0">
                  <c:v>Wymiana starych kotłów grzewczych</c:v>
                </c:pt>
                <c:pt idx="1">
                  <c:v>Zakaz spalania paliw niskiej jakości (np. węgiel kamienny, wilgotne drewno)</c:v>
                </c:pt>
                <c:pt idx="2">
                  <c:v>Zakaz montażu wysokoemisyjnych kotłów na paliwa stałe</c:v>
                </c:pt>
                <c:pt idx="3">
                  <c:v>W nowym budownictwie konieczność montażu urządzeń grzewczych spełniających najwyższe standardy emisyjne</c:v>
                </c:pt>
                <c:pt idx="4">
                  <c:v>Konieczność doposażenia kominków w elektrofiltry</c:v>
                </c:pt>
                <c:pt idx="5">
                  <c:v>Nowe kominki powinny osiągać sprawność na poziomie minimum 80%</c:v>
                </c:pt>
                <c:pt idx="6">
                  <c:v>Inna rekomendacja/uchwała</c:v>
                </c:pt>
                <c:pt idx="7">
                  <c:v>Nie wiem, trudno powiedzieć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36.583647916365763</c:v>
                </c:pt>
                <c:pt idx="1">
                  <c:v>19.54428199712013</c:v>
                </c:pt>
                <c:pt idx="2">
                  <c:v>3.0047712871849841</c:v>
                </c:pt>
                <c:pt idx="3">
                  <c:v>1.4568331317382959</c:v>
                </c:pt>
                <c:pt idx="4">
                  <c:v>0.62212533805569037</c:v>
                </c:pt>
                <c:pt idx="5">
                  <c:v>1.2736586724412393</c:v>
                </c:pt>
                <c:pt idx="6">
                  <c:v>10.077620940767597</c:v>
                </c:pt>
                <c:pt idx="7">
                  <c:v>39.255757184525933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10-466D-8BC8-01F58685D7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25545912"/>
        <c:axId val="525553752"/>
      </c:barChart>
      <c:catAx>
        <c:axId val="525545912"/>
        <c:scaling>
          <c:orientation val="maxMin"/>
        </c:scaling>
        <c:delete val="1"/>
        <c:axPos val="l"/>
        <c:numFmt formatCode="0.00%" sourceLinked="0"/>
        <c:majorTickMark val="none"/>
        <c:minorTickMark val="none"/>
        <c:tickLblPos val="nextTo"/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Arkusz1!$A$12</c:f>
              <c:strCache>
                <c:ptCount val="1"/>
                <c:pt idx="0">
                  <c:v>Pomorskie</c:v>
                </c:pt>
              </c:strCache>
            </c:strRef>
          </c:cat>
          <c:val>
            <c:numRef>
              <c:f>Arkusz1!$B$12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B-4F97-9594-A11E5CD035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Arkusz1!$A$12</c:f>
              <c:strCache>
                <c:ptCount val="1"/>
                <c:pt idx="0">
                  <c:v>Pomorskie</c:v>
                </c:pt>
              </c:strCache>
            </c:strRef>
          </c:cat>
          <c:val>
            <c:numRef>
              <c:f>Arkusz1!$C$12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B-4F97-9594-A11E5CD03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Arkusz1!$A$15</c:f>
              <c:strCache>
                <c:ptCount val="1"/>
                <c:pt idx="0">
                  <c:v>Warmińsko-mazurskie</c:v>
                </c:pt>
              </c:strCache>
            </c:strRef>
          </c:cat>
          <c:val>
            <c:numRef>
              <c:f>Arkusz1!$B$15</c:f>
              <c:numCache>
                <c:formatCode>###0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D-4442-A7AB-227BA9915DE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Arkusz1!$A$15</c:f>
              <c:strCache>
                <c:ptCount val="1"/>
                <c:pt idx="0">
                  <c:v>Warmińsko-mazurskie</c:v>
                </c:pt>
              </c:strCache>
            </c:strRef>
          </c:cat>
          <c:val>
            <c:numRef>
              <c:f>Arkusz1!$C$15</c:f>
              <c:numCache>
                <c:formatCode>###0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D-4442-A7AB-227BA9915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8324601529"/>
          <c:y val="0.22827615620230587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Kujawsko-pomorskie</c:v>
                </c:pt>
              </c:strCache>
            </c:strRef>
          </c:cat>
          <c:val>
            <c:numRef>
              <c:f>Arkusz1!$B$3</c:f>
              <c:numCache>
                <c:formatCode>###0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5-4695-87E3-A60EFC4DA34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Arkusz1!$A$3</c:f>
              <c:strCache>
                <c:ptCount val="1"/>
                <c:pt idx="0">
                  <c:v>Kujawsko-pomorskie</c:v>
                </c:pt>
              </c:strCache>
            </c:strRef>
          </c:cat>
          <c:val>
            <c:numRef>
              <c:f>Arkusz1!$C$3</c:f>
              <c:numCache>
                <c:formatCode>###0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5-4695-87E3-A60EFC4DA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</c:f>
              <c:strCache>
                <c:ptCount val="1"/>
                <c:pt idx="0">
                  <c:v>Mazowieckie</c:v>
                </c:pt>
              </c:strCache>
            </c:strRef>
          </c:cat>
          <c:val>
            <c:numRef>
              <c:f>Arkusz1!$B$8</c:f>
              <c:numCache>
                <c:formatCode>###0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C-4AE2-9DB1-DDD240D627A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Arkusz1!$A$8</c:f>
              <c:strCache>
                <c:ptCount val="1"/>
                <c:pt idx="0">
                  <c:v>Mazowieckie</c:v>
                </c:pt>
              </c:strCache>
            </c:strRef>
          </c:cat>
          <c:val>
            <c:numRef>
              <c:f>Arkusz1!$C$8</c:f>
              <c:numCache>
                <c:formatCode>###0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C-4AE2-9DB1-DDD240D62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Arkusz1!$A$17</c:f>
              <c:strCache>
                <c:ptCount val="1"/>
                <c:pt idx="0">
                  <c:v>Zachodniopomorskie</c:v>
                </c:pt>
              </c:strCache>
            </c:strRef>
          </c:cat>
          <c:val>
            <c:numRef>
              <c:f>Arkusz1!$B$17</c:f>
              <c:numCache>
                <c:formatCode>###0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8-41D4-A9C6-0E814E6E421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Arkusz1!$A$17</c:f>
              <c:strCache>
                <c:ptCount val="1"/>
                <c:pt idx="0">
                  <c:v>Zachodniopomorskie</c:v>
                </c:pt>
              </c:strCache>
            </c:strRef>
          </c:cat>
          <c:val>
            <c:numRef>
              <c:f>Arkusz1!$C$17</c:f>
              <c:numCache>
                <c:formatCode>###0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8-41D4-A9C6-0E814E6E4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Lubuskie</c:v>
                </c:pt>
              </c:strCache>
            </c:strRef>
          </c:cat>
          <c:val>
            <c:numRef>
              <c:f>Arkusz1!$B$5</c:f>
              <c:numCache>
                <c:formatCode>###0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0-4A1D-923F-0477D144FBF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Arkusz1!$A$5</c:f>
              <c:strCache>
                <c:ptCount val="1"/>
                <c:pt idx="0">
                  <c:v>Lubuskie</c:v>
                </c:pt>
              </c:strCache>
            </c:strRef>
          </c:cat>
          <c:val>
            <c:numRef>
              <c:f>Arkusz1!$C$5</c:f>
              <c:numCache>
                <c:formatCode>###0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70-4A1D-923F-0477D144F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Arkusz1!$A$16</c:f>
              <c:strCache>
                <c:ptCount val="1"/>
                <c:pt idx="0">
                  <c:v>Wielkopolskie</c:v>
                </c:pt>
              </c:strCache>
            </c:strRef>
          </c:cat>
          <c:val>
            <c:numRef>
              <c:f>Arkusz1!$B$16</c:f>
              <c:numCache>
                <c:formatCode>###0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4133-A009-55D7209F563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Arkusz1!$A$16</c:f>
              <c:strCache>
                <c:ptCount val="1"/>
                <c:pt idx="0">
                  <c:v>Wielkopolskie</c:v>
                </c:pt>
              </c:strCache>
            </c:strRef>
          </c:cat>
          <c:val>
            <c:numRef>
              <c:f>Arkusz1!$C$16</c:f>
              <c:numCache>
                <c:formatCode>###0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8-4133-A009-55D7209F5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0913503649342"/>
          <c:y val="0.15668054220503583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explosion val="2"/>
          <c:dPt>
            <c:idx val="0"/>
            <c:bubble3D val="0"/>
            <c:spPr>
              <a:solidFill>
                <a:srgbClr val="CDEFD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B-4FEC-95D6-EE0744E0A76E}"/>
              </c:ext>
            </c:extLst>
          </c:dPt>
          <c:dPt>
            <c:idx val="1"/>
            <c:bubble3D val="0"/>
            <c:spPr>
              <a:solidFill>
                <a:srgbClr val="FBE18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B-4FEC-95D6-EE0744E0A76E}"/>
              </c:ext>
            </c:extLst>
          </c:dPt>
          <c:dPt>
            <c:idx val="2"/>
            <c:bubble3D val="0"/>
            <c:spPr>
              <a:solidFill>
                <a:srgbClr val="2F6299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B-4FEC-95D6-EE0744E0A76E}"/>
              </c:ext>
            </c:extLst>
          </c:dPt>
          <c:dPt>
            <c:idx val="3"/>
            <c:bubble3D val="0"/>
            <c:spPr>
              <a:solidFill>
                <a:srgbClr val="A1C1C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8B-4FEC-95D6-EE0744E0A76E}"/>
              </c:ext>
            </c:extLst>
          </c:dPt>
          <c:dPt>
            <c:idx val="4"/>
            <c:bubble3D val="0"/>
            <c:spPr>
              <a:solidFill>
                <a:srgbClr val="9DB9E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8B-4FEC-95D6-EE0744E0A7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8B-4FEC-95D6-EE0744E0A76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8B-4FEC-95D6-EE0744E0A76E}"/>
              </c:ext>
            </c:extLst>
          </c:dPt>
          <c:dLbls>
            <c:dLbl>
              <c:idx val="0"/>
              <c:layout>
                <c:manualLayout>
                  <c:x val="2.9256495120708399E-3"/>
                  <c:y val="-7.349456833155908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8B-4FEC-95D6-EE0744E0A76E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78B-4FEC-95D6-EE0744E0A76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622179296658"/>
                      <c:h val="0.10311513841876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8B-4FEC-95D6-EE0744E0A76E}"/>
                </c:ext>
              </c:extLst>
            </c:dLbl>
            <c:dLbl>
              <c:idx val="5"/>
              <c:layout>
                <c:manualLayout>
                  <c:x val="-2.619984637675379E-2"/>
                  <c:y val="-0.1384931705121570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8B-4FEC-95D6-EE0744E0A76E}"/>
                </c:ext>
              </c:extLst>
            </c:dLbl>
            <c:dLbl>
              <c:idx val="6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8B-4FEC-95D6-EE0744E0A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1.    18 – 24</c:v>
                </c:pt>
                <c:pt idx="1">
                  <c:v>2.    25 – 34</c:v>
                </c:pt>
                <c:pt idx="2">
                  <c:v>3.    35 – 44</c:v>
                </c:pt>
                <c:pt idx="3">
                  <c:v>4.    45 – 59 </c:v>
                </c:pt>
                <c:pt idx="4">
                  <c:v>5.    60 i więcej</c:v>
                </c:pt>
                <c:pt idx="5">
                  <c:v>odmowa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8.668932846568414E-2</c:v>
                </c:pt>
                <c:pt idx="1">
                  <c:v>0.16452773303074986</c:v>
                </c:pt>
                <c:pt idx="2">
                  <c:v>0.20047749985482274</c:v>
                </c:pt>
                <c:pt idx="3">
                  <c:v>0.23290698659519124</c:v>
                </c:pt>
                <c:pt idx="4">
                  <c:v>0.31270438519643817</c:v>
                </c:pt>
                <c:pt idx="5">
                  <c:v>2.6940668571121804E-3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8B-4FEC-95D6-EE0744E0A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Arkusz1!$A$11</c:f>
              <c:strCache>
                <c:ptCount val="1"/>
                <c:pt idx="0">
                  <c:v>Podlaskie</c:v>
                </c:pt>
              </c:strCache>
            </c:strRef>
          </c:cat>
          <c:val>
            <c:numRef>
              <c:f>Arkusz1!$B$11</c:f>
              <c:numCache>
                <c:formatCode>###0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B-4246-A889-D634007C4B4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Arkusz1!$A$11</c:f>
              <c:strCache>
                <c:ptCount val="1"/>
                <c:pt idx="0">
                  <c:v>Podlaskie</c:v>
                </c:pt>
              </c:strCache>
            </c:strRef>
          </c:cat>
          <c:val>
            <c:numRef>
              <c:f>Arkusz1!$C$11</c:f>
              <c:numCache>
                <c:formatCode>###0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B-4246-A889-D634007C4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Łódzkie</c:v>
                </c:pt>
              </c:strCache>
            </c:strRef>
          </c:cat>
          <c:val>
            <c:numRef>
              <c:f>Arkusz1!$B$6</c:f>
              <c:numCache>
                <c:formatCode>###0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2-4D80-87FD-6660F27A884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Arkusz1!$A$6</c:f>
              <c:strCache>
                <c:ptCount val="1"/>
                <c:pt idx="0">
                  <c:v>Łódzkie</c:v>
                </c:pt>
              </c:strCache>
            </c:strRef>
          </c:cat>
          <c:val>
            <c:numRef>
              <c:f>Arkusz1!$C$6</c:f>
              <c:numCache>
                <c:formatCode>###0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2-4D80-87FD-6660F27A8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Dolnośląskie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B-4744-9600-66AD6A23777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Dolnośląskie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B-4744-9600-66AD6A237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Małopolskie</c:v>
                </c:pt>
              </c:strCache>
            </c:strRef>
          </c:cat>
          <c:val>
            <c:numRef>
              <c:f>Arkusz1!$B$7</c:f>
              <c:numCache>
                <c:formatCode>###0</c:formatCode>
                <c:ptCount val="1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3-4B4D-A4F2-8BBAC810CFE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Arkusz1!$A$7</c:f>
              <c:strCache>
                <c:ptCount val="1"/>
                <c:pt idx="0">
                  <c:v>Małopolskie</c:v>
                </c:pt>
              </c:strCache>
            </c:strRef>
          </c:cat>
          <c:val>
            <c:numRef>
              <c:f>Arkusz1!$C$7</c:f>
              <c:numCache>
                <c:formatCode>###0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C3-4B4D-A4F2-8BBAC810C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Arkusz1!$A$14</c:f>
              <c:strCache>
                <c:ptCount val="1"/>
                <c:pt idx="0">
                  <c:v>Świętokrzyskie</c:v>
                </c:pt>
              </c:strCache>
            </c:strRef>
          </c:cat>
          <c:val>
            <c:numRef>
              <c:f>Arkusz1!$B$14</c:f>
              <c:numCache>
                <c:formatCode>###0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A-466F-BC71-83A4C4A140D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Arkusz1!$A$14</c:f>
              <c:strCache>
                <c:ptCount val="1"/>
                <c:pt idx="0">
                  <c:v>Świętokrzyskie</c:v>
                </c:pt>
              </c:strCache>
            </c:strRef>
          </c:cat>
          <c:val>
            <c:numRef>
              <c:f>Arkusz1!$C$14</c:f>
              <c:numCache>
                <c:formatCode>###0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5A-466F-BC71-83A4C4A14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</c:f>
              <c:strCache>
                <c:ptCount val="1"/>
                <c:pt idx="0">
                  <c:v>Podkarpackie</c:v>
                </c:pt>
              </c:strCache>
            </c:strRef>
          </c:cat>
          <c:val>
            <c:numRef>
              <c:f>Arkusz1!$B$10</c:f>
              <c:numCache>
                <c:formatCode>###0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1-4E5B-8CDB-98B08C40902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Arkusz1!$A$10</c:f>
              <c:strCache>
                <c:ptCount val="1"/>
                <c:pt idx="0">
                  <c:v>Podkarpackie</c:v>
                </c:pt>
              </c:strCache>
            </c:strRef>
          </c:cat>
          <c:val>
            <c:numRef>
              <c:f>Arkusz1!$C$10</c:f>
              <c:numCache>
                <c:formatCode>###0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1-4E5B-8CDB-98B08C409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Lubelskie</c:v>
                </c:pt>
              </c:strCache>
            </c:strRef>
          </c:cat>
          <c:val>
            <c:numRef>
              <c:f>Arkusz1!$B$4</c:f>
              <c:numCache>
                <c:formatCode>###0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F-4839-B4B1-36CAC5970CA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Arkusz1!$A$4</c:f>
              <c:strCache>
                <c:ptCount val="1"/>
                <c:pt idx="0">
                  <c:v>Lubelskie</c:v>
                </c:pt>
              </c:strCache>
            </c:strRef>
          </c:cat>
          <c:val>
            <c:numRef>
              <c:f>Arkusz1!$C$4</c:f>
              <c:numCache>
                <c:formatCode>###0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4F-4839-B4B1-36CAC5970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Arkusz1!$A$13</c:f>
              <c:strCache>
                <c:ptCount val="1"/>
                <c:pt idx="0">
                  <c:v>Śląskie</c:v>
                </c:pt>
              </c:strCache>
            </c:strRef>
          </c:cat>
          <c:val>
            <c:numRef>
              <c:f>Arkusz1!$B$13</c:f>
              <c:numCache>
                <c:formatCode>###0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1-41DD-8E66-604F34FC080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Arkusz1!$A$13</c:f>
              <c:strCache>
                <c:ptCount val="1"/>
                <c:pt idx="0">
                  <c:v>Śląskie</c:v>
                </c:pt>
              </c:strCache>
            </c:strRef>
          </c:cat>
          <c:val>
            <c:numRef>
              <c:f>Arkusz1!$C$13</c:f>
              <c:numCache>
                <c:formatCode>###0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1-41DD-8E66-604F34FC0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18351197882337184"/>
          <c:w val="0.80254514641977037"/>
          <c:h val="0.7204330258586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</c:f>
              <c:strCache>
                <c:ptCount val="1"/>
                <c:pt idx="0">
                  <c:v>Opolskie</c:v>
                </c:pt>
              </c:strCache>
            </c:strRef>
          </c:cat>
          <c:val>
            <c:numRef>
              <c:f>Arkusz1!$B$9</c:f>
              <c:numCache>
                <c:formatCode>###0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8-4564-B2E0-DE8B6042DCB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Arkusz1!$A$9</c:f>
              <c:strCache>
                <c:ptCount val="1"/>
                <c:pt idx="0">
                  <c:v>Opolskie</c:v>
                </c:pt>
              </c:strCache>
            </c:strRef>
          </c:cat>
          <c:val>
            <c:numRef>
              <c:f>Arkusz1!$C$9</c:f>
              <c:numCache>
                <c:formatCode>###0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8-4564-B2E0-DE8B6042D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-27"/>
        <c:axId val="803115616"/>
        <c:axId val="803120712"/>
      </c:barChart>
      <c:catAx>
        <c:axId val="8031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3120712"/>
        <c:crosses val="autoZero"/>
        <c:auto val="1"/>
        <c:lblAlgn val="ctr"/>
        <c:lblOffset val="100"/>
        <c:noMultiLvlLbl val="0"/>
      </c:catAx>
      <c:valAx>
        <c:axId val="803120712"/>
        <c:scaling>
          <c:orientation val="minMax"/>
          <c:max val="80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8031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944373274020456"/>
          <c:w val="0.99615652487366801"/>
          <c:h val="0.66055626725979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05B76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D-4797-BC35-78172F226D25}"/>
              </c:ext>
            </c:extLst>
          </c:dPt>
          <c:dPt>
            <c:idx val="1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D-4797-BC35-78172F226D25}"/>
              </c:ext>
            </c:extLst>
          </c:dPt>
          <c:dPt>
            <c:idx val="2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D-4797-BC35-78172F226D25}"/>
              </c:ext>
            </c:extLst>
          </c:dPt>
          <c:dPt>
            <c:idx val="3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D-4797-BC35-78172F226D25}"/>
              </c:ext>
            </c:extLst>
          </c:dPt>
          <c:dPt>
            <c:idx val="4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6D-4797-BC35-78172F226D2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Nowe kominki powinny osiągać sprawność na poziomie minimum 80%</c:v>
                </c:pt>
                <c:pt idx="1">
                  <c:v>Konieczność doposażenia kominków w elektrofiltry</c:v>
                </c:pt>
                <c:pt idx="2">
                  <c:v>Inna rekomendacja/uchwała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Arkusz1!$B$8:$B$11</c:f>
              <c:numCache>
                <c:formatCode>###0</c:formatCode>
                <c:ptCount val="4"/>
                <c:pt idx="0">
                  <c:v>1.2736586724412393</c:v>
                </c:pt>
                <c:pt idx="1">
                  <c:v>0.62212533805569037</c:v>
                </c:pt>
                <c:pt idx="2">
                  <c:v>10.077620940767593</c:v>
                </c:pt>
                <c:pt idx="3">
                  <c:v>39.255757184525926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6D-4797-BC35-78172F226D25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2F62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Nowe kominki powinny osiągać sprawność na poziomie minimum 80%</c:v>
                </c:pt>
                <c:pt idx="1">
                  <c:v>Konieczność doposażenia kominków w elektrofiltry</c:v>
                </c:pt>
                <c:pt idx="2">
                  <c:v>Inna rekomendacja/uchwała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Arkusz1!$C$8:$C$11</c:f>
              <c:numCache>
                <c:formatCode>###0</c:formatCode>
                <c:ptCount val="4"/>
                <c:pt idx="0">
                  <c:v>1.5586010242320611</c:v>
                </c:pt>
                <c:pt idx="1">
                  <c:v>1.4679639962186501</c:v>
                </c:pt>
                <c:pt idx="2">
                  <c:v>10.740929737163542</c:v>
                </c:pt>
                <c:pt idx="3">
                  <c:v>38.035827396405715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6D-4797-BC35-78172F226D25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20 000 mieszkańców</c:v>
                </c:pt>
              </c:strCache>
            </c:strRef>
          </c:tx>
          <c:spPr>
            <a:solidFill>
              <a:srgbClr val="CDEFD8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47-4057-9B35-0E55141C6EC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47-4057-9B35-0E55141C6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Nowe kominki powinny osiągać sprawność na poziomie minimum 80%</c:v>
                </c:pt>
                <c:pt idx="1">
                  <c:v>Konieczność doposażenia kominków w elektrofiltry</c:v>
                </c:pt>
                <c:pt idx="2">
                  <c:v>Inna rekomendacja/uchwała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Arkusz1!$D$8:$D$11</c:f>
              <c:numCache>
                <c:formatCode>###0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5.3564167109524945</c:v>
                </c:pt>
                <c:pt idx="3">
                  <c:v>41.170272233873071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6D-4797-BC35-78172F226D25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powyżej 20 000 do 50 000 mieszkańców</c:v>
                </c:pt>
              </c:strCache>
            </c:strRef>
          </c:tx>
          <c:spPr>
            <a:solidFill>
              <a:srgbClr val="A1C1C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47-4057-9B35-0E55141C6EC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47-4057-9B35-0E55141C6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Nowe kominki powinny osiągać sprawność na poziomie minimum 80%</c:v>
                </c:pt>
                <c:pt idx="1">
                  <c:v>Konieczność doposażenia kominków w elektrofiltry</c:v>
                </c:pt>
                <c:pt idx="2">
                  <c:v>Inna rekomendacja/uchwała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Arkusz1!$E$8:$E$11</c:f>
              <c:numCache>
                <c:formatCode>###0</c:formatCode>
                <c:ptCount val="4"/>
                <c:pt idx="0">
                  <c:v>0</c:v>
                </c:pt>
                <c:pt idx="1">
                  <c:v>0.27233258045876874</c:v>
                </c:pt>
                <c:pt idx="2">
                  <c:v>18.416786380549102</c:v>
                </c:pt>
                <c:pt idx="3">
                  <c:v>41.066151239835769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B6D-4797-BC35-78172F226D25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powyżej 50 000 do 200 000 mieszkańców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47-4057-9B35-0E55141C6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Nowe kominki powinny osiągać sprawność na poziomie minimum 80%</c:v>
                </c:pt>
                <c:pt idx="1">
                  <c:v>Konieczność doposażenia kominków w elektrofiltry</c:v>
                </c:pt>
                <c:pt idx="2">
                  <c:v>Inna rekomendacja/uchwała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Arkusz1!$F$8:$F$11</c:f>
              <c:numCache>
                <c:formatCode>###0</c:formatCode>
                <c:ptCount val="4"/>
                <c:pt idx="0">
                  <c:v>3.1248094352666858</c:v>
                </c:pt>
                <c:pt idx="1">
                  <c:v>0</c:v>
                </c:pt>
                <c:pt idx="2">
                  <c:v>4.9149126904794169</c:v>
                </c:pt>
                <c:pt idx="3">
                  <c:v>43.403623795949187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B6D-4797-BC35-78172F226D25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200 000 mieszkańców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47-4057-9B35-0E55141C6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Nowe kominki powinny osiągać sprawność na poziomie minimum 80%</c:v>
                </c:pt>
                <c:pt idx="1">
                  <c:v>Konieczność doposażenia kominków w elektrofiltry</c:v>
                </c:pt>
                <c:pt idx="2">
                  <c:v>Inna rekomendacja/uchwała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Arkusz1!$G$8:$G$11</c:f>
              <c:numCache>
                <c:formatCode>###0</c:formatCode>
                <c:ptCount val="4"/>
                <c:pt idx="0">
                  <c:v>0.65250948102622663</c:v>
                </c:pt>
                <c:pt idx="1">
                  <c:v>0.38328122996745445</c:v>
                </c:pt>
                <c:pt idx="2">
                  <c:v>12.560851956595023</c:v>
                </c:pt>
                <c:pt idx="3">
                  <c:v>36.163390695485923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B6D-4797-BC35-78172F226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ax val="60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137256365974"/>
          <c:y val="0.1880796887806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C-4200-B759-05E925D775F8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C-4200-B759-05E925D775F8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C-4200-B759-05E925D775F8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C-4200-B759-05E925D775F8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6C-4200-B759-05E925D775F8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86C-4200-B759-05E925D775F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6C-4200-B759-05E925D775F8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6C-4200-B759-05E925D775F8}"/>
                </c:ext>
              </c:extLst>
            </c:dLbl>
            <c:dLbl>
              <c:idx val="4"/>
              <c:layout>
                <c:manualLayout>
                  <c:x val="-4.5882718472791913E-2"/>
                  <c:y val="-0.1175938855809178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C-4200-B759-05E925D775F8}"/>
                </c:ext>
              </c:extLst>
            </c:dLbl>
            <c:dLbl>
              <c:idx val="5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6C-4200-B759-05E925D775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18 – 24 lat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386C-4200-B759-05E925D77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"/>
          <c:w val="0.8532103921823570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7-4A9C-A7B3-9CD0FB4C79C4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7-4A9C-A7B3-9CD0FB4C79C4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D7-4A9C-A7B3-9CD0FB4C79C4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D7-4A9C-A7B3-9CD0FB4C79C4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D7-4A9C-A7B3-9CD0FB4C79C4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D7-4A9C-A7B3-9CD0FB4C79C4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ED7-4A9C-A7B3-9CD0FB4C79C4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ED7-4A9C-A7B3-9CD0FB4C79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D7-4A9C-A7B3-9CD0FB4C79C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D7-4A9C-A7B3-9CD0FB4C79C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ED7-4A9C-A7B3-9CD0FB4C79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ED7-4A9C-A7B3-9CD0FB4C79C4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D7-4A9C-A7B3-9CD0FB4C79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 tys. mieszkańców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0-6ED7-4A9C-A7B3-9CD0FB4C79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8843060908975725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391358187594522"/>
          <c:w val="0.99615652487366801"/>
          <c:h val="0.6660864796382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05B76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7-404F-B23B-6269DB5BBD3B}"/>
              </c:ext>
            </c:extLst>
          </c:dPt>
          <c:dPt>
            <c:idx val="1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87-404F-B23B-6269DB5BBD3B}"/>
              </c:ext>
            </c:extLst>
          </c:dPt>
          <c:dPt>
            <c:idx val="2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87-404F-B23B-6269DB5BBD3B}"/>
              </c:ext>
            </c:extLst>
          </c:dPt>
          <c:dPt>
            <c:idx val="3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87-404F-B23B-6269DB5BBD3B}"/>
              </c:ext>
            </c:extLst>
          </c:dPt>
          <c:dPt>
            <c:idx val="4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87-404F-B23B-6269DB5BBD3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Wymiana starych kotłów grzewczych</c:v>
                </c:pt>
                <c:pt idx="1">
                  <c:v>Zakaz spalania paliw niskiej jakości (np. węgiel kamienny, wilgotne drewno)</c:v>
                </c:pt>
                <c:pt idx="2">
                  <c:v>Zakaz montażu wysokoemisyjnych kotłów na paliwa stałe</c:v>
                </c:pt>
                <c:pt idx="3">
                  <c:v>W nowym budownictwie konieczność montażu urządzeń grzewczych spełniających najwyższe standardy emisyjne</c:v>
                </c:pt>
              </c:strCache>
            </c:strRef>
          </c:cat>
          <c:val>
            <c:numRef>
              <c:f>Arkusz1!$B$4:$B$7</c:f>
              <c:numCache>
                <c:formatCode>###0</c:formatCode>
                <c:ptCount val="4"/>
                <c:pt idx="0">
                  <c:v>36.583647916365763</c:v>
                </c:pt>
                <c:pt idx="1">
                  <c:v>19.544281997120123</c:v>
                </c:pt>
                <c:pt idx="2">
                  <c:v>3.0047712871849841</c:v>
                </c:pt>
                <c:pt idx="3">
                  <c:v>1.4568331317382957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87-404F-B23B-6269DB5BBD3B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2F62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Wymiana starych kotłów grzewczych</c:v>
                </c:pt>
                <c:pt idx="1">
                  <c:v>Zakaz spalania paliw niskiej jakości (np. węgiel kamienny, wilgotne drewno)</c:v>
                </c:pt>
                <c:pt idx="2">
                  <c:v>Zakaz montażu wysokoemisyjnych kotłów na paliwa stałe</c:v>
                </c:pt>
                <c:pt idx="3">
                  <c:v>W nowym budownictwie konieczność montażu urządzeń grzewczych spełniających najwyższe standardy emisyjne</c:v>
                </c:pt>
              </c:strCache>
            </c:strRef>
          </c:cat>
          <c:val>
            <c:numRef>
              <c:f>Arkusz1!$C$4:$C$7</c:f>
              <c:numCache>
                <c:formatCode>###0</c:formatCode>
                <c:ptCount val="4"/>
                <c:pt idx="0">
                  <c:v>30.942090722572317</c:v>
                </c:pt>
                <c:pt idx="1">
                  <c:v>27.678912060716005</c:v>
                </c:pt>
                <c:pt idx="2">
                  <c:v>1.0115717759826952</c:v>
                </c:pt>
                <c:pt idx="3">
                  <c:v>1.5174235467017254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87-404F-B23B-6269DB5BBD3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20 000 mieszkańców</c:v>
                </c:pt>
              </c:strCache>
            </c:strRef>
          </c:tx>
          <c:spPr>
            <a:solidFill>
              <a:srgbClr val="CDEFD8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14-49C6-806C-53524F1D8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Wymiana starych kotłów grzewczych</c:v>
                </c:pt>
                <c:pt idx="1">
                  <c:v>Zakaz spalania paliw niskiej jakości (np. węgiel kamienny, wilgotne drewno)</c:v>
                </c:pt>
                <c:pt idx="2">
                  <c:v>Zakaz montażu wysokoemisyjnych kotłów na paliwa stałe</c:v>
                </c:pt>
                <c:pt idx="3">
                  <c:v>W nowym budownictwie konieczność montażu urządzeń grzewczych spełniających najwyższe standardy emisyjne</c:v>
                </c:pt>
              </c:strCache>
            </c:strRef>
          </c:cat>
          <c:val>
            <c:numRef>
              <c:f>Arkusz1!$D$4:$D$7</c:f>
              <c:numCache>
                <c:formatCode>###0</c:formatCode>
                <c:ptCount val="4"/>
                <c:pt idx="0">
                  <c:v>48.568067626063147</c:v>
                </c:pt>
                <c:pt idx="1">
                  <c:v>8.3186025989994796</c:v>
                </c:pt>
                <c:pt idx="2">
                  <c:v>0</c:v>
                </c:pt>
                <c:pt idx="3">
                  <c:v>1.1354591016329398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87-404F-B23B-6269DB5BBD3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powyżej 20 000 do 50 000 mieszkańców</c:v>
                </c:pt>
              </c:strCache>
            </c:strRef>
          </c:tx>
          <c:spPr>
            <a:solidFill>
              <a:srgbClr val="A1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Wymiana starych kotłów grzewczych</c:v>
                </c:pt>
                <c:pt idx="1">
                  <c:v>Zakaz spalania paliw niskiej jakości (np. węgiel kamienny, wilgotne drewno)</c:v>
                </c:pt>
                <c:pt idx="2">
                  <c:v>Zakaz montażu wysokoemisyjnych kotłów na paliwa stałe</c:v>
                </c:pt>
                <c:pt idx="3">
                  <c:v>W nowym budownictwie konieczność montażu urządzeń grzewczych spełniających najwyższe standardy emisyjne</c:v>
                </c:pt>
              </c:strCache>
            </c:strRef>
          </c:cat>
          <c:val>
            <c:numRef>
              <c:f>Arkusz1!$E$4:$E$7</c:f>
              <c:numCache>
                <c:formatCode>###0</c:formatCode>
                <c:ptCount val="4"/>
                <c:pt idx="0">
                  <c:v>41.863541911936466</c:v>
                </c:pt>
                <c:pt idx="1">
                  <c:v>6.6113942145853004</c:v>
                </c:pt>
                <c:pt idx="2">
                  <c:v>3.2577241477397774</c:v>
                </c:pt>
                <c:pt idx="3">
                  <c:v>3.7399249096626312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87-404F-B23B-6269DB5BBD3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powyżej 50 000 do 200 000 mieszkańców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Wymiana starych kotłów grzewczych</c:v>
                </c:pt>
                <c:pt idx="1">
                  <c:v>Zakaz spalania paliw niskiej jakości (np. węgiel kamienny, wilgotne drewno)</c:v>
                </c:pt>
                <c:pt idx="2">
                  <c:v>Zakaz montażu wysokoemisyjnych kotłów na paliwa stałe</c:v>
                </c:pt>
                <c:pt idx="3">
                  <c:v>W nowym budownictwie konieczność montażu urządzeń grzewczych spełniających najwyższe standardy emisyjne</c:v>
                </c:pt>
              </c:strCache>
            </c:strRef>
          </c:cat>
          <c:val>
            <c:numRef>
              <c:f>Arkusz1!$F$4:$F$7</c:f>
              <c:numCache>
                <c:formatCode>###0</c:formatCode>
                <c:ptCount val="4"/>
                <c:pt idx="0">
                  <c:v>35.454867227779452</c:v>
                </c:pt>
                <c:pt idx="1">
                  <c:v>13.956716767898719</c:v>
                </c:pt>
                <c:pt idx="2">
                  <c:v>10.384338482652101</c:v>
                </c:pt>
                <c:pt idx="3">
                  <c:v>1.6678395914247721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87-404F-B23B-6269DB5BBD3B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200 000 mieszkańców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14-49C6-806C-53524F1D8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Wymiana starych kotłów grzewczych</c:v>
                </c:pt>
                <c:pt idx="1">
                  <c:v>Zakaz spalania paliw niskiej jakości (np. węgiel kamienny, wilgotne drewno)</c:v>
                </c:pt>
                <c:pt idx="2">
                  <c:v>Zakaz montażu wysokoemisyjnych kotłów na paliwa stałe</c:v>
                </c:pt>
                <c:pt idx="3">
                  <c:v>W nowym budownictwie konieczność montażu urządzeń grzewczych spełniających najwyższe standardy emisyjne</c:v>
                </c:pt>
              </c:strCache>
            </c:strRef>
          </c:cat>
          <c:val>
            <c:numRef>
              <c:f>Arkusz1!$G$4:$G$7</c:f>
              <c:numCache>
                <c:formatCode>###0</c:formatCode>
                <c:ptCount val="4"/>
                <c:pt idx="0">
                  <c:v>34.027836569653815</c:v>
                </c:pt>
                <c:pt idx="1">
                  <c:v>26.985555782819642</c:v>
                </c:pt>
                <c:pt idx="2">
                  <c:v>1.3761717404995923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87-404F-B23B-6269DB5BBD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0-42E6-9A8D-72D0030068EC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0-42E6-9A8D-72D0030068EC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0-42E6-9A8D-72D0030068E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0-42E6-9A8D-72D0030068EC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0-42E6-9A8D-72D0030068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0-42E6-9A8D-72D0030068EC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Zdecydowanie 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47.383581522921304</c:v>
                </c:pt>
                <c:pt idx="1">
                  <c:v>46.577505502264643</c:v>
                </c:pt>
                <c:pt idx="2">
                  <c:v>6.038912974813913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20-42E6-9A8D-72D0030068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5-4140-859D-EBD3B09296D4}"/>
              </c:ext>
            </c:extLst>
          </c:dPt>
          <c:dPt>
            <c:idx val="1"/>
            <c:bubble3D val="0"/>
            <c:spPr>
              <a:solidFill>
                <a:srgbClr val="8ECF8E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5-4140-859D-EBD3B09296D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45-4140-859D-EBD3B09296D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45-4140-859D-EBD3B09296D4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45-4140-859D-EBD3B09296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45-4140-859D-EBD3B09296D4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A45-4140-859D-EBD3B09296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5.0596983205150821</c:v>
                </c:pt>
                <c:pt idx="1">
                  <c:v>42.323883202406222</c:v>
                </c:pt>
                <c:pt idx="2">
                  <c:v>32.985580348966728</c:v>
                </c:pt>
                <c:pt idx="3">
                  <c:v>13.591925153297913</c:v>
                </c:pt>
                <c:pt idx="4">
                  <c:v>6.038912974813913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45-4140-859D-EBD3B0929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pozytywnie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CC6-476F-BFE9-2831F7790239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pozytywnie</c:v>
                </c:pt>
              </c:strCache>
            </c:strRef>
          </c:tx>
          <c:spPr>
            <a:solidFill>
              <a:srgbClr val="8ECF8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CC6-476F-BFE9-2831F779023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negatywnie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CC6-476F-BFE9-2831F7790239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negatywne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CC6-476F-BFE9-2831F7790239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C6-476F-BFE9-2831F7790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ECC6-476F-BFE9-2831F77902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4631166644154787"/>
          <c:h val="0.5866788355549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1C0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9-4809-9BF5-E0378A96C94D}"/>
              </c:ext>
            </c:extLst>
          </c:dPt>
          <c:dPt>
            <c:idx val="1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9-4809-9BF5-E0378A96C94D}"/>
              </c:ext>
            </c:extLst>
          </c:dPt>
          <c:dPt>
            <c:idx val="2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49-4809-9BF5-E0378A96C94D}"/>
              </c:ext>
            </c:extLst>
          </c:dPt>
          <c:dPt>
            <c:idx val="3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49-4809-9BF5-E0378A96C94D}"/>
              </c:ext>
            </c:extLst>
          </c:dPt>
          <c:dPt>
            <c:idx val="4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49-4809-9BF5-E0378A96C94D}"/>
              </c:ext>
            </c:extLst>
          </c:dPt>
          <c:dPt>
            <c:idx val="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49-4809-9BF5-E0378A96C94D}"/>
              </c:ext>
            </c:extLst>
          </c:dPt>
          <c:dPt>
            <c:idx val="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49-4809-9BF5-E0378A96C94D}"/>
              </c:ext>
            </c:extLst>
          </c:dPt>
          <c:dPt>
            <c:idx val="8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49-4809-9BF5-E0378A96C94D}"/>
              </c:ext>
            </c:extLst>
          </c:dPt>
          <c:dPt>
            <c:idx val="9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49-4809-9BF5-E0378A96C94D}"/>
              </c:ext>
            </c:extLst>
          </c:dPt>
          <c:dPt>
            <c:idx val="10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49-4809-9BF5-E0378A96C94D}"/>
              </c:ext>
            </c:extLst>
          </c:dPt>
          <c:dPt>
            <c:idx val="11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49-4809-9BF5-E0378A96C94D}"/>
              </c:ext>
            </c:extLst>
          </c:dPt>
          <c:dPt>
            <c:idx val="12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49-4809-9BF5-E0378A96C94D}"/>
              </c:ext>
            </c:extLst>
          </c:dPt>
          <c:dPt>
            <c:idx val="13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49-4809-9BF5-E0378A96C94D}"/>
              </c:ext>
            </c:extLst>
          </c:dPt>
          <c:dPt>
            <c:idx val="14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D49-4809-9BF5-E0378A96C94D}"/>
              </c:ext>
            </c:extLst>
          </c:dPt>
          <c:dPt>
            <c:idx val="1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D49-4809-9BF5-E0378A96C94D}"/>
              </c:ext>
            </c:extLst>
          </c:dPt>
          <c:dPt>
            <c:idx val="1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D49-4809-9BF5-E0378A96C94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D49-4809-9BF5-E0378A96C9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Wieś</c:v>
                </c:pt>
                <c:pt idx="3">
                  <c:v>Miasto do 
20 tys.</c:v>
                </c:pt>
                <c:pt idx="4">
                  <c:v>Miasto 
powyżej 
20 do 50 tys.</c:v>
                </c:pt>
                <c:pt idx="5">
                  <c:v>Miasto 
powyżej 
50 do 200 tys.</c:v>
                </c:pt>
                <c:pt idx="6">
                  <c:v>Miasto 
powyżej 
200  tys. 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47.383581522921304</c:v>
                </c:pt>
                <c:pt idx="2" formatCode="0">
                  <c:v>50.712592816973199</c:v>
                </c:pt>
                <c:pt idx="3" formatCode="0">
                  <c:v>59.874490411264539</c:v>
                </c:pt>
                <c:pt idx="4" formatCode="0">
                  <c:v>49.067421947299152</c:v>
                </c:pt>
                <c:pt idx="5" formatCode="0">
                  <c:v>43.152153440960475</c:v>
                </c:pt>
                <c:pt idx="6" formatCode="0">
                  <c:v>36.485124457827283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D49-4809-9BF5-E0378A96C9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7.6570544005076568E-2"/>
          <c:w val="0.84631166644154787"/>
          <c:h val="0.64410674355876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BE18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8-4144-BCF4-8FC7B3B8FA5B}"/>
              </c:ext>
            </c:extLst>
          </c:dPt>
          <c:dPt>
            <c:idx val="1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8-4144-BCF4-8FC7B3B8FA5B}"/>
              </c:ext>
            </c:extLst>
          </c:dPt>
          <c:dPt>
            <c:idx val="2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8-4144-BCF4-8FC7B3B8FA5B}"/>
              </c:ext>
            </c:extLst>
          </c:dPt>
          <c:dPt>
            <c:idx val="3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8-4144-BCF4-8FC7B3B8FA5B}"/>
              </c:ext>
            </c:extLst>
          </c:dPt>
          <c:dPt>
            <c:idx val="4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78-4144-BCF4-8FC7B3B8FA5B}"/>
              </c:ext>
            </c:extLst>
          </c:dPt>
          <c:dPt>
            <c:idx val="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78-4144-BCF4-8FC7B3B8FA5B}"/>
              </c:ext>
            </c:extLst>
          </c:dPt>
          <c:dPt>
            <c:idx val="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078-4144-BCF4-8FC7B3B8FA5B}"/>
              </c:ext>
            </c:extLst>
          </c:dPt>
          <c:dPt>
            <c:idx val="8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078-4144-BCF4-8FC7B3B8FA5B}"/>
              </c:ext>
            </c:extLst>
          </c:dPt>
          <c:dPt>
            <c:idx val="9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078-4144-BCF4-8FC7B3B8FA5B}"/>
              </c:ext>
            </c:extLst>
          </c:dPt>
          <c:dPt>
            <c:idx val="10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078-4144-BCF4-8FC7B3B8FA5B}"/>
              </c:ext>
            </c:extLst>
          </c:dPt>
          <c:dPt>
            <c:idx val="11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078-4144-BCF4-8FC7B3B8FA5B}"/>
              </c:ext>
            </c:extLst>
          </c:dPt>
          <c:dPt>
            <c:idx val="12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078-4144-BCF4-8FC7B3B8FA5B}"/>
              </c:ext>
            </c:extLst>
          </c:dPt>
          <c:dPt>
            <c:idx val="13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078-4144-BCF4-8FC7B3B8FA5B}"/>
              </c:ext>
            </c:extLst>
          </c:dPt>
          <c:dPt>
            <c:idx val="14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078-4144-BCF4-8FC7B3B8FA5B}"/>
              </c:ext>
            </c:extLst>
          </c:dPt>
          <c:dPt>
            <c:idx val="1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078-4144-BCF4-8FC7B3B8FA5B}"/>
              </c:ext>
            </c:extLst>
          </c:dPt>
          <c:dPt>
            <c:idx val="1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078-4144-BCF4-8FC7B3B8FA5B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78-4144-BCF4-8FC7B3B8FA5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ogół</c:v>
                </c:pt>
                <c:pt idx="2">
                  <c:v>Do 1500 zł</c:v>
                </c:pt>
                <c:pt idx="3">
                  <c:v>1501-2500 zł</c:v>
                </c:pt>
                <c:pt idx="4">
                  <c:v>Powyżej 2500 zł</c:v>
                </c:pt>
              </c:strCache>
            </c:strRef>
          </c:cat>
          <c:val>
            <c:numRef>
              <c:f>Arkusz1!$B$4:$B$8</c:f>
              <c:numCache>
                <c:formatCode>General</c:formatCode>
                <c:ptCount val="5"/>
                <c:pt idx="0" formatCode="0">
                  <c:v>47.383581522921304</c:v>
                </c:pt>
                <c:pt idx="2" formatCode="0">
                  <c:v>55.649744433999466</c:v>
                </c:pt>
                <c:pt idx="3" formatCode="0">
                  <c:v>55.588340554582366</c:v>
                </c:pt>
                <c:pt idx="4" formatCode="0">
                  <c:v>40.507510143611803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078-4144-BCF4-8FC7B3B8FA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0-42E6-9A8D-72D0030068EC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0-42E6-9A8D-72D0030068EC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0-42E6-9A8D-72D0030068E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0-42E6-9A8D-72D0030068EC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0-42E6-9A8D-72D0030068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0-42E6-9A8D-72D0030068EC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Zdecydowanie 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47.383581522921304</c:v>
                </c:pt>
                <c:pt idx="1">
                  <c:v>46.577505502264643</c:v>
                </c:pt>
                <c:pt idx="2">
                  <c:v>6.038912974813913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20-42E6-9A8D-72D0030068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5-4140-859D-EBD3B09296D4}"/>
              </c:ext>
            </c:extLst>
          </c:dPt>
          <c:dPt>
            <c:idx val="1"/>
            <c:bubble3D val="0"/>
            <c:spPr>
              <a:solidFill>
                <a:srgbClr val="8ECF8E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5-4140-859D-EBD3B09296D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45-4140-859D-EBD3B09296D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45-4140-859D-EBD3B09296D4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45-4140-859D-EBD3B09296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45-4140-859D-EBD3B09296D4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A45-4140-859D-EBD3B09296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5.0596983205150821</c:v>
                </c:pt>
                <c:pt idx="1">
                  <c:v>42.323883202406222</c:v>
                </c:pt>
                <c:pt idx="2">
                  <c:v>32.985580348966728</c:v>
                </c:pt>
                <c:pt idx="3">
                  <c:v>13.591925153297913</c:v>
                </c:pt>
                <c:pt idx="4">
                  <c:v>6.038912974813913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45-4140-859D-EBD3B0929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pozytywnie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CC6-476F-BFE9-2831F7790239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pozytywnie</c:v>
                </c:pt>
              </c:strCache>
            </c:strRef>
          </c:tx>
          <c:spPr>
            <a:solidFill>
              <a:srgbClr val="8ECF8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CC6-476F-BFE9-2831F779023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negatywnie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CC6-476F-BFE9-2831F7790239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negatywne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CC6-476F-BFE9-2831F7790239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C6-476F-BFE9-2831F7790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ECC6-476F-BFE9-2831F77902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5-4E88-965F-4CEFDBD58996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5-4E88-965F-4CEFDBD58996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E5-4E88-965F-4CEFDBD58996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E5-4E88-965F-4CEFDBD58996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E5-4E88-965F-4CEFDBD5899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E5-4E88-965F-4CEFDBD58996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E5-4E88-965F-4CEFDBD58996}"/>
              </c:ext>
            </c:extLst>
          </c:dPt>
          <c:cat>
            <c:strRef>
              <c:f>Arkusz1!$A$2:$A$6</c:f>
              <c:strCache>
                <c:ptCount val="5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E5-4E88-965F-4CEFDBD5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494832096784901"/>
          <c:y val="1.3723530524930541E-2"/>
          <c:w val="0.6556090665792299"/>
          <c:h val="0.9348291445334179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7.4350804235850138E-2"/>
          <c:w val="0.84631166644154787"/>
          <c:h val="0.61998254184555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A1C1C0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9-4809-9BF5-E0378A96C94D}"/>
              </c:ext>
            </c:extLst>
          </c:dPt>
          <c:dPt>
            <c:idx val="1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9-4809-9BF5-E0378A96C94D}"/>
              </c:ext>
            </c:extLst>
          </c:dPt>
          <c:dPt>
            <c:idx val="2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49-4809-9BF5-E0378A96C94D}"/>
              </c:ext>
            </c:extLst>
          </c:dPt>
          <c:dPt>
            <c:idx val="3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49-4809-9BF5-E0378A96C94D}"/>
              </c:ext>
            </c:extLst>
          </c:dPt>
          <c:dPt>
            <c:idx val="4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49-4809-9BF5-E0378A96C94D}"/>
              </c:ext>
            </c:extLst>
          </c:dPt>
          <c:dPt>
            <c:idx val="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49-4809-9BF5-E0378A96C94D}"/>
              </c:ext>
            </c:extLst>
          </c:dPt>
          <c:dPt>
            <c:idx val="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49-4809-9BF5-E0378A96C94D}"/>
              </c:ext>
            </c:extLst>
          </c:dPt>
          <c:dPt>
            <c:idx val="8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49-4809-9BF5-E0378A96C94D}"/>
              </c:ext>
            </c:extLst>
          </c:dPt>
          <c:dPt>
            <c:idx val="9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49-4809-9BF5-E0378A96C94D}"/>
              </c:ext>
            </c:extLst>
          </c:dPt>
          <c:dPt>
            <c:idx val="10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49-4809-9BF5-E0378A96C94D}"/>
              </c:ext>
            </c:extLst>
          </c:dPt>
          <c:dPt>
            <c:idx val="11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49-4809-9BF5-E0378A96C94D}"/>
              </c:ext>
            </c:extLst>
          </c:dPt>
          <c:dPt>
            <c:idx val="12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49-4809-9BF5-E0378A96C94D}"/>
              </c:ext>
            </c:extLst>
          </c:dPt>
          <c:dPt>
            <c:idx val="13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49-4809-9BF5-E0378A96C94D}"/>
              </c:ext>
            </c:extLst>
          </c:dPt>
          <c:dPt>
            <c:idx val="14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D49-4809-9BF5-E0378A96C94D}"/>
              </c:ext>
            </c:extLst>
          </c:dPt>
          <c:dPt>
            <c:idx val="1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D49-4809-9BF5-E0378A96C94D}"/>
              </c:ext>
            </c:extLst>
          </c:dPt>
          <c:dPt>
            <c:idx val="1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D49-4809-9BF5-E0378A96C94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D49-4809-9BF5-E0378A96C9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Wieś</c:v>
                </c:pt>
                <c:pt idx="3">
                  <c:v>Miasto do 
20 tys.</c:v>
                </c:pt>
                <c:pt idx="4">
                  <c:v>Miasto 
powyżej 
20 do 50 tys.</c:v>
                </c:pt>
                <c:pt idx="5">
                  <c:v>Miasto 
powyżej 
50 do 200 tys.</c:v>
                </c:pt>
                <c:pt idx="6">
                  <c:v>Miasto 
powyżej 
200  tys. 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46.5775055022646</c:v>
                </c:pt>
                <c:pt idx="2" formatCode="0">
                  <c:v>45.719981210619295</c:v>
                </c:pt>
                <c:pt idx="3" formatCode="0">
                  <c:v>36.759930624472958</c:v>
                </c:pt>
                <c:pt idx="4" formatCode="0">
                  <c:v>46.552948835879569</c:v>
                </c:pt>
                <c:pt idx="5" formatCode="0">
                  <c:v>48.766387686699446</c:v>
                </c:pt>
                <c:pt idx="6" formatCode="0">
                  <c:v>52.128471700647282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D49-4809-9BF5-E0378A96C9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7.6570544005076568E-2"/>
          <c:w val="0.84631166644154787"/>
          <c:h val="0.64410674355876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BE18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8-4144-BCF4-8FC7B3B8FA5B}"/>
              </c:ext>
            </c:extLst>
          </c:dPt>
          <c:dPt>
            <c:idx val="1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8-4144-BCF4-8FC7B3B8FA5B}"/>
              </c:ext>
            </c:extLst>
          </c:dPt>
          <c:dPt>
            <c:idx val="2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8-4144-BCF4-8FC7B3B8FA5B}"/>
              </c:ext>
            </c:extLst>
          </c:dPt>
          <c:dPt>
            <c:idx val="3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8-4144-BCF4-8FC7B3B8FA5B}"/>
              </c:ext>
            </c:extLst>
          </c:dPt>
          <c:dPt>
            <c:idx val="4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78-4144-BCF4-8FC7B3B8FA5B}"/>
              </c:ext>
            </c:extLst>
          </c:dPt>
          <c:dPt>
            <c:idx val="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78-4144-BCF4-8FC7B3B8FA5B}"/>
              </c:ext>
            </c:extLst>
          </c:dPt>
          <c:dPt>
            <c:idx val="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078-4144-BCF4-8FC7B3B8FA5B}"/>
              </c:ext>
            </c:extLst>
          </c:dPt>
          <c:dPt>
            <c:idx val="8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078-4144-BCF4-8FC7B3B8FA5B}"/>
              </c:ext>
            </c:extLst>
          </c:dPt>
          <c:dPt>
            <c:idx val="9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078-4144-BCF4-8FC7B3B8FA5B}"/>
              </c:ext>
            </c:extLst>
          </c:dPt>
          <c:dPt>
            <c:idx val="10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078-4144-BCF4-8FC7B3B8FA5B}"/>
              </c:ext>
            </c:extLst>
          </c:dPt>
          <c:dPt>
            <c:idx val="11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078-4144-BCF4-8FC7B3B8FA5B}"/>
              </c:ext>
            </c:extLst>
          </c:dPt>
          <c:dPt>
            <c:idx val="12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078-4144-BCF4-8FC7B3B8FA5B}"/>
              </c:ext>
            </c:extLst>
          </c:dPt>
          <c:dPt>
            <c:idx val="13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078-4144-BCF4-8FC7B3B8FA5B}"/>
              </c:ext>
            </c:extLst>
          </c:dPt>
          <c:dPt>
            <c:idx val="14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078-4144-BCF4-8FC7B3B8FA5B}"/>
              </c:ext>
            </c:extLst>
          </c:dPt>
          <c:dPt>
            <c:idx val="1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078-4144-BCF4-8FC7B3B8FA5B}"/>
              </c:ext>
            </c:extLst>
          </c:dPt>
          <c:dPt>
            <c:idx val="1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078-4144-BCF4-8FC7B3B8FA5B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78-4144-BCF4-8FC7B3B8FA5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ogół</c:v>
                </c:pt>
                <c:pt idx="2">
                  <c:v>Do 1500 zł</c:v>
                </c:pt>
                <c:pt idx="3">
                  <c:v>1501-2500 zł</c:v>
                </c:pt>
                <c:pt idx="4">
                  <c:v>Powyżej 2500 zł</c:v>
                </c:pt>
              </c:strCache>
            </c:strRef>
          </c:cat>
          <c:val>
            <c:numRef>
              <c:f>Arkusz1!$B$4:$B$8</c:f>
              <c:numCache>
                <c:formatCode>General</c:formatCode>
                <c:ptCount val="5"/>
                <c:pt idx="0" formatCode="0">
                  <c:v>46.5775055022646</c:v>
                </c:pt>
                <c:pt idx="2" formatCode="0">
                  <c:v>38.361588198118021</c:v>
                </c:pt>
                <c:pt idx="3" formatCode="0">
                  <c:v>41.295499343773706</c:v>
                </c:pt>
                <c:pt idx="4" formatCode="0">
                  <c:v>52.555146030251493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078-4144-BCF4-8FC7B3B8FA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7636115932418245"/>
          <c:w val="0.94517441554847614"/>
          <c:h val="0.798083657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05B76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98-4FE4-BA5C-649875F37DC8}"/>
              </c:ext>
            </c:extLst>
          </c:dPt>
          <c:dPt>
            <c:idx val="1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98-4FE4-BA5C-649875F37DC8}"/>
              </c:ext>
            </c:extLst>
          </c:dPt>
          <c:dPt>
            <c:idx val="2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98-4FE4-BA5C-649875F37DC8}"/>
              </c:ext>
            </c:extLst>
          </c:dPt>
          <c:dPt>
            <c:idx val="3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98-4FE4-BA5C-649875F37DC8}"/>
              </c:ext>
            </c:extLst>
          </c:dPt>
          <c:dPt>
            <c:idx val="4"/>
            <c:invertIfNegative val="0"/>
            <c:bubble3D val="0"/>
            <c:spPr>
              <a:solidFill>
                <a:srgbClr val="405B76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B98-4FE4-BA5C-649875F37DC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Dofinansowania, dopłaty</c:v>
                </c:pt>
                <c:pt idx="1">
                  <c:v>Promować odnawialne źródła energii, nowoczesne rozwiązania</c:v>
                </c:pt>
                <c:pt idx="2">
                  <c:v>Wspomóc wymianę pieców, wyeliminować stare piece</c:v>
                </c:pt>
                <c:pt idx="3">
                  <c:v>Zwiekszyć kontrole i egzekwować obecne prawo</c:v>
                </c:pt>
                <c:pt idx="4">
                  <c:v>Ograniczyć ruch samochodowy na rzecz komunikacji zbiorowej</c:v>
                </c:pt>
                <c:pt idx="5">
                  <c:v>Zrezygnować/ograniczyć zużycie węgla</c:v>
                </c:pt>
              </c:strCache>
            </c:strRef>
          </c:cat>
          <c:val>
            <c:numRef>
              <c:f>Arkusz1!$B$4:$B$9</c:f>
              <c:numCache>
                <c:formatCode>###0</c:formatCode>
                <c:ptCount val="6"/>
                <c:pt idx="0">
                  <c:v>17.270144578440373</c:v>
                </c:pt>
                <c:pt idx="1">
                  <c:v>12.077117879757104</c:v>
                </c:pt>
                <c:pt idx="2">
                  <c:v>10.99897351913541</c:v>
                </c:pt>
                <c:pt idx="3">
                  <c:v>8.8895733737123113</c:v>
                </c:pt>
                <c:pt idx="4">
                  <c:v>7.8537480706283498</c:v>
                </c:pt>
                <c:pt idx="5">
                  <c:v>6.8985982430788173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98-4FE4-BA5C-649875F37DC8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18 – 24</c:v>
                </c:pt>
              </c:strCache>
            </c:strRef>
          </c:tx>
          <c:spPr>
            <a:solidFill>
              <a:srgbClr val="2F62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Dofinansowania, dopłaty</c:v>
                </c:pt>
                <c:pt idx="1">
                  <c:v>Promować odnawialne źródła energii, nowoczesne rozwiązania</c:v>
                </c:pt>
                <c:pt idx="2">
                  <c:v>Wspomóc wymianę pieców, wyeliminować stare piece</c:v>
                </c:pt>
                <c:pt idx="3">
                  <c:v>Zwiekszyć kontrole i egzekwować obecne prawo</c:v>
                </c:pt>
                <c:pt idx="4">
                  <c:v>Ograniczyć ruch samochodowy na rzecz komunikacji zbiorowej</c:v>
                </c:pt>
                <c:pt idx="5">
                  <c:v>Zrezygnować/ograniczyć zużycie węgla</c:v>
                </c:pt>
              </c:strCache>
            </c:strRef>
          </c:cat>
          <c:val>
            <c:numRef>
              <c:f>Arkusz1!$C$4:$C$9</c:f>
              <c:numCache>
                <c:formatCode>###0</c:formatCode>
                <c:ptCount val="6"/>
                <c:pt idx="0">
                  <c:v>15.452535931079542</c:v>
                </c:pt>
                <c:pt idx="1">
                  <c:v>5.9776462561276054</c:v>
                </c:pt>
                <c:pt idx="2">
                  <c:v>6.195585970137798</c:v>
                </c:pt>
                <c:pt idx="3">
                  <c:v>12.54593333873825</c:v>
                </c:pt>
                <c:pt idx="4">
                  <c:v>11.022799725153613</c:v>
                </c:pt>
                <c:pt idx="5">
                  <c:v>6.5166905455116897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98-4FE4-BA5C-649875F37DC8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25 - 34</c:v>
                </c:pt>
              </c:strCache>
            </c:strRef>
          </c:tx>
          <c:spPr>
            <a:solidFill>
              <a:srgbClr val="CDEF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Dofinansowania, dopłaty</c:v>
                </c:pt>
                <c:pt idx="1">
                  <c:v>Promować odnawialne źródła energii, nowoczesne rozwiązania</c:v>
                </c:pt>
                <c:pt idx="2">
                  <c:v>Wspomóc wymianę pieców, wyeliminować stare piece</c:v>
                </c:pt>
                <c:pt idx="3">
                  <c:v>Zwiekszyć kontrole i egzekwować obecne prawo</c:v>
                </c:pt>
                <c:pt idx="4">
                  <c:v>Ograniczyć ruch samochodowy na rzecz komunikacji zbiorowej</c:v>
                </c:pt>
                <c:pt idx="5">
                  <c:v>Zrezygnować/ograniczyć zużycie węgla</c:v>
                </c:pt>
              </c:strCache>
            </c:strRef>
          </c:cat>
          <c:val>
            <c:numRef>
              <c:f>Arkusz1!$D$4:$D$9</c:f>
              <c:numCache>
                <c:formatCode>###0</c:formatCode>
                <c:ptCount val="6"/>
                <c:pt idx="0">
                  <c:v>19.659333325648561</c:v>
                </c:pt>
                <c:pt idx="1">
                  <c:v>10.030467968786059</c:v>
                </c:pt>
                <c:pt idx="2">
                  <c:v>8.8104153282635131</c:v>
                </c:pt>
                <c:pt idx="3">
                  <c:v>9.2912355672822251</c:v>
                </c:pt>
                <c:pt idx="4">
                  <c:v>7.7772552741662597</c:v>
                </c:pt>
                <c:pt idx="5">
                  <c:v>5.0128647416750622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B98-4FE4-BA5C-649875F37DC8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35 – 44</c:v>
                </c:pt>
              </c:strCache>
            </c:strRef>
          </c:tx>
          <c:spPr>
            <a:solidFill>
              <a:srgbClr val="A1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Dofinansowania, dopłaty</c:v>
                </c:pt>
                <c:pt idx="1">
                  <c:v>Promować odnawialne źródła energii, nowoczesne rozwiązania</c:v>
                </c:pt>
                <c:pt idx="2">
                  <c:v>Wspomóc wymianę pieców, wyeliminować stare piece</c:v>
                </c:pt>
                <c:pt idx="3">
                  <c:v>Zwiekszyć kontrole i egzekwować obecne prawo</c:v>
                </c:pt>
                <c:pt idx="4">
                  <c:v>Ograniczyć ruch samochodowy na rzecz komunikacji zbiorowej</c:v>
                </c:pt>
                <c:pt idx="5">
                  <c:v>Zrezygnować/ograniczyć zużycie węgla</c:v>
                </c:pt>
              </c:strCache>
            </c:strRef>
          </c:cat>
          <c:val>
            <c:numRef>
              <c:f>Arkusz1!$E$4:$E$9</c:f>
              <c:numCache>
                <c:formatCode>###0</c:formatCode>
                <c:ptCount val="6"/>
                <c:pt idx="0">
                  <c:v>23.248743328099565</c:v>
                </c:pt>
                <c:pt idx="1">
                  <c:v>7.3969674211682008</c:v>
                </c:pt>
                <c:pt idx="2">
                  <c:v>6.8763054781700887</c:v>
                </c:pt>
                <c:pt idx="3">
                  <c:v>11.657617697130132</c:v>
                </c:pt>
                <c:pt idx="4">
                  <c:v>9.6497358758261669</c:v>
                </c:pt>
                <c:pt idx="5">
                  <c:v>4.8389946262538208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B98-4FE4-BA5C-649875F37DC8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45 – 59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Dofinansowania, dopłaty</c:v>
                </c:pt>
                <c:pt idx="1">
                  <c:v>Promować odnawialne źródła energii, nowoczesne rozwiązania</c:v>
                </c:pt>
                <c:pt idx="2">
                  <c:v>Wspomóc wymianę pieców, wyeliminować stare piece</c:v>
                </c:pt>
                <c:pt idx="3">
                  <c:v>Zwiekszyć kontrole i egzekwować obecne prawo</c:v>
                </c:pt>
                <c:pt idx="4">
                  <c:v>Ograniczyć ruch samochodowy na rzecz komunikacji zbiorowej</c:v>
                </c:pt>
                <c:pt idx="5">
                  <c:v>Zrezygnować/ograniczyć zużycie węgla</c:v>
                </c:pt>
              </c:strCache>
            </c:strRef>
          </c:cat>
          <c:val>
            <c:numRef>
              <c:f>Arkusz1!$F$4:$F$9</c:f>
              <c:numCache>
                <c:formatCode>###0</c:formatCode>
                <c:ptCount val="6"/>
                <c:pt idx="0">
                  <c:v>24.331803142433532</c:v>
                </c:pt>
                <c:pt idx="1">
                  <c:v>13.166792314553177</c:v>
                </c:pt>
                <c:pt idx="2">
                  <c:v>10.978232509663698</c:v>
                </c:pt>
                <c:pt idx="3">
                  <c:v>9.1709625499189809</c:v>
                </c:pt>
                <c:pt idx="4">
                  <c:v>7.7108948692656183</c:v>
                </c:pt>
                <c:pt idx="5">
                  <c:v>7.2737588589104716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98-4FE4-BA5C-649875F37DC8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60 i więcej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Dofinansowania, dopłaty</c:v>
                </c:pt>
                <c:pt idx="1">
                  <c:v>Promować odnawialne źródła energii, nowoczesne rozwiązania</c:v>
                </c:pt>
                <c:pt idx="2">
                  <c:v>Wspomóc wymianę pieców, wyeliminować stare piece</c:v>
                </c:pt>
                <c:pt idx="3">
                  <c:v>Zwiekszyć kontrole i egzekwować obecne prawo</c:v>
                </c:pt>
                <c:pt idx="4">
                  <c:v>Ograniczyć ruch samochodowy na rzecz komunikacji zbiorowej</c:v>
                </c:pt>
                <c:pt idx="5">
                  <c:v>Zrezygnować/ograniczyć zużycie węgla</c:v>
                </c:pt>
              </c:strCache>
            </c:strRef>
          </c:cat>
          <c:val>
            <c:numRef>
              <c:f>Arkusz1!$G$4:$G$9</c:f>
              <c:numCache>
                <c:formatCode>###0</c:formatCode>
                <c:ptCount val="6"/>
                <c:pt idx="0">
                  <c:v>7.2337851476539292</c:v>
                </c:pt>
                <c:pt idx="1">
                  <c:v>16.798390200357655</c:v>
                </c:pt>
                <c:pt idx="2">
                  <c:v>15.876926802057683</c:v>
                </c:pt>
                <c:pt idx="3">
                  <c:v>5.562223055032633</c:v>
                </c:pt>
                <c:pt idx="4">
                  <c:v>5.874417749152224</c:v>
                </c:pt>
                <c:pt idx="5">
                  <c:v>8.5939901642272911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98-4FE4-BA5C-649875F37D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7192055582182"/>
          <c:y val="0.27569436920599072"/>
          <c:w val="0.75629872698460399"/>
          <c:h val="0.36622947908115266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509133"/>
            </a:solidFill>
            <a:ln w="25527">
              <a:noFill/>
            </a:ln>
          </c:spPr>
          <c:invertIfNegative val="0"/>
          <c:dLbls>
            <c:delete val="1"/>
          </c:dLbls>
          <c:val>
            <c:numRef>
              <c:f>Arkusz1!$A$4:$A$8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5-46A6-8390-BB61575D27E8}"/>
            </c:ext>
          </c:extLst>
        </c:ser>
        <c:ser>
          <c:idx val="0"/>
          <c:order val="1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05B76"/>
            </a:solidFill>
            <a:ln w="25527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Arkusz1!$B$4:$B$8</c:f>
              <c:numCache>
                <c:formatCode>###0</c:formatCode>
                <c:ptCount val="5"/>
                <c:pt idx="0">
                  <c:v>53.406517663312059</c:v>
                </c:pt>
                <c:pt idx="1">
                  <c:v>51.657106481642842</c:v>
                </c:pt>
                <c:pt idx="2">
                  <c:v>48.360007345557626</c:v>
                </c:pt>
                <c:pt idx="3">
                  <c:v>57.646835418246255</c:v>
                </c:pt>
                <c:pt idx="4">
                  <c:v>66.228675553031053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5-46A6-8390-BB61575D27E8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 w="25527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Arkusz1!$C$4:$C$8</c:f>
              <c:numCache>
                <c:formatCode>###0</c:formatCode>
                <c:ptCount val="5"/>
                <c:pt idx="0">
                  <c:v>44.196328886572566</c:v>
                </c:pt>
                <c:pt idx="1">
                  <c:v>45.635920239875119</c:v>
                </c:pt>
                <c:pt idx="2">
                  <c:v>47.771269916146068</c:v>
                </c:pt>
                <c:pt idx="3">
                  <c:v>37.9398383312639</c:v>
                </c:pt>
                <c:pt idx="4">
                  <c:v>29.452856610870555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45-46A6-8390-BB61575D27E8}"/>
            </c:ext>
          </c:extLst>
        </c:ser>
        <c:ser>
          <c:idx val="2"/>
          <c:order val="3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2"/>
              <c:layout>
                <c:manualLayout>
                  <c:x val="-1.3006364925828035E-2"/>
                  <c:y val="4.65119956762448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A-425C-ACF9-B0D9E8250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Arkusz1!$D$4:$D$8</c:f>
              <c:numCache>
                <c:formatCode>###0</c:formatCode>
                <c:ptCount val="5"/>
                <c:pt idx="0">
                  <c:v>2.3971534501154292</c:v>
                </c:pt>
                <c:pt idx="1">
                  <c:v>2.7069732784822316</c:v>
                </c:pt>
                <c:pt idx="2">
                  <c:v>3.868722738296289</c:v>
                </c:pt>
                <c:pt idx="3">
                  <c:v>4.4133262504898259</c:v>
                </c:pt>
                <c:pt idx="4">
                  <c:v>4.3184678360984146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45-46A6-8390-BB61575D2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000" b="0" i="0" u="none" strike="noStrike" kern="1200" baseline="0">
          <a:solidFill>
            <a:schemeClr val="bg1"/>
          </a:solidFill>
          <a:latin typeface="+mn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3257671104102"/>
          <c:y val="1.3763459910327512E-2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05B7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D-42BA-8F4A-38A9A6495096}"/>
              </c:ext>
            </c:extLst>
          </c:dPt>
          <c:dPt>
            <c:idx val="1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9D-42BA-8F4A-38A9A649509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9D-42BA-8F4A-38A9A649509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9D-42BA-8F4A-38A9A6495096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9D-42BA-8F4A-38A9A64950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9D-42BA-8F4A-38A9A6495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65.826938466587421</c:v>
                </c:pt>
                <c:pt idx="1">
                  <c:v>31.84684743308609</c:v>
                </c:pt>
                <c:pt idx="2">
                  <c:v>2.3262141003263945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9D-42BA-8F4A-38A9A6495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3257671104102"/>
          <c:y val="1.3763459910327512E-2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05B7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6-4C50-9FF6-BB516B4B53A8}"/>
              </c:ext>
            </c:extLst>
          </c:dPt>
          <c:dPt>
            <c:idx val="1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6-4C50-9FF6-BB516B4B53A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56-4C50-9FF6-BB516B4B53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56-4C50-9FF6-BB516B4B53A8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56-4C50-9FF6-BB516B4B53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56-4C50-9FF6-BB516B4B53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57.117561368783868</c:v>
                </c:pt>
                <c:pt idx="1">
                  <c:v>39.075368621766827</c:v>
                </c:pt>
                <c:pt idx="2">
                  <c:v>3.8070700094491379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56-4C50-9FF6-BB516B4B53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7192055582182"/>
          <c:y val="0.27569436920599072"/>
          <c:w val="0.75629872698460399"/>
          <c:h val="0.36622947908115266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509133"/>
            </a:solidFill>
            <a:ln w="25527">
              <a:noFill/>
            </a:ln>
          </c:spPr>
          <c:invertIfNegative val="0"/>
          <c:dLbls>
            <c:delete val="1"/>
          </c:dLbls>
          <c:val>
            <c:numRef>
              <c:f>Arkusz1!$A$4:$A$8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0-4674-B3FD-EDD0C3FC02E3}"/>
            </c:ext>
          </c:extLst>
        </c:ser>
        <c:ser>
          <c:idx val="0"/>
          <c:order val="1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05B76"/>
            </a:solidFill>
            <a:ln w="25527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Arkusz1!$B$4:$B$8</c:f>
              <c:numCache>
                <c:formatCode>###0</c:formatCode>
                <c:ptCount val="5"/>
                <c:pt idx="0">
                  <c:v>75.20386564432853</c:v>
                </c:pt>
                <c:pt idx="1">
                  <c:v>75.425113180761855</c:v>
                </c:pt>
                <c:pt idx="2">
                  <c:v>64.878356683062094</c:v>
                </c:pt>
                <c:pt idx="3">
                  <c:v>57.407900520749081</c:v>
                </c:pt>
                <c:pt idx="4">
                  <c:v>48.688786202623923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40-4674-B3FD-EDD0C3FC02E3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F8E87"/>
            </a:solidFill>
            <a:ln w="25527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Arkusz1!$C$4:$C$8</c:f>
              <c:numCache>
                <c:formatCode>###0</c:formatCode>
                <c:ptCount val="5"/>
                <c:pt idx="0">
                  <c:v>22.86954867063724</c:v>
                </c:pt>
                <c:pt idx="1">
                  <c:v>24.574886819238142</c:v>
                </c:pt>
                <c:pt idx="2">
                  <c:v>33.342493240157232</c:v>
                </c:pt>
                <c:pt idx="3">
                  <c:v>38.011665844810665</c:v>
                </c:pt>
                <c:pt idx="4">
                  <c:v>48.127373207946896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40-4674-B3FD-EDD0C3FC02E3}"/>
            </c:ext>
          </c:extLst>
        </c:ser>
        <c:ser>
          <c:idx val="2"/>
          <c:order val="3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1"/>
              <c:layout>
                <c:manualLayout>
                  <c:x val="-4.3354549752759588E-3"/>
                  <c:y val="2.9539768453983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D-4729-8667-4CB1E745E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Arkusz1!$D$4:$D$8</c:f>
              <c:numCache>
                <c:formatCode>###0</c:formatCode>
                <c:ptCount val="5"/>
                <c:pt idx="0">
                  <c:v>1.9265856850342384</c:v>
                </c:pt>
                <c:pt idx="1">
                  <c:v>0</c:v>
                </c:pt>
                <c:pt idx="2">
                  <c:v>1.7791500767806472</c:v>
                </c:pt>
                <c:pt idx="3">
                  <c:v>4.5804336344403396</c:v>
                </c:pt>
                <c:pt idx="4">
                  <c:v>3.1838405894293591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0-4674-B3FD-EDD0C3FC02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000" b="0" i="0" u="none" strike="noStrike" kern="1200" baseline="0">
          <a:solidFill>
            <a:schemeClr val="bg1"/>
          </a:solidFill>
          <a:latin typeface="+mn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12886506091393"/>
          <c:y val="2.6694544863991972E-2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05B7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A2-4A8D-A524-2735C82356C5}"/>
              </c:ext>
            </c:extLst>
          </c:dPt>
          <c:dPt>
            <c:idx val="1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A2-4A8D-A524-2735C82356C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A2-4A8D-A524-2735C82356C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A2-4A8D-A524-2735C82356C5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A2-4A8D-A524-2735C82356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A2-4A8D-A524-2735C82356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A2-4A8D-A524-2735C82356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1"/>
          <c:h val="0.98670859152862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0B-48F3-AB81-EE6E26F516CE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0B-48F3-AB81-EE6E26F516CE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0B-48F3-AB81-EE6E26F516C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0B-48F3-AB81-EE6E26F516CE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0B-48F3-AB81-EE6E26F516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0B-48F3-AB81-EE6E26F516CE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Zdecydowanie 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63</c:v>
                </c:pt>
                <c:pt idx="1">
                  <c:v>35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0B-48F3-AB81-EE6E26F516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36-4F96-B709-2156DADA99AE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36-4F96-B709-2156DADA99AE}"/>
              </c:ext>
            </c:extLst>
          </c:dPt>
          <c:dPt>
            <c:idx val="2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36-4F96-B709-2156DADA99AE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36-4F96-B709-2156DADA99AE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36-4F96-B709-2156DADA99A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36-4F96-B709-2156DADA99AE}"/>
              </c:ext>
            </c:extLst>
          </c:dPt>
          <c:dLbls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36-4F96-B709-2156DADA9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</c:v>
                </c:pt>
                <c:pt idx="1">
                  <c:v>Nie, nie oczekuję wsparcia</c:v>
                </c:pt>
                <c:pt idx="2">
                  <c:v>Nie, nie jestem zainteresowany korzystaniem z programów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62.917444488181026</c:v>
                </c:pt>
                <c:pt idx="1">
                  <c:v>16.87718540441772</c:v>
                </c:pt>
                <c:pt idx="2">
                  <c:v>18.200469539582446</c:v>
                </c:pt>
                <c:pt idx="3">
                  <c:v>2.0049005678187544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36-4F96-B709-2156DADA99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DEF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5-4831-BF90-068DD76F89F0}"/>
              </c:ext>
            </c:extLst>
          </c:dPt>
          <c:dPt>
            <c:idx val="1"/>
            <c:bubble3D val="0"/>
            <c:spPr>
              <a:solidFill>
                <a:srgbClr val="A1C1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5-4831-BF90-068DD76F89F0}"/>
              </c:ext>
            </c:extLst>
          </c:dPt>
          <c:dPt>
            <c:idx val="2"/>
            <c:bubble3D val="0"/>
            <c:spPr>
              <a:solidFill>
                <a:srgbClr val="2F629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5-4831-BF90-068DD76F89F0}"/>
              </c:ext>
            </c:extLst>
          </c:dPt>
          <c:dPt>
            <c:idx val="3"/>
            <c:bubble3D val="0"/>
            <c:spPr>
              <a:solidFill>
                <a:srgbClr val="FBE18D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25-4831-BF90-068DD76F89F0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25-4831-BF90-068DD76F89F0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25-4831-BF90-068DD76F89F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25-4831-BF90-068DD76F89F0}"/>
              </c:ext>
            </c:extLst>
          </c:dPt>
          <c:dLbls>
            <c:dLbl>
              <c:idx val="0"/>
              <c:layout>
                <c:manualLayout>
                  <c:x val="1.8631665542531813E-2"/>
                  <c:y val="-0.169041210522569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5-4831-BF90-068DD76F89F0}"/>
                </c:ext>
              </c:extLst>
            </c:dLbl>
            <c:dLbl>
              <c:idx val="1"/>
              <c:layout>
                <c:manualLayout>
                  <c:x val="2.4983876556465981E-3"/>
                  <c:y val="-5.3360020778932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5-4831-BF90-068DD76F89F0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125-4831-BF90-068DD76F89F0}"/>
                </c:ext>
              </c:extLst>
            </c:dLbl>
            <c:dLbl>
              <c:idx val="4"/>
              <c:layout>
                <c:manualLayout>
                  <c:x val="-7.9792589530269825E-2"/>
                  <c:y val="-0.132198026397968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25-4831-BF90-068DD76F89F0}"/>
                </c:ext>
              </c:extLst>
            </c:dLbl>
            <c:dLbl>
              <c:idx val="5"/>
              <c:layout>
                <c:manualLayout>
                  <c:x val="-0.10713207686955743"/>
                  <c:y val="-0.139642739127339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25-4831-BF90-068DD76F89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3.4400840578464917E-2</c:v>
                </c:pt>
                <c:pt idx="1">
                  <c:v>0.11228228767963827</c:v>
                </c:pt>
                <c:pt idx="2">
                  <c:v>0.37910668250065155</c:v>
                </c:pt>
                <c:pt idx="3">
                  <c:v>0.46939675292496813</c:v>
                </c:pt>
                <c:pt idx="4">
                  <c:v>4.8134363162743504E-3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25-4831-BF90-068DD76F8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B-49FF-A743-967979816326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EB-49FF-A743-967979816326}"/>
              </c:ext>
            </c:extLst>
          </c:dPt>
          <c:dPt>
            <c:idx val="2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EB-49FF-A743-967979816326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EB-49FF-A743-967979816326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EB-49FF-A743-96797981632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EB-49FF-A743-967979816326}"/>
              </c:ext>
            </c:extLst>
          </c:dPt>
          <c:dLbls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EB-49FF-A743-967979816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  </c:v>
                </c:pt>
                <c:pt idx="1">
                  <c:v>Nie, nie oczekuję wsparcia</c:v>
                </c:pt>
                <c:pt idx="2">
                  <c:v>Nie, nie jestem zainteresowany korzystaniem z programów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EB-49FF-A743-9679798163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970299112960084"/>
          <c:y val="7.1655438961937837E-2"/>
          <c:w val="0.54029700887039911"/>
          <c:h val="0.61897734438301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8403087995441709"/>
          <c:h val="0.481972563262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8AA48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C-45C1-9043-2B0C9A21B847}"/>
              </c:ext>
            </c:extLst>
          </c:dPt>
          <c:dPt>
            <c:idx val="1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C-45C1-9043-2B0C9A21B847}"/>
              </c:ext>
            </c:extLst>
          </c:dPt>
          <c:dPt>
            <c:idx val="2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4C-45C1-9043-2B0C9A21B847}"/>
              </c:ext>
            </c:extLst>
          </c:dPt>
          <c:dPt>
            <c:idx val="3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4C-45C1-9043-2B0C9A21B847}"/>
              </c:ext>
            </c:extLst>
          </c:dPt>
          <c:dPt>
            <c:idx val="4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4C-45C1-9043-2B0C9A21B847}"/>
              </c:ext>
            </c:extLst>
          </c:dPt>
          <c:dPt>
            <c:idx val="5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4C-45C1-9043-2B0C9A21B847}"/>
              </c:ext>
            </c:extLst>
          </c:dPt>
          <c:dPt>
            <c:idx val="6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34C-45C1-9043-2B0C9A21B847}"/>
              </c:ext>
            </c:extLst>
          </c:dPt>
          <c:dPt>
            <c:idx val="8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34C-45C1-9043-2B0C9A21B847}"/>
              </c:ext>
            </c:extLst>
          </c:dPt>
          <c:dPt>
            <c:idx val="9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34C-45C1-9043-2B0C9A21B847}"/>
              </c:ext>
            </c:extLst>
          </c:dPt>
          <c:dPt>
            <c:idx val="10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34C-45C1-9043-2B0C9A21B847}"/>
              </c:ext>
            </c:extLst>
          </c:dPt>
          <c:dPt>
            <c:idx val="11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34C-45C1-9043-2B0C9A21B847}"/>
              </c:ext>
            </c:extLst>
          </c:dPt>
          <c:dPt>
            <c:idx val="12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34C-45C1-9043-2B0C9A21B847}"/>
              </c:ext>
            </c:extLst>
          </c:dPt>
          <c:dPt>
            <c:idx val="13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34C-45C1-9043-2B0C9A21B847}"/>
              </c:ext>
            </c:extLst>
          </c:dPt>
          <c:dPt>
            <c:idx val="14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34C-45C1-9043-2B0C9A21B847}"/>
              </c:ext>
            </c:extLst>
          </c:dPt>
          <c:dPt>
            <c:idx val="15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34C-45C1-9043-2B0C9A21B847}"/>
              </c:ext>
            </c:extLst>
          </c:dPt>
          <c:dPt>
            <c:idx val="16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34C-45C1-9043-2B0C9A21B84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4C-45C1-9043-2B0C9A21B8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###0.0">
                  <c:v>62.917444488181026</c:v>
                </c:pt>
                <c:pt idx="2" formatCode="###0.0">
                  <c:v>58.258303773724322</c:v>
                </c:pt>
                <c:pt idx="3" formatCode="###0.0">
                  <c:v>70.358887384828989</c:v>
                </c:pt>
                <c:pt idx="4" formatCode="###0.0">
                  <c:v>66.111892341792483</c:v>
                </c:pt>
                <c:pt idx="5" formatCode="###0.0">
                  <c:v>73.911021976806296</c:v>
                </c:pt>
                <c:pt idx="6" formatCode="###0.0">
                  <c:v>49.901821532781149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34C-45C1-9043-2B0C9A21B8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69980916497051E-2"/>
          <c:y val="0.22142871041135356"/>
          <c:w val="0.87532644487339628"/>
          <c:h val="0.4992481989988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0B29A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11-4BE1-AFA1-AFA816865A60}"/>
              </c:ext>
            </c:extLst>
          </c:dPt>
          <c:dPt>
            <c:idx val="1"/>
            <c:invertIfNegative val="0"/>
            <c:bubble3D val="0"/>
            <c:spPr>
              <a:solidFill>
                <a:srgbClr val="D0B29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11-4BE1-AFA1-AFA816865A60}"/>
              </c:ext>
            </c:extLst>
          </c:dPt>
          <c:dPt>
            <c:idx val="2"/>
            <c:invertIfNegative val="0"/>
            <c:bubble3D val="0"/>
            <c:spPr>
              <a:solidFill>
                <a:srgbClr val="D0B29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1-4BE1-AFA1-AFA816865A60}"/>
              </c:ext>
            </c:extLst>
          </c:dPt>
          <c:dPt>
            <c:idx val="3"/>
            <c:invertIfNegative val="0"/>
            <c:bubble3D val="0"/>
            <c:spPr>
              <a:solidFill>
                <a:srgbClr val="D0B29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11-4BE1-AFA1-AFA816865A60}"/>
              </c:ext>
            </c:extLst>
          </c:dPt>
          <c:dPt>
            <c:idx val="4"/>
            <c:invertIfNegative val="0"/>
            <c:bubble3D val="0"/>
            <c:spPr>
              <a:solidFill>
                <a:srgbClr val="D0B29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11-4BE1-AFA1-AFA816865A60}"/>
              </c:ext>
            </c:extLst>
          </c:dPt>
          <c:dPt>
            <c:idx val="5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11-4BE1-AFA1-AFA816865A60}"/>
              </c:ext>
            </c:extLst>
          </c:dPt>
          <c:dPt>
            <c:idx val="6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11-4BE1-AFA1-AFA816865A60}"/>
              </c:ext>
            </c:extLst>
          </c:dPt>
          <c:dPt>
            <c:idx val="8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11-4BE1-AFA1-AFA816865A60}"/>
              </c:ext>
            </c:extLst>
          </c:dPt>
          <c:dPt>
            <c:idx val="9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11-4BE1-AFA1-AFA816865A60}"/>
              </c:ext>
            </c:extLst>
          </c:dPt>
          <c:dPt>
            <c:idx val="10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11-4BE1-AFA1-AFA816865A60}"/>
              </c:ext>
            </c:extLst>
          </c:dPt>
          <c:dPt>
            <c:idx val="11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11-4BE1-AFA1-AFA816865A60}"/>
              </c:ext>
            </c:extLst>
          </c:dPt>
          <c:dPt>
            <c:idx val="12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11-4BE1-AFA1-AFA816865A60}"/>
              </c:ext>
            </c:extLst>
          </c:dPt>
          <c:dPt>
            <c:idx val="13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11-4BE1-AFA1-AFA816865A60}"/>
              </c:ext>
            </c:extLst>
          </c:dPt>
          <c:dPt>
            <c:idx val="14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611-4BE1-AFA1-AFA816865A60}"/>
              </c:ext>
            </c:extLst>
          </c:dPt>
          <c:dPt>
            <c:idx val="15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611-4BE1-AFA1-AFA816865A60}"/>
              </c:ext>
            </c:extLst>
          </c:dPt>
          <c:dPt>
            <c:idx val="16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11-4BE1-AFA1-AFA816865A60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611-4BE1-AFA1-AFA816865A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Mieszkam sam(a)</c:v>
                </c:pt>
                <c:pt idx="3">
                  <c:v>2 osoby</c:v>
                </c:pt>
                <c:pt idx="4">
                  <c:v>3 osoby</c:v>
                </c:pt>
                <c:pt idx="5">
                  <c:v>4 osoby</c:v>
                </c:pt>
                <c:pt idx="6">
                  <c:v>5 i więcej osób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###0.0">
                  <c:v>62.917444488181026</c:v>
                </c:pt>
                <c:pt idx="2" formatCode="###0.0">
                  <c:v>47.644203224108765</c:v>
                </c:pt>
                <c:pt idx="3" formatCode="###0.0">
                  <c:v>57.090551528169108</c:v>
                </c:pt>
                <c:pt idx="4" formatCode="###0.0">
                  <c:v>67.626525236155402</c:v>
                </c:pt>
                <c:pt idx="5" formatCode="###0.0">
                  <c:v>69.281872452509873</c:v>
                </c:pt>
                <c:pt idx="6" formatCode="###0">
                  <c:v>70.82916615366878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611-4BE1-AFA1-AFA816865A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B-49FF-A743-967979816326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EB-49FF-A743-967979816326}"/>
              </c:ext>
            </c:extLst>
          </c:dPt>
          <c:dPt>
            <c:idx val="2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EB-49FF-A743-967979816326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EB-49FF-A743-967979816326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EB-49FF-A743-96797981632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EB-49FF-A743-967979816326}"/>
              </c:ext>
            </c:extLst>
          </c:dPt>
          <c:dLbls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EB-49FF-A743-967979816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  </c:v>
                </c:pt>
                <c:pt idx="1">
                  <c:v>Nie, nie oczekuję wsparcia</c:v>
                </c:pt>
                <c:pt idx="2">
                  <c:v>Nie, nie jestem zainteresowany korzystaniem z programów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EB-49FF-A743-9679798163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970299112960084"/>
          <c:y val="7.1655438961937837E-2"/>
          <c:w val="0.54029700887039911"/>
          <c:h val="0.61897734438301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0B-48F3-AB81-EE6E26F516CE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0B-48F3-AB81-EE6E26F516CE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0B-48F3-AB81-EE6E26F516C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0B-48F3-AB81-EE6E26F516CE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0B-48F3-AB81-EE6E26F516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0B-48F3-AB81-EE6E26F516CE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Zdecydowanie 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63</c:v>
                </c:pt>
                <c:pt idx="1">
                  <c:v>35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0B-48F3-AB81-EE6E26F516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5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36-4F96-B709-2156DADA99AE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36-4F96-B709-2156DADA99AE}"/>
              </c:ext>
            </c:extLst>
          </c:dPt>
          <c:dPt>
            <c:idx val="2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36-4F96-B709-2156DADA99AE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36-4F96-B709-2156DADA99AE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36-4F96-B709-2156DADA99A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36-4F96-B709-2156DADA99AE}"/>
              </c:ext>
            </c:extLst>
          </c:dPt>
          <c:dLbls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36-4F96-B709-2156DADA9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</c:v>
                </c:pt>
                <c:pt idx="1">
                  <c:v>Nie, nie oczekuję wsparcia</c:v>
                </c:pt>
                <c:pt idx="2">
                  <c:v>Nie, nie jestem zainteresowany korzystaniem z programów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62.917444488181026</c:v>
                </c:pt>
                <c:pt idx="1">
                  <c:v>16.87718540441772</c:v>
                </c:pt>
                <c:pt idx="2">
                  <c:v>18.200469539582446</c:v>
                </c:pt>
                <c:pt idx="3">
                  <c:v>2.0049005678187544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36-4F96-B709-2156DADA99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5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8403087995441709"/>
          <c:h val="0.481972563262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8AA48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C-45C1-9043-2B0C9A21B847}"/>
              </c:ext>
            </c:extLst>
          </c:dPt>
          <c:dPt>
            <c:idx val="1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C-45C1-9043-2B0C9A21B847}"/>
              </c:ext>
            </c:extLst>
          </c:dPt>
          <c:dPt>
            <c:idx val="2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4C-45C1-9043-2B0C9A21B847}"/>
              </c:ext>
            </c:extLst>
          </c:dPt>
          <c:dPt>
            <c:idx val="3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4C-45C1-9043-2B0C9A21B847}"/>
              </c:ext>
            </c:extLst>
          </c:dPt>
          <c:dPt>
            <c:idx val="4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4C-45C1-9043-2B0C9A21B847}"/>
              </c:ext>
            </c:extLst>
          </c:dPt>
          <c:dPt>
            <c:idx val="5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4C-45C1-9043-2B0C9A21B847}"/>
              </c:ext>
            </c:extLst>
          </c:dPt>
          <c:dPt>
            <c:idx val="6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34C-45C1-9043-2B0C9A21B847}"/>
              </c:ext>
            </c:extLst>
          </c:dPt>
          <c:dPt>
            <c:idx val="8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34C-45C1-9043-2B0C9A21B847}"/>
              </c:ext>
            </c:extLst>
          </c:dPt>
          <c:dPt>
            <c:idx val="9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34C-45C1-9043-2B0C9A21B847}"/>
              </c:ext>
            </c:extLst>
          </c:dPt>
          <c:dPt>
            <c:idx val="10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34C-45C1-9043-2B0C9A21B847}"/>
              </c:ext>
            </c:extLst>
          </c:dPt>
          <c:dPt>
            <c:idx val="11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34C-45C1-9043-2B0C9A21B847}"/>
              </c:ext>
            </c:extLst>
          </c:dPt>
          <c:dPt>
            <c:idx val="12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34C-45C1-9043-2B0C9A21B847}"/>
              </c:ext>
            </c:extLst>
          </c:dPt>
          <c:dPt>
            <c:idx val="13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34C-45C1-9043-2B0C9A21B847}"/>
              </c:ext>
            </c:extLst>
          </c:dPt>
          <c:dPt>
            <c:idx val="14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34C-45C1-9043-2B0C9A21B847}"/>
              </c:ext>
            </c:extLst>
          </c:dPt>
          <c:dPt>
            <c:idx val="15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34C-45C1-9043-2B0C9A21B847}"/>
              </c:ext>
            </c:extLst>
          </c:dPt>
          <c:dPt>
            <c:idx val="16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34C-45C1-9043-2B0C9A21B84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4C-45C1-9043-2B0C9A21B8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35.077654944000145</c:v>
                </c:pt>
                <c:pt idx="2" formatCode="0">
                  <c:v>41.18686227139905</c:v>
                </c:pt>
                <c:pt idx="3" formatCode="0">
                  <c:v>28.101407644903947</c:v>
                </c:pt>
                <c:pt idx="4" formatCode="0">
                  <c:v>28.578287439565198</c:v>
                </c:pt>
                <c:pt idx="5" formatCode="0">
                  <c:v>23.840688044837719</c:v>
                </c:pt>
                <c:pt idx="6" formatCode="0">
                  <c:v>49.729343567347598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34C-45C1-9043-2B0C9A21B8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69980916497051E-2"/>
          <c:y val="0.22142871041135356"/>
          <c:w val="0.87532644487339628"/>
          <c:h val="0.4992481989988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0B29A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11-4BE1-AFA1-AFA816865A60}"/>
              </c:ext>
            </c:extLst>
          </c:dPt>
          <c:dPt>
            <c:idx val="1"/>
            <c:invertIfNegative val="0"/>
            <c:bubble3D val="0"/>
            <c:spPr>
              <a:solidFill>
                <a:srgbClr val="D0B29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11-4BE1-AFA1-AFA816865A60}"/>
              </c:ext>
            </c:extLst>
          </c:dPt>
          <c:dPt>
            <c:idx val="2"/>
            <c:invertIfNegative val="0"/>
            <c:bubble3D val="0"/>
            <c:spPr>
              <a:solidFill>
                <a:srgbClr val="D0B29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1-4BE1-AFA1-AFA816865A60}"/>
              </c:ext>
            </c:extLst>
          </c:dPt>
          <c:dPt>
            <c:idx val="3"/>
            <c:invertIfNegative val="0"/>
            <c:bubble3D val="0"/>
            <c:spPr>
              <a:solidFill>
                <a:srgbClr val="D0B29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11-4BE1-AFA1-AFA816865A60}"/>
              </c:ext>
            </c:extLst>
          </c:dPt>
          <c:dPt>
            <c:idx val="4"/>
            <c:invertIfNegative val="0"/>
            <c:bubble3D val="0"/>
            <c:spPr>
              <a:solidFill>
                <a:srgbClr val="D0B29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11-4BE1-AFA1-AFA816865A60}"/>
              </c:ext>
            </c:extLst>
          </c:dPt>
          <c:dPt>
            <c:idx val="5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11-4BE1-AFA1-AFA816865A60}"/>
              </c:ext>
            </c:extLst>
          </c:dPt>
          <c:dPt>
            <c:idx val="6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11-4BE1-AFA1-AFA816865A60}"/>
              </c:ext>
            </c:extLst>
          </c:dPt>
          <c:dPt>
            <c:idx val="8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11-4BE1-AFA1-AFA816865A60}"/>
              </c:ext>
            </c:extLst>
          </c:dPt>
          <c:dPt>
            <c:idx val="9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11-4BE1-AFA1-AFA816865A60}"/>
              </c:ext>
            </c:extLst>
          </c:dPt>
          <c:dPt>
            <c:idx val="10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11-4BE1-AFA1-AFA816865A60}"/>
              </c:ext>
            </c:extLst>
          </c:dPt>
          <c:dPt>
            <c:idx val="11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11-4BE1-AFA1-AFA816865A60}"/>
              </c:ext>
            </c:extLst>
          </c:dPt>
          <c:dPt>
            <c:idx val="12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11-4BE1-AFA1-AFA816865A60}"/>
              </c:ext>
            </c:extLst>
          </c:dPt>
          <c:dPt>
            <c:idx val="13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11-4BE1-AFA1-AFA816865A60}"/>
              </c:ext>
            </c:extLst>
          </c:dPt>
          <c:dPt>
            <c:idx val="14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611-4BE1-AFA1-AFA816865A60}"/>
              </c:ext>
            </c:extLst>
          </c:dPt>
          <c:dPt>
            <c:idx val="15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611-4BE1-AFA1-AFA816865A60}"/>
              </c:ext>
            </c:extLst>
          </c:dPt>
          <c:dPt>
            <c:idx val="16"/>
            <c:invertIfNegative val="0"/>
            <c:bubble3D val="0"/>
            <c:spPr>
              <a:solidFill>
                <a:srgbClr val="D0B2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11-4BE1-AFA1-AFA816865A60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611-4BE1-AFA1-AFA816865A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Mieszkam sam(a)</c:v>
                </c:pt>
                <c:pt idx="3">
                  <c:v>2 osoby</c:v>
                </c:pt>
                <c:pt idx="4">
                  <c:v>3 osoby</c:v>
                </c:pt>
                <c:pt idx="5">
                  <c:v>4 osoby</c:v>
                </c:pt>
                <c:pt idx="6">
                  <c:v>5 i więcej osób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35.077654944000145</c:v>
                </c:pt>
                <c:pt idx="2" formatCode="0">
                  <c:v>51.778586540900505</c:v>
                </c:pt>
                <c:pt idx="3" formatCode="0">
                  <c:v>41.592341801291809</c:v>
                </c:pt>
                <c:pt idx="4" formatCode="0">
                  <c:v>29.209830141746874</c:v>
                </c:pt>
                <c:pt idx="5" formatCode="0">
                  <c:v>28.41738775824254</c:v>
                </c:pt>
                <c:pt idx="6" formatCode="0">
                  <c:v>26.563739210801124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611-4BE1-AFA1-AFA816865A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CA-481D-88B5-D9A08EBD178D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CA-481D-88B5-D9A08EBD178D}"/>
              </c:ext>
            </c:extLst>
          </c:dPt>
          <c:dPt>
            <c:idx val="2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CA-481D-88B5-D9A08EBD178D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CA-481D-88B5-D9A08EBD178D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CA-481D-88B5-D9A08EBD178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CA-481D-88B5-D9A08EBD178D}"/>
              </c:ext>
            </c:extLst>
          </c:dPt>
          <c:dLbls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A-481D-88B5-D9A08EBD1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  </c:v>
                </c:pt>
                <c:pt idx="1">
                  <c:v>Nie, nie oczekuję wsparcia</c:v>
                </c:pt>
                <c:pt idx="2">
                  <c:v>Nie, nie jestem zainteresowany korzystaniem z programów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CA-481D-88B5-D9A08EBD1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970299112960084"/>
          <c:y val="7.1655438961937837E-2"/>
          <c:w val="0.54029700887039911"/>
          <c:h val="0.61897734438301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D-4FD2-B3AA-20ECF52C2DE7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D-4FD2-B3AA-20ECF52C2DE7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3D-4FD2-B3AA-20ECF52C2DE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3D-4FD2-B3AA-20ECF52C2DE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3D-4FD2-B3AA-20ECF52C2D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3D-4FD2-B3AA-20ECF52C2DE7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Zdecydowanie 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54</c:v>
                </c:pt>
                <c:pt idx="1">
                  <c:v>45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3D-4FD2-B3AA-20ECF52C2D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1FB-8573-D74E9210CE5F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A0-41FB-8573-D74E9210CE5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A0-41FB-8573-D74E9210CE5F}"/>
              </c:ext>
            </c:extLst>
          </c:dPt>
          <c:dPt>
            <c:idx val="3"/>
            <c:bubble3D val="0"/>
            <c:spPr>
              <a:solidFill>
                <a:srgbClr val="41D9B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A0-41FB-8573-D74E9210CE5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A0-41FB-8573-D74E9210CE5F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A0-41FB-8573-D74E9210CE5F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A0-41FB-8573-D74E9210CE5F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EA0-41FB-8573-D74E9210CE5F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EA0-41FB-8573-D74E9210CE5F}"/>
              </c:ext>
            </c:extLst>
          </c:dPt>
          <c:dLbls>
            <c:dLbl>
              <c:idx val="4"/>
              <c:layout>
                <c:manualLayout>
                  <c:x val="0"/>
                  <c:y val="-4.40977070928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0-41FB-8573-D74E9210CE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Pracujący</c:v>
                </c:pt>
                <c:pt idx="1">
                  <c:v>Emeryt, rencista</c:v>
                </c:pt>
                <c:pt idx="2">
                  <c:v>Uczeń, student</c:v>
                </c:pt>
                <c:pt idx="3">
                  <c:v>Niepracujący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2-7EA0-41FB-8573-D74E9210CE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3.0788488337748908E-2"/>
          <c:y val="0.20343480775604547"/>
          <c:w val="0.83066331414238093"/>
          <c:h val="0.45725806043985007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40-477F-92C7-80210E54F171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40-477F-92C7-80210E54F171}"/>
              </c:ext>
            </c:extLst>
          </c:dPt>
          <c:dPt>
            <c:idx val="2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40-477F-92C7-80210E54F171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40-477F-92C7-80210E54F171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40-477F-92C7-80210E54F17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40-477F-92C7-80210E54F171}"/>
              </c:ext>
            </c:extLst>
          </c:dPt>
          <c:dLbls>
            <c:dLbl>
              <c:idx val="3"/>
              <c:layout>
                <c:manualLayout>
                  <c:x val="-5.859958988708106E-3"/>
                  <c:y val="-1.5847451846207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89100815427029E-2"/>
                      <c:h val="6.38652309402155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140-477F-92C7-80210E54F171}"/>
                </c:ext>
              </c:extLst>
            </c:dLbl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40-477F-92C7-80210E54F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</c:v>
                </c:pt>
                <c:pt idx="1">
                  <c:v>Nie, nie oczekuję wsparcia</c:v>
                </c:pt>
                <c:pt idx="2">
                  <c:v>Nie, nie jestem zainteresowany korzystaniem z programów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53.98757472111275</c:v>
                </c:pt>
                <c:pt idx="1">
                  <c:v>28.080980126020293</c:v>
                </c:pt>
                <c:pt idx="2">
                  <c:v>16.973377397202551</c:v>
                </c:pt>
                <c:pt idx="3">
                  <c:v>0.95806775566424363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40-477F-92C7-80210E54F1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8403087995441709"/>
          <c:h val="0.481972563262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DD4E7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5-47ED-859E-ED4ACA13661E}"/>
              </c:ext>
            </c:extLst>
          </c:dPt>
          <c:dPt>
            <c:idx val="1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35-47ED-859E-ED4ACA13661E}"/>
              </c:ext>
            </c:extLst>
          </c:dPt>
          <c:dPt>
            <c:idx val="2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35-47ED-859E-ED4ACA13661E}"/>
              </c:ext>
            </c:extLst>
          </c:dPt>
          <c:dPt>
            <c:idx val="3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35-47ED-859E-ED4ACA13661E}"/>
              </c:ext>
            </c:extLst>
          </c:dPt>
          <c:dPt>
            <c:idx val="4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35-47ED-859E-ED4ACA13661E}"/>
              </c:ext>
            </c:extLst>
          </c:dPt>
          <c:dPt>
            <c:idx val="5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35-47ED-859E-ED4ACA13661E}"/>
              </c:ext>
            </c:extLst>
          </c:dPt>
          <c:dPt>
            <c:idx val="6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A35-47ED-859E-ED4ACA13661E}"/>
              </c:ext>
            </c:extLst>
          </c:dPt>
          <c:dPt>
            <c:idx val="8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A35-47ED-859E-ED4ACA13661E}"/>
              </c:ext>
            </c:extLst>
          </c:dPt>
          <c:dPt>
            <c:idx val="9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A35-47ED-859E-ED4ACA13661E}"/>
              </c:ext>
            </c:extLst>
          </c:dPt>
          <c:dPt>
            <c:idx val="10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35-47ED-859E-ED4ACA13661E}"/>
              </c:ext>
            </c:extLst>
          </c:dPt>
          <c:dPt>
            <c:idx val="11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A35-47ED-859E-ED4ACA13661E}"/>
              </c:ext>
            </c:extLst>
          </c:dPt>
          <c:dPt>
            <c:idx val="12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A35-47ED-859E-ED4ACA13661E}"/>
              </c:ext>
            </c:extLst>
          </c:dPt>
          <c:dPt>
            <c:idx val="13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A35-47ED-859E-ED4ACA13661E}"/>
              </c:ext>
            </c:extLst>
          </c:dPt>
          <c:dPt>
            <c:idx val="14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A35-47ED-859E-ED4ACA13661E}"/>
              </c:ext>
            </c:extLst>
          </c:dPt>
          <c:dPt>
            <c:idx val="15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A35-47ED-859E-ED4ACA13661E}"/>
              </c:ext>
            </c:extLst>
          </c:dPt>
          <c:dPt>
            <c:idx val="16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A35-47ED-859E-ED4ACA13661E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35-47ED-859E-ED4ACA13661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###0.0">
                  <c:v>53.98757472111275</c:v>
                </c:pt>
                <c:pt idx="2" formatCode="###0.0">
                  <c:v>54.249516696362058</c:v>
                </c:pt>
                <c:pt idx="3" formatCode="###0.0">
                  <c:v>69.171049872140699</c:v>
                </c:pt>
                <c:pt idx="4" formatCode="###0.0">
                  <c:v>52.296241106954319</c:v>
                </c:pt>
                <c:pt idx="5" formatCode="###0.0">
                  <c:v>61.15736626012086</c:v>
                </c:pt>
                <c:pt idx="6" formatCode="###0.0">
                  <c:v>41.601351524514193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A35-47ED-859E-ED4ACA1366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168502556156738E-2"/>
          <c:y val="0.21290762811313046"/>
          <c:w val="0.88112940159407693"/>
          <c:h val="0.4992481989988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48589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B4-4685-89FC-0BD2BF990E87}"/>
              </c:ext>
            </c:extLst>
          </c:dPt>
          <c:dPt>
            <c:idx val="1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B4-4685-89FC-0BD2BF990E87}"/>
              </c:ext>
            </c:extLst>
          </c:dPt>
          <c:dPt>
            <c:idx val="2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B4-4685-89FC-0BD2BF990E87}"/>
              </c:ext>
            </c:extLst>
          </c:dPt>
          <c:dPt>
            <c:idx val="3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B4-4685-89FC-0BD2BF990E87}"/>
              </c:ext>
            </c:extLst>
          </c:dPt>
          <c:dPt>
            <c:idx val="4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B4-4685-89FC-0BD2BF990E87}"/>
              </c:ext>
            </c:extLst>
          </c:dPt>
          <c:dPt>
            <c:idx val="5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B4-4685-89FC-0BD2BF990E87}"/>
              </c:ext>
            </c:extLst>
          </c:dPt>
          <c:dPt>
            <c:idx val="6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2B4-4685-89FC-0BD2BF990E87}"/>
              </c:ext>
            </c:extLst>
          </c:dPt>
          <c:dPt>
            <c:idx val="8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2B4-4685-89FC-0BD2BF990E87}"/>
              </c:ext>
            </c:extLst>
          </c:dPt>
          <c:dPt>
            <c:idx val="9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2B4-4685-89FC-0BD2BF990E87}"/>
              </c:ext>
            </c:extLst>
          </c:dPt>
          <c:dPt>
            <c:idx val="10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2B4-4685-89FC-0BD2BF990E87}"/>
              </c:ext>
            </c:extLst>
          </c:dPt>
          <c:dPt>
            <c:idx val="11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2B4-4685-89FC-0BD2BF990E87}"/>
              </c:ext>
            </c:extLst>
          </c:dPt>
          <c:dPt>
            <c:idx val="12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2B4-4685-89FC-0BD2BF990E87}"/>
              </c:ext>
            </c:extLst>
          </c:dPt>
          <c:dPt>
            <c:idx val="13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2B4-4685-89FC-0BD2BF990E87}"/>
              </c:ext>
            </c:extLst>
          </c:dPt>
          <c:dPt>
            <c:idx val="14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2B4-4685-89FC-0BD2BF990E87}"/>
              </c:ext>
            </c:extLst>
          </c:dPt>
          <c:dPt>
            <c:idx val="15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2B4-4685-89FC-0BD2BF990E87}"/>
              </c:ext>
            </c:extLst>
          </c:dPt>
          <c:dPt>
            <c:idx val="16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2B4-4685-89FC-0BD2BF990E8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B4-4685-89FC-0BD2BF990E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podstawowe, gimnazjalne</c:v>
                </c:pt>
                <c:pt idx="3">
                  <c:v>zasadnicze zawodowe</c:v>
                </c:pt>
                <c:pt idx="4">
                  <c:v>średnie</c:v>
                </c:pt>
                <c:pt idx="5">
                  <c:v>wyższe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###0.0">
                  <c:v>53.98757472111275</c:v>
                </c:pt>
                <c:pt idx="2" formatCode="###0.0">
                  <c:v>36.558647693912789</c:v>
                </c:pt>
                <c:pt idx="3" formatCode="###0.0">
                  <c:v>38.259566846714861</c:v>
                </c:pt>
                <c:pt idx="4" formatCode="###0.0">
                  <c:v>62.178280580208146</c:v>
                </c:pt>
                <c:pt idx="5" formatCode="###0.0">
                  <c:v>52.152280461988568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2B4-4685-89FC-0BD2BF990E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CA-481D-88B5-D9A08EBD178D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CA-481D-88B5-D9A08EBD178D}"/>
              </c:ext>
            </c:extLst>
          </c:dPt>
          <c:dPt>
            <c:idx val="2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CA-481D-88B5-D9A08EBD178D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CA-481D-88B5-D9A08EBD178D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CA-481D-88B5-D9A08EBD178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CA-481D-88B5-D9A08EBD178D}"/>
              </c:ext>
            </c:extLst>
          </c:dPt>
          <c:dLbls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A-481D-88B5-D9A08EBD1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  </c:v>
                </c:pt>
                <c:pt idx="1">
                  <c:v>Nie, nie oczekuję wsparcia</c:v>
                </c:pt>
                <c:pt idx="2">
                  <c:v>Nie, nie jestem zainteresowany korzystaniem z programów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CA-481D-88B5-D9A08EBD1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970299112960084"/>
          <c:y val="7.1655438961937837E-2"/>
          <c:w val="0.54029700887039911"/>
          <c:h val="0.61897734438301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D-4FD2-B3AA-20ECF52C2DE7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D-4FD2-B3AA-20ECF52C2DE7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3D-4FD2-B3AA-20ECF52C2DE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3D-4FD2-B3AA-20ECF52C2DE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3D-4FD2-B3AA-20ECF52C2D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3D-4FD2-B3AA-20ECF52C2DE7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Zdecydowanie 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54</c:v>
                </c:pt>
                <c:pt idx="1">
                  <c:v>45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3D-4FD2-B3AA-20ECF52C2D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40-477F-92C7-80210E54F171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40-477F-92C7-80210E54F171}"/>
              </c:ext>
            </c:extLst>
          </c:dPt>
          <c:dPt>
            <c:idx val="2"/>
            <c:bubble3D val="0"/>
            <c:spPr>
              <a:solidFill>
                <a:srgbClr val="EF8E8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40-477F-92C7-80210E54F171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40-477F-92C7-80210E54F171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40-477F-92C7-80210E54F17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40-477F-92C7-80210E54F171}"/>
              </c:ext>
            </c:extLst>
          </c:dPt>
          <c:dLbls>
            <c:dLbl>
              <c:idx val="3"/>
              <c:layout>
                <c:manualLayout>
                  <c:x val="-5.859958988708106E-3"/>
                  <c:y val="-1.5847451846207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89100815427029E-2"/>
                      <c:h val="6.38652309402155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140-477F-92C7-80210E54F171}"/>
                </c:ext>
              </c:extLst>
            </c:dLbl>
            <c:dLbl>
              <c:idx val="4"/>
              <c:layout>
                <c:manualLayout>
                  <c:x val="-8.7901115167533534E-3"/>
                  <c:y val="-0.1320620987183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40-477F-92C7-80210E54F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</c:v>
                </c:pt>
                <c:pt idx="1">
                  <c:v>Nie, nie oczekuję wsparcia</c:v>
                </c:pt>
                <c:pt idx="2">
                  <c:v>Nie, nie jestem zainteresowany korzystaniem z programów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53.98757472111275</c:v>
                </c:pt>
                <c:pt idx="1">
                  <c:v>28.080980126020293</c:v>
                </c:pt>
                <c:pt idx="2">
                  <c:v>16.973377397202551</c:v>
                </c:pt>
                <c:pt idx="3">
                  <c:v>0.95806775566424363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40-477F-92C7-80210E54F1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8403087995441709"/>
          <c:h val="0.481972563262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DD4E7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5-47ED-859E-ED4ACA13661E}"/>
              </c:ext>
            </c:extLst>
          </c:dPt>
          <c:dPt>
            <c:idx val="1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35-47ED-859E-ED4ACA13661E}"/>
              </c:ext>
            </c:extLst>
          </c:dPt>
          <c:dPt>
            <c:idx val="2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35-47ED-859E-ED4ACA13661E}"/>
              </c:ext>
            </c:extLst>
          </c:dPt>
          <c:dPt>
            <c:idx val="3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35-47ED-859E-ED4ACA13661E}"/>
              </c:ext>
            </c:extLst>
          </c:dPt>
          <c:dPt>
            <c:idx val="4"/>
            <c:invertIfNegative val="0"/>
            <c:bubble3D val="0"/>
            <c:spPr>
              <a:solidFill>
                <a:srgbClr val="ADD4E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35-47ED-859E-ED4ACA13661E}"/>
              </c:ext>
            </c:extLst>
          </c:dPt>
          <c:dPt>
            <c:idx val="5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35-47ED-859E-ED4ACA13661E}"/>
              </c:ext>
            </c:extLst>
          </c:dPt>
          <c:dPt>
            <c:idx val="6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A35-47ED-859E-ED4ACA13661E}"/>
              </c:ext>
            </c:extLst>
          </c:dPt>
          <c:dPt>
            <c:idx val="8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A35-47ED-859E-ED4ACA13661E}"/>
              </c:ext>
            </c:extLst>
          </c:dPt>
          <c:dPt>
            <c:idx val="9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A35-47ED-859E-ED4ACA13661E}"/>
              </c:ext>
            </c:extLst>
          </c:dPt>
          <c:dPt>
            <c:idx val="10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35-47ED-859E-ED4ACA13661E}"/>
              </c:ext>
            </c:extLst>
          </c:dPt>
          <c:dPt>
            <c:idx val="11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A35-47ED-859E-ED4ACA13661E}"/>
              </c:ext>
            </c:extLst>
          </c:dPt>
          <c:dPt>
            <c:idx val="12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A35-47ED-859E-ED4ACA13661E}"/>
              </c:ext>
            </c:extLst>
          </c:dPt>
          <c:dPt>
            <c:idx val="13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A35-47ED-859E-ED4ACA13661E}"/>
              </c:ext>
            </c:extLst>
          </c:dPt>
          <c:dPt>
            <c:idx val="14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A35-47ED-859E-ED4ACA13661E}"/>
              </c:ext>
            </c:extLst>
          </c:dPt>
          <c:dPt>
            <c:idx val="15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A35-47ED-859E-ED4ACA13661E}"/>
              </c:ext>
            </c:extLst>
          </c:dPt>
          <c:dPt>
            <c:idx val="16"/>
            <c:invertIfNegative val="0"/>
            <c:bubble3D val="0"/>
            <c:spPr>
              <a:solidFill>
                <a:srgbClr val="ADD4E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A35-47ED-859E-ED4ACA13661E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35-47ED-859E-ED4ACA13661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45.054357523222798</c:v>
                </c:pt>
                <c:pt idx="2" formatCode="0">
                  <c:v>45.750483303637964</c:v>
                </c:pt>
                <c:pt idx="3" formatCode="0">
                  <c:v>30.018170484312499</c:v>
                </c:pt>
                <c:pt idx="4" formatCode="0">
                  <c:v>45.688399188226228</c:v>
                </c:pt>
                <c:pt idx="5" formatCode="0">
                  <c:v>37.531803790749983</c:v>
                </c:pt>
                <c:pt idx="6" formatCode="0">
                  <c:v>58.029813575614519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A35-47ED-859E-ED4ACA1366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168502556156738E-2"/>
          <c:y val="0.21290762811313046"/>
          <c:w val="0.88112940159407693"/>
          <c:h val="0.4992481989988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48589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B4-4685-89FC-0BD2BF990E87}"/>
              </c:ext>
            </c:extLst>
          </c:dPt>
          <c:dPt>
            <c:idx val="1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B4-4685-89FC-0BD2BF990E87}"/>
              </c:ext>
            </c:extLst>
          </c:dPt>
          <c:dPt>
            <c:idx val="2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B4-4685-89FC-0BD2BF990E87}"/>
              </c:ext>
            </c:extLst>
          </c:dPt>
          <c:dPt>
            <c:idx val="3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B4-4685-89FC-0BD2BF990E87}"/>
              </c:ext>
            </c:extLst>
          </c:dPt>
          <c:dPt>
            <c:idx val="4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B4-4685-89FC-0BD2BF990E87}"/>
              </c:ext>
            </c:extLst>
          </c:dPt>
          <c:dPt>
            <c:idx val="5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B4-4685-89FC-0BD2BF990E87}"/>
              </c:ext>
            </c:extLst>
          </c:dPt>
          <c:dPt>
            <c:idx val="6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2B4-4685-89FC-0BD2BF990E87}"/>
              </c:ext>
            </c:extLst>
          </c:dPt>
          <c:dPt>
            <c:idx val="8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2B4-4685-89FC-0BD2BF990E87}"/>
              </c:ext>
            </c:extLst>
          </c:dPt>
          <c:dPt>
            <c:idx val="9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2B4-4685-89FC-0BD2BF990E87}"/>
              </c:ext>
            </c:extLst>
          </c:dPt>
          <c:dPt>
            <c:idx val="10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2B4-4685-89FC-0BD2BF990E87}"/>
              </c:ext>
            </c:extLst>
          </c:dPt>
          <c:dPt>
            <c:idx val="11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2B4-4685-89FC-0BD2BF990E87}"/>
              </c:ext>
            </c:extLst>
          </c:dPt>
          <c:dPt>
            <c:idx val="12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2B4-4685-89FC-0BD2BF990E87}"/>
              </c:ext>
            </c:extLst>
          </c:dPt>
          <c:dPt>
            <c:idx val="13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2B4-4685-89FC-0BD2BF990E87}"/>
              </c:ext>
            </c:extLst>
          </c:dPt>
          <c:dPt>
            <c:idx val="14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2B4-4685-89FC-0BD2BF990E87}"/>
              </c:ext>
            </c:extLst>
          </c:dPt>
          <c:dPt>
            <c:idx val="15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2B4-4685-89FC-0BD2BF990E87}"/>
              </c:ext>
            </c:extLst>
          </c:dPt>
          <c:dPt>
            <c:idx val="16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2B4-4685-89FC-0BD2BF990E8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B4-4685-89FC-0BD2BF990E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podstawowe, gimnazjalne</c:v>
                </c:pt>
                <c:pt idx="3">
                  <c:v>zasadnicze zawodowe</c:v>
                </c:pt>
                <c:pt idx="4">
                  <c:v>średnie</c:v>
                </c:pt>
                <c:pt idx="5">
                  <c:v>wyższe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0">
                  <c:v>45.054357523222784</c:v>
                </c:pt>
                <c:pt idx="2" formatCode="0">
                  <c:v>59.097857759421657</c:v>
                </c:pt>
                <c:pt idx="3" formatCode="0">
                  <c:v>48.915067575547333</c:v>
                </c:pt>
                <c:pt idx="4" formatCode="0">
                  <c:v>41.090221369534284</c:v>
                </c:pt>
                <c:pt idx="5" formatCode="0">
                  <c:v>39.913225451297528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2B4-4685-89FC-0BD2BF990E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DEF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0-4571-A78D-0319A50C8349}"/>
              </c:ext>
            </c:extLst>
          </c:dPt>
          <c:dPt>
            <c:idx val="1"/>
            <c:bubble3D val="0"/>
            <c:spPr>
              <a:solidFill>
                <a:srgbClr val="2F629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0-4571-A78D-0319A50C8349}"/>
              </c:ext>
            </c:extLst>
          </c:dPt>
          <c:dPt>
            <c:idx val="2"/>
            <c:bubble3D val="0"/>
            <c:spPr>
              <a:solidFill>
                <a:srgbClr val="FBE18D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70-4571-A78D-0319A50C8349}"/>
              </c:ext>
            </c:extLst>
          </c:dPt>
          <c:dPt>
            <c:idx val="3"/>
            <c:bubble3D val="0"/>
            <c:spPr>
              <a:solidFill>
                <a:srgbClr val="90929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70-4571-A78D-0319A50C8349}"/>
              </c:ext>
            </c:extLst>
          </c:dPt>
          <c:dPt>
            <c:idx val="4"/>
            <c:bubble3D val="0"/>
            <c:spPr>
              <a:solidFill>
                <a:srgbClr val="CDCDCD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70-4571-A78D-0319A50C8349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70-4571-A78D-0319A50C8349}"/>
              </c:ext>
            </c:extLst>
          </c:dPt>
          <c:dPt>
            <c:idx val="6"/>
            <c:bubble3D val="0"/>
            <c:spPr>
              <a:solidFill>
                <a:srgbClr val="CC33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70-4571-A78D-0319A50C8349}"/>
              </c:ext>
            </c:extLst>
          </c:dPt>
          <c:dPt>
            <c:idx val="7"/>
            <c:bubble3D val="0"/>
            <c:spPr>
              <a:solidFill>
                <a:srgbClr val="800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470-4571-A78D-0319A50C834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470-4571-A78D-0319A50C8349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70-4571-A78D-0319A50C8349}"/>
                </c:ext>
              </c:extLst>
            </c:dLbl>
            <c:dLbl>
              <c:idx val="1"/>
              <c:layout>
                <c:manualLayout>
                  <c:x val="8.4384092469018748E-3"/>
                  <c:y val="-1.506008916284284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0-4571-A78D-0319A50C8349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470-4571-A78D-0319A50C8349}"/>
                </c:ext>
              </c:extLst>
            </c:dLbl>
            <c:dLbl>
              <c:idx val="4"/>
              <c:layout>
                <c:manualLayout>
                  <c:x val="3.5356978435252401E-2"/>
                  <c:y val="-0.1314562446436587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70-4571-A78D-0319A50C8349}"/>
                </c:ext>
              </c:extLst>
            </c:dLbl>
            <c:dLbl>
              <c:idx val="5"/>
              <c:layout>
                <c:manualLayout>
                  <c:x val="-0.1012609109628225"/>
                  <c:y val="-0.1129506687213213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70-4571-A78D-0319A50C8349}"/>
                </c:ext>
              </c:extLst>
            </c:dLbl>
            <c:dLbl>
              <c:idx val="6"/>
              <c:layout>
                <c:manualLayout>
                  <c:x val="-3.3753636987607499E-2"/>
                  <c:y val="-0.1581309362098498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70-4571-A78D-0319A50C8349}"/>
                </c:ext>
              </c:extLst>
            </c:dLbl>
            <c:dLbl>
              <c:idx val="7"/>
              <c:layout>
                <c:manualLayout>
                  <c:x val="8.4384092469018748E-3"/>
                  <c:y val="-0.1506008916284284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70-4571-A78D-0319A50C8349}"/>
                </c:ext>
              </c:extLst>
            </c:dLbl>
            <c:dLbl>
              <c:idx val="8"/>
              <c:layout>
                <c:manualLayout>
                  <c:x val="0.12657613870352813"/>
                  <c:y val="-0.1280107578841641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70-4571-A78D-0319A50C834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Pracujący</c:v>
                </c:pt>
                <c:pt idx="1">
                  <c:v>Emeryt, rencista</c:v>
                </c:pt>
                <c:pt idx="2">
                  <c:v>Uczeń, student</c:v>
                </c:pt>
                <c:pt idx="3">
                  <c:v>Niepracujący</c:v>
                </c:pt>
                <c:pt idx="4">
                  <c:v>Odmowa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0.62054497909169715</c:v>
                </c:pt>
                <c:pt idx="1">
                  <c:v>0.28601351827554738</c:v>
                </c:pt>
                <c:pt idx="2">
                  <c:v>4.6029501257488566E-2</c:v>
                </c:pt>
                <c:pt idx="3">
                  <c:v>8.6313656415624093E-2</c:v>
                </c:pt>
                <c:pt idx="4">
                  <c:v>8.1071180564362688E-3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70-4571-A78D-0319A50C8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ilosc osob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DEF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9-4010-8F83-35253C99DAF4}"/>
              </c:ext>
            </c:extLst>
          </c:dPt>
          <c:dPt>
            <c:idx val="1"/>
            <c:bubble3D val="0"/>
            <c:spPr>
              <a:solidFill>
                <a:srgbClr val="A1C1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9-4010-8F83-35253C99DAF4}"/>
              </c:ext>
            </c:extLst>
          </c:dPt>
          <c:dPt>
            <c:idx val="2"/>
            <c:bubble3D val="0"/>
            <c:spPr>
              <a:solidFill>
                <a:srgbClr val="2F629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9-4010-8F83-35253C99DAF4}"/>
              </c:ext>
            </c:extLst>
          </c:dPt>
          <c:dPt>
            <c:idx val="3"/>
            <c:bubble3D val="0"/>
            <c:spPr>
              <a:solidFill>
                <a:srgbClr val="FBE18D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9-4010-8F83-35253C99DAF4}"/>
              </c:ext>
            </c:extLst>
          </c:dPt>
          <c:dPt>
            <c:idx val="4"/>
            <c:bubble3D val="0"/>
            <c:spPr>
              <a:solidFill>
                <a:srgbClr val="90929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9-4010-8F83-35253C99DAF4}"/>
              </c:ext>
            </c:extLst>
          </c:dPt>
          <c:dPt>
            <c:idx val="5"/>
            <c:bubble3D val="0"/>
            <c:spPr>
              <a:solidFill>
                <a:srgbClr val="CDCDCD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9-4010-8F83-35253C99DAF4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29-4010-8F83-35253C99DAF4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29-4010-8F83-35253C99DAF4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29-4010-8F83-35253C99DAF4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29-4010-8F83-35253C99DAF4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29-4010-8F83-35253C99DAF4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29-4010-8F83-35253C99DAF4}"/>
                </c:ext>
              </c:extLst>
            </c:dLbl>
            <c:dLbl>
              <c:idx val="5"/>
              <c:layout>
                <c:manualLayout>
                  <c:x val="4.7843814292606958E-2"/>
                  <c:y val="-0.1396424497723065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29-4010-8F83-35253C99DAF4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29-4010-8F83-35253C99DAF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0.12304474026277062</c:v>
                </c:pt>
                <c:pt idx="1">
                  <c:v>0.29284364818966091</c:v>
                </c:pt>
                <c:pt idx="2">
                  <c:v>0.20895181034600718</c:v>
                </c:pt>
                <c:pt idx="3">
                  <c:v>0.21186611611905612</c:v>
                </c:pt>
                <c:pt idx="4">
                  <c:v>0.15330225533344641</c:v>
                </c:pt>
                <c:pt idx="5">
                  <c:v>9.9914297490570573E-3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29-4010-8F83-35253C99D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94F2-C501-4609-BDE1-B4CC50C56E4C}" type="datetimeFigureOut">
              <a:rPr lang="pl-PL" smtClean="0"/>
              <a:t>26.11.2021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CDF0-F4B7-4AC7-8A8D-7136BD9463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95F6-1FBB-483D-A095-5E29A4CFAF2C}" type="datetimeFigureOut">
              <a:rPr lang="pl-PL" smtClean="0"/>
              <a:t>26.11.2021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581A-8A97-4CAC-8E62-ACEA7CCA5A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3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badaniu wzięło udział nieco mniej mężczyzn (47%) niż kobiet (53%).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stanowili respondenci w wieku 60 lat i powyżej (31%) oraz mający 45-59 lata (23%), najmniej badanych miało od 18 do 24 lat (9%). 0,3 % respondentów odmówiło udzielenia odpowiedzi.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Pod względem wykształcenia prawie połowę badanych (47%) stanowiła grupa z wykształceniem wyższym, 38% respondentów z wykształceniem średnim, a 11% respondentów to osoby z wykształceniem zasadniczym zawodowym. Pozostałe 3% badanych ma wykształcenie gimnazjalne, podstawowe, a 0,5% odmówiło udzielenia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73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Oprócz 6% badanych, którzy udzielili odpowiedź „nie wiem, trudno powiedzieć” respondenci podzieli się po równo w ocenie działań Ministerstwa Klimatu i Środowiska w zakresie działań mających na calu poprawę jakości powietrza w Polsce. 14% z nich zdecydowanie negatywnie ocenia te działania, a 33% raczej negatywnie.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Osoby z wyższymi dochodami (powyżej 2500 zł) surowiej oceniają działania Ministerstwa i ponad połowa (53%) z nich uważa je za negatywne.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Działania Ministerstwa najgorzej oceniane są przez mieszkańców miast powyżej 200 tys. mieszkańców (52% ocen negatywnych).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84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Badani sugerują, że </a:t>
            </a:r>
            <a:r>
              <a:rPr lang="pl-PL" sz="1200" b="0"/>
              <a:t>aby skutecznie poprawić jakość powietrza</a:t>
            </a:r>
            <a:r>
              <a:rPr lang="pl-PL" b="0"/>
              <a:t> w Polsce, </a:t>
            </a:r>
            <a:r>
              <a:rPr lang="pl-PL" sz="1200" b="0"/>
              <a:t>Ministerstwo Klimatu i Środowiska powinno podjąć jeszcze działania takie jak przygotowanie dodatkowe, nowe programy finansowe określające: dopłaty i dofinansowania (12%), powinno promować OZE, nowoczesne rozwiązania (12%) czy wspomóc wymianę i eliminację starych pieców (11%).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/>
              <a:t>Kolejnymi pomysłami badanych były: zwiększenie kontroli i egzekwowanie obecnego prawa (9%) czy rezygnacja lub ograniczenie zużycia węgla (7%).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/>
              <a:t>16% badanych nie potrafiło udzielić odpowiedzi na to pytanie.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0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38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Dwie trzecie respondentów (66%) słyszało o programie priorytetowym „Czyste Powietrze”, jedna trzecia (32%) nie słyszała o nim, a 2% nie potrafiło udzielić odpowiedzi.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Zarejestrowano nieco niższą znajomość programu „Stop Smog”. Słyszało o nim 57% respondentów, 39% nie słyszało, a 4% nie wiedziało i trudno było im udzielić odpowiedzi.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Znajomość programu priorytetowego „Czyste Powietrze” jest mniejsza w większych miastach. W miastach powyżej 201 tys. mieszkańców wynosi niecałą połowę (49%), natomiast na wsiach znajomością tego programu pochwalić się może trzy czwarte mieszkańców (75%).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83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Prawie dwie trzecie respondentów (63%) oczekuje </a:t>
            </a:r>
            <a:r>
              <a:rPr lang="pl-PL" sz="1200"/>
              <a:t>wsparcia ze strony gminy w zakresie informacji nt. z jakich programów finansowych mogę pozyskać dofinansowanie na działania związane np. z wymianą kotła na paliwa stałe, termomodernizację domu / wymianę stolarki okiennej i drzwiowej czy też zakupu samochodu o napędzie elektrycznym. 35% respondentów takiego wsparcia nie oczekuje, z czego ponad połowa (18% całości) nie jest zainteresowana korzystaniem z programów. 2% badanych nie wie czy oczekuje takiego wsparcia.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Wsparcia najczęściej oczekują osoby w wieku 25-34 lata (70%) oraz 45-59 lat (74%), najrzadziej natomiast osoby starsze w wieku ponad 60 lat (50%).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Oczekiwanie wsparcia w tym zakresie rośnie wraz z ilością osób w gospodarstwie domowym. To mieszkańcy domów, w których żyje najwięcej osób, bo 5 i więcej, najczęściej go oczekują (71%).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453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35% respondentów takiego wsparcia nie oczekuje, z czego ponad połowa (18% całości) nie jest zainteresowana korzystaniem z programów. 2% badanych nie wie czy oczekuje takiego wsparcia.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Grupą wiekową, która najczęściej nie oczekuje </a:t>
            </a:r>
            <a:r>
              <a:rPr lang="pl-PL" sz="1200">
                <a:latin typeface="+mn-lt"/>
              </a:rPr>
              <a:t>wsparcia w zakresie informacji nt. krajowych programów finansowych są osoby w wieku 60 lat i powyżej (50%) oraz osoby najmłodsze w wieku 18-24 lata (41%).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strike="noStrike">
                <a:latin typeface="+mn-lt"/>
              </a:rPr>
              <a:t>Wraz ze wzrostem ilości osób w gospodarstwie domowym spada procent osób nieoczekujących wsparcia, to właśnie w największych gospodarstwach domowych, 5 i więcej osób, jest on najniższy i wynosi 27%.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12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65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Ponad połowa respondentów (54%) oczekuje </a:t>
            </a:r>
            <a:r>
              <a:rPr lang="pl-PL" sz="1200"/>
              <a:t>wsparcia ze strony gminy w zakresie pomocy przy wypełnianiu wniosku o dofinansowanie. 28% respondentów takiego wsparcia nie oczekuje, a 17% badanych nie jest zainteresowana korzystaniem z programów. 1% badanych nie wie czy oczekuje takiego wsparcia.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Wsparcia w tym zakresie również najczęściej oczekują osoby w wieku 25-34 lata (69%) oraz 45-59 lat (61%), a najrzadziej osoby starsze w wieku ponad 60 lat (42%).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Najrzadziej pomocy przy wypełnieniu wniosku oczekują osoby z wykształceniem podstawowym, gimnazjalnym oraz zasadniczym zawodowym (37 i 38%).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054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28% respondentów nie oczekuje wsparcia ze strony gminy w zakresie pomocy przy wypełnianiu wniosku o dofinansowanie, a 17% badanych nie jest zainteresowana korzystaniem z programów. 1% badanych nie wie czy oczekuje takiego wsparcia.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Wsparcia w tym zakresie najrzadziej oczekują osoby w wieku 60 lat i więcej (58%), a najczęściej osoby młode wieku 25-34 lata (30%).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Prawie sześciu na dziesięciu badanych (59%) z wykształceniem podstawowym lub gimnazjalnym nie oczekuje wsparcia w zakresie pomocy przy wypełnianiu wniosku o dofinansowanie. Wraz ze wzrostem wykształcenia spada procent osób, którzy takie wsparcia nie oczekują.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99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Największa grupa badanych posiada średni całkowity dochód na 1 członka rodziny powyżej 2500 zł </a:t>
            </a:r>
            <a:r>
              <a:rPr lang="pl-PL" dirty="0"/>
              <a:t>(40% badanych). Drugim pod względem częstości wskazań był przedział 1501-2500 zł (30%). Dochód do 1500 zł na 1 członka rodziny zanotowano dla 21% badanych. Co dziesiąty respondent (10%) odmówił wskazania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Prawie trzech na czterech badanych to osoby zamieszkujące dwuosobowe gospodarstwa domowe (29%). Do nieco mniej licznych grup należą gospodarstwa domowe składające się z 4 osób i 3 osób (po 21%). Najmniej liczną grupę stanowili badani mieszkający samotnie (12%) oraz w gospodarstwach z 5 osobami i więcej (15%). 1% badanych odmówił udzielenia odpowiedzi.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W przypadku sytuacji zawodowej najwięcej respondentów to osoby pracujące (62%). 29% stanowili emeryci i renciści, a 5% badanych jest w trakcie edukacji. 9% badanych aktualnie nie pracuje, a 1% badanych odmówił udzielenia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98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przypadku podziału na miejsce zamieszkania najliczniejszą grupę stanowili mieszkańcy wsi (39%). Drugą najliczniejszą grupę stanowili mieszkańcy dużych miast powyżej 200 tys. mieszkańców (19%), następnie pomiędzy 50, a 200 tys. mieszkańców (17%). Najmniej licznymi grupami byli mieszkańcy miast do 20 tys. (13%) oraz miast zamieszkanych przez 20-50 tys. mieszkańców (11%).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Najliczniejszy jest region centralny (20%), jedna piąta respondentów pochodziła właśnie z niego. Najmniej licznym regionem okazał się  region południowo-zachodni, który zamieszkuje co dziesiąty badany (10%).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Analiza miejsc zamieszkania respondentów wskazała, że najliczniejszą grupę stanowili mieszkańcy województwa mazowieckiego (15%), a następnie śląskiego (12%) i wielkopolskiego (9%).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l-PL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Najmniej respondentów pochodziło z województw opolskiego (2%).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pl-PL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pl-P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64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 dirty="0"/>
              <a:t>Badani zapytani o to, </a:t>
            </a:r>
            <a:r>
              <a:rPr lang="pl-PL" sz="1200" b="0" dirty="0"/>
              <a:t>co w największym stopniu jest przyczyną złego stanu powietrza w ich miejscu zamieszkania najczęściej odpowiadali „emisja zanieczyszczeń powietrza z pieców domowych”, aż 67% podało tę odpowiedź. Czterech na dziesięciu badanych zwróciło uwagę na emisję z transportu samochodowego, a 17% na znaczący udział emisji np. z sektora przemysłu. Co trzynasty badany (8%) twierdzi, że to emisja zanieczyszczeń powietrza pochodząca z sąsiednich gmin ma największe znaczenie, a co dwudziesty respondent (5%) nie potrafił udzielić odpowiedzi. 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71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Analiza ze względu na wielkość miejscowości pokazuje, że mieszkańcy największych miast, powyżej 200 tys. mieszkańców, wskazują iż największą przyczyną </a:t>
            </a:r>
            <a:r>
              <a:rPr lang="pl-PL" sz="1800">
                <a:effectLst/>
                <a:latin typeface="Segoe UI" panose="020B0502040204020203" pitchFamily="34" charset="0"/>
              </a:rPr>
              <a:t>nieodpowiedniej jakości powietrza</a:t>
            </a:r>
            <a:r>
              <a:rPr lang="pl-PL" b="0"/>
              <a:t> jest emisja zanieczyszczeń powietrza z transportu drogowego (63%).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Mieszkańcy wsi i miast do 20 tys. mieszkańców najczęściej wskazują na emisję zanieczyszczeń powietrza pochodzących z pieców domowych (72 i 74%).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32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Prawie połowa badanych (46%) twierdzi, że na obszarze ich województwa obowiązuje tzn. uchwała antysmogowa, jedna piąta (20%) twierdzi, że nie obowiązuje taka uchwała, a aż jedna trzecia badanych (34%) nie potrafi udzielić odpowiedzi. </a:t>
            </a: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0"/>
              <a:t>Wśród osób twierdzących, że uchwała antysmogowa obowiązuję w ich województwie, prawie co czwarty respondent (39%) nie potrafi wskazać ani jednej rekomendacji lub ustalenia z tej uchwały. Najczęściej wymienianymi wymaganiami określonymi w uchwałach antysmogowych są wymiana starych kotłów grzewczych na paliwa stałe (37%) oraz </a:t>
            </a:r>
            <a:r>
              <a:rPr lang="pl-PL" sz="1800" b="0" i="0" u="none" strike="noStrike" kern="120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zakaz spalania paliw niskiej jakości (np. węgiel kamienny, wilgotne drewno) (20%).</a:t>
            </a:r>
            <a:endParaRPr lang="pl-PL" b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1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Respondenci zapytani czy w ich województwie obowiązuje uchwała antysmogowa najczęściej odpowiadali twierdząco w województwach: małopolskim (78%), śląskim (70%) oraz mazowieckiem (51%).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Odpowiedź „nie” najczęściej padała natomiast w województwach: podlaskim (40%), lubelskim (37%) oraz podkarpackim (38%).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75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Mieszkańcy wsi (28%) poproszeni </a:t>
            </a:r>
            <a:r>
              <a:rPr lang="pl-PL" sz="1200"/>
              <a:t>podanie przynajmniej jednej rekomendacji/ustalenia z tej uchwały,</a:t>
            </a:r>
            <a:r>
              <a:rPr lang="pl-PL" b="0"/>
              <a:t> częściej niż mieszkańcy miast, wskazywali tę mówiącą o </a:t>
            </a: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zakazie spalania paliw niskiej jakości (np. węgiel kamienny, wilgotne drewno). Również mieszkańcy dużych miast powyżej 200 tys. mieszkańców, częściej niż inni wskazywali tę odpowiedź (27%).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Prawie połowa mieszkańców miast do 20 tys. Mieszkańców wskazała na uchwałę mówiącą o wymianie starych kotłów grzewczych.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b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22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Oprócz 6% badanych, którzy udzielili odpowiedź „nie wiem, trudno powiedzieć” respondenci podzieli się po równo w ocenie działań Ministerstwa Klimatu i Środowiska w zakresie działań mających na calu poprawę jakości powietrza w Polsce. 14% z nich zdecydowanie negatywnie ocenia te działania, a 33% raczej negatywnie. Czterech na dziesięciu badanych (42%) ocenia działania raczej pozytywnie, a 5% zdecydowanie pozytywnie.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/>
              <a:t>Osoby z wyższymi dochodami (powyżej 2500 zł) surowiej oceniają działania Ministerstwa i jedynie 41% z nich uważa je za pozytywne. Działania Ministerstwa najlepiej oceniane są przez mieszkańców miast do 20 tys. mieszkańców (60% ocen pozytywnych).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03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8AD2EE7-4162-4C34-9D2F-B7A6AA626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3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Century Gothic" panose="020B0502020202020204" pitchFamily="34" charset="0"/>
              <a:buChar char="◦"/>
              <a:defRPr sz="1000"/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4213678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67544" y="1124744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560864"/>
            <a:ext cx="7275788" cy="1415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lang="pl-PL" sz="1000" b="0" i="0" baseline="0" dirty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Century Gothic" panose="020B0502020202020204" pitchFamily="34" charset="0"/>
              <a:buChar char="◦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/>
              <a:t>Rekomendacja 2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67544" y="2780928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67544" y="4437112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242088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335866" y="4077072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092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4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3311704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88129" y="101618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109877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88129" y="222007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88128" y="3414056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401623" y="2032634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401623" y="323739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1" name="Symbol zastępczy tekstu 58"/>
          <p:cNvSpPr>
            <a:spLocks noGrp="1"/>
          </p:cNvSpPr>
          <p:nvPr>
            <p:ph type="body" sz="quarter" idx="24" hasCustomPrompt="1"/>
          </p:nvPr>
        </p:nvSpPr>
        <p:spPr>
          <a:xfrm>
            <a:off x="1544362" y="4513532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62" name="Symbol zastępczy obrazu 48"/>
          <p:cNvSpPr>
            <a:spLocks noGrp="1"/>
          </p:cNvSpPr>
          <p:nvPr>
            <p:ph type="pic" sz="quarter" idx="25" hasCustomPrompt="1"/>
          </p:nvPr>
        </p:nvSpPr>
        <p:spPr>
          <a:xfrm>
            <a:off x="486803" y="4621664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401623" y="4442156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81775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5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908051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2877485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539552" y="980728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5641" y="1892768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539552" y="1952836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539552" y="2924944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0" name="Symbol zastępczy obrazu 48"/>
          <p:cNvSpPr>
            <a:spLocks noGrp="1"/>
          </p:cNvSpPr>
          <p:nvPr>
            <p:ph type="pic" sz="quarter" idx="23" hasCustomPrompt="1"/>
          </p:nvPr>
        </p:nvSpPr>
        <p:spPr>
          <a:xfrm>
            <a:off x="539552" y="3897052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1" name="Symbol zastępczy obrazu 48"/>
          <p:cNvSpPr>
            <a:spLocks noGrp="1"/>
          </p:cNvSpPr>
          <p:nvPr>
            <p:ph type="pic" sz="quarter" idx="24" hasCustomPrompt="1"/>
          </p:nvPr>
        </p:nvSpPr>
        <p:spPr>
          <a:xfrm>
            <a:off x="539552" y="4869160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2" name="Symbol zastępczy tekstu 58"/>
          <p:cNvSpPr>
            <a:spLocks noGrp="1"/>
          </p:cNvSpPr>
          <p:nvPr>
            <p:ph type="body" sz="quarter" idx="25" hasCustomPrompt="1"/>
          </p:nvPr>
        </p:nvSpPr>
        <p:spPr>
          <a:xfrm>
            <a:off x="1536287" y="4846920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5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3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1544362" y="3862202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323440" y="180231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47"/>
          <p:cNvCxnSpPr/>
          <p:nvPr userDrawn="1"/>
        </p:nvCxnSpPr>
        <p:spPr>
          <a:xfrm>
            <a:off x="323440" y="27809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oliniowy 47"/>
          <p:cNvCxnSpPr/>
          <p:nvPr userDrawn="1"/>
        </p:nvCxnSpPr>
        <p:spPr>
          <a:xfrm>
            <a:off x="323440" y="376937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47"/>
          <p:cNvCxnSpPr/>
          <p:nvPr userDrawn="1"/>
        </p:nvCxnSpPr>
        <p:spPr>
          <a:xfrm>
            <a:off x="340891" y="475782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9" name="Symbol zastępczy tekstu 48"/>
          <p:cNvSpPr>
            <a:spLocks noGrp="1"/>
          </p:cNvSpPr>
          <p:nvPr>
            <p:ph type="body" sz="quarter" idx="28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8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223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i has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tekstu 49"/>
          <p:cNvSpPr>
            <a:spLocks noGrp="1"/>
          </p:cNvSpPr>
          <p:nvPr>
            <p:ph type="body" sz="quarter" idx="15" hasCustomPrompt="1"/>
          </p:nvPr>
        </p:nvSpPr>
        <p:spPr>
          <a:xfrm>
            <a:off x="5952620" y="2588907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7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6037728" y="3332990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8" name="Symbol zastępczy tekstu 49"/>
          <p:cNvSpPr>
            <a:spLocks noGrp="1"/>
          </p:cNvSpPr>
          <p:nvPr>
            <p:ph type="body" sz="quarter" idx="17" hasCustomPrompt="1"/>
          </p:nvPr>
        </p:nvSpPr>
        <p:spPr>
          <a:xfrm>
            <a:off x="5729363" y="407707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9" name="Symbol zastępczy tekstu 49"/>
          <p:cNvSpPr>
            <a:spLocks noGrp="1"/>
          </p:cNvSpPr>
          <p:nvPr>
            <p:ph type="body" sz="quarter" idx="18" hasCustomPrompt="1"/>
          </p:nvPr>
        </p:nvSpPr>
        <p:spPr>
          <a:xfrm>
            <a:off x="5718287" y="184482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0" name="Symbol zastępczy tekstu 49"/>
          <p:cNvSpPr>
            <a:spLocks noGrp="1"/>
          </p:cNvSpPr>
          <p:nvPr>
            <p:ph type="body" sz="quarter" idx="19" hasCustomPrompt="1"/>
          </p:nvPr>
        </p:nvSpPr>
        <p:spPr>
          <a:xfrm>
            <a:off x="1731575" y="400506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5" name="Symbol zastępczy tekstu 49"/>
          <p:cNvSpPr>
            <a:spLocks noGrp="1"/>
          </p:cNvSpPr>
          <p:nvPr>
            <p:ph type="body" sz="quarter" idx="24" hasCustomPrompt="1"/>
          </p:nvPr>
        </p:nvSpPr>
        <p:spPr>
          <a:xfrm>
            <a:off x="3742934" y="141277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6" name="Symbol zastępczy tekstu 49"/>
          <p:cNvSpPr>
            <a:spLocks noGrp="1"/>
          </p:cNvSpPr>
          <p:nvPr>
            <p:ph type="body" sz="quarter" idx="25" hasCustomPrompt="1"/>
          </p:nvPr>
        </p:nvSpPr>
        <p:spPr>
          <a:xfrm>
            <a:off x="3742934" y="436510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7" name="Symbol zastępczy tekstu 49"/>
          <p:cNvSpPr>
            <a:spLocks noGrp="1"/>
          </p:cNvSpPr>
          <p:nvPr>
            <p:ph type="body" sz="quarter" idx="26" hasCustomPrompt="1"/>
          </p:nvPr>
        </p:nvSpPr>
        <p:spPr>
          <a:xfrm>
            <a:off x="1621806" y="177281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8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1442658" y="326098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9" name="Symbol zastępczy tekstu 49"/>
          <p:cNvSpPr>
            <a:spLocks noGrp="1"/>
          </p:cNvSpPr>
          <p:nvPr>
            <p:ph type="body" sz="quarter" idx="28" hasCustomPrompt="1"/>
          </p:nvPr>
        </p:nvSpPr>
        <p:spPr>
          <a:xfrm>
            <a:off x="1403648" y="2516899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4" name="Symbol zastępczy zawartości 53"/>
          <p:cNvSpPr>
            <a:spLocks noGrp="1"/>
          </p:cNvSpPr>
          <p:nvPr>
            <p:ph sz="quarter" idx="29" hasCustomPrompt="1"/>
          </p:nvPr>
        </p:nvSpPr>
        <p:spPr>
          <a:xfrm>
            <a:off x="3702050" y="2276872"/>
            <a:ext cx="1739900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Zawartość</a:t>
            </a:r>
          </a:p>
        </p:txBody>
      </p:sp>
      <p:sp>
        <p:nvSpPr>
          <p:cNvPr id="6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17621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634491"/>
            <a:ext cx="4103688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1634490"/>
            <a:ext cx="4103687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323850" y="987238"/>
            <a:ext cx="4113396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5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4716463" y="987237"/>
            <a:ext cx="410368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79158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276475"/>
            <a:ext cx="4103688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2276474"/>
            <a:ext cx="4103687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16354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19100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330234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618559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0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5211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y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tekstu 48"/>
          <p:cNvSpPr>
            <a:spLocks noGrp="1"/>
          </p:cNvSpPr>
          <p:nvPr>
            <p:ph type="body" sz="quarter" idx="17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9832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  <p15:guide id="3" pos="19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99430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2576417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4667864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1770489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99110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2563784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4667863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7" name="Symbol zastępczy tekstu 47"/>
          <p:cNvSpPr>
            <a:spLocks noGrp="1"/>
          </p:cNvSpPr>
          <p:nvPr>
            <p:ph type="body" sz="quarter" idx="20" hasCustomPrompt="1"/>
          </p:nvPr>
        </p:nvSpPr>
        <p:spPr>
          <a:xfrm>
            <a:off x="6771942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68"/>
          <p:cNvSpPr>
            <a:spLocks noGrp="1"/>
          </p:cNvSpPr>
          <p:nvPr>
            <p:ph type="body" sz="quarter" idx="21"/>
          </p:nvPr>
        </p:nvSpPr>
        <p:spPr>
          <a:xfrm>
            <a:off x="6771941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cxnSp>
        <p:nvCxnSpPr>
          <p:cNvPr id="59" name="Łącznik prosty 58"/>
          <p:cNvCxnSpPr/>
          <p:nvPr userDrawn="1"/>
        </p:nvCxnSpPr>
        <p:spPr>
          <a:xfrm>
            <a:off x="6632233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2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393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2213062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 userDrawn="1"/>
        </p:nvCxnSpPr>
        <p:spPr>
          <a:xfrm>
            <a:off x="6632233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ymbol zastępczy tekstu 47"/>
          <p:cNvSpPr>
            <a:spLocks noGrp="1"/>
          </p:cNvSpPr>
          <p:nvPr>
            <p:ph type="body" sz="quarter" idx="21" hasCustomPrompt="1"/>
          </p:nvPr>
        </p:nvSpPr>
        <p:spPr>
          <a:xfrm>
            <a:off x="499430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47"/>
          <p:cNvSpPr>
            <a:spLocks noGrp="1"/>
          </p:cNvSpPr>
          <p:nvPr>
            <p:ph type="body" sz="quarter" idx="22" hasCustomPrompt="1"/>
          </p:nvPr>
        </p:nvSpPr>
        <p:spPr>
          <a:xfrm>
            <a:off x="2576417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0" name="Symbol zastępczy tekstu 47"/>
          <p:cNvSpPr>
            <a:spLocks noGrp="1"/>
          </p:cNvSpPr>
          <p:nvPr>
            <p:ph type="body" sz="quarter" idx="23" hasCustomPrompt="1"/>
          </p:nvPr>
        </p:nvSpPr>
        <p:spPr>
          <a:xfrm>
            <a:off x="4667864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1" name="Symbol zastępczy tekstu 47"/>
          <p:cNvSpPr>
            <a:spLocks noGrp="1"/>
          </p:cNvSpPr>
          <p:nvPr>
            <p:ph type="body" sz="quarter" idx="24" hasCustomPrompt="1"/>
          </p:nvPr>
        </p:nvSpPr>
        <p:spPr>
          <a:xfrm>
            <a:off x="6771942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12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1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4789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  <p:cxnSp>
        <p:nvCxnSpPr>
          <p:cNvPr id="6" name="Łącznik prosty 86">
            <a:extLst>
              <a:ext uri="{FF2B5EF4-FFF2-40B4-BE49-F238E27FC236}">
                <a16:creationId xmlns:a16="http://schemas.microsoft.com/office/drawing/2014/main" id="{64AA20EF-1E05-452F-9856-A81ECE8123BE}"/>
              </a:ext>
            </a:extLst>
          </p:cNvPr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82">
            <a:extLst>
              <a:ext uri="{FF2B5EF4-FFF2-40B4-BE49-F238E27FC236}">
                <a16:creationId xmlns:a16="http://schemas.microsoft.com/office/drawing/2014/main" id="{28311624-A00D-4660-BCFC-6E66CD44819D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7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69837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cxnSp>
        <p:nvCxnSpPr>
          <p:cNvPr id="11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176841" y="116632"/>
            <a:ext cx="879031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koncowa_ja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a 40"/>
          <p:cNvGrpSpPr/>
          <p:nvPr userDrawn="1"/>
        </p:nvGrpSpPr>
        <p:grpSpPr>
          <a:xfrm>
            <a:off x="611560" y="551723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1691680" y="544522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5" name="Obraz 11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5766"/>
          </a:xfrm>
          <a:prstGeom prst="rect">
            <a:avLst/>
          </a:prstGeom>
        </p:spPr>
      </p:pic>
      <p:sp>
        <p:nvSpPr>
          <p:cNvPr id="1126" name="AutoShape 3"/>
          <p:cNvSpPr>
            <a:spLocks noChangeAspect="1" noChangeArrowheads="1" noTextEdit="1"/>
          </p:cNvSpPr>
          <p:nvPr userDrawn="1"/>
        </p:nvSpPr>
        <p:spPr bwMode="auto">
          <a:xfrm>
            <a:off x="30163" y="44450"/>
            <a:ext cx="86772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595959"/>
              </a:solidFill>
            </a:endParaRPr>
          </a:p>
        </p:txBody>
      </p:sp>
      <p:grpSp>
        <p:nvGrpSpPr>
          <p:cNvPr id="1127" name="Grupa 1126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1128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429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0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1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2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3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4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5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6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7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8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9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0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1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2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3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4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5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6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7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8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9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0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1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2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3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4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5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6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7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8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9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0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1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2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3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4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5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6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7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8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9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0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1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2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3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4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6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7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8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9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0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1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2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3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4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5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6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7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8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9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0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1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2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3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4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5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6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7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8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9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0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1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2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3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4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5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6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7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8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9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0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1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2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3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4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5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6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7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8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9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0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1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2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3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4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5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6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7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8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9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0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1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2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3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4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5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6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7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8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9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0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1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2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3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4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5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6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7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8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9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0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1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2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3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4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5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6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7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8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9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0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1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2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3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4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5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6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7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8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9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0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1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2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3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4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5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6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7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8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9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0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1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2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3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4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5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6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7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8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9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0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1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2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3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4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5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6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7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8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9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0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1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2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3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4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5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6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7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8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9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0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1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2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3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4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5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6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7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8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9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0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1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2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3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4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5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6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7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8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129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1229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5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6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7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8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9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0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1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2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3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4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5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6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7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8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9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0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1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2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3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4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5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6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7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8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9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0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1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2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3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4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5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6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7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8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9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0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1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2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3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4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5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6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7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8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30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1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2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3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4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5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6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7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8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9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0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1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2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3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4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5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6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7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8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9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0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1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2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3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4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5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6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7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8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9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0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1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2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3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4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5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6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7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8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9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0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1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2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3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4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5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6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7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8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9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0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1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2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3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4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5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6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7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8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9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0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1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2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3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4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5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6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7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8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9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0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1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2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3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4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5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6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7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8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9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0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1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2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3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4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5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6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7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8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9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0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1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2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3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4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5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6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7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8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1630" name="Prostokąt 1629"/>
          <p:cNvSpPr/>
          <p:nvPr userDrawn="1"/>
        </p:nvSpPr>
        <p:spPr>
          <a:xfrm>
            <a:off x="5580112" y="6926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>
                <a:solidFill>
                  <a:srgbClr val="004B88"/>
                </a:solidFill>
              </a:rPr>
              <a:t>Dziękujemy za uwagę</a:t>
            </a:r>
          </a:p>
        </p:txBody>
      </p:sp>
      <p:sp>
        <p:nvSpPr>
          <p:cNvPr id="558" name="Prostokąt 557"/>
          <p:cNvSpPr/>
          <p:nvPr userDrawn="1"/>
        </p:nvSpPr>
        <p:spPr>
          <a:xfrm>
            <a:off x="1979712" y="5517232"/>
            <a:ext cx="151216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kontakt@pbs.pl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www.pbs.pl</a:t>
            </a:r>
          </a:p>
        </p:txBody>
      </p:sp>
    </p:spTree>
    <p:extLst>
      <p:ext uri="{BB962C8B-B14F-4D97-AF65-F5344CB8AC3E}">
        <p14:creationId xmlns:p14="http://schemas.microsoft.com/office/powerpoint/2010/main" val="293384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467544" y="5517232"/>
            <a:ext cx="2318687" cy="31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742950" lvl="1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763768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yt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5" name="Symbol zastępczy tekstu 54"/>
          <p:cNvSpPr>
            <a:spLocks noGrp="1"/>
          </p:cNvSpPr>
          <p:nvPr>
            <p:ph type="body" sz="quarter" idx="11" hasCustomPrompt="1"/>
          </p:nvPr>
        </p:nvSpPr>
        <p:spPr>
          <a:xfrm>
            <a:off x="333052" y="908050"/>
            <a:ext cx="8487419" cy="252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Treść pytania</a:t>
            </a:r>
          </a:p>
        </p:txBody>
      </p:sp>
      <p:sp>
        <p:nvSpPr>
          <p:cNvPr id="56" name="Symbol zastępczy tekstu 54"/>
          <p:cNvSpPr>
            <a:spLocks noGrp="1"/>
          </p:cNvSpPr>
          <p:nvPr>
            <p:ph type="body" sz="quarter" idx="12" hasCustomPrompt="1"/>
          </p:nvPr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0" i="1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Próba: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95536" y="5373216"/>
            <a:ext cx="85689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54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grpSp>
        <p:nvGrpSpPr>
          <p:cNvPr id="342" name="Grupa 341"/>
          <p:cNvGrpSpPr/>
          <p:nvPr userDrawn="1"/>
        </p:nvGrpSpPr>
        <p:grpSpPr>
          <a:xfrm>
            <a:off x="8100392" y="5517232"/>
            <a:ext cx="709945" cy="792088"/>
            <a:chOff x="3951130" y="2132856"/>
            <a:chExt cx="2298915" cy="2564904"/>
          </a:xfrm>
        </p:grpSpPr>
        <p:sp>
          <p:nvSpPr>
            <p:cNvPr id="343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4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5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6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7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8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9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0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1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2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3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4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5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6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7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8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9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0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1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2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3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4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5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6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7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8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9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0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1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2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3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4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5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6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7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8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9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53" name="Symbol zastępczy tekstu 5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61768"/>
            <a:ext cx="4140200" cy="757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/>
              <a:t>Tytuł raportu</a:t>
            </a:r>
          </a:p>
        </p:txBody>
      </p:sp>
      <p:sp>
        <p:nvSpPr>
          <p:cNvPr id="381" name="Symbol zastępczy tekstu 380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4" y="6178551"/>
            <a:ext cx="2203451" cy="26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z="1000">
                <a:solidFill>
                  <a:srgbClr val="004B88"/>
                </a:solidFill>
                <a:latin typeface="Century Gothic" panose="020B0502020202020204" pitchFamily="34" charset="0"/>
              </a:rPr>
              <a:t>Sopot/Warszawa, miesiąc, 2014</a:t>
            </a:r>
          </a:p>
        </p:txBody>
      </p:sp>
      <p:grpSp>
        <p:nvGrpSpPr>
          <p:cNvPr id="883" name="Grupa 882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884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185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6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7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8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9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0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1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2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3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4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5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7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8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9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0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1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2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3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4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5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6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7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8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9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0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1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2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3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4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7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8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9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4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5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6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7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8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9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885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985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6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7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8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9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0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1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2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3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4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5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6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7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8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9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0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1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2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3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4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5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6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7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8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9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0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1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2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3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4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5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6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7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8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9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0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1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2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3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4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5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6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7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8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9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0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1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2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3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4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5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6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7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8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9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0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1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2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3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4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5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6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7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8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9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0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1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2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3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4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5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6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7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8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9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0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1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2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3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4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5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6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7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8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9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0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1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2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3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4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5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6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7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8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9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0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1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2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3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4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5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6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7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8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9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0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1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2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3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4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5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6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7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8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9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0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1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2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3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4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5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6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7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8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9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0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1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2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3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4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5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6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7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8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9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0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1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2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3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4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5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6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7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8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9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0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1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2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3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4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5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6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7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8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9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0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1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2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3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4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5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6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7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8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9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0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1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2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3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4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5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6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7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8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9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0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1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2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3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4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5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6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7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8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9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0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1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2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3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4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5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6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7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8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9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0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1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2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3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4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86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7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8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9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0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1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2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3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4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5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6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7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8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9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0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1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2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3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4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5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6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7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8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9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0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1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2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3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4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5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6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7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8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9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0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1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2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3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4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5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6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7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8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9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0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1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2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3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4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5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6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7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8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9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0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1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2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3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4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5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6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7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8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9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0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1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2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3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4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5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6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7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8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9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0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1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2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3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4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5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6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7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8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9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0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1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2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3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4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5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6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7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8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9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0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1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2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3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4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8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konc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E604715-9654-4EBC-B14A-CA6E1B3CD235}"/>
              </a:ext>
            </a:extLst>
          </p:cNvPr>
          <p:cNvSpPr/>
          <p:nvPr userDrawn="1"/>
        </p:nvSpPr>
        <p:spPr>
          <a:xfrm>
            <a:off x="0" y="4952809"/>
            <a:ext cx="9144000" cy="10120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A7E2D6-CF0F-48F7-8420-FD21B0B30903}"/>
              </a:ext>
            </a:extLst>
          </p:cNvPr>
          <p:cNvSpPr/>
          <p:nvPr userDrawn="1"/>
        </p:nvSpPr>
        <p:spPr>
          <a:xfrm>
            <a:off x="0" y="-1"/>
            <a:ext cx="9144000" cy="496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1" name="Grupa 40"/>
          <p:cNvGrpSpPr/>
          <p:nvPr userDrawn="1"/>
        </p:nvGrpSpPr>
        <p:grpSpPr>
          <a:xfrm>
            <a:off x="3818216" y="513194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7020179" y="500007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" name="Prostokąt 901"/>
          <p:cNvSpPr/>
          <p:nvPr userDrawn="1"/>
        </p:nvSpPr>
        <p:spPr>
          <a:xfrm>
            <a:off x="5580112" y="6926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>
                <a:solidFill>
                  <a:schemeClr val="tx2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Dziękujemy za uwagę</a:t>
            </a:r>
          </a:p>
        </p:txBody>
      </p:sp>
      <p:sp>
        <p:nvSpPr>
          <p:cNvPr id="652" name="Prostokąt 651"/>
          <p:cNvSpPr/>
          <p:nvPr userDrawn="1"/>
        </p:nvSpPr>
        <p:spPr>
          <a:xfrm>
            <a:off x="7308211" y="4966775"/>
            <a:ext cx="151216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u="none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kontakt@pbs.pl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kontakt@bestresponse.pl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www.pbs.pl</a:t>
            </a:r>
          </a:p>
        </p:txBody>
      </p:sp>
      <p:pic>
        <p:nvPicPr>
          <p:cNvPr id="2050" name="Picture 2" descr="Best Response">
            <a:extLst>
              <a:ext uri="{FF2B5EF4-FFF2-40B4-BE49-F238E27FC236}">
                <a16:creationId xmlns:a16="http://schemas.microsoft.com/office/drawing/2014/main" id="{9DFFBA09-D87C-4B3F-9CB7-55116331E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6" y="5169187"/>
            <a:ext cx="2114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9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35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8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marR="0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571500" marR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2"/>
            <a:endParaRPr lang="pl-PL"/>
          </a:p>
          <a:p>
            <a:pPr lvl="0"/>
            <a:endParaRPr lang="pl-PL"/>
          </a:p>
          <a:p>
            <a:pPr marL="742950" marR="0" lvl="1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9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9200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kolumna tekstu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ymbol zastępczy obrazu 65"/>
          <p:cNvSpPr>
            <a:spLocks noGrp="1"/>
          </p:cNvSpPr>
          <p:nvPr>
            <p:ph type="pic" sz="quarter" idx="13"/>
          </p:nvPr>
        </p:nvSpPr>
        <p:spPr>
          <a:xfrm>
            <a:off x="4716463" y="908049"/>
            <a:ext cx="4103687" cy="4752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/>
          </a:p>
        </p:txBody>
      </p:sp>
      <p:sp>
        <p:nvSpPr>
          <p:cNvPr id="52" name="Symbol zastępczy tekstu 49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148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3412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2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7075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+ 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4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Obraz</a:t>
            </a:r>
          </a:p>
        </p:txBody>
      </p:sp>
      <p:sp>
        <p:nvSpPr>
          <p:cNvPr id="52" name="Symbol zastępczy tekstu 51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908050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lang="pl-PL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Stosuj, gdy tekst ma zilustrować obraz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07523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2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1135690"/>
            <a:ext cx="7275788" cy="21938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335866" y="1674724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3566704"/>
            <a:ext cx="7275788" cy="202256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335866" y="4020115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34267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8463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7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11" r:id="rId2"/>
    <p:sldLayoutId id="214748381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459788" y="188640"/>
            <a:ext cx="6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87C7243-E035-4DE3-855E-DA05E824EDC5}" type="slidenum">
              <a:rPr lang="pl-PL">
                <a:solidFill>
                  <a:srgbClr val="004B88"/>
                </a:solidFill>
              </a:rPr>
              <a:pPr algn="ctr"/>
              <a:t>‹#›</a:t>
            </a:fld>
            <a:endParaRPr lang="pl-PL">
              <a:solidFill>
                <a:srgbClr val="004B88"/>
              </a:solidFill>
            </a:endParaRPr>
          </a:p>
        </p:txBody>
      </p:sp>
      <p:cxnSp>
        <p:nvCxnSpPr>
          <p:cNvPr id="16" name="Łącznik prosty 86"/>
          <p:cNvCxnSpPr/>
          <p:nvPr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87"/>
          <p:cNvCxnSpPr/>
          <p:nvPr/>
        </p:nvCxnSpPr>
        <p:spPr>
          <a:xfrm>
            <a:off x="7308304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88"/>
          <p:cNvCxnSpPr/>
          <p:nvPr/>
        </p:nvCxnSpPr>
        <p:spPr>
          <a:xfrm>
            <a:off x="8532440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278"/>
          <p:cNvCxnSpPr/>
          <p:nvPr userDrawn="1"/>
        </p:nvCxnSpPr>
        <p:spPr>
          <a:xfrm>
            <a:off x="233264" y="5866881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82">
            <a:extLst>
              <a:ext uri="{FF2B5EF4-FFF2-40B4-BE49-F238E27FC236}">
                <a16:creationId xmlns:a16="http://schemas.microsoft.com/office/drawing/2014/main" id="{8D4E8E81-AF01-45D8-9B7B-9F7749585D38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D9DA8E58-2B5D-46F8-BE03-1B999EC5923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C69DE62-BF38-4181-BCD7-BDD9FECA9E0C}"/>
              </a:ext>
            </a:extLst>
          </p:cNvPr>
          <p:cNvSpPr/>
          <p:nvPr userDrawn="1"/>
        </p:nvSpPr>
        <p:spPr>
          <a:xfrm>
            <a:off x="7257271" y="117446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Jakość powietrza</a:t>
            </a:r>
            <a:endParaRPr lang="pl-PL" sz="80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801" r:id="rId21"/>
    <p:sldLayoutId id="2147483808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029F15C-A174-4DC0-A8F4-A2AF093E3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80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20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13" Type="http://schemas.openxmlformats.org/officeDocument/2006/relationships/chart" Target="../charts/chart33.xml"/><Relationship Id="rId18" Type="http://schemas.openxmlformats.org/officeDocument/2006/relationships/image" Target="../media/image19.svg"/><Relationship Id="rId3" Type="http://schemas.openxmlformats.org/officeDocument/2006/relationships/chart" Target="../charts/chart23.xml"/><Relationship Id="rId21" Type="http://schemas.openxmlformats.org/officeDocument/2006/relationships/chart" Target="../charts/chart37.xml"/><Relationship Id="rId7" Type="http://schemas.openxmlformats.org/officeDocument/2006/relationships/chart" Target="../charts/chart27.xml"/><Relationship Id="rId12" Type="http://schemas.openxmlformats.org/officeDocument/2006/relationships/chart" Target="../charts/chart3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chart" Target="../charts/chart36.xml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6.xml"/><Relationship Id="rId11" Type="http://schemas.openxmlformats.org/officeDocument/2006/relationships/chart" Target="../charts/chart31.xml"/><Relationship Id="rId5" Type="http://schemas.openxmlformats.org/officeDocument/2006/relationships/chart" Target="../charts/chart25.xml"/><Relationship Id="rId15" Type="http://schemas.openxmlformats.org/officeDocument/2006/relationships/chart" Target="../charts/chart35.xml"/><Relationship Id="rId10" Type="http://schemas.openxmlformats.org/officeDocument/2006/relationships/chart" Target="../charts/chart30.xml"/><Relationship Id="rId19" Type="http://schemas.openxmlformats.org/officeDocument/2006/relationships/image" Target="../media/image20.png"/><Relationship Id="rId4" Type="http://schemas.openxmlformats.org/officeDocument/2006/relationships/chart" Target="../charts/chart24.xml"/><Relationship Id="rId9" Type="http://schemas.openxmlformats.org/officeDocument/2006/relationships/chart" Target="../charts/chart29.xml"/><Relationship Id="rId14" Type="http://schemas.openxmlformats.org/officeDocument/2006/relationships/chart" Target="../charts/chart34.xml"/><Relationship Id="rId22" Type="http://schemas.openxmlformats.org/officeDocument/2006/relationships/chart" Target="../charts/char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13" Type="http://schemas.openxmlformats.org/officeDocument/2006/relationships/image" Target="../media/image27.svg"/><Relationship Id="rId3" Type="http://schemas.openxmlformats.org/officeDocument/2006/relationships/chart" Target="../charts/chart42.xml"/><Relationship Id="rId7" Type="http://schemas.openxmlformats.org/officeDocument/2006/relationships/image" Target="../media/image23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chart" Target="../charts/chart44.xml"/><Relationship Id="rId10" Type="http://schemas.openxmlformats.org/officeDocument/2006/relationships/image" Target="../media/image24.png"/><Relationship Id="rId4" Type="http://schemas.openxmlformats.org/officeDocument/2006/relationships/chart" Target="../charts/chart43.xml"/><Relationship Id="rId9" Type="http://schemas.openxmlformats.org/officeDocument/2006/relationships/chart" Target="../charts/chart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0.xml"/><Relationship Id="rId13" Type="http://schemas.openxmlformats.org/officeDocument/2006/relationships/image" Target="../media/image27.svg"/><Relationship Id="rId3" Type="http://schemas.openxmlformats.org/officeDocument/2006/relationships/chart" Target="../charts/chart47.xml"/><Relationship Id="rId7" Type="http://schemas.openxmlformats.org/officeDocument/2006/relationships/image" Target="../media/image9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25.svg"/><Relationship Id="rId5" Type="http://schemas.openxmlformats.org/officeDocument/2006/relationships/chart" Target="../charts/chart49.xml"/><Relationship Id="rId10" Type="http://schemas.openxmlformats.org/officeDocument/2006/relationships/image" Target="../media/image24.png"/><Relationship Id="rId4" Type="http://schemas.openxmlformats.org/officeDocument/2006/relationships/chart" Target="../charts/chart48.xml"/><Relationship Id="rId9" Type="http://schemas.openxmlformats.org/officeDocument/2006/relationships/chart" Target="../charts/chart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sv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svg"/><Relationship Id="rId10" Type="http://schemas.openxmlformats.org/officeDocument/2006/relationships/image" Target="../media/image35.svg"/><Relationship Id="rId19" Type="http://schemas.openxmlformats.org/officeDocument/2006/relationships/image" Target="../media/image44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hart" Target="../charts/chart53.xml"/><Relationship Id="rId7" Type="http://schemas.openxmlformats.org/officeDocument/2006/relationships/chart" Target="../charts/chart5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7.svg"/><Relationship Id="rId3" Type="http://schemas.openxmlformats.org/officeDocument/2006/relationships/chart" Target="../charts/chart58.xml"/><Relationship Id="rId7" Type="http://schemas.openxmlformats.org/officeDocument/2006/relationships/chart" Target="../charts/chart62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61.xml"/><Relationship Id="rId11" Type="http://schemas.openxmlformats.org/officeDocument/2006/relationships/image" Target="../media/image23.svg"/><Relationship Id="rId5" Type="http://schemas.openxmlformats.org/officeDocument/2006/relationships/chart" Target="../charts/chart60.xml"/><Relationship Id="rId10" Type="http://schemas.openxmlformats.org/officeDocument/2006/relationships/image" Target="../media/image22.png"/><Relationship Id="rId4" Type="http://schemas.openxmlformats.org/officeDocument/2006/relationships/chart" Target="../charts/chart59.xml"/><Relationship Id="rId9" Type="http://schemas.openxmlformats.org/officeDocument/2006/relationships/image" Target="../media/image5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7.svg"/><Relationship Id="rId3" Type="http://schemas.openxmlformats.org/officeDocument/2006/relationships/chart" Target="../charts/chart63.xml"/><Relationship Id="rId7" Type="http://schemas.openxmlformats.org/officeDocument/2006/relationships/chart" Target="../charts/chart67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66.xml"/><Relationship Id="rId11" Type="http://schemas.openxmlformats.org/officeDocument/2006/relationships/image" Target="../media/image9.svg"/><Relationship Id="rId5" Type="http://schemas.openxmlformats.org/officeDocument/2006/relationships/chart" Target="../charts/chart65.xml"/><Relationship Id="rId10" Type="http://schemas.openxmlformats.org/officeDocument/2006/relationships/image" Target="../media/image8.png"/><Relationship Id="rId4" Type="http://schemas.openxmlformats.org/officeDocument/2006/relationships/chart" Target="../charts/chart64.xml"/><Relationship Id="rId9" Type="http://schemas.openxmlformats.org/officeDocument/2006/relationships/image" Target="../media/image5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chart" Target="../charts/chart68.xml"/><Relationship Id="rId7" Type="http://schemas.openxmlformats.org/officeDocument/2006/relationships/image" Target="../media/image55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png"/><Relationship Id="rId11" Type="http://schemas.openxmlformats.org/officeDocument/2006/relationships/chart" Target="../charts/chart72.xml"/><Relationship Id="rId5" Type="http://schemas.openxmlformats.org/officeDocument/2006/relationships/chart" Target="../charts/chart70.xml"/><Relationship Id="rId10" Type="http://schemas.openxmlformats.org/officeDocument/2006/relationships/chart" Target="../charts/chart71.xml"/><Relationship Id="rId4" Type="http://schemas.openxmlformats.org/officeDocument/2006/relationships/chart" Target="../charts/chart69.xml"/><Relationship Id="rId9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6.xml"/><Relationship Id="rId13" Type="http://schemas.openxmlformats.org/officeDocument/2006/relationships/image" Target="../media/image9.svg"/><Relationship Id="rId3" Type="http://schemas.openxmlformats.org/officeDocument/2006/relationships/chart" Target="../charts/chart73.xml"/><Relationship Id="rId7" Type="http://schemas.openxmlformats.org/officeDocument/2006/relationships/image" Target="../media/image55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png"/><Relationship Id="rId11" Type="http://schemas.openxmlformats.org/officeDocument/2006/relationships/image" Target="../media/image27.svg"/><Relationship Id="rId5" Type="http://schemas.openxmlformats.org/officeDocument/2006/relationships/chart" Target="../charts/chart75.xml"/><Relationship Id="rId10" Type="http://schemas.openxmlformats.org/officeDocument/2006/relationships/image" Target="../media/image26.png"/><Relationship Id="rId4" Type="http://schemas.openxmlformats.org/officeDocument/2006/relationships/chart" Target="../charts/chart74.xml"/><Relationship Id="rId9" Type="http://schemas.openxmlformats.org/officeDocument/2006/relationships/chart" Target="../charts/chart7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981AC76C-4F5C-4BE5-8CFC-51C701F6567F}"/>
              </a:ext>
            </a:extLst>
          </p:cNvPr>
          <p:cNvSpPr txBox="1">
            <a:spLocks/>
          </p:cNvSpPr>
          <p:nvPr/>
        </p:nvSpPr>
        <p:spPr>
          <a:xfrm>
            <a:off x="268061" y="758014"/>
            <a:ext cx="6106614" cy="2368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b="1">
                <a:latin typeface="+mj-lt"/>
                <a:cs typeface="Calibri" panose="020F0502020204030204" pitchFamily="34" charset="0"/>
              </a:rPr>
              <a:t>Jednotematyczne badanie świadomości</a:t>
            </a:r>
            <a:br>
              <a:rPr lang="pl-PL" sz="2400" b="1">
                <a:latin typeface="+mj-lt"/>
                <a:cs typeface="Calibri" panose="020F0502020204030204" pitchFamily="34" charset="0"/>
              </a:rPr>
            </a:br>
            <a:r>
              <a:rPr lang="pl-PL" sz="2400" b="1">
                <a:latin typeface="+mj-lt"/>
                <a:cs typeface="Calibri" panose="020F0502020204030204" pitchFamily="34" charset="0"/>
              </a:rPr>
              <a:t>i zachowań ekologicznych mieszkańców Polski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800" b="1"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>
                <a:latin typeface="+mj-lt"/>
                <a:cs typeface="Calibri" panose="020F0502020204030204" pitchFamily="34" charset="0"/>
              </a:rPr>
              <a:t>Jakość powietrza</a:t>
            </a:r>
            <a:br>
              <a:rPr lang="pl-PL" sz="1800" b="1">
                <a:latin typeface="+mj-lt"/>
              </a:rPr>
            </a:br>
            <a:r>
              <a:rPr lang="pl-PL" sz="1400">
                <a:latin typeface="+mj-lt"/>
              </a:rPr>
              <a:t>RAPORT Z BADANIA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>
                <a:latin typeface="+mj-lt"/>
              </a:rPr>
              <a:t>Listopad 2021 r.</a:t>
            </a:r>
            <a:endParaRPr lang="pl-PL" sz="2000">
              <a:latin typeface="+mj-lt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9777D47-42F9-4498-B2BF-5C4ACE02E086}"/>
              </a:ext>
            </a:extLst>
          </p:cNvPr>
          <p:cNvSpPr/>
          <p:nvPr/>
        </p:nvSpPr>
        <p:spPr>
          <a:xfrm>
            <a:off x="6645357" y="0"/>
            <a:ext cx="2498643" cy="6099986"/>
          </a:xfrm>
          <a:prstGeom prst="rect">
            <a:avLst/>
          </a:prstGeom>
          <a:solidFill>
            <a:srgbClr val="CED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1F0FFF7-1291-4000-9BDE-1A55FFA0B637}"/>
              </a:ext>
            </a:extLst>
          </p:cNvPr>
          <p:cNvCxnSpPr/>
          <p:nvPr/>
        </p:nvCxnSpPr>
        <p:spPr>
          <a:xfrm>
            <a:off x="747368" y="2299062"/>
            <a:ext cx="5148000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6E7589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6E758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3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WYNIKI BADANIA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49B7C9F-09E1-4436-B9EF-88F3898D4264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B27F40-AE1A-415F-900A-F9F156E6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5C69F6-1B20-4234-A27F-FE339D26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846ED4A-B372-4331-B6C8-0ACDAC09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3AFFDC0-3C0E-43CD-8B22-B668176EC5C7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515BF09-72BF-4BBD-90FD-3A502740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191E616-3A3D-4886-B2DC-21E9E7D2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6570B9E-7DC3-47F8-AF09-1FFB7523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25B6A41-84BD-4A8B-B447-6CDAADB13AA8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E6A375D-3689-4631-903B-250B9C1B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CB4C409-23DB-4419-89CB-D6143D6D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6D855AA-3880-4EB5-8ADA-6110C2E0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82A08A3-CB5A-4F99-8041-221DEC66C93C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344C2F5-5DD0-4816-9F49-2BB13A03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6EB57C6-EABC-455D-920D-1333829D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F7CAC75-7205-46AE-A535-465199CC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F8A1E57-DB30-42DA-BFC5-C5A254765B5F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FD774EB-F0D4-42E8-BD64-ED5BCC90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D42BEBC0-F974-4908-BB92-6D4FC3CE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3B3A16F-961F-40AD-9F0E-FD49780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2052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Wykres 37" descr="Przyczyny złego stanu powietrza w miejscu zamieszkania&#10;&#10;Wykres kolumnowy przedstawiający jakie przyczyny w największym stopniu wpływają na zły stan powietrza w miejscu zamieszkania respondenta (emisja z pieców domowych - 67%, emisja z transportu samochodowego - 41%, duża emisja np. z fabryk - 175, emisja pochodząca z sąsiednich gmin - 8%, nie wiem, trudno powiedzieć - 5%).">
            <a:extLst>
              <a:ext uri="{FF2B5EF4-FFF2-40B4-BE49-F238E27FC236}">
                <a16:creationId xmlns:a16="http://schemas.microsoft.com/office/drawing/2014/main" id="{83B5721F-AC75-481D-8A63-3D9F4B9CC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026333"/>
              </p:ext>
            </p:extLst>
          </p:nvPr>
        </p:nvGraphicFramePr>
        <p:xfrm>
          <a:off x="552450" y="2820492"/>
          <a:ext cx="7962901" cy="12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1. Jak Pan(i) uważa, co w największym stopniu jest przyczyną złego stanu powietrza w Pana(i) miejscu zamieszkania?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Przyczyny złego stanu powietrza w miejscu zamieszkania</a:t>
            </a: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03838DD1-C3EB-4C48-A0F3-1DCF59654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19837"/>
              </p:ext>
            </p:extLst>
          </p:nvPr>
        </p:nvGraphicFramePr>
        <p:xfrm>
          <a:off x="952339" y="4106542"/>
          <a:ext cx="7532175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435">
                  <a:extLst>
                    <a:ext uri="{9D8B030D-6E8A-4147-A177-3AD203B41FA5}">
                      <a16:colId xmlns:a16="http://schemas.microsoft.com/office/drawing/2014/main" val="1812248955"/>
                    </a:ext>
                  </a:extLst>
                </a:gridCol>
                <a:gridCol w="1506435">
                  <a:extLst>
                    <a:ext uri="{9D8B030D-6E8A-4147-A177-3AD203B41FA5}">
                      <a16:colId xmlns:a16="http://schemas.microsoft.com/office/drawing/2014/main" val="657545650"/>
                    </a:ext>
                  </a:extLst>
                </a:gridCol>
                <a:gridCol w="1506435">
                  <a:extLst>
                    <a:ext uri="{9D8B030D-6E8A-4147-A177-3AD203B41FA5}">
                      <a16:colId xmlns:a16="http://schemas.microsoft.com/office/drawing/2014/main" val="1590245782"/>
                    </a:ext>
                  </a:extLst>
                </a:gridCol>
                <a:gridCol w="1506435">
                  <a:extLst>
                    <a:ext uri="{9D8B030D-6E8A-4147-A177-3AD203B41FA5}">
                      <a16:colId xmlns:a16="http://schemas.microsoft.com/office/drawing/2014/main" val="2342485356"/>
                    </a:ext>
                  </a:extLst>
                </a:gridCol>
                <a:gridCol w="1506435">
                  <a:extLst>
                    <a:ext uri="{9D8B030D-6E8A-4147-A177-3AD203B41FA5}">
                      <a16:colId xmlns:a16="http://schemas.microsoft.com/office/drawing/2014/main" val="1479063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3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Emisja z pieców domowych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Emisja z transportu samochodowego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Duża emisja np. z fabryk</a:t>
                      </a:r>
                    </a:p>
                    <a:p>
                      <a:pPr algn="ctr"/>
                      <a:endParaRPr lang="pl-PL" sz="1100" b="1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Emisja pochodząca z sąsiednich gmin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Nie wiem, trudno powiedzieć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205499"/>
                  </a:ext>
                </a:extLst>
              </a:tr>
            </a:tbl>
          </a:graphicData>
        </a:graphic>
      </p:graphicFrame>
      <p:grpSp>
        <p:nvGrpSpPr>
          <p:cNvPr id="93" name="Grupa 92">
            <a:extLst>
              <a:ext uri="{FF2B5EF4-FFF2-40B4-BE49-F238E27FC236}">
                <a16:creationId xmlns:a16="http://schemas.microsoft.com/office/drawing/2014/main" id="{C650E144-B760-4DB8-B653-C876E05648E7}"/>
              </a:ext>
            </a:extLst>
          </p:cNvPr>
          <p:cNvGrpSpPr/>
          <p:nvPr/>
        </p:nvGrpSpPr>
        <p:grpSpPr>
          <a:xfrm>
            <a:off x="4348217" y="2273205"/>
            <a:ext cx="661874" cy="687326"/>
            <a:chOff x="2590800" y="4770438"/>
            <a:chExt cx="742950" cy="771525"/>
          </a:xfrm>
          <a:solidFill>
            <a:srgbClr val="D9D9D9"/>
          </a:solidFill>
        </p:grpSpPr>
        <p:sp>
          <p:nvSpPr>
            <p:cNvPr id="94" name="Freeform 75">
              <a:extLst>
                <a:ext uri="{FF2B5EF4-FFF2-40B4-BE49-F238E27FC236}">
                  <a16:creationId xmlns:a16="http://schemas.microsoft.com/office/drawing/2014/main" id="{C48B8E50-C648-4ABB-998B-C7C38ED1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5484813"/>
              <a:ext cx="742950" cy="57150"/>
            </a:xfrm>
            <a:custGeom>
              <a:avLst/>
              <a:gdLst>
                <a:gd name="T0" fmla="*/ 37 w 935"/>
                <a:gd name="T1" fmla="*/ 73 h 73"/>
                <a:gd name="T2" fmla="*/ 898 w 935"/>
                <a:gd name="T3" fmla="*/ 73 h 73"/>
                <a:gd name="T4" fmla="*/ 898 w 935"/>
                <a:gd name="T5" fmla="*/ 73 h 73"/>
                <a:gd name="T6" fmla="*/ 898 w 935"/>
                <a:gd name="T7" fmla="*/ 73 h 73"/>
                <a:gd name="T8" fmla="*/ 906 w 935"/>
                <a:gd name="T9" fmla="*/ 73 h 73"/>
                <a:gd name="T10" fmla="*/ 913 w 935"/>
                <a:gd name="T11" fmla="*/ 71 h 73"/>
                <a:gd name="T12" fmla="*/ 920 w 935"/>
                <a:gd name="T13" fmla="*/ 67 h 73"/>
                <a:gd name="T14" fmla="*/ 924 w 935"/>
                <a:gd name="T15" fmla="*/ 62 h 73"/>
                <a:gd name="T16" fmla="*/ 929 w 935"/>
                <a:gd name="T17" fmla="*/ 57 h 73"/>
                <a:gd name="T18" fmla="*/ 932 w 935"/>
                <a:gd name="T19" fmla="*/ 51 h 73"/>
                <a:gd name="T20" fmla="*/ 935 w 935"/>
                <a:gd name="T21" fmla="*/ 43 h 73"/>
                <a:gd name="T22" fmla="*/ 935 w 935"/>
                <a:gd name="T23" fmla="*/ 37 h 73"/>
                <a:gd name="T24" fmla="*/ 935 w 935"/>
                <a:gd name="T25" fmla="*/ 37 h 73"/>
                <a:gd name="T26" fmla="*/ 935 w 935"/>
                <a:gd name="T27" fmla="*/ 37 h 73"/>
                <a:gd name="T28" fmla="*/ 935 w 935"/>
                <a:gd name="T29" fmla="*/ 29 h 73"/>
                <a:gd name="T30" fmla="*/ 932 w 935"/>
                <a:gd name="T31" fmla="*/ 22 h 73"/>
                <a:gd name="T32" fmla="*/ 929 w 935"/>
                <a:gd name="T33" fmla="*/ 15 h 73"/>
                <a:gd name="T34" fmla="*/ 924 w 935"/>
                <a:gd name="T35" fmla="*/ 11 h 73"/>
                <a:gd name="T36" fmla="*/ 920 w 935"/>
                <a:gd name="T37" fmla="*/ 6 h 73"/>
                <a:gd name="T38" fmla="*/ 913 w 935"/>
                <a:gd name="T39" fmla="*/ 3 h 73"/>
                <a:gd name="T40" fmla="*/ 906 w 935"/>
                <a:gd name="T41" fmla="*/ 0 h 73"/>
                <a:gd name="T42" fmla="*/ 898 w 935"/>
                <a:gd name="T43" fmla="*/ 0 h 73"/>
                <a:gd name="T44" fmla="*/ 37 w 935"/>
                <a:gd name="T45" fmla="*/ 0 h 73"/>
                <a:gd name="T46" fmla="*/ 37 w 935"/>
                <a:gd name="T47" fmla="*/ 0 h 73"/>
                <a:gd name="T48" fmla="*/ 37 w 935"/>
                <a:gd name="T49" fmla="*/ 0 h 73"/>
                <a:gd name="T50" fmla="*/ 29 w 935"/>
                <a:gd name="T51" fmla="*/ 0 h 73"/>
                <a:gd name="T52" fmla="*/ 23 w 935"/>
                <a:gd name="T53" fmla="*/ 3 h 73"/>
                <a:gd name="T54" fmla="*/ 17 w 935"/>
                <a:gd name="T55" fmla="*/ 6 h 73"/>
                <a:gd name="T56" fmla="*/ 11 w 935"/>
                <a:gd name="T57" fmla="*/ 11 h 73"/>
                <a:gd name="T58" fmla="*/ 8 w 935"/>
                <a:gd name="T59" fmla="*/ 15 h 73"/>
                <a:gd name="T60" fmla="*/ 3 w 935"/>
                <a:gd name="T61" fmla="*/ 22 h 73"/>
                <a:gd name="T62" fmla="*/ 1 w 935"/>
                <a:gd name="T63" fmla="*/ 29 h 73"/>
                <a:gd name="T64" fmla="*/ 0 w 935"/>
                <a:gd name="T65" fmla="*/ 37 h 73"/>
                <a:gd name="T66" fmla="*/ 0 w 935"/>
                <a:gd name="T67" fmla="*/ 37 h 73"/>
                <a:gd name="T68" fmla="*/ 0 w 935"/>
                <a:gd name="T69" fmla="*/ 37 h 73"/>
                <a:gd name="T70" fmla="*/ 1 w 935"/>
                <a:gd name="T71" fmla="*/ 43 h 73"/>
                <a:gd name="T72" fmla="*/ 3 w 935"/>
                <a:gd name="T73" fmla="*/ 51 h 73"/>
                <a:gd name="T74" fmla="*/ 8 w 935"/>
                <a:gd name="T75" fmla="*/ 57 h 73"/>
                <a:gd name="T76" fmla="*/ 11 w 935"/>
                <a:gd name="T77" fmla="*/ 62 h 73"/>
                <a:gd name="T78" fmla="*/ 17 w 935"/>
                <a:gd name="T79" fmla="*/ 67 h 73"/>
                <a:gd name="T80" fmla="*/ 23 w 935"/>
                <a:gd name="T81" fmla="*/ 71 h 73"/>
                <a:gd name="T82" fmla="*/ 29 w 935"/>
                <a:gd name="T83" fmla="*/ 73 h 73"/>
                <a:gd name="T84" fmla="*/ 37 w 935"/>
                <a:gd name="T85" fmla="*/ 73 h 73"/>
                <a:gd name="T86" fmla="*/ 37 w 935"/>
                <a:gd name="T8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5" h="73">
                  <a:moveTo>
                    <a:pt x="37" y="73"/>
                  </a:moveTo>
                  <a:lnTo>
                    <a:pt x="898" y="73"/>
                  </a:lnTo>
                  <a:lnTo>
                    <a:pt x="898" y="73"/>
                  </a:lnTo>
                  <a:lnTo>
                    <a:pt x="898" y="73"/>
                  </a:lnTo>
                  <a:lnTo>
                    <a:pt x="906" y="73"/>
                  </a:lnTo>
                  <a:lnTo>
                    <a:pt x="913" y="71"/>
                  </a:lnTo>
                  <a:lnTo>
                    <a:pt x="920" y="67"/>
                  </a:lnTo>
                  <a:lnTo>
                    <a:pt x="924" y="62"/>
                  </a:lnTo>
                  <a:lnTo>
                    <a:pt x="929" y="57"/>
                  </a:lnTo>
                  <a:lnTo>
                    <a:pt x="932" y="51"/>
                  </a:lnTo>
                  <a:lnTo>
                    <a:pt x="935" y="43"/>
                  </a:lnTo>
                  <a:lnTo>
                    <a:pt x="935" y="37"/>
                  </a:lnTo>
                  <a:lnTo>
                    <a:pt x="935" y="37"/>
                  </a:lnTo>
                  <a:lnTo>
                    <a:pt x="935" y="37"/>
                  </a:lnTo>
                  <a:lnTo>
                    <a:pt x="935" y="29"/>
                  </a:lnTo>
                  <a:lnTo>
                    <a:pt x="932" y="22"/>
                  </a:lnTo>
                  <a:lnTo>
                    <a:pt x="929" y="15"/>
                  </a:lnTo>
                  <a:lnTo>
                    <a:pt x="924" y="11"/>
                  </a:lnTo>
                  <a:lnTo>
                    <a:pt x="920" y="6"/>
                  </a:lnTo>
                  <a:lnTo>
                    <a:pt x="913" y="3"/>
                  </a:lnTo>
                  <a:lnTo>
                    <a:pt x="906" y="0"/>
                  </a:lnTo>
                  <a:lnTo>
                    <a:pt x="89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1" y="62"/>
                  </a:lnTo>
                  <a:lnTo>
                    <a:pt x="17" y="67"/>
                  </a:lnTo>
                  <a:lnTo>
                    <a:pt x="23" y="71"/>
                  </a:lnTo>
                  <a:lnTo>
                    <a:pt x="29" y="73"/>
                  </a:lnTo>
                  <a:lnTo>
                    <a:pt x="37" y="73"/>
                  </a:lnTo>
                  <a:lnTo>
                    <a:pt x="3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76">
              <a:extLst>
                <a:ext uri="{FF2B5EF4-FFF2-40B4-BE49-F238E27FC236}">
                  <a16:creationId xmlns:a16="http://schemas.microsoft.com/office/drawing/2014/main" id="{CD18839B-6B5D-4B53-8273-C85BD4C19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4945063"/>
              <a:ext cx="241300" cy="139700"/>
            </a:xfrm>
            <a:custGeom>
              <a:avLst/>
              <a:gdLst>
                <a:gd name="T0" fmla="*/ 303 w 303"/>
                <a:gd name="T1" fmla="*/ 0 h 175"/>
                <a:gd name="T2" fmla="*/ 303 w 303"/>
                <a:gd name="T3" fmla="*/ 0 h 175"/>
                <a:gd name="T4" fmla="*/ 276 w 303"/>
                <a:gd name="T5" fmla="*/ 11 h 175"/>
                <a:gd name="T6" fmla="*/ 258 w 303"/>
                <a:gd name="T7" fmla="*/ 17 h 175"/>
                <a:gd name="T8" fmla="*/ 242 w 303"/>
                <a:gd name="T9" fmla="*/ 22 h 175"/>
                <a:gd name="T10" fmla="*/ 228 w 303"/>
                <a:gd name="T11" fmla="*/ 23 h 175"/>
                <a:gd name="T12" fmla="*/ 216 w 303"/>
                <a:gd name="T13" fmla="*/ 22 h 175"/>
                <a:gd name="T14" fmla="*/ 199 w 303"/>
                <a:gd name="T15" fmla="*/ 20 h 175"/>
                <a:gd name="T16" fmla="*/ 179 w 303"/>
                <a:gd name="T17" fmla="*/ 17 h 175"/>
                <a:gd name="T18" fmla="*/ 152 w 303"/>
                <a:gd name="T19" fmla="*/ 14 h 175"/>
                <a:gd name="T20" fmla="*/ 152 w 303"/>
                <a:gd name="T21" fmla="*/ 14 h 175"/>
                <a:gd name="T22" fmla="*/ 135 w 303"/>
                <a:gd name="T23" fmla="*/ 14 h 175"/>
                <a:gd name="T24" fmla="*/ 120 w 303"/>
                <a:gd name="T25" fmla="*/ 15 h 175"/>
                <a:gd name="T26" fmla="*/ 104 w 303"/>
                <a:gd name="T27" fmla="*/ 20 h 175"/>
                <a:gd name="T28" fmla="*/ 88 w 303"/>
                <a:gd name="T29" fmla="*/ 25 h 175"/>
                <a:gd name="T30" fmla="*/ 74 w 303"/>
                <a:gd name="T31" fmla="*/ 31 h 175"/>
                <a:gd name="T32" fmla="*/ 62 w 303"/>
                <a:gd name="T33" fmla="*/ 39 h 175"/>
                <a:gd name="T34" fmla="*/ 50 w 303"/>
                <a:gd name="T35" fmla="*/ 48 h 175"/>
                <a:gd name="T36" fmla="*/ 39 w 303"/>
                <a:gd name="T37" fmla="*/ 59 h 175"/>
                <a:gd name="T38" fmla="*/ 28 w 303"/>
                <a:gd name="T39" fmla="*/ 71 h 175"/>
                <a:gd name="T40" fmla="*/ 20 w 303"/>
                <a:gd name="T41" fmla="*/ 84 h 175"/>
                <a:gd name="T42" fmla="*/ 12 w 303"/>
                <a:gd name="T43" fmla="*/ 98 h 175"/>
                <a:gd name="T44" fmla="*/ 8 w 303"/>
                <a:gd name="T45" fmla="*/ 112 h 175"/>
                <a:gd name="T46" fmla="*/ 3 w 303"/>
                <a:gd name="T47" fmla="*/ 127 h 175"/>
                <a:gd name="T48" fmla="*/ 1 w 303"/>
                <a:gd name="T49" fmla="*/ 143 h 175"/>
                <a:gd name="T50" fmla="*/ 0 w 303"/>
                <a:gd name="T51" fmla="*/ 158 h 175"/>
                <a:gd name="T52" fmla="*/ 1 w 303"/>
                <a:gd name="T53" fmla="*/ 175 h 175"/>
                <a:gd name="T54" fmla="*/ 1 w 303"/>
                <a:gd name="T55" fmla="*/ 175 h 175"/>
                <a:gd name="T56" fmla="*/ 12 w 303"/>
                <a:gd name="T57" fmla="*/ 155 h 175"/>
                <a:gd name="T58" fmla="*/ 23 w 303"/>
                <a:gd name="T59" fmla="*/ 138 h 175"/>
                <a:gd name="T60" fmla="*/ 36 w 303"/>
                <a:gd name="T61" fmla="*/ 124 h 175"/>
                <a:gd name="T62" fmla="*/ 48 w 303"/>
                <a:gd name="T63" fmla="*/ 113 h 175"/>
                <a:gd name="T64" fmla="*/ 64 w 303"/>
                <a:gd name="T65" fmla="*/ 104 h 175"/>
                <a:gd name="T66" fmla="*/ 81 w 303"/>
                <a:gd name="T67" fmla="*/ 98 h 175"/>
                <a:gd name="T68" fmla="*/ 99 w 303"/>
                <a:gd name="T69" fmla="*/ 91 h 175"/>
                <a:gd name="T70" fmla="*/ 121 w 303"/>
                <a:gd name="T71" fmla="*/ 85 h 175"/>
                <a:gd name="T72" fmla="*/ 121 w 303"/>
                <a:gd name="T73" fmla="*/ 85 h 175"/>
                <a:gd name="T74" fmla="*/ 151 w 303"/>
                <a:gd name="T75" fmla="*/ 81 h 175"/>
                <a:gd name="T76" fmla="*/ 179 w 303"/>
                <a:gd name="T77" fmla="*/ 77 h 175"/>
                <a:gd name="T78" fmla="*/ 205 w 303"/>
                <a:gd name="T79" fmla="*/ 73 h 175"/>
                <a:gd name="T80" fmla="*/ 230 w 303"/>
                <a:gd name="T81" fmla="*/ 68 h 175"/>
                <a:gd name="T82" fmla="*/ 242 w 303"/>
                <a:gd name="T83" fmla="*/ 65 h 175"/>
                <a:gd name="T84" fmla="*/ 253 w 303"/>
                <a:gd name="T85" fmla="*/ 60 h 175"/>
                <a:gd name="T86" fmla="*/ 262 w 303"/>
                <a:gd name="T87" fmla="*/ 54 h 175"/>
                <a:gd name="T88" fmla="*/ 272 w 303"/>
                <a:gd name="T89" fmla="*/ 48 h 175"/>
                <a:gd name="T90" fmla="*/ 281 w 303"/>
                <a:gd name="T91" fmla="*/ 39 h 175"/>
                <a:gd name="T92" fmla="*/ 289 w 303"/>
                <a:gd name="T93" fmla="*/ 28 h 175"/>
                <a:gd name="T94" fmla="*/ 297 w 303"/>
                <a:gd name="T95" fmla="*/ 14 h 175"/>
                <a:gd name="T96" fmla="*/ 303 w 303"/>
                <a:gd name="T97" fmla="*/ 0 h 175"/>
                <a:gd name="T98" fmla="*/ 303 w 303"/>
                <a:gd name="T9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175">
                  <a:moveTo>
                    <a:pt x="303" y="0"/>
                  </a:moveTo>
                  <a:lnTo>
                    <a:pt x="303" y="0"/>
                  </a:lnTo>
                  <a:lnTo>
                    <a:pt x="276" y="11"/>
                  </a:lnTo>
                  <a:lnTo>
                    <a:pt x="258" y="17"/>
                  </a:lnTo>
                  <a:lnTo>
                    <a:pt x="242" y="22"/>
                  </a:lnTo>
                  <a:lnTo>
                    <a:pt x="228" y="23"/>
                  </a:lnTo>
                  <a:lnTo>
                    <a:pt x="216" y="22"/>
                  </a:lnTo>
                  <a:lnTo>
                    <a:pt x="199" y="20"/>
                  </a:lnTo>
                  <a:lnTo>
                    <a:pt x="179" y="17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35" y="14"/>
                  </a:lnTo>
                  <a:lnTo>
                    <a:pt x="120" y="15"/>
                  </a:lnTo>
                  <a:lnTo>
                    <a:pt x="104" y="20"/>
                  </a:lnTo>
                  <a:lnTo>
                    <a:pt x="88" y="25"/>
                  </a:lnTo>
                  <a:lnTo>
                    <a:pt x="74" y="31"/>
                  </a:lnTo>
                  <a:lnTo>
                    <a:pt x="62" y="39"/>
                  </a:lnTo>
                  <a:lnTo>
                    <a:pt x="50" y="48"/>
                  </a:lnTo>
                  <a:lnTo>
                    <a:pt x="39" y="59"/>
                  </a:lnTo>
                  <a:lnTo>
                    <a:pt x="28" y="71"/>
                  </a:lnTo>
                  <a:lnTo>
                    <a:pt x="20" y="84"/>
                  </a:lnTo>
                  <a:lnTo>
                    <a:pt x="12" y="98"/>
                  </a:lnTo>
                  <a:lnTo>
                    <a:pt x="8" y="112"/>
                  </a:lnTo>
                  <a:lnTo>
                    <a:pt x="3" y="127"/>
                  </a:lnTo>
                  <a:lnTo>
                    <a:pt x="1" y="143"/>
                  </a:lnTo>
                  <a:lnTo>
                    <a:pt x="0" y="158"/>
                  </a:lnTo>
                  <a:lnTo>
                    <a:pt x="1" y="175"/>
                  </a:lnTo>
                  <a:lnTo>
                    <a:pt x="1" y="175"/>
                  </a:lnTo>
                  <a:lnTo>
                    <a:pt x="12" y="155"/>
                  </a:lnTo>
                  <a:lnTo>
                    <a:pt x="23" y="138"/>
                  </a:lnTo>
                  <a:lnTo>
                    <a:pt x="36" y="124"/>
                  </a:lnTo>
                  <a:lnTo>
                    <a:pt x="48" y="113"/>
                  </a:lnTo>
                  <a:lnTo>
                    <a:pt x="64" y="104"/>
                  </a:lnTo>
                  <a:lnTo>
                    <a:pt x="81" y="98"/>
                  </a:lnTo>
                  <a:lnTo>
                    <a:pt x="99" y="91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51" y="81"/>
                  </a:lnTo>
                  <a:lnTo>
                    <a:pt x="179" y="77"/>
                  </a:lnTo>
                  <a:lnTo>
                    <a:pt x="205" y="73"/>
                  </a:lnTo>
                  <a:lnTo>
                    <a:pt x="230" y="68"/>
                  </a:lnTo>
                  <a:lnTo>
                    <a:pt x="242" y="65"/>
                  </a:lnTo>
                  <a:lnTo>
                    <a:pt x="253" y="60"/>
                  </a:lnTo>
                  <a:lnTo>
                    <a:pt x="262" y="54"/>
                  </a:lnTo>
                  <a:lnTo>
                    <a:pt x="272" y="48"/>
                  </a:lnTo>
                  <a:lnTo>
                    <a:pt x="281" y="39"/>
                  </a:lnTo>
                  <a:lnTo>
                    <a:pt x="289" y="28"/>
                  </a:lnTo>
                  <a:lnTo>
                    <a:pt x="297" y="14"/>
                  </a:lnTo>
                  <a:lnTo>
                    <a:pt x="303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130E3AEA-F685-473F-ADF5-4CB272EB9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4770438"/>
              <a:ext cx="400050" cy="220663"/>
            </a:xfrm>
            <a:custGeom>
              <a:avLst/>
              <a:gdLst>
                <a:gd name="T0" fmla="*/ 267 w 503"/>
                <a:gd name="T1" fmla="*/ 196 h 278"/>
                <a:gd name="T2" fmla="*/ 317 w 503"/>
                <a:gd name="T3" fmla="*/ 196 h 278"/>
                <a:gd name="T4" fmla="*/ 362 w 503"/>
                <a:gd name="T5" fmla="*/ 189 h 278"/>
                <a:gd name="T6" fmla="*/ 404 w 503"/>
                <a:gd name="T7" fmla="*/ 177 h 278"/>
                <a:gd name="T8" fmla="*/ 439 w 503"/>
                <a:gd name="T9" fmla="*/ 157 h 278"/>
                <a:gd name="T10" fmla="*/ 467 w 503"/>
                <a:gd name="T11" fmla="*/ 129 h 278"/>
                <a:gd name="T12" fmla="*/ 489 w 503"/>
                <a:gd name="T13" fmla="*/ 95 h 278"/>
                <a:gd name="T14" fmla="*/ 500 w 503"/>
                <a:gd name="T15" fmla="*/ 51 h 278"/>
                <a:gd name="T16" fmla="*/ 503 w 503"/>
                <a:gd name="T17" fmla="*/ 0 h 278"/>
                <a:gd name="T18" fmla="*/ 489 w 503"/>
                <a:gd name="T19" fmla="*/ 25 h 278"/>
                <a:gd name="T20" fmla="*/ 475 w 503"/>
                <a:gd name="T21" fmla="*/ 48 h 278"/>
                <a:gd name="T22" fmla="*/ 450 w 503"/>
                <a:gd name="T23" fmla="*/ 78 h 278"/>
                <a:gd name="T24" fmla="*/ 422 w 503"/>
                <a:gd name="T25" fmla="*/ 95 h 278"/>
                <a:gd name="T26" fmla="*/ 393 w 503"/>
                <a:gd name="T27" fmla="*/ 105 h 278"/>
                <a:gd name="T28" fmla="*/ 362 w 503"/>
                <a:gd name="T29" fmla="*/ 109 h 278"/>
                <a:gd name="T30" fmla="*/ 331 w 503"/>
                <a:gd name="T31" fmla="*/ 107 h 278"/>
                <a:gd name="T32" fmla="*/ 264 w 503"/>
                <a:gd name="T33" fmla="*/ 98 h 278"/>
                <a:gd name="T34" fmla="*/ 230 w 503"/>
                <a:gd name="T35" fmla="*/ 95 h 278"/>
                <a:gd name="T36" fmla="*/ 189 w 503"/>
                <a:gd name="T37" fmla="*/ 96 h 278"/>
                <a:gd name="T38" fmla="*/ 149 w 503"/>
                <a:gd name="T39" fmla="*/ 104 h 278"/>
                <a:gd name="T40" fmla="*/ 112 w 503"/>
                <a:gd name="T41" fmla="*/ 119 h 278"/>
                <a:gd name="T42" fmla="*/ 76 w 503"/>
                <a:gd name="T43" fmla="*/ 140 h 278"/>
                <a:gd name="T44" fmla="*/ 46 w 503"/>
                <a:gd name="T45" fmla="*/ 166 h 278"/>
                <a:gd name="T46" fmla="*/ 23 w 503"/>
                <a:gd name="T47" fmla="*/ 199 h 278"/>
                <a:gd name="T48" fmla="*/ 6 w 503"/>
                <a:gd name="T49" fmla="*/ 236 h 278"/>
                <a:gd name="T50" fmla="*/ 0 w 503"/>
                <a:gd name="T51" fmla="*/ 278 h 278"/>
                <a:gd name="T52" fmla="*/ 15 w 503"/>
                <a:gd name="T53" fmla="*/ 258 h 278"/>
                <a:gd name="T54" fmla="*/ 31 w 503"/>
                <a:gd name="T55" fmla="*/ 241 h 278"/>
                <a:gd name="T56" fmla="*/ 57 w 503"/>
                <a:gd name="T57" fmla="*/ 217 h 278"/>
                <a:gd name="T58" fmla="*/ 85 w 503"/>
                <a:gd name="T59" fmla="*/ 202 h 278"/>
                <a:gd name="T60" fmla="*/ 113 w 503"/>
                <a:gd name="T61" fmla="*/ 192 h 278"/>
                <a:gd name="T62" fmla="*/ 143 w 503"/>
                <a:gd name="T63" fmla="*/ 188 h 278"/>
                <a:gd name="T64" fmla="*/ 203 w 503"/>
                <a:gd name="T65" fmla="*/ 189 h 278"/>
                <a:gd name="T66" fmla="*/ 267 w 503"/>
                <a:gd name="T67" fmla="*/ 1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3" h="278">
                  <a:moveTo>
                    <a:pt x="267" y="196"/>
                  </a:moveTo>
                  <a:lnTo>
                    <a:pt x="267" y="196"/>
                  </a:lnTo>
                  <a:lnTo>
                    <a:pt x="292" y="196"/>
                  </a:lnTo>
                  <a:lnTo>
                    <a:pt x="317" y="196"/>
                  </a:lnTo>
                  <a:lnTo>
                    <a:pt x="340" y="194"/>
                  </a:lnTo>
                  <a:lnTo>
                    <a:pt x="362" y="189"/>
                  </a:lnTo>
                  <a:lnTo>
                    <a:pt x="383" y="185"/>
                  </a:lnTo>
                  <a:lnTo>
                    <a:pt x="404" y="177"/>
                  </a:lnTo>
                  <a:lnTo>
                    <a:pt x="422" y="168"/>
                  </a:lnTo>
                  <a:lnTo>
                    <a:pt x="439" y="157"/>
                  </a:lnTo>
                  <a:lnTo>
                    <a:pt x="453" y="144"/>
                  </a:lnTo>
                  <a:lnTo>
                    <a:pt x="467" y="129"/>
                  </a:lnTo>
                  <a:lnTo>
                    <a:pt x="478" y="113"/>
                  </a:lnTo>
                  <a:lnTo>
                    <a:pt x="489" y="95"/>
                  </a:lnTo>
                  <a:lnTo>
                    <a:pt x="495" y="74"/>
                  </a:lnTo>
                  <a:lnTo>
                    <a:pt x="500" y="51"/>
                  </a:lnTo>
                  <a:lnTo>
                    <a:pt x="503" y="26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489" y="25"/>
                  </a:lnTo>
                  <a:lnTo>
                    <a:pt x="475" y="48"/>
                  </a:lnTo>
                  <a:lnTo>
                    <a:pt x="475" y="48"/>
                  </a:lnTo>
                  <a:lnTo>
                    <a:pt x="463" y="64"/>
                  </a:lnTo>
                  <a:lnTo>
                    <a:pt x="450" y="78"/>
                  </a:lnTo>
                  <a:lnTo>
                    <a:pt x="436" y="87"/>
                  </a:lnTo>
                  <a:lnTo>
                    <a:pt x="422" y="95"/>
                  </a:lnTo>
                  <a:lnTo>
                    <a:pt x="408" y="101"/>
                  </a:lnTo>
                  <a:lnTo>
                    <a:pt x="393" y="105"/>
                  </a:lnTo>
                  <a:lnTo>
                    <a:pt x="377" y="107"/>
                  </a:lnTo>
                  <a:lnTo>
                    <a:pt x="362" y="109"/>
                  </a:lnTo>
                  <a:lnTo>
                    <a:pt x="346" y="109"/>
                  </a:lnTo>
                  <a:lnTo>
                    <a:pt x="331" y="107"/>
                  </a:lnTo>
                  <a:lnTo>
                    <a:pt x="298" y="102"/>
                  </a:lnTo>
                  <a:lnTo>
                    <a:pt x="264" y="98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09" y="95"/>
                  </a:lnTo>
                  <a:lnTo>
                    <a:pt x="189" y="96"/>
                  </a:lnTo>
                  <a:lnTo>
                    <a:pt x="169" y="99"/>
                  </a:lnTo>
                  <a:lnTo>
                    <a:pt x="149" y="104"/>
                  </a:lnTo>
                  <a:lnTo>
                    <a:pt x="130" y="112"/>
                  </a:lnTo>
                  <a:lnTo>
                    <a:pt x="112" y="119"/>
                  </a:lnTo>
                  <a:lnTo>
                    <a:pt x="93" y="129"/>
                  </a:lnTo>
                  <a:lnTo>
                    <a:pt x="76" y="140"/>
                  </a:lnTo>
                  <a:lnTo>
                    <a:pt x="60" y="152"/>
                  </a:lnTo>
                  <a:lnTo>
                    <a:pt x="46" y="166"/>
                  </a:lnTo>
                  <a:lnTo>
                    <a:pt x="34" y="182"/>
                  </a:lnTo>
                  <a:lnTo>
                    <a:pt x="23" y="199"/>
                  </a:lnTo>
                  <a:lnTo>
                    <a:pt x="14" y="217"/>
                  </a:lnTo>
                  <a:lnTo>
                    <a:pt x="6" y="236"/>
                  </a:lnTo>
                  <a:lnTo>
                    <a:pt x="1" y="256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5" y="258"/>
                  </a:lnTo>
                  <a:lnTo>
                    <a:pt x="31" y="241"/>
                  </a:lnTo>
                  <a:lnTo>
                    <a:pt x="31" y="241"/>
                  </a:lnTo>
                  <a:lnTo>
                    <a:pt x="43" y="228"/>
                  </a:lnTo>
                  <a:lnTo>
                    <a:pt x="57" y="217"/>
                  </a:lnTo>
                  <a:lnTo>
                    <a:pt x="71" y="210"/>
                  </a:lnTo>
                  <a:lnTo>
                    <a:pt x="85" y="202"/>
                  </a:lnTo>
                  <a:lnTo>
                    <a:pt x="99" y="197"/>
                  </a:lnTo>
                  <a:lnTo>
                    <a:pt x="113" y="192"/>
                  </a:lnTo>
                  <a:lnTo>
                    <a:pt x="129" y="189"/>
                  </a:lnTo>
                  <a:lnTo>
                    <a:pt x="143" y="188"/>
                  </a:lnTo>
                  <a:lnTo>
                    <a:pt x="172" y="188"/>
                  </a:lnTo>
                  <a:lnTo>
                    <a:pt x="203" y="189"/>
                  </a:lnTo>
                  <a:lnTo>
                    <a:pt x="267" y="196"/>
                  </a:lnTo>
                  <a:lnTo>
                    <a:pt x="267" y="196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78">
              <a:extLst>
                <a:ext uri="{FF2B5EF4-FFF2-40B4-BE49-F238E27FC236}">
                  <a16:creationId xmlns:a16="http://schemas.microsoft.com/office/drawing/2014/main" id="{0136E6C6-FC86-478A-9933-756FBA86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888" y="5057776"/>
              <a:ext cx="366713" cy="403225"/>
            </a:xfrm>
            <a:custGeom>
              <a:avLst/>
              <a:gdLst>
                <a:gd name="T0" fmla="*/ 393 w 461"/>
                <a:gd name="T1" fmla="*/ 189 h 507"/>
                <a:gd name="T2" fmla="*/ 393 w 461"/>
                <a:gd name="T3" fmla="*/ 0 h 507"/>
                <a:gd name="T4" fmla="*/ 68 w 461"/>
                <a:gd name="T5" fmla="*/ 0 h 507"/>
                <a:gd name="T6" fmla="*/ 68 w 461"/>
                <a:gd name="T7" fmla="*/ 189 h 507"/>
                <a:gd name="T8" fmla="*/ 68 w 461"/>
                <a:gd name="T9" fmla="*/ 189 h 507"/>
                <a:gd name="T10" fmla="*/ 0 w 461"/>
                <a:gd name="T11" fmla="*/ 507 h 507"/>
                <a:gd name="T12" fmla="*/ 461 w 461"/>
                <a:gd name="T13" fmla="*/ 507 h 507"/>
                <a:gd name="T14" fmla="*/ 393 w 461"/>
                <a:gd name="T15" fmla="*/ 18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1" h="507">
                  <a:moveTo>
                    <a:pt x="393" y="189"/>
                  </a:moveTo>
                  <a:lnTo>
                    <a:pt x="393" y="0"/>
                  </a:lnTo>
                  <a:lnTo>
                    <a:pt x="68" y="0"/>
                  </a:lnTo>
                  <a:lnTo>
                    <a:pt x="68" y="189"/>
                  </a:lnTo>
                  <a:lnTo>
                    <a:pt x="68" y="189"/>
                  </a:lnTo>
                  <a:lnTo>
                    <a:pt x="0" y="507"/>
                  </a:lnTo>
                  <a:lnTo>
                    <a:pt x="461" y="507"/>
                  </a:lnTo>
                  <a:lnTo>
                    <a:pt x="393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79">
              <a:extLst>
                <a:ext uri="{FF2B5EF4-FFF2-40B4-BE49-F238E27FC236}">
                  <a16:creationId xmlns:a16="http://schemas.microsoft.com/office/drawing/2014/main" id="{03AD8E0C-4EBE-49A8-BBEB-C67434999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5111751"/>
              <a:ext cx="265113" cy="349250"/>
            </a:xfrm>
            <a:custGeom>
              <a:avLst/>
              <a:gdLst>
                <a:gd name="T0" fmla="*/ 317 w 334"/>
                <a:gd name="T1" fmla="*/ 165 h 439"/>
                <a:gd name="T2" fmla="*/ 317 w 334"/>
                <a:gd name="T3" fmla="*/ 0 h 439"/>
                <a:gd name="T4" fmla="*/ 59 w 334"/>
                <a:gd name="T5" fmla="*/ 0 h 439"/>
                <a:gd name="T6" fmla="*/ 59 w 334"/>
                <a:gd name="T7" fmla="*/ 165 h 439"/>
                <a:gd name="T8" fmla="*/ 0 w 334"/>
                <a:gd name="T9" fmla="*/ 439 h 439"/>
                <a:gd name="T10" fmla="*/ 292 w 334"/>
                <a:gd name="T11" fmla="*/ 439 h 439"/>
                <a:gd name="T12" fmla="*/ 334 w 334"/>
                <a:gd name="T13" fmla="*/ 244 h 439"/>
                <a:gd name="T14" fmla="*/ 317 w 334"/>
                <a:gd name="T15" fmla="*/ 16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439">
                  <a:moveTo>
                    <a:pt x="317" y="165"/>
                  </a:moveTo>
                  <a:lnTo>
                    <a:pt x="317" y="0"/>
                  </a:lnTo>
                  <a:lnTo>
                    <a:pt x="59" y="0"/>
                  </a:lnTo>
                  <a:lnTo>
                    <a:pt x="59" y="165"/>
                  </a:lnTo>
                  <a:lnTo>
                    <a:pt x="0" y="439"/>
                  </a:lnTo>
                  <a:lnTo>
                    <a:pt x="292" y="439"/>
                  </a:lnTo>
                  <a:lnTo>
                    <a:pt x="334" y="244"/>
                  </a:lnTo>
                  <a:lnTo>
                    <a:pt x="31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9" name="Grupa 98">
            <a:extLst>
              <a:ext uri="{FF2B5EF4-FFF2-40B4-BE49-F238E27FC236}">
                <a16:creationId xmlns:a16="http://schemas.microsoft.com/office/drawing/2014/main" id="{C12D3260-C580-4224-AB5A-7D5869932856}"/>
              </a:ext>
            </a:extLst>
          </p:cNvPr>
          <p:cNvGrpSpPr/>
          <p:nvPr/>
        </p:nvGrpSpPr>
        <p:grpSpPr>
          <a:xfrm>
            <a:off x="1327471" y="1931533"/>
            <a:ext cx="873145" cy="1010530"/>
            <a:chOff x="4236459" y="2110834"/>
            <a:chExt cx="873145" cy="1010530"/>
          </a:xfrm>
          <a:solidFill>
            <a:schemeClr val="bg1">
              <a:lumMod val="95000"/>
            </a:schemeClr>
          </a:solidFill>
        </p:grpSpPr>
        <p:grpSp>
          <p:nvGrpSpPr>
            <p:cNvPr id="100" name="Grupa 99">
              <a:extLst>
                <a:ext uri="{FF2B5EF4-FFF2-40B4-BE49-F238E27FC236}">
                  <a16:creationId xmlns:a16="http://schemas.microsoft.com/office/drawing/2014/main" id="{D954982D-57A8-47FA-AB18-CC9CD4B352C1}"/>
                </a:ext>
              </a:extLst>
            </p:cNvPr>
            <p:cNvGrpSpPr/>
            <p:nvPr/>
          </p:nvGrpSpPr>
          <p:grpSpPr>
            <a:xfrm>
              <a:off x="4236459" y="2497477"/>
              <a:ext cx="728662" cy="623887"/>
              <a:chOff x="2916238" y="1425575"/>
              <a:chExt cx="728662" cy="623887"/>
            </a:xfrm>
            <a:grpFill/>
          </p:grpSpPr>
          <p:sp>
            <p:nvSpPr>
              <p:cNvPr id="104" name="Freeform 44">
                <a:extLst>
                  <a:ext uri="{FF2B5EF4-FFF2-40B4-BE49-F238E27FC236}">
                    <a16:creationId xmlns:a16="http://schemas.microsoft.com/office/drawing/2014/main" id="{B32C49C0-5765-421F-8252-226893A35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413" y="1504950"/>
                <a:ext cx="100012" cy="123825"/>
              </a:xfrm>
              <a:custGeom>
                <a:avLst/>
                <a:gdLst>
                  <a:gd name="T0" fmla="*/ 190 w 190"/>
                  <a:gd name="T1" fmla="*/ 235 h 235"/>
                  <a:gd name="T2" fmla="*/ 190 w 190"/>
                  <a:gd name="T3" fmla="*/ 0 h 235"/>
                  <a:gd name="T4" fmla="*/ 0 w 190"/>
                  <a:gd name="T5" fmla="*/ 0 h 235"/>
                  <a:gd name="T6" fmla="*/ 0 w 190"/>
                  <a:gd name="T7" fmla="*/ 55 h 235"/>
                  <a:gd name="T8" fmla="*/ 190 w 190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35">
                    <a:moveTo>
                      <a:pt x="190" y="235"/>
                    </a:moveTo>
                    <a:lnTo>
                      <a:pt x="190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90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" name="Freeform 45">
                <a:extLst>
                  <a:ext uri="{FF2B5EF4-FFF2-40B4-BE49-F238E27FC236}">
                    <a16:creationId xmlns:a16="http://schemas.microsoft.com/office/drawing/2014/main" id="{D9C630F4-0D22-4A6E-8B25-F26B77479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6238" y="1425575"/>
                <a:ext cx="728662" cy="623887"/>
              </a:xfrm>
              <a:custGeom>
                <a:avLst/>
                <a:gdLst>
                  <a:gd name="T0" fmla="*/ 528 w 1377"/>
                  <a:gd name="T1" fmla="*/ 709 h 1178"/>
                  <a:gd name="T2" fmla="*/ 663 w 1377"/>
                  <a:gd name="T3" fmla="*/ 709 h 1178"/>
                  <a:gd name="T4" fmla="*/ 663 w 1377"/>
                  <a:gd name="T5" fmla="*/ 563 h 1178"/>
                  <a:gd name="T6" fmla="*/ 528 w 1377"/>
                  <a:gd name="T7" fmla="*/ 563 h 1178"/>
                  <a:gd name="T8" fmla="*/ 528 w 1377"/>
                  <a:gd name="T9" fmla="*/ 709 h 1178"/>
                  <a:gd name="T10" fmla="*/ 713 w 1377"/>
                  <a:gd name="T11" fmla="*/ 709 h 1178"/>
                  <a:gd name="T12" fmla="*/ 849 w 1377"/>
                  <a:gd name="T13" fmla="*/ 709 h 1178"/>
                  <a:gd name="T14" fmla="*/ 849 w 1377"/>
                  <a:gd name="T15" fmla="*/ 563 h 1178"/>
                  <a:gd name="T16" fmla="*/ 713 w 1377"/>
                  <a:gd name="T17" fmla="*/ 563 h 1178"/>
                  <a:gd name="T18" fmla="*/ 713 w 1377"/>
                  <a:gd name="T19" fmla="*/ 709 h 1178"/>
                  <a:gd name="T20" fmla="*/ 528 w 1377"/>
                  <a:gd name="T21" fmla="*/ 906 h 1178"/>
                  <a:gd name="T22" fmla="*/ 663 w 1377"/>
                  <a:gd name="T23" fmla="*/ 906 h 1178"/>
                  <a:gd name="T24" fmla="*/ 663 w 1377"/>
                  <a:gd name="T25" fmla="*/ 759 h 1178"/>
                  <a:gd name="T26" fmla="*/ 528 w 1377"/>
                  <a:gd name="T27" fmla="*/ 759 h 1178"/>
                  <a:gd name="T28" fmla="*/ 528 w 1377"/>
                  <a:gd name="T29" fmla="*/ 906 h 1178"/>
                  <a:gd name="T30" fmla="*/ 713 w 1377"/>
                  <a:gd name="T31" fmla="*/ 906 h 1178"/>
                  <a:gd name="T32" fmla="*/ 849 w 1377"/>
                  <a:gd name="T33" fmla="*/ 906 h 1178"/>
                  <a:gd name="T34" fmla="*/ 849 w 1377"/>
                  <a:gd name="T35" fmla="*/ 759 h 1178"/>
                  <a:gd name="T36" fmla="*/ 713 w 1377"/>
                  <a:gd name="T37" fmla="*/ 759 h 1178"/>
                  <a:gd name="T38" fmla="*/ 713 w 1377"/>
                  <a:gd name="T39" fmla="*/ 906 h 1178"/>
                  <a:gd name="T40" fmla="*/ 1377 w 1377"/>
                  <a:gd name="T41" fmla="*/ 653 h 1178"/>
                  <a:gd name="T42" fmla="*/ 1296 w 1377"/>
                  <a:gd name="T43" fmla="*/ 737 h 1178"/>
                  <a:gd name="T44" fmla="*/ 1264 w 1377"/>
                  <a:gd name="T45" fmla="*/ 707 h 1178"/>
                  <a:gd name="T46" fmla="*/ 1264 w 1377"/>
                  <a:gd name="T47" fmla="*/ 1178 h 1178"/>
                  <a:gd name="T48" fmla="*/ 113 w 1377"/>
                  <a:gd name="T49" fmla="*/ 1178 h 1178"/>
                  <a:gd name="T50" fmla="*/ 113 w 1377"/>
                  <a:gd name="T51" fmla="*/ 707 h 1178"/>
                  <a:gd name="T52" fmla="*/ 80 w 1377"/>
                  <a:gd name="T53" fmla="*/ 737 h 1178"/>
                  <a:gd name="T54" fmla="*/ 0 w 1377"/>
                  <a:gd name="T55" fmla="*/ 653 h 1178"/>
                  <a:gd name="T56" fmla="*/ 688 w 1377"/>
                  <a:gd name="T57" fmla="*/ 0 h 1178"/>
                  <a:gd name="T58" fmla="*/ 1377 w 1377"/>
                  <a:gd name="T59" fmla="*/ 653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77" h="1178">
                    <a:moveTo>
                      <a:pt x="528" y="709"/>
                    </a:moveTo>
                    <a:lnTo>
                      <a:pt x="663" y="709"/>
                    </a:lnTo>
                    <a:lnTo>
                      <a:pt x="663" y="563"/>
                    </a:lnTo>
                    <a:lnTo>
                      <a:pt x="528" y="563"/>
                    </a:lnTo>
                    <a:lnTo>
                      <a:pt x="528" y="709"/>
                    </a:lnTo>
                    <a:close/>
                    <a:moveTo>
                      <a:pt x="713" y="709"/>
                    </a:moveTo>
                    <a:lnTo>
                      <a:pt x="849" y="709"/>
                    </a:lnTo>
                    <a:lnTo>
                      <a:pt x="849" y="563"/>
                    </a:lnTo>
                    <a:lnTo>
                      <a:pt x="713" y="563"/>
                    </a:lnTo>
                    <a:lnTo>
                      <a:pt x="713" y="709"/>
                    </a:lnTo>
                    <a:close/>
                    <a:moveTo>
                      <a:pt x="528" y="906"/>
                    </a:moveTo>
                    <a:lnTo>
                      <a:pt x="663" y="906"/>
                    </a:lnTo>
                    <a:lnTo>
                      <a:pt x="663" y="759"/>
                    </a:lnTo>
                    <a:lnTo>
                      <a:pt x="528" y="759"/>
                    </a:lnTo>
                    <a:lnTo>
                      <a:pt x="528" y="906"/>
                    </a:lnTo>
                    <a:close/>
                    <a:moveTo>
                      <a:pt x="713" y="906"/>
                    </a:moveTo>
                    <a:lnTo>
                      <a:pt x="849" y="906"/>
                    </a:lnTo>
                    <a:lnTo>
                      <a:pt x="849" y="759"/>
                    </a:lnTo>
                    <a:lnTo>
                      <a:pt x="713" y="759"/>
                    </a:lnTo>
                    <a:lnTo>
                      <a:pt x="713" y="906"/>
                    </a:lnTo>
                    <a:close/>
                    <a:moveTo>
                      <a:pt x="1377" y="653"/>
                    </a:moveTo>
                    <a:lnTo>
                      <a:pt x="1296" y="737"/>
                    </a:lnTo>
                    <a:lnTo>
                      <a:pt x="1264" y="707"/>
                    </a:lnTo>
                    <a:lnTo>
                      <a:pt x="1264" y="1178"/>
                    </a:lnTo>
                    <a:lnTo>
                      <a:pt x="113" y="1178"/>
                    </a:lnTo>
                    <a:lnTo>
                      <a:pt x="113" y="707"/>
                    </a:lnTo>
                    <a:lnTo>
                      <a:pt x="80" y="737"/>
                    </a:lnTo>
                    <a:lnTo>
                      <a:pt x="0" y="653"/>
                    </a:lnTo>
                    <a:lnTo>
                      <a:pt x="688" y="0"/>
                    </a:lnTo>
                    <a:lnTo>
                      <a:pt x="1377" y="65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01" name="Grupa 100">
              <a:extLst>
                <a:ext uri="{FF2B5EF4-FFF2-40B4-BE49-F238E27FC236}">
                  <a16:creationId xmlns:a16="http://schemas.microsoft.com/office/drawing/2014/main" id="{9444C2F2-DDFA-42B6-B412-7E2991302DFC}"/>
                </a:ext>
              </a:extLst>
            </p:cNvPr>
            <p:cNvGrpSpPr/>
            <p:nvPr/>
          </p:nvGrpSpPr>
          <p:grpSpPr>
            <a:xfrm rot="19696178">
              <a:off x="4753210" y="2110834"/>
              <a:ext cx="356394" cy="291773"/>
              <a:chOff x="2370471" y="2600137"/>
              <a:chExt cx="356394" cy="291773"/>
            </a:xfrm>
            <a:grpFill/>
          </p:grpSpPr>
          <p:sp>
            <p:nvSpPr>
              <p:cNvPr id="102" name="Freeform 77">
                <a:extLst>
                  <a:ext uri="{FF2B5EF4-FFF2-40B4-BE49-F238E27FC236}">
                    <a16:creationId xmlns:a16="http://schemas.microsoft.com/office/drawing/2014/main" id="{11600D75-A467-4307-86B2-32E670335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471" y="2600137"/>
                <a:ext cx="356394" cy="196582"/>
              </a:xfrm>
              <a:custGeom>
                <a:avLst/>
                <a:gdLst>
                  <a:gd name="T0" fmla="*/ 267 w 503"/>
                  <a:gd name="T1" fmla="*/ 196 h 278"/>
                  <a:gd name="T2" fmla="*/ 317 w 503"/>
                  <a:gd name="T3" fmla="*/ 196 h 278"/>
                  <a:gd name="T4" fmla="*/ 362 w 503"/>
                  <a:gd name="T5" fmla="*/ 189 h 278"/>
                  <a:gd name="T6" fmla="*/ 404 w 503"/>
                  <a:gd name="T7" fmla="*/ 177 h 278"/>
                  <a:gd name="T8" fmla="*/ 439 w 503"/>
                  <a:gd name="T9" fmla="*/ 157 h 278"/>
                  <a:gd name="T10" fmla="*/ 467 w 503"/>
                  <a:gd name="T11" fmla="*/ 129 h 278"/>
                  <a:gd name="T12" fmla="*/ 489 w 503"/>
                  <a:gd name="T13" fmla="*/ 95 h 278"/>
                  <a:gd name="T14" fmla="*/ 500 w 503"/>
                  <a:gd name="T15" fmla="*/ 51 h 278"/>
                  <a:gd name="T16" fmla="*/ 503 w 503"/>
                  <a:gd name="T17" fmla="*/ 0 h 278"/>
                  <a:gd name="T18" fmla="*/ 489 w 503"/>
                  <a:gd name="T19" fmla="*/ 25 h 278"/>
                  <a:gd name="T20" fmla="*/ 475 w 503"/>
                  <a:gd name="T21" fmla="*/ 48 h 278"/>
                  <a:gd name="T22" fmla="*/ 450 w 503"/>
                  <a:gd name="T23" fmla="*/ 78 h 278"/>
                  <a:gd name="T24" fmla="*/ 422 w 503"/>
                  <a:gd name="T25" fmla="*/ 95 h 278"/>
                  <a:gd name="T26" fmla="*/ 393 w 503"/>
                  <a:gd name="T27" fmla="*/ 105 h 278"/>
                  <a:gd name="T28" fmla="*/ 362 w 503"/>
                  <a:gd name="T29" fmla="*/ 109 h 278"/>
                  <a:gd name="T30" fmla="*/ 331 w 503"/>
                  <a:gd name="T31" fmla="*/ 107 h 278"/>
                  <a:gd name="T32" fmla="*/ 264 w 503"/>
                  <a:gd name="T33" fmla="*/ 98 h 278"/>
                  <a:gd name="T34" fmla="*/ 230 w 503"/>
                  <a:gd name="T35" fmla="*/ 95 h 278"/>
                  <a:gd name="T36" fmla="*/ 189 w 503"/>
                  <a:gd name="T37" fmla="*/ 96 h 278"/>
                  <a:gd name="T38" fmla="*/ 149 w 503"/>
                  <a:gd name="T39" fmla="*/ 104 h 278"/>
                  <a:gd name="T40" fmla="*/ 112 w 503"/>
                  <a:gd name="T41" fmla="*/ 119 h 278"/>
                  <a:gd name="T42" fmla="*/ 76 w 503"/>
                  <a:gd name="T43" fmla="*/ 140 h 278"/>
                  <a:gd name="T44" fmla="*/ 46 w 503"/>
                  <a:gd name="T45" fmla="*/ 166 h 278"/>
                  <a:gd name="T46" fmla="*/ 23 w 503"/>
                  <a:gd name="T47" fmla="*/ 199 h 278"/>
                  <a:gd name="T48" fmla="*/ 6 w 503"/>
                  <a:gd name="T49" fmla="*/ 236 h 278"/>
                  <a:gd name="T50" fmla="*/ 0 w 503"/>
                  <a:gd name="T51" fmla="*/ 278 h 278"/>
                  <a:gd name="T52" fmla="*/ 15 w 503"/>
                  <a:gd name="T53" fmla="*/ 258 h 278"/>
                  <a:gd name="T54" fmla="*/ 31 w 503"/>
                  <a:gd name="T55" fmla="*/ 241 h 278"/>
                  <a:gd name="T56" fmla="*/ 57 w 503"/>
                  <a:gd name="T57" fmla="*/ 217 h 278"/>
                  <a:gd name="T58" fmla="*/ 85 w 503"/>
                  <a:gd name="T59" fmla="*/ 202 h 278"/>
                  <a:gd name="T60" fmla="*/ 113 w 503"/>
                  <a:gd name="T61" fmla="*/ 192 h 278"/>
                  <a:gd name="T62" fmla="*/ 143 w 503"/>
                  <a:gd name="T63" fmla="*/ 188 h 278"/>
                  <a:gd name="T64" fmla="*/ 203 w 503"/>
                  <a:gd name="T65" fmla="*/ 189 h 278"/>
                  <a:gd name="T66" fmla="*/ 267 w 503"/>
                  <a:gd name="T67" fmla="*/ 19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3" h="278">
                    <a:moveTo>
                      <a:pt x="267" y="196"/>
                    </a:moveTo>
                    <a:lnTo>
                      <a:pt x="267" y="196"/>
                    </a:lnTo>
                    <a:lnTo>
                      <a:pt x="292" y="196"/>
                    </a:lnTo>
                    <a:lnTo>
                      <a:pt x="317" y="196"/>
                    </a:lnTo>
                    <a:lnTo>
                      <a:pt x="340" y="194"/>
                    </a:lnTo>
                    <a:lnTo>
                      <a:pt x="362" y="189"/>
                    </a:lnTo>
                    <a:lnTo>
                      <a:pt x="383" y="185"/>
                    </a:lnTo>
                    <a:lnTo>
                      <a:pt x="404" y="177"/>
                    </a:lnTo>
                    <a:lnTo>
                      <a:pt x="422" y="168"/>
                    </a:lnTo>
                    <a:lnTo>
                      <a:pt x="439" y="157"/>
                    </a:lnTo>
                    <a:lnTo>
                      <a:pt x="453" y="144"/>
                    </a:lnTo>
                    <a:lnTo>
                      <a:pt x="467" y="129"/>
                    </a:lnTo>
                    <a:lnTo>
                      <a:pt x="478" y="113"/>
                    </a:lnTo>
                    <a:lnTo>
                      <a:pt x="489" y="95"/>
                    </a:lnTo>
                    <a:lnTo>
                      <a:pt x="495" y="74"/>
                    </a:lnTo>
                    <a:lnTo>
                      <a:pt x="500" y="51"/>
                    </a:lnTo>
                    <a:lnTo>
                      <a:pt x="503" y="26"/>
                    </a:lnTo>
                    <a:lnTo>
                      <a:pt x="503" y="0"/>
                    </a:lnTo>
                    <a:lnTo>
                      <a:pt x="503" y="0"/>
                    </a:lnTo>
                    <a:lnTo>
                      <a:pt x="489" y="25"/>
                    </a:lnTo>
                    <a:lnTo>
                      <a:pt x="475" y="48"/>
                    </a:lnTo>
                    <a:lnTo>
                      <a:pt x="475" y="48"/>
                    </a:lnTo>
                    <a:lnTo>
                      <a:pt x="463" y="64"/>
                    </a:lnTo>
                    <a:lnTo>
                      <a:pt x="450" y="78"/>
                    </a:lnTo>
                    <a:lnTo>
                      <a:pt x="436" y="87"/>
                    </a:lnTo>
                    <a:lnTo>
                      <a:pt x="422" y="95"/>
                    </a:lnTo>
                    <a:lnTo>
                      <a:pt x="408" y="101"/>
                    </a:lnTo>
                    <a:lnTo>
                      <a:pt x="393" y="105"/>
                    </a:lnTo>
                    <a:lnTo>
                      <a:pt x="377" y="107"/>
                    </a:lnTo>
                    <a:lnTo>
                      <a:pt x="362" y="109"/>
                    </a:lnTo>
                    <a:lnTo>
                      <a:pt x="346" y="109"/>
                    </a:lnTo>
                    <a:lnTo>
                      <a:pt x="331" y="107"/>
                    </a:lnTo>
                    <a:lnTo>
                      <a:pt x="298" y="102"/>
                    </a:lnTo>
                    <a:lnTo>
                      <a:pt x="264" y="98"/>
                    </a:lnTo>
                    <a:lnTo>
                      <a:pt x="230" y="95"/>
                    </a:lnTo>
                    <a:lnTo>
                      <a:pt x="230" y="95"/>
                    </a:lnTo>
                    <a:lnTo>
                      <a:pt x="209" y="95"/>
                    </a:lnTo>
                    <a:lnTo>
                      <a:pt x="189" y="96"/>
                    </a:lnTo>
                    <a:lnTo>
                      <a:pt x="169" y="99"/>
                    </a:lnTo>
                    <a:lnTo>
                      <a:pt x="149" y="104"/>
                    </a:lnTo>
                    <a:lnTo>
                      <a:pt x="130" y="112"/>
                    </a:lnTo>
                    <a:lnTo>
                      <a:pt x="112" y="119"/>
                    </a:lnTo>
                    <a:lnTo>
                      <a:pt x="93" y="129"/>
                    </a:lnTo>
                    <a:lnTo>
                      <a:pt x="76" y="140"/>
                    </a:lnTo>
                    <a:lnTo>
                      <a:pt x="60" y="152"/>
                    </a:lnTo>
                    <a:lnTo>
                      <a:pt x="46" y="166"/>
                    </a:lnTo>
                    <a:lnTo>
                      <a:pt x="34" y="182"/>
                    </a:lnTo>
                    <a:lnTo>
                      <a:pt x="23" y="199"/>
                    </a:lnTo>
                    <a:lnTo>
                      <a:pt x="14" y="217"/>
                    </a:lnTo>
                    <a:lnTo>
                      <a:pt x="6" y="236"/>
                    </a:lnTo>
                    <a:lnTo>
                      <a:pt x="1" y="256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15" y="258"/>
                    </a:lnTo>
                    <a:lnTo>
                      <a:pt x="31" y="241"/>
                    </a:lnTo>
                    <a:lnTo>
                      <a:pt x="31" y="241"/>
                    </a:lnTo>
                    <a:lnTo>
                      <a:pt x="43" y="228"/>
                    </a:lnTo>
                    <a:lnTo>
                      <a:pt x="57" y="217"/>
                    </a:lnTo>
                    <a:lnTo>
                      <a:pt x="71" y="210"/>
                    </a:lnTo>
                    <a:lnTo>
                      <a:pt x="85" y="202"/>
                    </a:lnTo>
                    <a:lnTo>
                      <a:pt x="99" y="197"/>
                    </a:lnTo>
                    <a:lnTo>
                      <a:pt x="113" y="192"/>
                    </a:lnTo>
                    <a:lnTo>
                      <a:pt x="129" y="189"/>
                    </a:lnTo>
                    <a:lnTo>
                      <a:pt x="143" y="188"/>
                    </a:lnTo>
                    <a:lnTo>
                      <a:pt x="172" y="188"/>
                    </a:lnTo>
                    <a:lnTo>
                      <a:pt x="203" y="189"/>
                    </a:lnTo>
                    <a:lnTo>
                      <a:pt x="267" y="196"/>
                    </a:lnTo>
                    <a:lnTo>
                      <a:pt x="267" y="196"/>
                    </a:lnTo>
                    <a:close/>
                  </a:path>
                </a:pathLst>
              </a:custGeom>
              <a:solidFill>
                <a:srgbClr val="AD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" name="Freeform 76">
                <a:extLst>
                  <a:ext uri="{FF2B5EF4-FFF2-40B4-BE49-F238E27FC236}">
                    <a16:creationId xmlns:a16="http://schemas.microsoft.com/office/drawing/2014/main" id="{797B9A74-17B6-4CE0-94FA-2849515F5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038" y="2767455"/>
                <a:ext cx="214968" cy="124455"/>
              </a:xfrm>
              <a:custGeom>
                <a:avLst/>
                <a:gdLst>
                  <a:gd name="T0" fmla="*/ 303 w 303"/>
                  <a:gd name="T1" fmla="*/ 0 h 175"/>
                  <a:gd name="T2" fmla="*/ 303 w 303"/>
                  <a:gd name="T3" fmla="*/ 0 h 175"/>
                  <a:gd name="T4" fmla="*/ 276 w 303"/>
                  <a:gd name="T5" fmla="*/ 11 h 175"/>
                  <a:gd name="T6" fmla="*/ 258 w 303"/>
                  <a:gd name="T7" fmla="*/ 17 h 175"/>
                  <a:gd name="T8" fmla="*/ 242 w 303"/>
                  <a:gd name="T9" fmla="*/ 22 h 175"/>
                  <a:gd name="T10" fmla="*/ 228 w 303"/>
                  <a:gd name="T11" fmla="*/ 23 h 175"/>
                  <a:gd name="T12" fmla="*/ 216 w 303"/>
                  <a:gd name="T13" fmla="*/ 22 h 175"/>
                  <a:gd name="T14" fmla="*/ 199 w 303"/>
                  <a:gd name="T15" fmla="*/ 20 h 175"/>
                  <a:gd name="T16" fmla="*/ 179 w 303"/>
                  <a:gd name="T17" fmla="*/ 17 h 175"/>
                  <a:gd name="T18" fmla="*/ 152 w 303"/>
                  <a:gd name="T19" fmla="*/ 14 h 175"/>
                  <a:gd name="T20" fmla="*/ 152 w 303"/>
                  <a:gd name="T21" fmla="*/ 14 h 175"/>
                  <a:gd name="T22" fmla="*/ 135 w 303"/>
                  <a:gd name="T23" fmla="*/ 14 h 175"/>
                  <a:gd name="T24" fmla="*/ 120 w 303"/>
                  <a:gd name="T25" fmla="*/ 15 h 175"/>
                  <a:gd name="T26" fmla="*/ 104 w 303"/>
                  <a:gd name="T27" fmla="*/ 20 h 175"/>
                  <a:gd name="T28" fmla="*/ 88 w 303"/>
                  <a:gd name="T29" fmla="*/ 25 h 175"/>
                  <a:gd name="T30" fmla="*/ 74 w 303"/>
                  <a:gd name="T31" fmla="*/ 31 h 175"/>
                  <a:gd name="T32" fmla="*/ 62 w 303"/>
                  <a:gd name="T33" fmla="*/ 39 h 175"/>
                  <a:gd name="T34" fmla="*/ 50 w 303"/>
                  <a:gd name="T35" fmla="*/ 48 h 175"/>
                  <a:gd name="T36" fmla="*/ 39 w 303"/>
                  <a:gd name="T37" fmla="*/ 59 h 175"/>
                  <a:gd name="T38" fmla="*/ 28 w 303"/>
                  <a:gd name="T39" fmla="*/ 71 h 175"/>
                  <a:gd name="T40" fmla="*/ 20 w 303"/>
                  <a:gd name="T41" fmla="*/ 84 h 175"/>
                  <a:gd name="T42" fmla="*/ 12 w 303"/>
                  <a:gd name="T43" fmla="*/ 98 h 175"/>
                  <a:gd name="T44" fmla="*/ 8 w 303"/>
                  <a:gd name="T45" fmla="*/ 112 h 175"/>
                  <a:gd name="T46" fmla="*/ 3 w 303"/>
                  <a:gd name="T47" fmla="*/ 127 h 175"/>
                  <a:gd name="T48" fmla="*/ 1 w 303"/>
                  <a:gd name="T49" fmla="*/ 143 h 175"/>
                  <a:gd name="T50" fmla="*/ 0 w 303"/>
                  <a:gd name="T51" fmla="*/ 158 h 175"/>
                  <a:gd name="T52" fmla="*/ 1 w 303"/>
                  <a:gd name="T53" fmla="*/ 175 h 175"/>
                  <a:gd name="T54" fmla="*/ 1 w 303"/>
                  <a:gd name="T55" fmla="*/ 175 h 175"/>
                  <a:gd name="T56" fmla="*/ 12 w 303"/>
                  <a:gd name="T57" fmla="*/ 155 h 175"/>
                  <a:gd name="T58" fmla="*/ 23 w 303"/>
                  <a:gd name="T59" fmla="*/ 138 h 175"/>
                  <a:gd name="T60" fmla="*/ 36 w 303"/>
                  <a:gd name="T61" fmla="*/ 124 h 175"/>
                  <a:gd name="T62" fmla="*/ 48 w 303"/>
                  <a:gd name="T63" fmla="*/ 113 h 175"/>
                  <a:gd name="T64" fmla="*/ 64 w 303"/>
                  <a:gd name="T65" fmla="*/ 104 h 175"/>
                  <a:gd name="T66" fmla="*/ 81 w 303"/>
                  <a:gd name="T67" fmla="*/ 98 h 175"/>
                  <a:gd name="T68" fmla="*/ 99 w 303"/>
                  <a:gd name="T69" fmla="*/ 91 h 175"/>
                  <a:gd name="T70" fmla="*/ 121 w 303"/>
                  <a:gd name="T71" fmla="*/ 85 h 175"/>
                  <a:gd name="T72" fmla="*/ 121 w 303"/>
                  <a:gd name="T73" fmla="*/ 85 h 175"/>
                  <a:gd name="T74" fmla="*/ 151 w 303"/>
                  <a:gd name="T75" fmla="*/ 81 h 175"/>
                  <a:gd name="T76" fmla="*/ 179 w 303"/>
                  <a:gd name="T77" fmla="*/ 77 h 175"/>
                  <a:gd name="T78" fmla="*/ 205 w 303"/>
                  <a:gd name="T79" fmla="*/ 73 h 175"/>
                  <a:gd name="T80" fmla="*/ 230 w 303"/>
                  <a:gd name="T81" fmla="*/ 68 h 175"/>
                  <a:gd name="T82" fmla="*/ 242 w 303"/>
                  <a:gd name="T83" fmla="*/ 65 h 175"/>
                  <a:gd name="T84" fmla="*/ 253 w 303"/>
                  <a:gd name="T85" fmla="*/ 60 h 175"/>
                  <a:gd name="T86" fmla="*/ 262 w 303"/>
                  <a:gd name="T87" fmla="*/ 54 h 175"/>
                  <a:gd name="T88" fmla="*/ 272 w 303"/>
                  <a:gd name="T89" fmla="*/ 48 h 175"/>
                  <a:gd name="T90" fmla="*/ 281 w 303"/>
                  <a:gd name="T91" fmla="*/ 39 h 175"/>
                  <a:gd name="T92" fmla="*/ 289 w 303"/>
                  <a:gd name="T93" fmla="*/ 28 h 175"/>
                  <a:gd name="T94" fmla="*/ 297 w 303"/>
                  <a:gd name="T95" fmla="*/ 14 h 175"/>
                  <a:gd name="T96" fmla="*/ 303 w 303"/>
                  <a:gd name="T97" fmla="*/ 0 h 175"/>
                  <a:gd name="T98" fmla="*/ 303 w 303"/>
                  <a:gd name="T9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3" h="175">
                    <a:moveTo>
                      <a:pt x="303" y="0"/>
                    </a:moveTo>
                    <a:lnTo>
                      <a:pt x="303" y="0"/>
                    </a:lnTo>
                    <a:lnTo>
                      <a:pt x="276" y="11"/>
                    </a:lnTo>
                    <a:lnTo>
                      <a:pt x="258" y="17"/>
                    </a:lnTo>
                    <a:lnTo>
                      <a:pt x="242" y="22"/>
                    </a:lnTo>
                    <a:lnTo>
                      <a:pt x="228" y="23"/>
                    </a:lnTo>
                    <a:lnTo>
                      <a:pt x="216" y="22"/>
                    </a:lnTo>
                    <a:lnTo>
                      <a:pt x="199" y="20"/>
                    </a:lnTo>
                    <a:lnTo>
                      <a:pt x="179" y="17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35" y="14"/>
                    </a:lnTo>
                    <a:lnTo>
                      <a:pt x="120" y="15"/>
                    </a:lnTo>
                    <a:lnTo>
                      <a:pt x="104" y="20"/>
                    </a:lnTo>
                    <a:lnTo>
                      <a:pt x="88" y="25"/>
                    </a:lnTo>
                    <a:lnTo>
                      <a:pt x="74" y="31"/>
                    </a:lnTo>
                    <a:lnTo>
                      <a:pt x="62" y="39"/>
                    </a:lnTo>
                    <a:lnTo>
                      <a:pt x="50" y="48"/>
                    </a:lnTo>
                    <a:lnTo>
                      <a:pt x="39" y="59"/>
                    </a:lnTo>
                    <a:lnTo>
                      <a:pt x="28" y="71"/>
                    </a:lnTo>
                    <a:lnTo>
                      <a:pt x="20" y="84"/>
                    </a:lnTo>
                    <a:lnTo>
                      <a:pt x="12" y="98"/>
                    </a:lnTo>
                    <a:lnTo>
                      <a:pt x="8" y="112"/>
                    </a:lnTo>
                    <a:lnTo>
                      <a:pt x="3" y="127"/>
                    </a:lnTo>
                    <a:lnTo>
                      <a:pt x="1" y="143"/>
                    </a:lnTo>
                    <a:lnTo>
                      <a:pt x="0" y="158"/>
                    </a:lnTo>
                    <a:lnTo>
                      <a:pt x="1" y="175"/>
                    </a:lnTo>
                    <a:lnTo>
                      <a:pt x="1" y="175"/>
                    </a:lnTo>
                    <a:lnTo>
                      <a:pt x="12" y="155"/>
                    </a:lnTo>
                    <a:lnTo>
                      <a:pt x="23" y="138"/>
                    </a:lnTo>
                    <a:lnTo>
                      <a:pt x="36" y="124"/>
                    </a:lnTo>
                    <a:lnTo>
                      <a:pt x="48" y="113"/>
                    </a:lnTo>
                    <a:lnTo>
                      <a:pt x="64" y="104"/>
                    </a:lnTo>
                    <a:lnTo>
                      <a:pt x="81" y="98"/>
                    </a:lnTo>
                    <a:lnTo>
                      <a:pt x="99" y="91"/>
                    </a:lnTo>
                    <a:lnTo>
                      <a:pt x="121" y="85"/>
                    </a:lnTo>
                    <a:lnTo>
                      <a:pt x="121" y="85"/>
                    </a:lnTo>
                    <a:lnTo>
                      <a:pt x="151" y="81"/>
                    </a:lnTo>
                    <a:lnTo>
                      <a:pt x="179" y="77"/>
                    </a:lnTo>
                    <a:lnTo>
                      <a:pt x="205" y="73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3" y="60"/>
                    </a:lnTo>
                    <a:lnTo>
                      <a:pt x="262" y="54"/>
                    </a:lnTo>
                    <a:lnTo>
                      <a:pt x="272" y="48"/>
                    </a:lnTo>
                    <a:lnTo>
                      <a:pt x="281" y="39"/>
                    </a:lnTo>
                    <a:lnTo>
                      <a:pt x="289" y="28"/>
                    </a:lnTo>
                    <a:lnTo>
                      <a:pt x="297" y="14"/>
                    </a:lnTo>
                    <a:lnTo>
                      <a:pt x="303" y="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AD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106" name="Grupa 105">
            <a:extLst>
              <a:ext uri="{FF2B5EF4-FFF2-40B4-BE49-F238E27FC236}">
                <a16:creationId xmlns:a16="http://schemas.microsoft.com/office/drawing/2014/main" id="{CD98ECBD-6CC9-480A-817D-586A3FD10729}"/>
              </a:ext>
            </a:extLst>
          </p:cNvPr>
          <p:cNvGrpSpPr/>
          <p:nvPr/>
        </p:nvGrpSpPr>
        <p:grpSpPr>
          <a:xfrm>
            <a:off x="2497375" y="2250601"/>
            <a:ext cx="1173426" cy="924520"/>
            <a:chOff x="2430700" y="2037602"/>
            <a:chExt cx="1173426" cy="924520"/>
          </a:xfrm>
        </p:grpSpPr>
        <p:pic>
          <p:nvPicPr>
            <p:cNvPr id="107" name="Grafika 106" descr="Samochód z wypełnieniem pełnym">
              <a:extLst>
                <a:ext uri="{FF2B5EF4-FFF2-40B4-BE49-F238E27FC236}">
                  <a16:creationId xmlns:a16="http://schemas.microsoft.com/office/drawing/2014/main" id="{3C66C7E1-D9DE-40A7-AD95-501AC159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89726" y="2047722"/>
              <a:ext cx="914400" cy="914400"/>
            </a:xfrm>
            <a:prstGeom prst="rect">
              <a:avLst/>
            </a:prstGeom>
          </p:spPr>
        </p:pic>
        <p:grpSp>
          <p:nvGrpSpPr>
            <p:cNvPr id="108" name="Grupa 107">
              <a:extLst>
                <a:ext uri="{FF2B5EF4-FFF2-40B4-BE49-F238E27FC236}">
                  <a16:creationId xmlns:a16="http://schemas.microsoft.com/office/drawing/2014/main" id="{69C0AB2E-8D8B-4B9D-8592-70E38040549A}"/>
                </a:ext>
              </a:extLst>
            </p:cNvPr>
            <p:cNvGrpSpPr/>
            <p:nvPr/>
          </p:nvGrpSpPr>
          <p:grpSpPr>
            <a:xfrm rot="18117112">
              <a:off x="2398390" y="2069912"/>
              <a:ext cx="356394" cy="291773"/>
              <a:chOff x="2370471" y="2600137"/>
              <a:chExt cx="356394" cy="291773"/>
            </a:xfrm>
          </p:grpSpPr>
          <p:sp>
            <p:nvSpPr>
              <p:cNvPr id="109" name="Freeform 77">
                <a:extLst>
                  <a:ext uri="{FF2B5EF4-FFF2-40B4-BE49-F238E27FC236}">
                    <a16:creationId xmlns:a16="http://schemas.microsoft.com/office/drawing/2014/main" id="{F6BC96D8-AFA0-4F86-B9C9-DE987594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471" y="2600137"/>
                <a:ext cx="356394" cy="196582"/>
              </a:xfrm>
              <a:custGeom>
                <a:avLst/>
                <a:gdLst>
                  <a:gd name="T0" fmla="*/ 267 w 503"/>
                  <a:gd name="T1" fmla="*/ 196 h 278"/>
                  <a:gd name="T2" fmla="*/ 317 w 503"/>
                  <a:gd name="T3" fmla="*/ 196 h 278"/>
                  <a:gd name="T4" fmla="*/ 362 w 503"/>
                  <a:gd name="T5" fmla="*/ 189 h 278"/>
                  <a:gd name="T6" fmla="*/ 404 w 503"/>
                  <a:gd name="T7" fmla="*/ 177 h 278"/>
                  <a:gd name="T8" fmla="*/ 439 w 503"/>
                  <a:gd name="T9" fmla="*/ 157 h 278"/>
                  <a:gd name="T10" fmla="*/ 467 w 503"/>
                  <a:gd name="T11" fmla="*/ 129 h 278"/>
                  <a:gd name="T12" fmla="*/ 489 w 503"/>
                  <a:gd name="T13" fmla="*/ 95 h 278"/>
                  <a:gd name="T14" fmla="*/ 500 w 503"/>
                  <a:gd name="T15" fmla="*/ 51 h 278"/>
                  <a:gd name="T16" fmla="*/ 503 w 503"/>
                  <a:gd name="T17" fmla="*/ 0 h 278"/>
                  <a:gd name="T18" fmla="*/ 489 w 503"/>
                  <a:gd name="T19" fmla="*/ 25 h 278"/>
                  <a:gd name="T20" fmla="*/ 475 w 503"/>
                  <a:gd name="T21" fmla="*/ 48 h 278"/>
                  <a:gd name="T22" fmla="*/ 450 w 503"/>
                  <a:gd name="T23" fmla="*/ 78 h 278"/>
                  <a:gd name="T24" fmla="*/ 422 w 503"/>
                  <a:gd name="T25" fmla="*/ 95 h 278"/>
                  <a:gd name="T26" fmla="*/ 393 w 503"/>
                  <a:gd name="T27" fmla="*/ 105 h 278"/>
                  <a:gd name="T28" fmla="*/ 362 w 503"/>
                  <a:gd name="T29" fmla="*/ 109 h 278"/>
                  <a:gd name="T30" fmla="*/ 331 w 503"/>
                  <a:gd name="T31" fmla="*/ 107 h 278"/>
                  <a:gd name="T32" fmla="*/ 264 w 503"/>
                  <a:gd name="T33" fmla="*/ 98 h 278"/>
                  <a:gd name="T34" fmla="*/ 230 w 503"/>
                  <a:gd name="T35" fmla="*/ 95 h 278"/>
                  <a:gd name="T36" fmla="*/ 189 w 503"/>
                  <a:gd name="T37" fmla="*/ 96 h 278"/>
                  <a:gd name="T38" fmla="*/ 149 w 503"/>
                  <a:gd name="T39" fmla="*/ 104 h 278"/>
                  <a:gd name="T40" fmla="*/ 112 w 503"/>
                  <a:gd name="T41" fmla="*/ 119 h 278"/>
                  <a:gd name="T42" fmla="*/ 76 w 503"/>
                  <a:gd name="T43" fmla="*/ 140 h 278"/>
                  <a:gd name="T44" fmla="*/ 46 w 503"/>
                  <a:gd name="T45" fmla="*/ 166 h 278"/>
                  <a:gd name="T46" fmla="*/ 23 w 503"/>
                  <a:gd name="T47" fmla="*/ 199 h 278"/>
                  <a:gd name="T48" fmla="*/ 6 w 503"/>
                  <a:gd name="T49" fmla="*/ 236 h 278"/>
                  <a:gd name="T50" fmla="*/ 0 w 503"/>
                  <a:gd name="T51" fmla="*/ 278 h 278"/>
                  <a:gd name="T52" fmla="*/ 15 w 503"/>
                  <a:gd name="T53" fmla="*/ 258 h 278"/>
                  <a:gd name="T54" fmla="*/ 31 w 503"/>
                  <a:gd name="T55" fmla="*/ 241 h 278"/>
                  <a:gd name="T56" fmla="*/ 57 w 503"/>
                  <a:gd name="T57" fmla="*/ 217 h 278"/>
                  <a:gd name="T58" fmla="*/ 85 w 503"/>
                  <a:gd name="T59" fmla="*/ 202 h 278"/>
                  <a:gd name="T60" fmla="*/ 113 w 503"/>
                  <a:gd name="T61" fmla="*/ 192 h 278"/>
                  <a:gd name="T62" fmla="*/ 143 w 503"/>
                  <a:gd name="T63" fmla="*/ 188 h 278"/>
                  <a:gd name="T64" fmla="*/ 203 w 503"/>
                  <a:gd name="T65" fmla="*/ 189 h 278"/>
                  <a:gd name="T66" fmla="*/ 267 w 503"/>
                  <a:gd name="T67" fmla="*/ 19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3" h="278">
                    <a:moveTo>
                      <a:pt x="267" y="196"/>
                    </a:moveTo>
                    <a:lnTo>
                      <a:pt x="267" y="196"/>
                    </a:lnTo>
                    <a:lnTo>
                      <a:pt x="292" y="196"/>
                    </a:lnTo>
                    <a:lnTo>
                      <a:pt x="317" y="196"/>
                    </a:lnTo>
                    <a:lnTo>
                      <a:pt x="340" y="194"/>
                    </a:lnTo>
                    <a:lnTo>
                      <a:pt x="362" y="189"/>
                    </a:lnTo>
                    <a:lnTo>
                      <a:pt x="383" y="185"/>
                    </a:lnTo>
                    <a:lnTo>
                      <a:pt x="404" y="177"/>
                    </a:lnTo>
                    <a:lnTo>
                      <a:pt x="422" y="168"/>
                    </a:lnTo>
                    <a:lnTo>
                      <a:pt x="439" y="157"/>
                    </a:lnTo>
                    <a:lnTo>
                      <a:pt x="453" y="144"/>
                    </a:lnTo>
                    <a:lnTo>
                      <a:pt x="467" y="129"/>
                    </a:lnTo>
                    <a:lnTo>
                      <a:pt x="478" y="113"/>
                    </a:lnTo>
                    <a:lnTo>
                      <a:pt x="489" y="95"/>
                    </a:lnTo>
                    <a:lnTo>
                      <a:pt x="495" y="74"/>
                    </a:lnTo>
                    <a:lnTo>
                      <a:pt x="500" y="51"/>
                    </a:lnTo>
                    <a:lnTo>
                      <a:pt x="503" y="26"/>
                    </a:lnTo>
                    <a:lnTo>
                      <a:pt x="503" y="0"/>
                    </a:lnTo>
                    <a:lnTo>
                      <a:pt x="503" y="0"/>
                    </a:lnTo>
                    <a:lnTo>
                      <a:pt x="489" y="25"/>
                    </a:lnTo>
                    <a:lnTo>
                      <a:pt x="475" y="48"/>
                    </a:lnTo>
                    <a:lnTo>
                      <a:pt x="475" y="48"/>
                    </a:lnTo>
                    <a:lnTo>
                      <a:pt x="463" y="64"/>
                    </a:lnTo>
                    <a:lnTo>
                      <a:pt x="450" y="78"/>
                    </a:lnTo>
                    <a:lnTo>
                      <a:pt x="436" y="87"/>
                    </a:lnTo>
                    <a:lnTo>
                      <a:pt x="422" y="95"/>
                    </a:lnTo>
                    <a:lnTo>
                      <a:pt x="408" y="101"/>
                    </a:lnTo>
                    <a:lnTo>
                      <a:pt x="393" y="105"/>
                    </a:lnTo>
                    <a:lnTo>
                      <a:pt x="377" y="107"/>
                    </a:lnTo>
                    <a:lnTo>
                      <a:pt x="362" y="109"/>
                    </a:lnTo>
                    <a:lnTo>
                      <a:pt x="346" y="109"/>
                    </a:lnTo>
                    <a:lnTo>
                      <a:pt x="331" y="107"/>
                    </a:lnTo>
                    <a:lnTo>
                      <a:pt x="298" y="102"/>
                    </a:lnTo>
                    <a:lnTo>
                      <a:pt x="264" y="98"/>
                    </a:lnTo>
                    <a:lnTo>
                      <a:pt x="230" y="95"/>
                    </a:lnTo>
                    <a:lnTo>
                      <a:pt x="230" y="95"/>
                    </a:lnTo>
                    <a:lnTo>
                      <a:pt x="209" y="95"/>
                    </a:lnTo>
                    <a:lnTo>
                      <a:pt x="189" y="96"/>
                    </a:lnTo>
                    <a:lnTo>
                      <a:pt x="169" y="99"/>
                    </a:lnTo>
                    <a:lnTo>
                      <a:pt x="149" y="104"/>
                    </a:lnTo>
                    <a:lnTo>
                      <a:pt x="130" y="112"/>
                    </a:lnTo>
                    <a:lnTo>
                      <a:pt x="112" y="119"/>
                    </a:lnTo>
                    <a:lnTo>
                      <a:pt x="93" y="129"/>
                    </a:lnTo>
                    <a:lnTo>
                      <a:pt x="76" y="140"/>
                    </a:lnTo>
                    <a:lnTo>
                      <a:pt x="60" y="152"/>
                    </a:lnTo>
                    <a:lnTo>
                      <a:pt x="46" y="166"/>
                    </a:lnTo>
                    <a:lnTo>
                      <a:pt x="34" y="182"/>
                    </a:lnTo>
                    <a:lnTo>
                      <a:pt x="23" y="199"/>
                    </a:lnTo>
                    <a:lnTo>
                      <a:pt x="14" y="217"/>
                    </a:lnTo>
                    <a:lnTo>
                      <a:pt x="6" y="236"/>
                    </a:lnTo>
                    <a:lnTo>
                      <a:pt x="1" y="256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15" y="258"/>
                    </a:lnTo>
                    <a:lnTo>
                      <a:pt x="31" y="241"/>
                    </a:lnTo>
                    <a:lnTo>
                      <a:pt x="31" y="241"/>
                    </a:lnTo>
                    <a:lnTo>
                      <a:pt x="43" y="228"/>
                    </a:lnTo>
                    <a:lnTo>
                      <a:pt x="57" y="217"/>
                    </a:lnTo>
                    <a:lnTo>
                      <a:pt x="71" y="210"/>
                    </a:lnTo>
                    <a:lnTo>
                      <a:pt x="85" y="202"/>
                    </a:lnTo>
                    <a:lnTo>
                      <a:pt x="99" y="197"/>
                    </a:lnTo>
                    <a:lnTo>
                      <a:pt x="113" y="192"/>
                    </a:lnTo>
                    <a:lnTo>
                      <a:pt x="129" y="189"/>
                    </a:lnTo>
                    <a:lnTo>
                      <a:pt x="143" y="188"/>
                    </a:lnTo>
                    <a:lnTo>
                      <a:pt x="172" y="188"/>
                    </a:lnTo>
                    <a:lnTo>
                      <a:pt x="203" y="189"/>
                    </a:lnTo>
                    <a:lnTo>
                      <a:pt x="267" y="196"/>
                    </a:lnTo>
                    <a:lnTo>
                      <a:pt x="267" y="196"/>
                    </a:lnTo>
                    <a:close/>
                  </a:path>
                </a:pathLst>
              </a:custGeom>
              <a:solidFill>
                <a:srgbClr val="AD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9EE5C3F4-A009-43AA-B67B-CB9CD7D6A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038" y="2767455"/>
                <a:ext cx="214968" cy="124455"/>
              </a:xfrm>
              <a:custGeom>
                <a:avLst/>
                <a:gdLst>
                  <a:gd name="T0" fmla="*/ 303 w 303"/>
                  <a:gd name="T1" fmla="*/ 0 h 175"/>
                  <a:gd name="T2" fmla="*/ 303 w 303"/>
                  <a:gd name="T3" fmla="*/ 0 h 175"/>
                  <a:gd name="T4" fmla="*/ 276 w 303"/>
                  <a:gd name="T5" fmla="*/ 11 h 175"/>
                  <a:gd name="T6" fmla="*/ 258 w 303"/>
                  <a:gd name="T7" fmla="*/ 17 h 175"/>
                  <a:gd name="T8" fmla="*/ 242 w 303"/>
                  <a:gd name="T9" fmla="*/ 22 h 175"/>
                  <a:gd name="T10" fmla="*/ 228 w 303"/>
                  <a:gd name="T11" fmla="*/ 23 h 175"/>
                  <a:gd name="T12" fmla="*/ 216 w 303"/>
                  <a:gd name="T13" fmla="*/ 22 h 175"/>
                  <a:gd name="T14" fmla="*/ 199 w 303"/>
                  <a:gd name="T15" fmla="*/ 20 h 175"/>
                  <a:gd name="T16" fmla="*/ 179 w 303"/>
                  <a:gd name="T17" fmla="*/ 17 h 175"/>
                  <a:gd name="T18" fmla="*/ 152 w 303"/>
                  <a:gd name="T19" fmla="*/ 14 h 175"/>
                  <a:gd name="T20" fmla="*/ 152 w 303"/>
                  <a:gd name="T21" fmla="*/ 14 h 175"/>
                  <a:gd name="T22" fmla="*/ 135 w 303"/>
                  <a:gd name="T23" fmla="*/ 14 h 175"/>
                  <a:gd name="T24" fmla="*/ 120 w 303"/>
                  <a:gd name="T25" fmla="*/ 15 h 175"/>
                  <a:gd name="T26" fmla="*/ 104 w 303"/>
                  <a:gd name="T27" fmla="*/ 20 h 175"/>
                  <a:gd name="T28" fmla="*/ 88 w 303"/>
                  <a:gd name="T29" fmla="*/ 25 h 175"/>
                  <a:gd name="T30" fmla="*/ 74 w 303"/>
                  <a:gd name="T31" fmla="*/ 31 h 175"/>
                  <a:gd name="T32" fmla="*/ 62 w 303"/>
                  <a:gd name="T33" fmla="*/ 39 h 175"/>
                  <a:gd name="T34" fmla="*/ 50 w 303"/>
                  <a:gd name="T35" fmla="*/ 48 h 175"/>
                  <a:gd name="T36" fmla="*/ 39 w 303"/>
                  <a:gd name="T37" fmla="*/ 59 h 175"/>
                  <a:gd name="T38" fmla="*/ 28 w 303"/>
                  <a:gd name="T39" fmla="*/ 71 h 175"/>
                  <a:gd name="T40" fmla="*/ 20 w 303"/>
                  <a:gd name="T41" fmla="*/ 84 h 175"/>
                  <a:gd name="T42" fmla="*/ 12 w 303"/>
                  <a:gd name="T43" fmla="*/ 98 h 175"/>
                  <a:gd name="T44" fmla="*/ 8 w 303"/>
                  <a:gd name="T45" fmla="*/ 112 h 175"/>
                  <a:gd name="T46" fmla="*/ 3 w 303"/>
                  <a:gd name="T47" fmla="*/ 127 h 175"/>
                  <a:gd name="T48" fmla="*/ 1 w 303"/>
                  <a:gd name="T49" fmla="*/ 143 h 175"/>
                  <a:gd name="T50" fmla="*/ 0 w 303"/>
                  <a:gd name="T51" fmla="*/ 158 h 175"/>
                  <a:gd name="T52" fmla="*/ 1 w 303"/>
                  <a:gd name="T53" fmla="*/ 175 h 175"/>
                  <a:gd name="T54" fmla="*/ 1 w 303"/>
                  <a:gd name="T55" fmla="*/ 175 h 175"/>
                  <a:gd name="T56" fmla="*/ 12 w 303"/>
                  <a:gd name="T57" fmla="*/ 155 h 175"/>
                  <a:gd name="T58" fmla="*/ 23 w 303"/>
                  <a:gd name="T59" fmla="*/ 138 h 175"/>
                  <a:gd name="T60" fmla="*/ 36 w 303"/>
                  <a:gd name="T61" fmla="*/ 124 h 175"/>
                  <a:gd name="T62" fmla="*/ 48 w 303"/>
                  <a:gd name="T63" fmla="*/ 113 h 175"/>
                  <a:gd name="T64" fmla="*/ 64 w 303"/>
                  <a:gd name="T65" fmla="*/ 104 h 175"/>
                  <a:gd name="T66" fmla="*/ 81 w 303"/>
                  <a:gd name="T67" fmla="*/ 98 h 175"/>
                  <a:gd name="T68" fmla="*/ 99 w 303"/>
                  <a:gd name="T69" fmla="*/ 91 h 175"/>
                  <a:gd name="T70" fmla="*/ 121 w 303"/>
                  <a:gd name="T71" fmla="*/ 85 h 175"/>
                  <a:gd name="T72" fmla="*/ 121 w 303"/>
                  <a:gd name="T73" fmla="*/ 85 h 175"/>
                  <a:gd name="T74" fmla="*/ 151 w 303"/>
                  <a:gd name="T75" fmla="*/ 81 h 175"/>
                  <a:gd name="T76" fmla="*/ 179 w 303"/>
                  <a:gd name="T77" fmla="*/ 77 h 175"/>
                  <a:gd name="T78" fmla="*/ 205 w 303"/>
                  <a:gd name="T79" fmla="*/ 73 h 175"/>
                  <a:gd name="T80" fmla="*/ 230 w 303"/>
                  <a:gd name="T81" fmla="*/ 68 h 175"/>
                  <a:gd name="T82" fmla="*/ 242 w 303"/>
                  <a:gd name="T83" fmla="*/ 65 h 175"/>
                  <a:gd name="T84" fmla="*/ 253 w 303"/>
                  <a:gd name="T85" fmla="*/ 60 h 175"/>
                  <a:gd name="T86" fmla="*/ 262 w 303"/>
                  <a:gd name="T87" fmla="*/ 54 h 175"/>
                  <a:gd name="T88" fmla="*/ 272 w 303"/>
                  <a:gd name="T89" fmla="*/ 48 h 175"/>
                  <a:gd name="T90" fmla="*/ 281 w 303"/>
                  <a:gd name="T91" fmla="*/ 39 h 175"/>
                  <a:gd name="T92" fmla="*/ 289 w 303"/>
                  <a:gd name="T93" fmla="*/ 28 h 175"/>
                  <a:gd name="T94" fmla="*/ 297 w 303"/>
                  <a:gd name="T95" fmla="*/ 14 h 175"/>
                  <a:gd name="T96" fmla="*/ 303 w 303"/>
                  <a:gd name="T97" fmla="*/ 0 h 175"/>
                  <a:gd name="T98" fmla="*/ 303 w 303"/>
                  <a:gd name="T9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3" h="175">
                    <a:moveTo>
                      <a:pt x="303" y="0"/>
                    </a:moveTo>
                    <a:lnTo>
                      <a:pt x="303" y="0"/>
                    </a:lnTo>
                    <a:lnTo>
                      <a:pt x="276" y="11"/>
                    </a:lnTo>
                    <a:lnTo>
                      <a:pt x="258" y="17"/>
                    </a:lnTo>
                    <a:lnTo>
                      <a:pt x="242" y="22"/>
                    </a:lnTo>
                    <a:lnTo>
                      <a:pt x="228" y="23"/>
                    </a:lnTo>
                    <a:lnTo>
                      <a:pt x="216" y="22"/>
                    </a:lnTo>
                    <a:lnTo>
                      <a:pt x="199" y="20"/>
                    </a:lnTo>
                    <a:lnTo>
                      <a:pt x="179" y="17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35" y="14"/>
                    </a:lnTo>
                    <a:lnTo>
                      <a:pt x="120" y="15"/>
                    </a:lnTo>
                    <a:lnTo>
                      <a:pt x="104" y="20"/>
                    </a:lnTo>
                    <a:lnTo>
                      <a:pt x="88" y="25"/>
                    </a:lnTo>
                    <a:lnTo>
                      <a:pt x="74" y="31"/>
                    </a:lnTo>
                    <a:lnTo>
                      <a:pt x="62" y="39"/>
                    </a:lnTo>
                    <a:lnTo>
                      <a:pt x="50" y="48"/>
                    </a:lnTo>
                    <a:lnTo>
                      <a:pt x="39" y="59"/>
                    </a:lnTo>
                    <a:lnTo>
                      <a:pt x="28" y="71"/>
                    </a:lnTo>
                    <a:lnTo>
                      <a:pt x="20" y="84"/>
                    </a:lnTo>
                    <a:lnTo>
                      <a:pt x="12" y="98"/>
                    </a:lnTo>
                    <a:lnTo>
                      <a:pt x="8" y="112"/>
                    </a:lnTo>
                    <a:lnTo>
                      <a:pt x="3" y="127"/>
                    </a:lnTo>
                    <a:lnTo>
                      <a:pt x="1" y="143"/>
                    </a:lnTo>
                    <a:lnTo>
                      <a:pt x="0" y="158"/>
                    </a:lnTo>
                    <a:lnTo>
                      <a:pt x="1" y="175"/>
                    </a:lnTo>
                    <a:lnTo>
                      <a:pt x="1" y="175"/>
                    </a:lnTo>
                    <a:lnTo>
                      <a:pt x="12" y="155"/>
                    </a:lnTo>
                    <a:lnTo>
                      <a:pt x="23" y="138"/>
                    </a:lnTo>
                    <a:lnTo>
                      <a:pt x="36" y="124"/>
                    </a:lnTo>
                    <a:lnTo>
                      <a:pt x="48" y="113"/>
                    </a:lnTo>
                    <a:lnTo>
                      <a:pt x="64" y="104"/>
                    </a:lnTo>
                    <a:lnTo>
                      <a:pt x="81" y="98"/>
                    </a:lnTo>
                    <a:lnTo>
                      <a:pt x="99" y="91"/>
                    </a:lnTo>
                    <a:lnTo>
                      <a:pt x="121" y="85"/>
                    </a:lnTo>
                    <a:lnTo>
                      <a:pt x="121" y="85"/>
                    </a:lnTo>
                    <a:lnTo>
                      <a:pt x="151" y="81"/>
                    </a:lnTo>
                    <a:lnTo>
                      <a:pt x="179" y="77"/>
                    </a:lnTo>
                    <a:lnTo>
                      <a:pt x="205" y="73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3" y="60"/>
                    </a:lnTo>
                    <a:lnTo>
                      <a:pt x="262" y="54"/>
                    </a:lnTo>
                    <a:lnTo>
                      <a:pt x="272" y="48"/>
                    </a:lnTo>
                    <a:lnTo>
                      <a:pt x="281" y="39"/>
                    </a:lnTo>
                    <a:lnTo>
                      <a:pt x="289" y="28"/>
                    </a:lnTo>
                    <a:lnTo>
                      <a:pt x="297" y="14"/>
                    </a:lnTo>
                    <a:lnTo>
                      <a:pt x="303" y="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AD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111" name="Grupa 110">
            <a:extLst>
              <a:ext uri="{FF2B5EF4-FFF2-40B4-BE49-F238E27FC236}">
                <a16:creationId xmlns:a16="http://schemas.microsoft.com/office/drawing/2014/main" id="{1D26033A-FA22-45D5-A45F-55FCCD0B15C3}"/>
              </a:ext>
            </a:extLst>
          </p:cNvPr>
          <p:cNvGrpSpPr/>
          <p:nvPr/>
        </p:nvGrpSpPr>
        <p:grpSpPr>
          <a:xfrm>
            <a:off x="7518744" y="2348389"/>
            <a:ext cx="387080" cy="621840"/>
            <a:chOff x="7452069" y="2519839"/>
            <a:chExt cx="387080" cy="621840"/>
          </a:xfrm>
        </p:grpSpPr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207664D7-E62E-49B4-8512-73D80F0E43F9}"/>
                </a:ext>
              </a:extLst>
            </p:cNvPr>
            <p:cNvSpPr/>
            <p:nvPr/>
          </p:nvSpPr>
          <p:spPr>
            <a:xfrm>
              <a:off x="7452069" y="2519839"/>
              <a:ext cx="387080" cy="456661"/>
            </a:xfrm>
            <a:custGeom>
              <a:avLst/>
              <a:gdLst>
                <a:gd name="connsiteX0" fmla="*/ 385789 w 387080"/>
                <a:gd name="connsiteY0" fmla="*/ 171072 h 456661"/>
                <a:gd name="connsiteX1" fmla="*/ 171052 w 387080"/>
                <a:gd name="connsiteY1" fmla="*/ 1330 h 456661"/>
                <a:gd name="connsiteX2" fmla="*/ 0 w 387080"/>
                <a:gd name="connsiteY2" fmla="*/ 192909 h 456661"/>
                <a:gd name="connsiteX3" fmla="*/ 91083 w 387080"/>
                <a:gd name="connsiteY3" fmla="*/ 192909 h 456661"/>
                <a:gd name="connsiteX4" fmla="*/ 193508 w 387080"/>
                <a:gd name="connsiteY4" fmla="*/ 90474 h 456661"/>
                <a:gd name="connsiteX5" fmla="*/ 295943 w 387080"/>
                <a:gd name="connsiteY5" fmla="*/ 192900 h 456661"/>
                <a:gd name="connsiteX6" fmla="*/ 247912 w 387080"/>
                <a:gd name="connsiteY6" fmla="*/ 279695 h 456661"/>
                <a:gd name="connsiteX7" fmla="*/ 147949 w 387080"/>
                <a:gd name="connsiteY7" fmla="*/ 456662 h 456661"/>
                <a:gd name="connsiteX8" fmla="*/ 239032 w 387080"/>
                <a:gd name="connsiteY8" fmla="*/ 456662 h 456661"/>
                <a:gd name="connsiteX9" fmla="*/ 296398 w 387080"/>
                <a:gd name="connsiteY9" fmla="*/ 356797 h 456661"/>
                <a:gd name="connsiteX10" fmla="*/ 385789 w 387080"/>
                <a:gd name="connsiteY10" fmla="*/ 171072 h 45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080" h="456661">
                  <a:moveTo>
                    <a:pt x="385789" y="171072"/>
                  </a:moveTo>
                  <a:cubicBezTo>
                    <a:pt x="373363" y="64901"/>
                    <a:pt x="277223" y="-11095"/>
                    <a:pt x="171052" y="1330"/>
                  </a:cubicBezTo>
                  <a:cubicBezTo>
                    <a:pt x="73776" y="12715"/>
                    <a:pt x="334" y="94970"/>
                    <a:pt x="0" y="192909"/>
                  </a:cubicBezTo>
                  <a:lnTo>
                    <a:pt x="91083" y="192909"/>
                  </a:lnTo>
                  <a:cubicBezTo>
                    <a:pt x="91080" y="136338"/>
                    <a:pt x="136938" y="90476"/>
                    <a:pt x="193508" y="90474"/>
                  </a:cubicBezTo>
                  <a:cubicBezTo>
                    <a:pt x="250079" y="90472"/>
                    <a:pt x="295941" y="136330"/>
                    <a:pt x="295943" y="192900"/>
                  </a:cubicBezTo>
                  <a:cubicBezTo>
                    <a:pt x="295945" y="228172"/>
                    <a:pt x="277799" y="260963"/>
                    <a:pt x="247912" y="279695"/>
                  </a:cubicBezTo>
                  <a:cubicBezTo>
                    <a:pt x="186235" y="317432"/>
                    <a:pt x="148431" y="384357"/>
                    <a:pt x="147949" y="456662"/>
                  </a:cubicBezTo>
                  <a:lnTo>
                    <a:pt x="239032" y="456662"/>
                  </a:lnTo>
                  <a:cubicBezTo>
                    <a:pt x="239612" y="415697"/>
                    <a:pt x="261304" y="377936"/>
                    <a:pt x="296398" y="356797"/>
                  </a:cubicBezTo>
                  <a:cubicBezTo>
                    <a:pt x="359580" y="317363"/>
                    <a:pt x="394383" y="245052"/>
                    <a:pt x="385789" y="171072"/>
                  </a:cubicBezTo>
                  <a:close/>
                </a:path>
              </a:pathLst>
            </a:custGeom>
            <a:solidFill>
              <a:srgbClr val="D9D9D9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E8CC1ACC-C1F3-4C59-A48C-4C4EBF597647}"/>
                </a:ext>
              </a:extLst>
            </p:cNvPr>
            <p:cNvSpPr/>
            <p:nvPr/>
          </p:nvSpPr>
          <p:spPr>
            <a:xfrm>
              <a:off x="7591342" y="3030267"/>
              <a:ext cx="111327" cy="111412"/>
            </a:xfrm>
            <a:custGeom>
              <a:avLst/>
              <a:gdLst>
                <a:gd name="connsiteX0" fmla="*/ 95046 w 111327"/>
                <a:gd name="connsiteY0" fmla="*/ 16337 h 111412"/>
                <a:gd name="connsiteX1" fmla="*/ 95046 w 111327"/>
                <a:gd name="connsiteY1" fmla="*/ 16337 h 111412"/>
                <a:gd name="connsiteX2" fmla="*/ 16364 w 111327"/>
                <a:gd name="connsiteY2" fmla="*/ 16255 h 111412"/>
                <a:gd name="connsiteX3" fmla="*/ 16282 w 111327"/>
                <a:gd name="connsiteY3" fmla="*/ 16337 h 111412"/>
                <a:gd name="connsiteX4" fmla="*/ 4350 w 111327"/>
                <a:gd name="connsiteY4" fmla="*/ 34143 h 111412"/>
                <a:gd name="connsiteX5" fmla="*/ 1 w 111327"/>
                <a:gd name="connsiteY5" fmla="*/ 55859 h 111412"/>
                <a:gd name="connsiteX6" fmla="*/ 4365 w 111327"/>
                <a:gd name="connsiteY6" fmla="*/ 77476 h 111412"/>
                <a:gd name="connsiteX7" fmla="*/ 34089 w 111327"/>
                <a:gd name="connsiteY7" fmla="*/ 107040 h 111412"/>
                <a:gd name="connsiteX8" fmla="*/ 55797 w 111327"/>
                <a:gd name="connsiteY8" fmla="*/ 111412 h 111412"/>
                <a:gd name="connsiteX9" fmla="*/ 77414 w 111327"/>
                <a:gd name="connsiteY9" fmla="*/ 107047 h 111412"/>
                <a:gd name="connsiteX10" fmla="*/ 106955 w 111327"/>
                <a:gd name="connsiteY10" fmla="*/ 77499 h 111412"/>
                <a:gd name="connsiteX11" fmla="*/ 111327 w 111327"/>
                <a:gd name="connsiteY11" fmla="*/ 55882 h 111412"/>
                <a:gd name="connsiteX12" fmla="*/ 106970 w 111327"/>
                <a:gd name="connsiteY12" fmla="*/ 34166 h 111412"/>
                <a:gd name="connsiteX13" fmla="*/ 95046 w 111327"/>
                <a:gd name="connsiteY13" fmla="*/ 16337 h 11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327" h="111412">
                  <a:moveTo>
                    <a:pt x="95046" y="16337"/>
                  </a:moveTo>
                  <a:lnTo>
                    <a:pt x="95046" y="16337"/>
                  </a:lnTo>
                  <a:cubicBezTo>
                    <a:pt x="73341" y="-5413"/>
                    <a:pt x="38114" y="-5450"/>
                    <a:pt x="16364" y="16255"/>
                  </a:cubicBezTo>
                  <a:cubicBezTo>
                    <a:pt x="16337" y="16282"/>
                    <a:pt x="16309" y="16309"/>
                    <a:pt x="16282" y="16337"/>
                  </a:cubicBezTo>
                  <a:cubicBezTo>
                    <a:pt x="11192" y="21446"/>
                    <a:pt x="7139" y="27493"/>
                    <a:pt x="4350" y="34143"/>
                  </a:cubicBezTo>
                  <a:cubicBezTo>
                    <a:pt x="1446" y="41013"/>
                    <a:pt x="-33" y="48401"/>
                    <a:pt x="1" y="55859"/>
                  </a:cubicBezTo>
                  <a:cubicBezTo>
                    <a:pt x="-41" y="63287"/>
                    <a:pt x="1445" y="70645"/>
                    <a:pt x="4365" y="77476"/>
                  </a:cubicBezTo>
                  <a:cubicBezTo>
                    <a:pt x="10041" y="90828"/>
                    <a:pt x="20706" y="101436"/>
                    <a:pt x="34089" y="107040"/>
                  </a:cubicBezTo>
                  <a:cubicBezTo>
                    <a:pt x="40957" y="109943"/>
                    <a:pt x="48340" y="111430"/>
                    <a:pt x="55797" y="111412"/>
                  </a:cubicBezTo>
                  <a:cubicBezTo>
                    <a:pt x="63224" y="111448"/>
                    <a:pt x="70582" y="109964"/>
                    <a:pt x="77414" y="107047"/>
                  </a:cubicBezTo>
                  <a:cubicBezTo>
                    <a:pt x="90701" y="101373"/>
                    <a:pt x="101284" y="90788"/>
                    <a:pt x="106955" y="77499"/>
                  </a:cubicBezTo>
                  <a:cubicBezTo>
                    <a:pt x="109874" y="70667"/>
                    <a:pt x="111362" y="63310"/>
                    <a:pt x="111327" y="55882"/>
                  </a:cubicBezTo>
                  <a:cubicBezTo>
                    <a:pt x="111355" y="48424"/>
                    <a:pt x="109872" y="41037"/>
                    <a:pt x="106970" y="34166"/>
                  </a:cubicBezTo>
                  <a:cubicBezTo>
                    <a:pt x="104183" y="27509"/>
                    <a:pt x="100133" y="21455"/>
                    <a:pt x="95046" y="16337"/>
                  </a:cubicBezTo>
                  <a:close/>
                </a:path>
              </a:pathLst>
            </a:custGeom>
            <a:solidFill>
              <a:srgbClr val="ADD4E7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74B30854-ED8C-4B3C-82A4-E8439FBB14B6}"/>
              </a:ext>
            </a:extLst>
          </p:cNvPr>
          <p:cNvGrpSpPr/>
          <p:nvPr/>
        </p:nvGrpSpPr>
        <p:grpSpPr>
          <a:xfrm>
            <a:off x="5878693" y="2319058"/>
            <a:ext cx="703263" cy="709613"/>
            <a:chOff x="4278313" y="2586038"/>
            <a:chExt cx="703263" cy="709613"/>
          </a:xfrm>
          <a:solidFill>
            <a:srgbClr val="D9D9D9"/>
          </a:solidFill>
        </p:grpSpPr>
        <p:sp>
          <p:nvSpPr>
            <p:cNvPr id="115" name="Rectangle 29">
              <a:extLst>
                <a:ext uri="{FF2B5EF4-FFF2-40B4-BE49-F238E27FC236}">
                  <a16:creationId xmlns:a16="http://schemas.microsoft.com/office/drawing/2014/main" id="{078D3EFA-51E8-474D-8C70-F637D4EF7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51" y="2840038"/>
              <a:ext cx="53975" cy="61913"/>
            </a:xfrm>
            <a:prstGeom prst="rect">
              <a:avLst/>
            </a:pr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9F024AE1-D2BD-49CC-8D99-58B6B2BE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2586038"/>
              <a:ext cx="53975" cy="68263"/>
            </a:xfrm>
            <a:custGeom>
              <a:avLst/>
              <a:gdLst>
                <a:gd name="T0" fmla="*/ 239 w 239"/>
                <a:gd name="T1" fmla="*/ 300 h 300"/>
                <a:gd name="T2" fmla="*/ 239 w 239"/>
                <a:gd name="T3" fmla="*/ 120 h 300"/>
                <a:gd name="T4" fmla="*/ 239 w 239"/>
                <a:gd name="T5" fmla="*/ 120 h 300"/>
                <a:gd name="T6" fmla="*/ 239 w 239"/>
                <a:gd name="T7" fmla="*/ 107 h 300"/>
                <a:gd name="T8" fmla="*/ 237 w 239"/>
                <a:gd name="T9" fmla="*/ 95 h 300"/>
                <a:gd name="T10" fmla="*/ 234 w 239"/>
                <a:gd name="T11" fmla="*/ 84 h 300"/>
                <a:gd name="T12" fmla="*/ 230 w 239"/>
                <a:gd name="T13" fmla="*/ 73 h 300"/>
                <a:gd name="T14" fmla="*/ 225 w 239"/>
                <a:gd name="T15" fmla="*/ 63 h 300"/>
                <a:gd name="T16" fmla="*/ 219 w 239"/>
                <a:gd name="T17" fmla="*/ 52 h 300"/>
                <a:gd name="T18" fmla="*/ 212 w 239"/>
                <a:gd name="T19" fmla="*/ 43 h 300"/>
                <a:gd name="T20" fmla="*/ 205 w 239"/>
                <a:gd name="T21" fmla="*/ 35 h 300"/>
                <a:gd name="T22" fmla="*/ 196 w 239"/>
                <a:gd name="T23" fmla="*/ 27 h 300"/>
                <a:gd name="T24" fmla="*/ 187 w 239"/>
                <a:gd name="T25" fmla="*/ 20 h 300"/>
                <a:gd name="T26" fmla="*/ 177 w 239"/>
                <a:gd name="T27" fmla="*/ 14 h 300"/>
                <a:gd name="T28" fmla="*/ 166 w 239"/>
                <a:gd name="T29" fmla="*/ 9 h 300"/>
                <a:gd name="T30" fmla="*/ 156 w 239"/>
                <a:gd name="T31" fmla="*/ 5 h 300"/>
                <a:gd name="T32" fmla="*/ 144 w 239"/>
                <a:gd name="T33" fmla="*/ 2 h 300"/>
                <a:gd name="T34" fmla="*/ 133 w 239"/>
                <a:gd name="T35" fmla="*/ 0 h 300"/>
                <a:gd name="T36" fmla="*/ 120 w 239"/>
                <a:gd name="T37" fmla="*/ 0 h 300"/>
                <a:gd name="T38" fmla="*/ 120 w 239"/>
                <a:gd name="T39" fmla="*/ 0 h 300"/>
                <a:gd name="T40" fmla="*/ 107 w 239"/>
                <a:gd name="T41" fmla="*/ 0 h 300"/>
                <a:gd name="T42" fmla="*/ 95 w 239"/>
                <a:gd name="T43" fmla="*/ 2 h 300"/>
                <a:gd name="T44" fmla="*/ 84 w 239"/>
                <a:gd name="T45" fmla="*/ 5 h 300"/>
                <a:gd name="T46" fmla="*/ 73 w 239"/>
                <a:gd name="T47" fmla="*/ 9 h 300"/>
                <a:gd name="T48" fmla="*/ 63 w 239"/>
                <a:gd name="T49" fmla="*/ 14 h 300"/>
                <a:gd name="T50" fmla="*/ 53 w 239"/>
                <a:gd name="T51" fmla="*/ 20 h 300"/>
                <a:gd name="T52" fmla="*/ 44 w 239"/>
                <a:gd name="T53" fmla="*/ 27 h 300"/>
                <a:gd name="T54" fmla="*/ 35 w 239"/>
                <a:gd name="T55" fmla="*/ 35 h 300"/>
                <a:gd name="T56" fmla="*/ 28 w 239"/>
                <a:gd name="T57" fmla="*/ 43 h 300"/>
                <a:gd name="T58" fmla="*/ 20 w 239"/>
                <a:gd name="T59" fmla="*/ 52 h 300"/>
                <a:gd name="T60" fmla="*/ 14 w 239"/>
                <a:gd name="T61" fmla="*/ 63 h 300"/>
                <a:gd name="T62" fmla="*/ 10 w 239"/>
                <a:gd name="T63" fmla="*/ 73 h 300"/>
                <a:gd name="T64" fmla="*/ 6 w 239"/>
                <a:gd name="T65" fmla="*/ 84 h 300"/>
                <a:gd name="T66" fmla="*/ 2 w 239"/>
                <a:gd name="T67" fmla="*/ 95 h 300"/>
                <a:gd name="T68" fmla="*/ 0 w 239"/>
                <a:gd name="T69" fmla="*/ 107 h 300"/>
                <a:gd name="T70" fmla="*/ 0 w 239"/>
                <a:gd name="T71" fmla="*/ 120 h 300"/>
                <a:gd name="T72" fmla="*/ 0 w 239"/>
                <a:gd name="T73" fmla="*/ 300 h 300"/>
                <a:gd name="T74" fmla="*/ 239 w 239"/>
                <a:gd name="T7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300">
                  <a:moveTo>
                    <a:pt x="239" y="300"/>
                  </a:moveTo>
                  <a:lnTo>
                    <a:pt x="239" y="120"/>
                  </a:lnTo>
                  <a:lnTo>
                    <a:pt x="239" y="120"/>
                  </a:lnTo>
                  <a:lnTo>
                    <a:pt x="239" y="107"/>
                  </a:lnTo>
                  <a:lnTo>
                    <a:pt x="237" y="95"/>
                  </a:lnTo>
                  <a:lnTo>
                    <a:pt x="234" y="84"/>
                  </a:lnTo>
                  <a:lnTo>
                    <a:pt x="230" y="73"/>
                  </a:lnTo>
                  <a:lnTo>
                    <a:pt x="225" y="63"/>
                  </a:lnTo>
                  <a:lnTo>
                    <a:pt x="219" y="52"/>
                  </a:lnTo>
                  <a:lnTo>
                    <a:pt x="212" y="43"/>
                  </a:lnTo>
                  <a:lnTo>
                    <a:pt x="205" y="35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6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4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5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300"/>
                  </a:lnTo>
                  <a:lnTo>
                    <a:pt x="239" y="300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798A9400-0F20-4AEE-9698-B94FDDAFC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3087688"/>
              <a:ext cx="53975" cy="85725"/>
            </a:xfrm>
            <a:custGeom>
              <a:avLst/>
              <a:gdLst>
                <a:gd name="T0" fmla="*/ 120 w 239"/>
                <a:gd name="T1" fmla="*/ 377 h 380"/>
                <a:gd name="T2" fmla="*/ 120 w 239"/>
                <a:gd name="T3" fmla="*/ 377 h 380"/>
                <a:gd name="T4" fmla="*/ 180 w 239"/>
                <a:gd name="T5" fmla="*/ 378 h 380"/>
                <a:gd name="T6" fmla="*/ 239 w 239"/>
                <a:gd name="T7" fmla="*/ 380 h 380"/>
                <a:gd name="T8" fmla="*/ 239 w 239"/>
                <a:gd name="T9" fmla="*/ 0 h 380"/>
                <a:gd name="T10" fmla="*/ 0 w 239"/>
                <a:gd name="T11" fmla="*/ 0 h 380"/>
                <a:gd name="T12" fmla="*/ 0 w 239"/>
                <a:gd name="T13" fmla="*/ 380 h 380"/>
                <a:gd name="T14" fmla="*/ 0 w 239"/>
                <a:gd name="T15" fmla="*/ 380 h 380"/>
                <a:gd name="T16" fmla="*/ 60 w 239"/>
                <a:gd name="T17" fmla="*/ 378 h 380"/>
                <a:gd name="T18" fmla="*/ 120 w 239"/>
                <a:gd name="T19" fmla="*/ 377 h 380"/>
                <a:gd name="T20" fmla="*/ 120 w 239"/>
                <a:gd name="T21" fmla="*/ 37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380">
                  <a:moveTo>
                    <a:pt x="120" y="377"/>
                  </a:moveTo>
                  <a:lnTo>
                    <a:pt x="120" y="377"/>
                  </a:lnTo>
                  <a:lnTo>
                    <a:pt x="180" y="378"/>
                  </a:lnTo>
                  <a:lnTo>
                    <a:pt x="239" y="380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60" y="378"/>
                  </a:lnTo>
                  <a:lnTo>
                    <a:pt x="120" y="377"/>
                  </a:lnTo>
                  <a:lnTo>
                    <a:pt x="120" y="377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FBF7C8ED-6796-4346-93FE-2161B3EE4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2613026"/>
              <a:ext cx="512763" cy="268288"/>
            </a:xfrm>
            <a:custGeom>
              <a:avLst/>
              <a:gdLst>
                <a:gd name="T0" fmla="*/ 1444 w 2261"/>
                <a:gd name="T1" fmla="*/ 27 h 1186"/>
                <a:gd name="T2" fmla="*/ 1444 w 2261"/>
                <a:gd name="T3" fmla="*/ 27 h 1186"/>
                <a:gd name="T4" fmla="*/ 1427 w 2261"/>
                <a:gd name="T5" fmla="*/ 16 h 1186"/>
                <a:gd name="T6" fmla="*/ 1411 w 2261"/>
                <a:gd name="T7" fmla="*/ 8 h 1186"/>
                <a:gd name="T8" fmla="*/ 1397 w 2261"/>
                <a:gd name="T9" fmla="*/ 3 h 1186"/>
                <a:gd name="T10" fmla="*/ 1383 w 2261"/>
                <a:gd name="T11" fmla="*/ 0 h 1186"/>
                <a:gd name="T12" fmla="*/ 1370 w 2261"/>
                <a:gd name="T13" fmla="*/ 0 h 1186"/>
                <a:gd name="T14" fmla="*/ 1359 w 2261"/>
                <a:gd name="T15" fmla="*/ 3 h 1186"/>
                <a:gd name="T16" fmla="*/ 1348 w 2261"/>
                <a:gd name="T17" fmla="*/ 7 h 1186"/>
                <a:gd name="T18" fmla="*/ 1338 w 2261"/>
                <a:gd name="T19" fmla="*/ 13 h 1186"/>
                <a:gd name="T20" fmla="*/ 1331 w 2261"/>
                <a:gd name="T21" fmla="*/ 21 h 1186"/>
                <a:gd name="T22" fmla="*/ 1325 w 2261"/>
                <a:gd name="T23" fmla="*/ 31 h 1186"/>
                <a:gd name="T24" fmla="*/ 1320 w 2261"/>
                <a:gd name="T25" fmla="*/ 42 h 1186"/>
                <a:gd name="T26" fmla="*/ 1317 w 2261"/>
                <a:gd name="T27" fmla="*/ 55 h 1186"/>
                <a:gd name="T28" fmla="*/ 1316 w 2261"/>
                <a:gd name="T29" fmla="*/ 69 h 1186"/>
                <a:gd name="T30" fmla="*/ 1317 w 2261"/>
                <a:gd name="T31" fmla="*/ 84 h 1186"/>
                <a:gd name="T32" fmla="*/ 1320 w 2261"/>
                <a:gd name="T33" fmla="*/ 101 h 1186"/>
                <a:gd name="T34" fmla="*/ 1325 w 2261"/>
                <a:gd name="T35" fmla="*/ 118 h 1186"/>
                <a:gd name="T36" fmla="*/ 1375 w 2261"/>
                <a:gd name="T37" fmla="*/ 289 h 1186"/>
                <a:gd name="T38" fmla="*/ 0 w 2261"/>
                <a:gd name="T39" fmla="*/ 289 h 1186"/>
                <a:gd name="T40" fmla="*/ 0 w 2261"/>
                <a:gd name="T41" fmla="*/ 897 h 1186"/>
                <a:gd name="T42" fmla="*/ 1375 w 2261"/>
                <a:gd name="T43" fmla="*/ 897 h 1186"/>
                <a:gd name="T44" fmla="*/ 1325 w 2261"/>
                <a:gd name="T45" fmla="*/ 1068 h 1186"/>
                <a:gd name="T46" fmla="*/ 1325 w 2261"/>
                <a:gd name="T47" fmla="*/ 1068 h 1186"/>
                <a:gd name="T48" fmla="*/ 1320 w 2261"/>
                <a:gd name="T49" fmla="*/ 1085 h 1186"/>
                <a:gd name="T50" fmla="*/ 1317 w 2261"/>
                <a:gd name="T51" fmla="*/ 1102 h 1186"/>
                <a:gd name="T52" fmla="*/ 1316 w 2261"/>
                <a:gd name="T53" fmla="*/ 1117 h 1186"/>
                <a:gd name="T54" fmla="*/ 1317 w 2261"/>
                <a:gd name="T55" fmla="*/ 1131 h 1186"/>
                <a:gd name="T56" fmla="*/ 1320 w 2261"/>
                <a:gd name="T57" fmla="*/ 1145 h 1186"/>
                <a:gd name="T58" fmla="*/ 1325 w 2261"/>
                <a:gd name="T59" fmla="*/ 1155 h 1186"/>
                <a:gd name="T60" fmla="*/ 1331 w 2261"/>
                <a:gd name="T61" fmla="*/ 1166 h 1186"/>
                <a:gd name="T62" fmla="*/ 1338 w 2261"/>
                <a:gd name="T63" fmla="*/ 1173 h 1186"/>
                <a:gd name="T64" fmla="*/ 1348 w 2261"/>
                <a:gd name="T65" fmla="*/ 1179 h 1186"/>
                <a:gd name="T66" fmla="*/ 1359 w 2261"/>
                <a:gd name="T67" fmla="*/ 1184 h 1186"/>
                <a:gd name="T68" fmla="*/ 1370 w 2261"/>
                <a:gd name="T69" fmla="*/ 1186 h 1186"/>
                <a:gd name="T70" fmla="*/ 1383 w 2261"/>
                <a:gd name="T71" fmla="*/ 1186 h 1186"/>
                <a:gd name="T72" fmla="*/ 1397 w 2261"/>
                <a:gd name="T73" fmla="*/ 1184 h 1186"/>
                <a:gd name="T74" fmla="*/ 1411 w 2261"/>
                <a:gd name="T75" fmla="*/ 1178 h 1186"/>
                <a:gd name="T76" fmla="*/ 1427 w 2261"/>
                <a:gd name="T77" fmla="*/ 1170 h 1186"/>
                <a:gd name="T78" fmla="*/ 1444 w 2261"/>
                <a:gd name="T79" fmla="*/ 1159 h 1186"/>
                <a:gd name="T80" fmla="*/ 1444 w 2261"/>
                <a:gd name="T81" fmla="*/ 1159 h 1186"/>
                <a:gd name="T82" fmla="*/ 1506 w 2261"/>
                <a:gd name="T83" fmla="*/ 1116 h 1186"/>
                <a:gd name="T84" fmla="*/ 1610 w 2261"/>
                <a:gd name="T85" fmla="*/ 1043 h 1186"/>
                <a:gd name="T86" fmla="*/ 1887 w 2261"/>
                <a:gd name="T87" fmla="*/ 851 h 1186"/>
                <a:gd name="T88" fmla="*/ 2261 w 2261"/>
                <a:gd name="T89" fmla="*/ 593 h 1186"/>
                <a:gd name="T90" fmla="*/ 2261 w 2261"/>
                <a:gd name="T91" fmla="*/ 593 h 1186"/>
                <a:gd name="T92" fmla="*/ 1887 w 2261"/>
                <a:gd name="T93" fmla="*/ 335 h 1186"/>
                <a:gd name="T94" fmla="*/ 1610 w 2261"/>
                <a:gd name="T95" fmla="*/ 143 h 1186"/>
                <a:gd name="T96" fmla="*/ 1506 w 2261"/>
                <a:gd name="T97" fmla="*/ 70 h 1186"/>
                <a:gd name="T98" fmla="*/ 1444 w 2261"/>
                <a:gd name="T99" fmla="*/ 27 h 1186"/>
                <a:gd name="T100" fmla="*/ 1444 w 2261"/>
                <a:gd name="T101" fmla="*/ 27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61" h="1186">
                  <a:moveTo>
                    <a:pt x="1444" y="27"/>
                  </a:moveTo>
                  <a:lnTo>
                    <a:pt x="1444" y="27"/>
                  </a:lnTo>
                  <a:lnTo>
                    <a:pt x="1427" y="16"/>
                  </a:lnTo>
                  <a:lnTo>
                    <a:pt x="1411" y="8"/>
                  </a:lnTo>
                  <a:lnTo>
                    <a:pt x="1397" y="3"/>
                  </a:lnTo>
                  <a:lnTo>
                    <a:pt x="1383" y="0"/>
                  </a:lnTo>
                  <a:lnTo>
                    <a:pt x="1370" y="0"/>
                  </a:lnTo>
                  <a:lnTo>
                    <a:pt x="1359" y="3"/>
                  </a:lnTo>
                  <a:lnTo>
                    <a:pt x="1348" y="7"/>
                  </a:lnTo>
                  <a:lnTo>
                    <a:pt x="1338" y="13"/>
                  </a:lnTo>
                  <a:lnTo>
                    <a:pt x="1331" y="21"/>
                  </a:lnTo>
                  <a:lnTo>
                    <a:pt x="1325" y="31"/>
                  </a:lnTo>
                  <a:lnTo>
                    <a:pt x="1320" y="42"/>
                  </a:lnTo>
                  <a:lnTo>
                    <a:pt x="1317" y="55"/>
                  </a:lnTo>
                  <a:lnTo>
                    <a:pt x="1316" y="69"/>
                  </a:lnTo>
                  <a:lnTo>
                    <a:pt x="1317" y="84"/>
                  </a:lnTo>
                  <a:lnTo>
                    <a:pt x="1320" y="101"/>
                  </a:lnTo>
                  <a:lnTo>
                    <a:pt x="1325" y="118"/>
                  </a:lnTo>
                  <a:lnTo>
                    <a:pt x="1375" y="289"/>
                  </a:lnTo>
                  <a:lnTo>
                    <a:pt x="0" y="289"/>
                  </a:lnTo>
                  <a:lnTo>
                    <a:pt x="0" y="897"/>
                  </a:lnTo>
                  <a:lnTo>
                    <a:pt x="1375" y="897"/>
                  </a:lnTo>
                  <a:lnTo>
                    <a:pt x="1325" y="1068"/>
                  </a:lnTo>
                  <a:lnTo>
                    <a:pt x="1325" y="1068"/>
                  </a:lnTo>
                  <a:lnTo>
                    <a:pt x="1320" y="1085"/>
                  </a:lnTo>
                  <a:lnTo>
                    <a:pt x="1317" y="1102"/>
                  </a:lnTo>
                  <a:lnTo>
                    <a:pt x="1316" y="1117"/>
                  </a:lnTo>
                  <a:lnTo>
                    <a:pt x="1317" y="1131"/>
                  </a:lnTo>
                  <a:lnTo>
                    <a:pt x="1320" y="1145"/>
                  </a:lnTo>
                  <a:lnTo>
                    <a:pt x="1325" y="1155"/>
                  </a:lnTo>
                  <a:lnTo>
                    <a:pt x="1331" y="1166"/>
                  </a:lnTo>
                  <a:lnTo>
                    <a:pt x="1338" y="1173"/>
                  </a:lnTo>
                  <a:lnTo>
                    <a:pt x="1348" y="1179"/>
                  </a:lnTo>
                  <a:lnTo>
                    <a:pt x="1359" y="1184"/>
                  </a:lnTo>
                  <a:lnTo>
                    <a:pt x="1370" y="1186"/>
                  </a:lnTo>
                  <a:lnTo>
                    <a:pt x="1383" y="1186"/>
                  </a:lnTo>
                  <a:lnTo>
                    <a:pt x="1397" y="1184"/>
                  </a:lnTo>
                  <a:lnTo>
                    <a:pt x="1411" y="1178"/>
                  </a:lnTo>
                  <a:lnTo>
                    <a:pt x="1427" y="1170"/>
                  </a:lnTo>
                  <a:lnTo>
                    <a:pt x="1444" y="1159"/>
                  </a:lnTo>
                  <a:lnTo>
                    <a:pt x="1444" y="1159"/>
                  </a:lnTo>
                  <a:lnTo>
                    <a:pt x="1506" y="1116"/>
                  </a:lnTo>
                  <a:lnTo>
                    <a:pt x="1610" y="1043"/>
                  </a:lnTo>
                  <a:lnTo>
                    <a:pt x="1887" y="851"/>
                  </a:lnTo>
                  <a:lnTo>
                    <a:pt x="2261" y="593"/>
                  </a:lnTo>
                  <a:lnTo>
                    <a:pt x="2261" y="593"/>
                  </a:lnTo>
                  <a:lnTo>
                    <a:pt x="1887" y="335"/>
                  </a:lnTo>
                  <a:lnTo>
                    <a:pt x="1610" y="143"/>
                  </a:lnTo>
                  <a:lnTo>
                    <a:pt x="1506" y="70"/>
                  </a:lnTo>
                  <a:lnTo>
                    <a:pt x="1444" y="27"/>
                  </a:lnTo>
                  <a:lnTo>
                    <a:pt x="144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33">
              <a:extLst>
                <a:ext uri="{FF2B5EF4-FFF2-40B4-BE49-F238E27FC236}">
                  <a16:creationId xmlns:a16="http://schemas.microsoft.com/office/drawing/2014/main" id="{813F17FE-D97F-483A-8B11-73BB54A80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860676"/>
              <a:ext cx="514350" cy="268288"/>
            </a:xfrm>
            <a:custGeom>
              <a:avLst/>
              <a:gdLst>
                <a:gd name="T0" fmla="*/ 817 w 2262"/>
                <a:gd name="T1" fmla="*/ 27 h 1186"/>
                <a:gd name="T2" fmla="*/ 817 w 2262"/>
                <a:gd name="T3" fmla="*/ 27 h 1186"/>
                <a:gd name="T4" fmla="*/ 834 w 2262"/>
                <a:gd name="T5" fmla="*/ 16 h 1186"/>
                <a:gd name="T6" fmla="*/ 850 w 2262"/>
                <a:gd name="T7" fmla="*/ 8 h 1186"/>
                <a:gd name="T8" fmla="*/ 865 w 2262"/>
                <a:gd name="T9" fmla="*/ 3 h 1186"/>
                <a:gd name="T10" fmla="*/ 879 w 2262"/>
                <a:gd name="T11" fmla="*/ 0 h 1186"/>
                <a:gd name="T12" fmla="*/ 892 w 2262"/>
                <a:gd name="T13" fmla="*/ 0 h 1186"/>
                <a:gd name="T14" fmla="*/ 903 w 2262"/>
                <a:gd name="T15" fmla="*/ 2 h 1186"/>
                <a:gd name="T16" fmla="*/ 914 w 2262"/>
                <a:gd name="T17" fmla="*/ 6 h 1186"/>
                <a:gd name="T18" fmla="*/ 923 w 2262"/>
                <a:gd name="T19" fmla="*/ 12 h 1186"/>
                <a:gd name="T20" fmla="*/ 931 w 2262"/>
                <a:gd name="T21" fmla="*/ 21 h 1186"/>
                <a:gd name="T22" fmla="*/ 937 w 2262"/>
                <a:gd name="T23" fmla="*/ 30 h 1186"/>
                <a:gd name="T24" fmla="*/ 941 w 2262"/>
                <a:gd name="T25" fmla="*/ 42 h 1186"/>
                <a:gd name="T26" fmla="*/ 944 w 2262"/>
                <a:gd name="T27" fmla="*/ 55 h 1186"/>
                <a:gd name="T28" fmla="*/ 945 w 2262"/>
                <a:gd name="T29" fmla="*/ 68 h 1186"/>
                <a:gd name="T30" fmla="*/ 944 w 2262"/>
                <a:gd name="T31" fmla="*/ 84 h 1186"/>
                <a:gd name="T32" fmla="*/ 941 w 2262"/>
                <a:gd name="T33" fmla="*/ 100 h 1186"/>
                <a:gd name="T34" fmla="*/ 937 w 2262"/>
                <a:gd name="T35" fmla="*/ 117 h 1186"/>
                <a:gd name="T36" fmla="*/ 886 w 2262"/>
                <a:gd name="T37" fmla="*/ 289 h 1186"/>
                <a:gd name="T38" fmla="*/ 2262 w 2262"/>
                <a:gd name="T39" fmla="*/ 289 h 1186"/>
                <a:gd name="T40" fmla="*/ 2262 w 2262"/>
                <a:gd name="T41" fmla="*/ 897 h 1186"/>
                <a:gd name="T42" fmla="*/ 886 w 2262"/>
                <a:gd name="T43" fmla="*/ 897 h 1186"/>
                <a:gd name="T44" fmla="*/ 937 w 2262"/>
                <a:gd name="T45" fmla="*/ 1069 h 1186"/>
                <a:gd name="T46" fmla="*/ 937 w 2262"/>
                <a:gd name="T47" fmla="*/ 1069 h 1186"/>
                <a:gd name="T48" fmla="*/ 941 w 2262"/>
                <a:gd name="T49" fmla="*/ 1086 h 1186"/>
                <a:gd name="T50" fmla="*/ 944 w 2262"/>
                <a:gd name="T51" fmla="*/ 1101 h 1186"/>
                <a:gd name="T52" fmla="*/ 945 w 2262"/>
                <a:gd name="T53" fmla="*/ 1117 h 1186"/>
                <a:gd name="T54" fmla="*/ 944 w 2262"/>
                <a:gd name="T55" fmla="*/ 1131 h 1186"/>
                <a:gd name="T56" fmla="*/ 941 w 2262"/>
                <a:gd name="T57" fmla="*/ 1144 h 1186"/>
                <a:gd name="T58" fmla="*/ 937 w 2262"/>
                <a:gd name="T59" fmla="*/ 1155 h 1186"/>
                <a:gd name="T60" fmla="*/ 931 w 2262"/>
                <a:gd name="T61" fmla="*/ 1165 h 1186"/>
                <a:gd name="T62" fmla="*/ 923 w 2262"/>
                <a:gd name="T63" fmla="*/ 1173 h 1186"/>
                <a:gd name="T64" fmla="*/ 914 w 2262"/>
                <a:gd name="T65" fmla="*/ 1180 h 1186"/>
                <a:gd name="T66" fmla="*/ 903 w 2262"/>
                <a:gd name="T67" fmla="*/ 1184 h 1186"/>
                <a:gd name="T68" fmla="*/ 892 w 2262"/>
                <a:gd name="T69" fmla="*/ 1186 h 1186"/>
                <a:gd name="T70" fmla="*/ 879 w 2262"/>
                <a:gd name="T71" fmla="*/ 1186 h 1186"/>
                <a:gd name="T72" fmla="*/ 865 w 2262"/>
                <a:gd name="T73" fmla="*/ 1183 h 1186"/>
                <a:gd name="T74" fmla="*/ 850 w 2262"/>
                <a:gd name="T75" fmla="*/ 1178 h 1186"/>
                <a:gd name="T76" fmla="*/ 834 w 2262"/>
                <a:gd name="T77" fmla="*/ 1170 h 1186"/>
                <a:gd name="T78" fmla="*/ 817 w 2262"/>
                <a:gd name="T79" fmla="*/ 1159 h 1186"/>
                <a:gd name="T80" fmla="*/ 817 w 2262"/>
                <a:gd name="T81" fmla="*/ 1159 h 1186"/>
                <a:gd name="T82" fmla="*/ 756 w 2262"/>
                <a:gd name="T83" fmla="*/ 1116 h 1186"/>
                <a:gd name="T84" fmla="*/ 651 w 2262"/>
                <a:gd name="T85" fmla="*/ 1043 h 1186"/>
                <a:gd name="T86" fmla="*/ 375 w 2262"/>
                <a:gd name="T87" fmla="*/ 852 h 1186"/>
                <a:gd name="T88" fmla="*/ 0 w 2262"/>
                <a:gd name="T89" fmla="*/ 592 h 1186"/>
                <a:gd name="T90" fmla="*/ 0 w 2262"/>
                <a:gd name="T91" fmla="*/ 592 h 1186"/>
                <a:gd name="T92" fmla="*/ 375 w 2262"/>
                <a:gd name="T93" fmla="*/ 334 h 1186"/>
                <a:gd name="T94" fmla="*/ 651 w 2262"/>
                <a:gd name="T95" fmla="*/ 143 h 1186"/>
                <a:gd name="T96" fmla="*/ 756 w 2262"/>
                <a:gd name="T97" fmla="*/ 70 h 1186"/>
                <a:gd name="T98" fmla="*/ 817 w 2262"/>
                <a:gd name="T99" fmla="*/ 27 h 1186"/>
                <a:gd name="T100" fmla="*/ 817 w 2262"/>
                <a:gd name="T101" fmla="*/ 27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62" h="1186">
                  <a:moveTo>
                    <a:pt x="817" y="27"/>
                  </a:moveTo>
                  <a:lnTo>
                    <a:pt x="817" y="27"/>
                  </a:lnTo>
                  <a:lnTo>
                    <a:pt x="834" y="16"/>
                  </a:lnTo>
                  <a:lnTo>
                    <a:pt x="850" y="8"/>
                  </a:lnTo>
                  <a:lnTo>
                    <a:pt x="865" y="3"/>
                  </a:lnTo>
                  <a:lnTo>
                    <a:pt x="879" y="0"/>
                  </a:lnTo>
                  <a:lnTo>
                    <a:pt x="892" y="0"/>
                  </a:lnTo>
                  <a:lnTo>
                    <a:pt x="903" y="2"/>
                  </a:lnTo>
                  <a:lnTo>
                    <a:pt x="914" y="6"/>
                  </a:lnTo>
                  <a:lnTo>
                    <a:pt x="923" y="12"/>
                  </a:lnTo>
                  <a:lnTo>
                    <a:pt x="931" y="21"/>
                  </a:lnTo>
                  <a:lnTo>
                    <a:pt x="937" y="30"/>
                  </a:lnTo>
                  <a:lnTo>
                    <a:pt x="941" y="42"/>
                  </a:lnTo>
                  <a:lnTo>
                    <a:pt x="944" y="55"/>
                  </a:lnTo>
                  <a:lnTo>
                    <a:pt x="945" y="68"/>
                  </a:lnTo>
                  <a:lnTo>
                    <a:pt x="944" y="84"/>
                  </a:lnTo>
                  <a:lnTo>
                    <a:pt x="941" y="100"/>
                  </a:lnTo>
                  <a:lnTo>
                    <a:pt x="937" y="117"/>
                  </a:lnTo>
                  <a:lnTo>
                    <a:pt x="886" y="289"/>
                  </a:lnTo>
                  <a:lnTo>
                    <a:pt x="2262" y="289"/>
                  </a:lnTo>
                  <a:lnTo>
                    <a:pt x="2262" y="897"/>
                  </a:lnTo>
                  <a:lnTo>
                    <a:pt x="886" y="897"/>
                  </a:lnTo>
                  <a:lnTo>
                    <a:pt x="937" y="1069"/>
                  </a:lnTo>
                  <a:lnTo>
                    <a:pt x="937" y="1069"/>
                  </a:lnTo>
                  <a:lnTo>
                    <a:pt x="941" y="1086"/>
                  </a:lnTo>
                  <a:lnTo>
                    <a:pt x="944" y="1101"/>
                  </a:lnTo>
                  <a:lnTo>
                    <a:pt x="945" y="1117"/>
                  </a:lnTo>
                  <a:lnTo>
                    <a:pt x="944" y="1131"/>
                  </a:lnTo>
                  <a:lnTo>
                    <a:pt x="941" y="1144"/>
                  </a:lnTo>
                  <a:lnTo>
                    <a:pt x="937" y="1155"/>
                  </a:lnTo>
                  <a:lnTo>
                    <a:pt x="931" y="1165"/>
                  </a:lnTo>
                  <a:lnTo>
                    <a:pt x="923" y="1173"/>
                  </a:lnTo>
                  <a:lnTo>
                    <a:pt x="914" y="1180"/>
                  </a:lnTo>
                  <a:lnTo>
                    <a:pt x="903" y="1184"/>
                  </a:lnTo>
                  <a:lnTo>
                    <a:pt x="892" y="1186"/>
                  </a:lnTo>
                  <a:lnTo>
                    <a:pt x="879" y="1186"/>
                  </a:lnTo>
                  <a:lnTo>
                    <a:pt x="865" y="1183"/>
                  </a:lnTo>
                  <a:lnTo>
                    <a:pt x="850" y="1178"/>
                  </a:lnTo>
                  <a:lnTo>
                    <a:pt x="834" y="1170"/>
                  </a:lnTo>
                  <a:lnTo>
                    <a:pt x="817" y="1159"/>
                  </a:lnTo>
                  <a:lnTo>
                    <a:pt x="817" y="1159"/>
                  </a:lnTo>
                  <a:lnTo>
                    <a:pt x="756" y="1116"/>
                  </a:lnTo>
                  <a:lnTo>
                    <a:pt x="651" y="1043"/>
                  </a:lnTo>
                  <a:lnTo>
                    <a:pt x="375" y="852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375" y="334"/>
                  </a:lnTo>
                  <a:lnTo>
                    <a:pt x="651" y="143"/>
                  </a:lnTo>
                  <a:lnTo>
                    <a:pt x="756" y="70"/>
                  </a:lnTo>
                  <a:lnTo>
                    <a:pt x="817" y="27"/>
                  </a:lnTo>
                  <a:lnTo>
                    <a:pt x="8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7CC281B9-738B-43C8-B6E6-440209D25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3197226"/>
              <a:ext cx="557213" cy="98425"/>
            </a:xfrm>
            <a:custGeom>
              <a:avLst/>
              <a:gdLst>
                <a:gd name="T0" fmla="*/ 0 w 2456"/>
                <a:gd name="T1" fmla="*/ 438 h 438"/>
                <a:gd name="T2" fmla="*/ 2 w 2456"/>
                <a:gd name="T3" fmla="*/ 426 h 438"/>
                <a:gd name="T4" fmla="*/ 6 w 2456"/>
                <a:gd name="T5" fmla="*/ 412 h 438"/>
                <a:gd name="T6" fmla="*/ 25 w 2456"/>
                <a:gd name="T7" fmla="*/ 383 h 438"/>
                <a:gd name="T8" fmla="*/ 55 w 2456"/>
                <a:gd name="T9" fmla="*/ 351 h 438"/>
                <a:gd name="T10" fmla="*/ 96 w 2456"/>
                <a:gd name="T11" fmla="*/ 317 h 438"/>
                <a:gd name="T12" fmla="*/ 148 w 2456"/>
                <a:gd name="T13" fmla="*/ 281 h 438"/>
                <a:gd name="T14" fmla="*/ 210 w 2456"/>
                <a:gd name="T15" fmla="*/ 244 h 438"/>
                <a:gd name="T16" fmla="*/ 281 w 2456"/>
                <a:gd name="T17" fmla="*/ 208 h 438"/>
                <a:gd name="T18" fmla="*/ 360 w 2456"/>
                <a:gd name="T19" fmla="*/ 172 h 438"/>
                <a:gd name="T20" fmla="*/ 447 w 2456"/>
                <a:gd name="T21" fmla="*/ 137 h 438"/>
                <a:gd name="T22" fmla="*/ 541 w 2456"/>
                <a:gd name="T23" fmla="*/ 105 h 438"/>
                <a:gd name="T24" fmla="*/ 643 w 2456"/>
                <a:gd name="T25" fmla="*/ 76 h 438"/>
                <a:gd name="T26" fmla="*/ 749 w 2456"/>
                <a:gd name="T27" fmla="*/ 50 h 438"/>
                <a:gd name="T28" fmla="*/ 863 w 2456"/>
                <a:gd name="T29" fmla="*/ 29 h 438"/>
                <a:gd name="T30" fmla="*/ 980 w 2456"/>
                <a:gd name="T31" fmla="*/ 13 h 438"/>
                <a:gd name="T32" fmla="*/ 1102 w 2456"/>
                <a:gd name="T33" fmla="*/ 3 h 438"/>
                <a:gd name="T34" fmla="*/ 1228 w 2456"/>
                <a:gd name="T35" fmla="*/ 0 h 438"/>
                <a:gd name="T36" fmla="*/ 1291 w 2456"/>
                <a:gd name="T37" fmla="*/ 1 h 438"/>
                <a:gd name="T38" fmla="*/ 1415 w 2456"/>
                <a:gd name="T39" fmla="*/ 7 h 438"/>
                <a:gd name="T40" fmla="*/ 1535 w 2456"/>
                <a:gd name="T41" fmla="*/ 21 h 438"/>
                <a:gd name="T42" fmla="*/ 1650 w 2456"/>
                <a:gd name="T43" fmla="*/ 39 h 438"/>
                <a:gd name="T44" fmla="*/ 1760 w 2456"/>
                <a:gd name="T45" fmla="*/ 63 h 438"/>
                <a:gd name="T46" fmla="*/ 1864 w 2456"/>
                <a:gd name="T47" fmla="*/ 91 h 438"/>
                <a:gd name="T48" fmla="*/ 1962 w 2456"/>
                <a:gd name="T49" fmla="*/ 121 h 438"/>
                <a:gd name="T50" fmla="*/ 2053 w 2456"/>
                <a:gd name="T51" fmla="*/ 154 h 438"/>
                <a:gd name="T52" fmla="*/ 2137 w 2456"/>
                <a:gd name="T53" fmla="*/ 190 h 438"/>
                <a:gd name="T54" fmla="*/ 2212 w 2456"/>
                <a:gd name="T55" fmla="*/ 226 h 438"/>
                <a:gd name="T56" fmla="*/ 2278 w 2456"/>
                <a:gd name="T57" fmla="*/ 262 h 438"/>
                <a:gd name="T58" fmla="*/ 2335 w 2456"/>
                <a:gd name="T59" fmla="*/ 299 h 438"/>
                <a:gd name="T60" fmla="*/ 2382 w 2456"/>
                <a:gd name="T61" fmla="*/ 334 h 438"/>
                <a:gd name="T62" fmla="*/ 2416 w 2456"/>
                <a:gd name="T63" fmla="*/ 368 h 438"/>
                <a:gd name="T64" fmla="*/ 2442 w 2456"/>
                <a:gd name="T65" fmla="*/ 399 h 438"/>
                <a:gd name="T66" fmla="*/ 2452 w 2456"/>
                <a:gd name="T67" fmla="*/ 419 h 438"/>
                <a:gd name="T68" fmla="*/ 2456 w 2456"/>
                <a:gd name="T69" fmla="*/ 432 h 438"/>
                <a:gd name="T70" fmla="*/ 0 w 2456"/>
                <a:gd name="T71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6" h="438">
                  <a:moveTo>
                    <a:pt x="0" y="438"/>
                  </a:moveTo>
                  <a:lnTo>
                    <a:pt x="0" y="438"/>
                  </a:lnTo>
                  <a:lnTo>
                    <a:pt x="0" y="432"/>
                  </a:lnTo>
                  <a:lnTo>
                    <a:pt x="2" y="426"/>
                  </a:lnTo>
                  <a:lnTo>
                    <a:pt x="3" y="419"/>
                  </a:lnTo>
                  <a:lnTo>
                    <a:pt x="6" y="412"/>
                  </a:lnTo>
                  <a:lnTo>
                    <a:pt x="14" y="399"/>
                  </a:lnTo>
                  <a:lnTo>
                    <a:pt x="25" y="383"/>
                  </a:lnTo>
                  <a:lnTo>
                    <a:pt x="39" y="368"/>
                  </a:lnTo>
                  <a:lnTo>
                    <a:pt x="55" y="351"/>
                  </a:lnTo>
                  <a:lnTo>
                    <a:pt x="74" y="334"/>
                  </a:lnTo>
                  <a:lnTo>
                    <a:pt x="96" y="317"/>
                  </a:lnTo>
                  <a:lnTo>
                    <a:pt x="121" y="299"/>
                  </a:lnTo>
                  <a:lnTo>
                    <a:pt x="148" y="281"/>
                  </a:lnTo>
                  <a:lnTo>
                    <a:pt x="178" y="262"/>
                  </a:lnTo>
                  <a:lnTo>
                    <a:pt x="210" y="244"/>
                  </a:lnTo>
                  <a:lnTo>
                    <a:pt x="244" y="226"/>
                  </a:lnTo>
                  <a:lnTo>
                    <a:pt x="281" y="208"/>
                  </a:lnTo>
                  <a:lnTo>
                    <a:pt x="319" y="190"/>
                  </a:lnTo>
                  <a:lnTo>
                    <a:pt x="360" y="172"/>
                  </a:lnTo>
                  <a:lnTo>
                    <a:pt x="402" y="154"/>
                  </a:lnTo>
                  <a:lnTo>
                    <a:pt x="447" y="137"/>
                  </a:lnTo>
                  <a:lnTo>
                    <a:pt x="493" y="121"/>
                  </a:lnTo>
                  <a:lnTo>
                    <a:pt x="541" y="105"/>
                  </a:lnTo>
                  <a:lnTo>
                    <a:pt x="591" y="91"/>
                  </a:lnTo>
                  <a:lnTo>
                    <a:pt x="643" y="76"/>
                  </a:lnTo>
                  <a:lnTo>
                    <a:pt x="695" y="63"/>
                  </a:lnTo>
                  <a:lnTo>
                    <a:pt x="749" y="50"/>
                  </a:lnTo>
                  <a:lnTo>
                    <a:pt x="806" y="39"/>
                  </a:lnTo>
                  <a:lnTo>
                    <a:pt x="863" y="29"/>
                  </a:lnTo>
                  <a:lnTo>
                    <a:pt x="921" y="21"/>
                  </a:lnTo>
                  <a:lnTo>
                    <a:pt x="980" y="13"/>
                  </a:lnTo>
                  <a:lnTo>
                    <a:pt x="1041" y="7"/>
                  </a:lnTo>
                  <a:lnTo>
                    <a:pt x="1102" y="3"/>
                  </a:lnTo>
                  <a:lnTo>
                    <a:pt x="1164" y="1"/>
                  </a:lnTo>
                  <a:lnTo>
                    <a:pt x="1228" y="0"/>
                  </a:lnTo>
                  <a:lnTo>
                    <a:pt x="1228" y="0"/>
                  </a:lnTo>
                  <a:lnTo>
                    <a:pt x="1291" y="1"/>
                  </a:lnTo>
                  <a:lnTo>
                    <a:pt x="1354" y="3"/>
                  </a:lnTo>
                  <a:lnTo>
                    <a:pt x="1415" y="7"/>
                  </a:lnTo>
                  <a:lnTo>
                    <a:pt x="1476" y="13"/>
                  </a:lnTo>
                  <a:lnTo>
                    <a:pt x="1535" y="21"/>
                  </a:lnTo>
                  <a:lnTo>
                    <a:pt x="1593" y="29"/>
                  </a:lnTo>
                  <a:lnTo>
                    <a:pt x="1650" y="39"/>
                  </a:lnTo>
                  <a:lnTo>
                    <a:pt x="1706" y="50"/>
                  </a:lnTo>
                  <a:lnTo>
                    <a:pt x="1760" y="63"/>
                  </a:lnTo>
                  <a:lnTo>
                    <a:pt x="1813" y="76"/>
                  </a:lnTo>
                  <a:lnTo>
                    <a:pt x="1864" y="91"/>
                  </a:lnTo>
                  <a:lnTo>
                    <a:pt x="1915" y="105"/>
                  </a:lnTo>
                  <a:lnTo>
                    <a:pt x="1962" y="121"/>
                  </a:lnTo>
                  <a:lnTo>
                    <a:pt x="2009" y="137"/>
                  </a:lnTo>
                  <a:lnTo>
                    <a:pt x="2053" y="154"/>
                  </a:lnTo>
                  <a:lnTo>
                    <a:pt x="2096" y="172"/>
                  </a:lnTo>
                  <a:lnTo>
                    <a:pt x="2137" y="190"/>
                  </a:lnTo>
                  <a:lnTo>
                    <a:pt x="2175" y="208"/>
                  </a:lnTo>
                  <a:lnTo>
                    <a:pt x="2212" y="226"/>
                  </a:lnTo>
                  <a:lnTo>
                    <a:pt x="2246" y="244"/>
                  </a:lnTo>
                  <a:lnTo>
                    <a:pt x="2278" y="262"/>
                  </a:lnTo>
                  <a:lnTo>
                    <a:pt x="2307" y="281"/>
                  </a:lnTo>
                  <a:lnTo>
                    <a:pt x="2335" y="299"/>
                  </a:lnTo>
                  <a:lnTo>
                    <a:pt x="2359" y="317"/>
                  </a:lnTo>
                  <a:lnTo>
                    <a:pt x="2382" y="334"/>
                  </a:lnTo>
                  <a:lnTo>
                    <a:pt x="2401" y="351"/>
                  </a:lnTo>
                  <a:lnTo>
                    <a:pt x="2416" y="368"/>
                  </a:lnTo>
                  <a:lnTo>
                    <a:pt x="2430" y="383"/>
                  </a:lnTo>
                  <a:lnTo>
                    <a:pt x="2442" y="399"/>
                  </a:lnTo>
                  <a:lnTo>
                    <a:pt x="2449" y="412"/>
                  </a:lnTo>
                  <a:lnTo>
                    <a:pt x="2452" y="419"/>
                  </a:lnTo>
                  <a:lnTo>
                    <a:pt x="2453" y="426"/>
                  </a:lnTo>
                  <a:lnTo>
                    <a:pt x="2456" y="432"/>
                  </a:lnTo>
                  <a:lnTo>
                    <a:pt x="2456" y="438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8055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79854E5F-88A3-4D83-AEED-2B6CECD9C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490765"/>
              </p:ext>
            </p:extLst>
          </p:nvPr>
        </p:nvGraphicFramePr>
        <p:xfrm>
          <a:off x="5832803" y="1228165"/>
          <a:ext cx="2634824" cy="88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1. Jak Pan(i) uważa, co w największym stopniu jest przyczyną złego stanu powietrza w Pana(i) miejscu zamieszkania?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wielkość miejscowości: wieś: n=280, miasto do 20 tys.: n=116,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miasto 21-50 tys.: n=136, miasto 51-200 tys.: n=175,  miasto powyżej 201 tys.: n=286.</a:t>
            </a:r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Przyczyny złego stanu powietrza w miejscu zamieszkania</a:t>
            </a: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03838DD1-C3EB-4C48-A0F3-1DCF59654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94766"/>
              </p:ext>
            </p:extLst>
          </p:nvPr>
        </p:nvGraphicFramePr>
        <p:xfrm>
          <a:off x="923764" y="4769434"/>
          <a:ext cx="753217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435">
                  <a:extLst>
                    <a:ext uri="{9D8B030D-6E8A-4147-A177-3AD203B41FA5}">
                      <a16:colId xmlns:a16="http://schemas.microsoft.com/office/drawing/2014/main" val="1812248955"/>
                    </a:ext>
                  </a:extLst>
                </a:gridCol>
                <a:gridCol w="1506435">
                  <a:extLst>
                    <a:ext uri="{9D8B030D-6E8A-4147-A177-3AD203B41FA5}">
                      <a16:colId xmlns:a16="http://schemas.microsoft.com/office/drawing/2014/main" val="657545650"/>
                    </a:ext>
                  </a:extLst>
                </a:gridCol>
                <a:gridCol w="1506435">
                  <a:extLst>
                    <a:ext uri="{9D8B030D-6E8A-4147-A177-3AD203B41FA5}">
                      <a16:colId xmlns:a16="http://schemas.microsoft.com/office/drawing/2014/main" val="1590245782"/>
                    </a:ext>
                  </a:extLst>
                </a:gridCol>
                <a:gridCol w="1506435">
                  <a:extLst>
                    <a:ext uri="{9D8B030D-6E8A-4147-A177-3AD203B41FA5}">
                      <a16:colId xmlns:a16="http://schemas.microsoft.com/office/drawing/2014/main" val="2342485356"/>
                    </a:ext>
                  </a:extLst>
                </a:gridCol>
                <a:gridCol w="1506435">
                  <a:extLst>
                    <a:ext uri="{9D8B030D-6E8A-4147-A177-3AD203B41FA5}">
                      <a16:colId xmlns:a16="http://schemas.microsoft.com/office/drawing/2014/main" val="1479063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Emisja z pieców domowych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Emisja z transportu samochodowego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Duża emisja np. z fabryk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Emisja pochodząca z sąsiednich gmin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Nie wiem, trudno powiedzieć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205499"/>
                  </a:ext>
                </a:extLst>
              </a:tr>
            </a:tbl>
          </a:graphicData>
        </a:graphic>
      </p:graphicFrame>
      <p:graphicFrame>
        <p:nvGraphicFramePr>
          <p:cNvPr id="38" name="Wykres 37">
            <a:extLst>
              <a:ext uri="{FF2B5EF4-FFF2-40B4-BE49-F238E27FC236}">
                <a16:creationId xmlns:a16="http://schemas.microsoft.com/office/drawing/2014/main" id="{608693AE-276F-4E5D-99F6-4B394ABAB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643407"/>
              </p:ext>
            </p:extLst>
          </p:nvPr>
        </p:nvGraphicFramePr>
        <p:xfrm>
          <a:off x="590259" y="3002502"/>
          <a:ext cx="7865678" cy="156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Symbol zastępczy tekstu 7">
            <a:extLst>
              <a:ext uri="{FF2B5EF4-FFF2-40B4-BE49-F238E27FC236}">
                <a16:creationId xmlns:a16="http://schemas.microsoft.com/office/drawing/2014/main" id="{4151EE19-8F0A-4D6E-9548-BE6AC52F2B55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50" name="Grupa 49">
            <a:extLst>
              <a:ext uri="{FF2B5EF4-FFF2-40B4-BE49-F238E27FC236}">
                <a16:creationId xmlns:a16="http://schemas.microsoft.com/office/drawing/2014/main" id="{2A960384-E2FF-4D43-A5D8-AA3127200D42}"/>
              </a:ext>
            </a:extLst>
          </p:cNvPr>
          <p:cNvGrpSpPr/>
          <p:nvPr/>
        </p:nvGrpSpPr>
        <p:grpSpPr>
          <a:xfrm>
            <a:off x="8230183" y="1312252"/>
            <a:ext cx="521233" cy="646552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49815B2F-BEC7-41C0-A0A8-3D28D0B53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E7B29B39-1EE5-4DEB-AF04-C1CD55152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A723D3A7-54E3-4E2C-B206-2A499FEBB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74219234-0846-42EE-A783-86E857DD5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4C6475E9-7B32-47F4-B201-30FAB8888E00}"/>
              </a:ext>
            </a:extLst>
          </p:cNvPr>
          <p:cNvGrpSpPr/>
          <p:nvPr/>
        </p:nvGrpSpPr>
        <p:grpSpPr>
          <a:xfrm>
            <a:off x="4348217" y="2273205"/>
            <a:ext cx="661874" cy="687326"/>
            <a:chOff x="2590800" y="4770438"/>
            <a:chExt cx="742950" cy="771525"/>
          </a:xfrm>
          <a:solidFill>
            <a:srgbClr val="D9D9D9"/>
          </a:solidFill>
        </p:grpSpPr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EAD435AA-0D22-4E6F-834B-9991B0DE8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5484813"/>
              <a:ext cx="742950" cy="57150"/>
            </a:xfrm>
            <a:custGeom>
              <a:avLst/>
              <a:gdLst>
                <a:gd name="T0" fmla="*/ 37 w 935"/>
                <a:gd name="T1" fmla="*/ 73 h 73"/>
                <a:gd name="T2" fmla="*/ 898 w 935"/>
                <a:gd name="T3" fmla="*/ 73 h 73"/>
                <a:gd name="T4" fmla="*/ 898 w 935"/>
                <a:gd name="T5" fmla="*/ 73 h 73"/>
                <a:gd name="T6" fmla="*/ 898 w 935"/>
                <a:gd name="T7" fmla="*/ 73 h 73"/>
                <a:gd name="T8" fmla="*/ 906 w 935"/>
                <a:gd name="T9" fmla="*/ 73 h 73"/>
                <a:gd name="T10" fmla="*/ 913 w 935"/>
                <a:gd name="T11" fmla="*/ 71 h 73"/>
                <a:gd name="T12" fmla="*/ 920 w 935"/>
                <a:gd name="T13" fmla="*/ 67 h 73"/>
                <a:gd name="T14" fmla="*/ 924 w 935"/>
                <a:gd name="T15" fmla="*/ 62 h 73"/>
                <a:gd name="T16" fmla="*/ 929 w 935"/>
                <a:gd name="T17" fmla="*/ 57 h 73"/>
                <a:gd name="T18" fmla="*/ 932 w 935"/>
                <a:gd name="T19" fmla="*/ 51 h 73"/>
                <a:gd name="T20" fmla="*/ 935 w 935"/>
                <a:gd name="T21" fmla="*/ 43 h 73"/>
                <a:gd name="T22" fmla="*/ 935 w 935"/>
                <a:gd name="T23" fmla="*/ 37 h 73"/>
                <a:gd name="T24" fmla="*/ 935 w 935"/>
                <a:gd name="T25" fmla="*/ 37 h 73"/>
                <a:gd name="T26" fmla="*/ 935 w 935"/>
                <a:gd name="T27" fmla="*/ 37 h 73"/>
                <a:gd name="T28" fmla="*/ 935 w 935"/>
                <a:gd name="T29" fmla="*/ 29 h 73"/>
                <a:gd name="T30" fmla="*/ 932 w 935"/>
                <a:gd name="T31" fmla="*/ 22 h 73"/>
                <a:gd name="T32" fmla="*/ 929 w 935"/>
                <a:gd name="T33" fmla="*/ 15 h 73"/>
                <a:gd name="T34" fmla="*/ 924 w 935"/>
                <a:gd name="T35" fmla="*/ 11 h 73"/>
                <a:gd name="T36" fmla="*/ 920 w 935"/>
                <a:gd name="T37" fmla="*/ 6 h 73"/>
                <a:gd name="T38" fmla="*/ 913 w 935"/>
                <a:gd name="T39" fmla="*/ 3 h 73"/>
                <a:gd name="T40" fmla="*/ 906 w 935"/>
                <a:gd name="T41" fmla="*/ 0 h 73"/>
                <a:gd name="T42" fmla="*/ 898 w 935"/>
                <a:gd name="T43" fmla="*/ 0 h 73"/>
                <a:gd name="T44" fmla="*/ 37 w 935"/>
                <a:gd name="T45" fmla="*/ 0 h 73"/>
                <a:gd name="T46" fmla="*/ 37 w 935"/>
                <a:gd name="T47" fmla="*/ 0 h 73"/>
                <a:gd name="T48" fmla="*/ 37 w 935"/>
                <a:gd name="T49" fmla="*/ 0 h 73"/>
                <a:gd name="T50" fmla="*/ 29 w 935"/>
                <a:gd name="T51" fmla="*/ 0 h 73"/>
                <a:gd name="T52" fmla="*/ 23 w 935"/>
                <a:gd name="T53" fmla="*/ 3 h 73"/>
                <a:gd name="T54" fmla="*/ 17 w 935"/>
                <a:gd name="T55" fmla="*/ 6 h 73"/>
                <a:gd name="T56" fmla="*/ 11 w 935"/>
                <a:gd name="T57" fmla="*/ 11 h 73"/>
                <a:gd name="T58" fmla="*/ 8 w 935"/>
                <a:gd name="T59" fmla="*/ 15 h 73"/>
                <a:gd name="T60" fmla="*/ 3 w 935"/>
                <a:gd name="T61" fmla="*/ 22 h 73"/>
                <a:gd name="T62" fmla="*/ 1 w 935"/>
                <a:gd name="T63" fmla="*/ 29 h 73"/>
                <a:gd name="T64" fmla="*/ 0 w 935"/>
                <a:gd name="T65" fmla="*/ 37 h 73"/>
                <a:gd name="T66" fmla="*/ 0 w 935"/>
                <a:gd name="T67" fmla="*/ 37 h 73"/>
                <a:gd name="T68" fmla="*/ 0 w 935"/>
                <a:gd name="T69" fmla="*/ 37 h 73"/>
                <a:gd name="T70" fmla="*/ 1 w 935"/>
                <a:gd name="T71" fmla="*/ 43 h 73"/>
                <a:gd name="T72" fmla="*/ 3 w 935"/>
                <a:gd name="T73" fmla="*/ 51 h 73"/>
                <a:gd name="T74" fmla="*/ 8 w 935"/>
                <a:gd name="T75" fmla="*/ 57 h 73"/>
                <a:gd name="T76" fmla="*/ 11 w 935"/>
                <a:gd name="T77" fmla="*/ 62 h 73"/>
                <a:gd name="T78" fmla="*/ 17 w 935"/>
                <a:gd name="T79" fmla="*/ 67 h 73"/>
                <a:gd name="T80" fmla="*/ 23 w 935"/>
                <a:gd name="T81" fmla="*/ 71 h 73"/>
                <a:gd name="T82" fmla="*/ 29 w 935"/>
                <a:gd name="T83" fmla="*/ 73 h 73"/>
                <a:gd name="T84" fmla="*/ 37 w 935"/>
                <a:gd name="T85" fmla="*/ 73 h 73"/>
                <a:gd name="T86" fmla="*/ 37 w 935"/>
                <a:gd name="T8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5" h="73">
                  <a:moveTo>
                    <a:pt x="37" y="73"/>
                  </a:moveTo>
                  <a:lnTo>
                    <a:pt x="898" y="73"/>
                  </a:lnTo>
                  <a:lnTo>
                    <a:pt x="898" y="73"/>
                  </a:lnTo>
                  <a:lnTo>
                    <a:pt x="898" y="73"/>
                  </a:lnTo>
                  <a:lnTo>
                    <a:pt x="906" y="73"/>
                  </a:lnTo>
                  <a:lnTo>
                    <a:pt x="913" y="71"/>
                  </a:lnTo>
                  <a:lnTo>
                    <a:pt x="920" y="67"/>
                  </a:lnTo>
                  <a:lnTo>
                    <a:pt x="924" y="62"/>
                  </a:lnTo>
                  <a:lnTo>
                    <a:pt x="929" y="57"/>
                  </a:lnTo>
                  <a:lnTo>
                    <a:pt x="932" y="51"/>
                  </a:lnTo>
                  <a:lnTo>
                    <a:pt x="935" y="43"/>
                  </a:lnTo>
                  <a:lnTo>
                    <a:pt x="935" y="37"/>
                  </a:lnTo>
                  <a:lnTo>
                    <a:pt x="935" y="37"/>
                  </a:lnTo>
                  <a:lnTo>
                    <a:pt x="935" y="37"/>
                  </a:lnTo>
                  <a:lnTo>
                    <a:pt x="935" y="29"/>
                  </a:lnTo>
                  <a:lnTo>
                    <a:pt x="932" y="22"/>
                  </a:lnTo>
                  <a:lnTo>
                    <a:pt x="929" y="15"/>
                  </a:lnTo>
                  <a:lnTo>
                    <a:pt x="924" y="11"/>
                  </a:lnTo>
                  <a:lnTo>
                    <a:pt x="920" y="6"/>
                  </a:lnTo>
                  <a:lnTo>
                    <a:pt x="913" y="3"/>
                  </a:lnTo>
                  <a:lnTo>
                    <a:pt x="906" y="0"/>
                  </a:lnTo>
                  <a:lnTo>
                    <a:pt x="89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1" y="62"/>
                  </a:lnTo>
                  <a:lnTo>
                    <a:pt x="17" y="67"/>
                  </a:lnTo>
                  <a:lnTo>
                    <a:pt x="23" y="71"/>
                  </a:lnTo>
                  <a:lnTo>
                    <a:pt x="29" y="73"/>
                  </a:lnTo>
                  <a:lnTo>
                    <a:pt x="37" y="73"/>
                  </a:lnTo>
                  <a:lnTo>
                    <a:pt x="3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C347E67A-2361-4038-9C94-2013C91F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4945063"/>
              <a:ext cx="241300" cy="139700"/>
            </a:xfrm>
            <a:custGeom>
              <a:avLst/>
              <a:gdLst>
                <a:gd name="T0" fmla="*/ 303 w 303"/>
                <a:gd name="T1" fmla="*/ 0 h 175"/>
                <a:gd name="T2" fmla="*/ 303 w 303"/>
                <a:gd name="T3" fmla="*/ 0 h 175"/>
                <a:gd name="T4" fmla="*/ 276 w 303"/>
                <a:gd name="T5" fmla="*/ 11 h 175"/>
                <a:gd name="T6" fmla="*/ 258 w 303"/>
                <a:gd name="T7" fmla="*/ 17 h 175"/>
                <a:gd name="T8" fmla="*/ 242 w 303"/>
                <a:gd name="T9" fmla="*/ 22 h 175"/>
                <a:gd name="T10" fmla="*/ 228 w 303"/>
                <a:gd name="T11" fmla="*/ 23 h 175"/>
                <a:gd name="T12" fmla="*/ 216 w 303"/>
                <a:gd name="T13" fmla="*/ 22 h 175"/>
                <a:gd name="T14" fmla="*/ 199 w 303"/>
                <a:gd name="T15" fmla="*/ 20 h 175"/>
                <a:gd name="T16" fmla="*/ 179 w 303"/>
                <a:gd name="T17" fmla="*/ 17 h 175"/>
                <a:gd name="T18" fmla="*/ 152 w 303"/>
                <a:gd name="T19" fmla="*/ 14 h 175"/>
                <a:gd name="T20" fmla="*/ 152 w 303"/>
                <a:gd name="T21" fmla="*/ 14 h 175"/>
                <a:gd name="T22" fmla="*/ 135 w 303"/>
                <a:gd name="T23" fmla="*/ 14 h 175"/>
                <a:gd name="T24" fmla="*/ 120 w 303"/>
                <a:gd name="T25" fmla="*/ 15 h 175"/>
                <a:gd name="T26" fmla="*/ 104 w 303"/>
                <a:gd name="T27" fmla="*/ 20 h 175"/>
                <a:gd name="T28" fmla="*/ 88 w 303"/>
                <a:gd name="T29" fmla="*/ 25 h 175"/>
                <a:gd name="T30" fmla="*/ 74 w 303"/>
                <a:gd name="T31" fmla="*/ 31 h 175"/>
                <a:gd name="T32" fmla="*/ 62 w 303"/>
                <a:gd name="T33" fmla="*/ 39 h 175"/>
                <a:gd name="T34" fmla="*/ 50 w 303"/>
                <a:gd name="T35" fmla="*/ 48 h 175"/>
                <a:gd name="T36" fmla="*/ 39 w 303"/>
                <a:gd name="T37" fmla="*/ 59 h 175"/>
                <a:gd name="T38" fmla="*/ 28 w 303"/>
                <a:gd name="T39" fmla="*/ 71 h 175"/>
                <a:gd name="T40" fmla="*/ 20 w 303"/>
                <a:gd name="T41" fmla="*/ 84 h 175"/>
                <a:gd name="T42" fmla="*/ 12 w 303"/>
                <a:gd name="T43" fmla="*/ 98 h 175"/>
                <a:gd name="T44" fmla="*/ 8 w 303"/>
                <a:gd name="T45" fmla="*/ 112 h 175"/>
                <a:gd name="T46" fmla="*/ 3 w 303"/>
                <a:gd name="T47" fmla="*/ 127 h 175"/>
                <a:gd name="T48" fmla="*/ 1 w 303"/>
                <a:gd name="T49" fmla="*/ 143 h 175"/>
                <a:gd name="T50" fmla="*/ 0 w 303"/>
                <a:gd name="T51" fmla="*/ 158 h 175"/>
                <a:gd name="T52" fmla="*/ 1 w 303"/>
                <a:gd name="T53" fmla="*/ 175 h 175"/>
                <a:gd name="T54" fmla="*/ 1 w 303"/>
                <a:gd name="T55" fmla="*/ 175 h 175"/>
                <a:gd name="T56" fmla="*/ 12 w 303"/>
                <a:gd name="T57" fmla="*/ 155 h 175"/>
                <a:gd name="T58" fmla="*/ 23 w 303"/>
                <a:gd name="T59" fmla="*/ 138 h 175"/>
                <a:gd name="T60" fmla="*/ 36 w 303"/>
                <a:gd name="T61" fmla="*/ 124 h 175"/>
                <a:gd name="T62" fmla="*/ 48 w 303"/>
                <a:gd name="T63" fmla="*/ 113 h 175"/>
                <a:gd name="T64" fmla="*/ 64 w 303"/>
                <a:gd name="T65" fmla="*/ 104 h 175"/>
                <a:gd name="T66" fmla="*/ 81 w 303"/>
                <a:gd name="T67" fmla="*/ 98 h 175"/>
                <a:gd name="T68" fmla="*/ 99 w 303"/>
                <a:gd name="T69" fmla="*/ 91 h 175"/>
                <a:gd name="T70" fmla="*/ 121 w 303"/>
                <a:gd name="T71" fmla="*/ 85 h 175"/>
                <a:gd name="T72" fmla="*/ 121 w 303"/>
                <a:gd name="T73" fmla="*/ 85 h 175"/>
                <a:gd name="T74" fmla="*/ 151 w 303"/>
                <a:gd name="T75" fmla="*/ 81 h 175"/>
                <a:gd name="T76" fmla="*/ 179 w 303"/>
                <a:gd name="T77" fmla="*/ 77 h 175"/>
                <a:gd name="T78" fmla="*/ 205 w 303"/>
                <a:gd name="T79" fmla="*/ 73 h 175"/>
                <a:gd name="T80" fmla="*/ 230 w 303"/>
                <a:gd name="T81" fmla="*/ 68 h 175"/>
                <a:gd name="T82" fmla="*/ 242 w 303"/>
                <a:gd name="T83" fmla="*/ 65 h 175"/>
                <a:gd name="T84" fmla="*/ 253 w 303"/>
                <a:gd name="T85" fmla="*/ 60 h 175"/>
                <a:gd name="T86" fmla="*/ 262 w 303"/>
                <a:gd name="T87" fmla="*/ 54 h 175"/>
                <a:gd name="T88" fmla="*/ 272 w 303"/>
                <a:gd name="T89" fmla="*/ 48 h 175"/>
                <a:gd name="T90" fmla="*/ 281 w 303"/>
                <a:gd name="T91" fmla="*/ 39 h 175"/>
                <a:gd name="T92" fmla="*/ 289 w 303"/>
                <a:gd name="T93" fmla="*/ 28 h 175"/>
                <a:gd name="T94" fmla="*/ 297 w 303"/>
                <a:gd name="T95" fmla="*/ 14 h 175"/>
                <a:gd name="T96" fmla="*/ 303 w 303"/>
                <a:gd name="T97" fmla="*/ 0 h 175"/>
                <a:gd name="T98" fmla="*/ 303 w 303"/>
                <a:gd name="T9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175">
                  <a:moveTo>
                    <a:pt x="303" y="0"/>
                  </a:moveTo>
                  <a:lnTo>
                    <a:pt x="303" y="0"/>
                  </a:lnTo>
                  <a:lnTo>
                    <a:pt x="276" y="11"/>
                  </a:lnTo>
                  <a:lnTo>
                    <a:pt x="258" y="17"/>
                  </a:lnTo>
                  <a:lnTo>
                    <a:pt x="242" y="22"/>
                  </a:lnTo>
                  <a:lnTo>
                    <a:pt x="228" y="23"/>
                  </a:lnTo>
                  <a:lnTo>
                    <a:pt x="216" y="22"/>
                  </a:lnTo>
                  <a:lnTo>
                    <a:pt x="199" y="20"/>
                  </a:lnTo>
                  <a:lnTo>
                    <a:pt x="179" y="17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35" y="14"/>
                  </a:lnTo>
                  <a:lnTo>
                    <a:pt x="120" y="15"/>
                  </a:lnTo>
                  <a:lnTo>
                    <a:pt x="104" y="20"/>
                  </a:lnTo>
                  <a:lnTo>
                    <a:pt x="88" y="25"/>
                  </a:lnTo>
                  <a:lnTo>
                    <a:pt x="74" y="31"/>
                  </a:lnTo>
                  <a:lnTo>
                    <a:pt x="62" y="39"/>
                  </a:lnTo>
                  <a:lnTo>
                    <a:pt x="50" y="48"/>
                  </a:lnTo>
                  <a:lnTo>
                    <a:pt x="39" y="59"/>
                  </a:lnTo>
                  <a:lnTo>
                    <a:pt x="28" y="71"/>
                  </a:lnTo>
                  <a:lnTo>
                    <a:pt x="20" y="84"/>
                  </a:lnTo>
                  <a:lnTo>
                    <a:pt x="12" y="98"/>
                  </a:lnTo>
                  <a:lnTo>
                    <a:pt x="8" y="112"/>
                  </a:lnTo>
                  <a:lnTo>
                    <a:pt x="3" y="127"/>
                  </a:lnTo>
                  <a:lnTo>
                    <a:pt x="1" y="143"/>
                  </a:lnTo>
                  <a:lnTo>
                    <a:pt x="0" y="158"/>
                  </a:lnTo>
                  <a:lnTo>
                    <a:pt x="1" y="175"/>
                  </a:lnTo>
                  <a:lnTo>
                    <a:pt x="1" y="175"/>
                  </a:lnTo>
                  <a:lnTo>
                    <a:pt x="12" y="155"/>
                  </a:lnTo>
                  <a:lnTo>
                    <a:pt x="23" y="138"/>
                  </a:lnTo>
                  <a:lnTo>
                    <a:pt x="36" y="124"/>
                  </a:lnTo>
                  <a:lnTo>
                    <a:pt x="48" y="113"/>
                  </a:lnTo>
                  <a:lnTo>
                    <a:pt x="64" y="104"/>
                  </a:lnTo>
                  <a:lnTo>
                    <a:pt x="81" y="98"/>
                  </a:lnTo>
                  <a:lnTo>
                    <a:pt x="99" y="91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51" y="81"/>
                  </a:lnTo>
                  <a:lnTo>
                    <a:pt x="179" y="77"/>
                  </a:lnTo>
                  <a:lnTo>
                    <a:pt x="205" y="73"/>
                  </a:lnTo>
                  <a:lnTo>
                    <a:pt x="230" y="68"/>
                  </a:lnTo>
                  <a:lnTo>
                    <a:pt x="242" y="65"/>
                  </a:lnTo>
                  <a:lnTo>
                    <a:pt x="253" y="60"/>
                  </a:lnTo>
                  <a:lnTo>
                    <a:pt x="262" y="54"/>
                  </a:lnTo>
                  <a:lnTo>
                    <a:pt x="272" y="48"/>
                  </a:lnTo>
                  <a:lnTo>
                    <a:pt x="281" y="39"/>
                  </a:lnTo>
                  <a:lnTo>
                    <a:pt x="289" y="28"/>
                  </a:lnTo>
                  <a:lnTo>
                    <a:pt x="297" y="14"/>
                  </a:lnTo>
                  <a:lnTo>
                    <a:pt x="303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B9878194-6790-406E-86EA-BDFCF8C7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4770438"/>
              <a:ext cx="400050" cy="220663"/>
            </a:xfrm>
            <a:custGeom>
              <a:avLst/>
              <a:gdLst>
                <a:gd name="T0" fmla="*/ 267 w 503"/>
                <a:gd name="T1" fmla="*/ 196 h 278"/>
                <a:gd name="T2" fmla="*/ 317 w 503"/>
                <a:gd name="T3" fmla="*/ 196 h 278"/>
                <a:gd name="T4" fmla="*/ 362 w 503"/>
                <a:gd name="T5" fmla="*/ 189 h 278"/>
                <a:gd name="T6" fmla="*/ 404 w 503"/>
                <a:gd name="T7" fmla="*/ 177 h 278"/>
                <a:gd name="T8" fmla="*/ 439 w 503"/>
                <a:gd name="T9" fmla="*/ 157 h 278"/>
                <a:gd name="T10" fmla="*/ 467 w 503"/>
                <a:gd name="T11" fmla="*/ 129 h 278"/>
                <a:gd name="T12" fmla="*/ 489 w 503"/>
                <a:gd name="T13" fmla="*/ 95 h 278"/>
                <a:gd name="T14" fmla="*/ 500 w 503"/>
                <a:gd name="T15" fmla="*/ 51 h 278"/>
                <a:gd name="T16" fmla="*/ 503 w 503"/>
                <a:gd name="T17" fmla="*/ 0 h 278"/>
                <a:gd name="T18" fmla="*/ 489 w 503"/>
                <a:gd name="T19" fmla="*/ 25 h 278"/>
                <a:gd name="T20" fmla="*/ 475 w 503"/>
                <a:gd name="T21" fmla="*/ 48 h 278"/>
                <a:gd name="T22" fmla="*/ 450 w 503"/>
                <a:gd name="T23" fmla="*/ 78 h 278"/>
                <a:gd name="T24" fmla="*/ 422 w 503"/>
                <a:gd name="T25" fmla="*/ 95 h 278"/>
                <a:gd name="T26" fmla="*/ 393 w 503"/>
                <a:gd name="T27" fmla="*/ 105 h 278"/>
                <a:gd name="T28" fmla="*/ 362 w 503"/>
                <a:gd name="T29" fmla="*/ 109 h 278"/>
                <a:gd name="T30" fmla="*/ 331 w 503"/>
                <a:gd name="T31" fmla="*/ 107 h 278"/>
                <a:gd name="T32" fmla="*/ 264 w 503"/>
                <a:gd name="T33" fmla="*/ 98 h 278"/>
                <a:gd name="T34" fmla="*/ 230 w 503"/>
                <a:gd name="T35" fmla="*/ 95 h 278"/>
                <a:gd name="T36" fmla="*/ 189 w 503"/>
                <a:gd name="T37" fmla="*/ 96 h 278"/>
                <a:gd name="T38" fmla="*/ 149 w 503"/>
                <a:gd name="T39" fmla="*/ 104 h 278"/>
                <a:gd name="T40" fmla="*/ 112 w 503"/>
                <a:gd name="T41" fmla="*/ 119 h 278"/>
                <a:gd name="T42" fmla="*/ 76 w 503"/>
                <a:gd name="T43" fmla="*/ 140 h 278"/>
                <a:gd name="T44" fmla="*/ 46 w 503"/>
                <a:gd name="T45" fmla="*/ 166 h 278"/>
                <a:gd name="T46" fmla="*/ 23 w 503"/>
                <a:gd name="T47" fmla="*/ 199 h 278"/>
                <a:gd name="T48" fmla="*/ 6 w 503"/>
                <a:gd name="T49" fmla="*/ 236 h 278"/>
                <a:gd name="T50" fmla="*/ 0 w 503"/>
                <a:gd name="T51" fmla="*/ 278 h 278"/>
                <a:gd name="T52" fmla="*/ 15 w 503"/>
                <a:gd name="T53" fmla="*/ 258 h 278"/>
                <a:gd name="T54" fmla="*/ 31 w 503"/>
                <a:gd name="T55" fmla="*/ 241 h 278"/>
                <a:gd name="T56" fmla="*/ 57 w 503"/>
                <a:gd name="T57" fmla="*/ 217 h 278"/>
                <a:gd name="T58" fmla="*/ 85 w 503"/>
                <a:gd name="T59" fmla="*/ 202 h 278"/>
                <a:gd name="T60" fmla="*/ 113 w 503"/>
                <a:gd name="T61" fmla="*/ 192 h 278"/>
                <a:gd name="T62" fmla="*/ 143 w 503"/>
                <a:gd name="T63" fmla="*/ 188 h 278"/>
                <a:gd name="T64" fmla="*/ 203 w 503"/>
                <a:gd name="T65" fmla="*/ 189 h 278"/>
                <a:gd name="T66" fmla="*/ 267 w 503"/>
                <a:gd name="T67" fmla="*/ 1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3" h="278">
                  <a:moveTo>
                    <a:pt x="267" y="196"/>
                  </a:moveTo>
                  <a:lnTo>
                    <a:pt x="267" y="196"/>
                  </a:lnTo>
                  <a:lnTo>
                    <a:pt x="292" y="196"/>
                  </a:lnTo>
                  <a:lnTo>
                    <a:pt x="317" y="196"/>
                  </a:lnTo>
                  <a:lnTo>
                    <a:pt x="340" y="194"/>
                  </a:lnTo>
                  <a:lnTo>
                    <a:pt x="362" y="189"/>
                  </a:lnTo>
                  <a:lnTo>
                    <a:pt x="383" y="185"/>
                  </a:lnTo>
                  <a:lnTo>
                    <a:pt x="404" y="177"/>
                  </a:lnTo>
                  <a:lnTo>
                    <a:pt x="422" y="168"/>
                  </a:lnTo>
                  <a:lnTo>
                    <a:pt x="439" y="157"/>
                  </a:lnTo>
                  <a:lnTo>
                    <a:pt x="453" y="144"/>
                  </a:lnTo>
                  <a:lnTo>
                    <a:pt x="467" y="129"/>
                  </a:lnTo>
                  <a:lnTo>
                    <a:pt x="478" y="113"/>
                  </a:lnTo>
                  <a:lnTo>
                    <a:pt x="489" y="95"/>
                  </a:lnTo>
                  <a:lnTo>
                    <a:pt x="495" y="74"/>
                  </a:lnTo>
                  <a:lnTo>
                    <a:pt x="500" y="51"/>
                  </a:lnTo>
                  <a:lnTo>
                    <a:pt x="503" y="26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489" y="25"/>
                  </a:lnTo>
                  <a:lnTo>
                    <a:pt x="475" y="48"/>
                  </a:lnTo>
                  <a:lnTo>
                    <a:pt x="475" y="48"/>
                  </a:lnTo>
                  <a:lnTo>
                    <a:pt x="463" y="64"/>
                  </a:lnTo>
                  <a:lnTo>
                    <a:pt x="450" y="78"/>
                  </a:lnTo>
                  <a:lnTo>
                    <a:pt x="436" y="87"/>
                  </a:lnTo>
                  <a:lnTo>
                    <a:pt x="422" y="95"/>
                  </a:lnTo>
                  <a:lnTo>
                    <a:pt x="408" y="101"/>
                  </a:lnTo>
                  <a:lnTo>
                    <a:pt x="393" y="105"/>
                  </a:lnTo>
                  <a:lnTo>
                    <a:pt x="377" y="107"/>
                  </a:lnTo>
                  <a:lnTo>
                    <a:pt x="362" y="109"/>
                  </a:lnTo>
                  <a:lnTo>
                    <a:pt x="346" y="109"/>
                  </a:lnTo>
                  <a:lnTo>
                    <a:pt x="331" y="107"/>
                  </a:lnTo>
                  <a:lnTo>
                    <a:pt x="298" y="102"/>
                  </a:lnTo>
                  <a:lnTo>
                    <a:pt x="264" y="98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09" y="95"/>
                  </a:lnTo>
                  <a:lnTo>
                    <a:pt x="189" y="96"/>
                  </a:lnTo>
                  <a:lnTo>
                    <a:pt x="169" y="99"/>
                  </a:lnTo>
                  <a:lnTo>
                    <a:pt x="149" y="104"/>
                  </a:lnTo>
                  <a:lnTo>
                    <a:pt x="130" y="112"/>
                  </a:lnTo>
                  <a:lnTo>
                    <a:pt x="112" y="119"/>
                  </a:lnTo>
                  <a:lnTo>
                    <a:pt x="93" y="129"/>
                  </a:lnTo>
                  <a:lnTo>
                    <a:pt x="76" y="140"/>
                  </a:lnTo>
                  <a:lnTo>
                    <a:pt x="60" y="152"/>
                  </a:lnTo>
                  <a:lnTo>
                    <a:pt x="46" y="166"/>
                  </a:lnTo>
                  <a:lnTo>
                    <a:pt x="34" y="182"/>
                  </a:lnTo>
                  <a:lnTo>
                    <a:pt x="23" y="199"/>
                  </a:lnTo>
                  <a:lnTo>
                    <a:pt x="14" y="217"/>
                  </a:lnTo>
                  <a:lnTo>
                    <a:pt x="6" y="236"/>
                  </a:lnTo>
                  <a:lnTo>
                    <a:pt x="1" y="256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5" y="258"/>
                  </a:lnTo>
                  <a:lnTo>
                    <a:pt x="31" y="241"/>
                  </a:lnTo>
                  <a:lnTo>
                    <a:pt x="31" y="241"/>
                  </a:lnTo>
                  <a:lnTo>
                    <a:pt x="43" y="228"/>
                  </a:lnTo>
                  <a:lnTo>
                    <a:pt x="57" y="217"/>
                  </a:lnTo>
                  <a:lnTo>
                    <a:pt x="71" y="210"/>
                  </a:lnTo>
                  <a:lnTo>
                    <a:pt x="85" y="202"/>
                  </a:lnTo>
                  <a:lnTo>
                    <a:pt x="99" y="197"/>
                  </a:lnTo>
                  <a:lnTo>
                    <a:pt x="113" y="192"/>
                  </a:lnTo>
                  <a:lnTo>
                    <a:pt x="129" y="189"/>
                  </a:lnTo>
                  <a:lnTo>
                    <a:pt x="143" y="188"/>
                  </a:lnTo>
                  <a:lnTo>
                    <a:pt x="172" y="188"/>
                  </a:lnTo>
                  <a:lnTo>
                    <a:pt x="203" y="189"/>
                  </a:lnTo>
                  <a:lnTo>
                    <a:pt x="267" y="196"/>
                  </a:lnTo>
                  <a:lnTo>
                    <a:pt x="267" y="196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D3FD6C62-5667-4594-9994-3812E142A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888" y="5057776"/>
              <a:ext cx="366713" cy="403225"/>
            </a:xfrm>
            <a:custGeom>
              <a:avLst/>
              <a:gdLst>
                <a:gd name="T0" fmla="*/ 393 w 461"/>
                <a:gd name="T1" fmla="*/ 189 h 507"/>
                <a:gd name="T2" fmla="*/ 393 w 461"/>
                <a:gd name="T3" fmla="*/ 0 h 507"/>
                <a:gd name="T4" fmla="*/ 68 w 461"/>
                <a:gd name="T5" fmla="*/ 0 h 507"/>
                <a:gd name="T6" fmla="*/ 68 w 461"/>
                <a:gd name="T7" fmla="*/ 189 h 507"/>
                <a:gd name="T8" fmla="*/ 68 w 461"/>
                <a:gd name="T9" fmla="*/ 189 h 507"/>
                <a:gd name="T10" fmla="*/ 0 w 461"/>
                <a:gd name="T11" fmla="*/ 507 h 507"/>
                <a:gd name="T12" fmla="*/ 461 w 461"/>
                <a:gd name="T13" fmla="*/ 507 h 507"/>
                <a:gd name="T14" fmla="*/ 393 w 461"/>
                <a:gd name="T15" fmla="*/ 18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1" h="507">
                  <a:moveTo>
                    <a:pt x="393" y="189"/>
                  </a:moveTo>
                  <a:lnTo>
                    <a:pt x="393" y="0"/>
                  </a:lnTo>
                  <a:lnTo>
                    <a:pt x="68" y="0"/>
                  </a:lnTo>
                  <a:lnTo>
                    <a:pt x="68" y="189"/>
                  </a:lnTo>
                  <a:lnTo>
                    <a:pt x="68" y="189"/>
                  </a:lnTo>
                  <a:lnTo>
                    <a:pt x="0" y="507"/>
                  </a:lnTo>
                  <a:lnTo>
                    <a:pt x="461" y="507"/>
                  </a:lnTo>
                  <a:lnTo>
                    <a:pt x="393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E97BEECE-4C00-4728-86AF-7627B90E7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5111751"/>
              <a:ext cx="265113" cy="349250"/>
            </a:xfrm>
            <a:custGeom>
              <a:avLst/>
              <a:gdLst>
                <a:gd name="T0" fmla="*/ 317 w 334"/>
                <a:gd name="T1" fmla="*/ 165 h 439"/>
                <a:gd name="T2" fmla="*/ 317 w 334"/>
                <a:gd name="T3" fmla="*/ 0 h 439"/>
                <a:gd name="T4" fmla="*/ 59 w 334"/>
                <a:gd name="T5" fmla="*/ 0 h 439"/>
                <a:gd name="T6" fmla="*/ 59 w 334"/>
                <a:gd name="T7" fmla="*/ 165 h 439"/>
                <a:gd name="T8" fmla="*/ 0 w 334"/>
                <a:gd name="T9" fmla="*/ 439 h 439"/>
                <a:gd name="T10" fmla="*/ 292 w 334"/>
                <a:gd name="T11" fmla="*/ 439 h 439"/>
                <a:gd name="T12" fmla="*/ 334 w 334"/>
                <a:gd name="T13" fmla="*/ 244 h 439"/>
                <a:gd name="T14" fmla="*/ 317 w 334"/>
                <a:gd name="T15" fmla="*/ 16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439">
                  <a:moveTo>
                    <a:pt x="317" y="165"/>
                  </a:moveTo>
                  <a:lnTo>
                    <a:pt x="317" y="0"/>
                  </a:lnTo>
                  <a:lnTo>
                    <a:pt x="59" y="0"/>
                  </a:lnTo>
                  <a:lnTo>
                    <a:pt x="59" y="165"/>
                  </a:lnTo>
                  <a:lnTo>
                    <a:pt x="0" y="439"/>
                  </a:lnTo>
                  <a:lnTo>
                    <a:pt x="292" y="439"/>
                  </a:lnTo>
                  <a:lnTo>
                    <a:pt x="334" y="244"/>
                  </a:lnTo>
                  <a:lnTo>
                    <a:pt x="31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13A63FE9-9F2D-4144-B34A-47961B40E846}"/>
              </a:ext>
            </a:extLst>
          </p:cNvPr>
          <p:cNvGrpSpPr/>
          <p:nvPr/>
        </p:nvGrpSpPr>
        <p:grpSpPr>
          <a:xfrm>
            <a:off x="1327471" y="1931533"/>
            <a:ext cx="873145" cy="1010530"/>
            <a:chOff x="4236459" y="2110834"/>
            <a:chExt cx="873145" cy="1010530"/>
          </a:xfrm>
          <a:solidFill>
            <a:schemeClr val="bg1">
              <a:lumMod val="95000"/>
            </a:schemeClr>
          </a:solidFill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18AC7502-A5DF-41C4-B34A-3ABDC1E0E245}"/>
                </a:ext>
              </a:extLst>
            </p:cNvPr>
            <p:cNvGrpSpPr/>
            <p:nvPr/>
          </p:nvGrpSpPr>
          <p:grpSpPr>
            <a:xfrm>
              <a:off x="4236459" y="2497477"/>
              <a:ext cx="728662" cy="623887"/>
              <a:chOff x="2916238" y="1425575"/>
              <a:chExt cx="728662" cy="623887"/>
            </a:xfrm>
            <a:grpFill/>
          </p:grpSpPr>
          <p:sp>
            <p:nvSpPr>
              <p:cNvPr id="77" name="Freeform 44">
                <a:extLst>
                  <a:ext uri="{FF2B5EF4-FFF2-40B4-BE49-F238E27FC236}">
                    <a16:creationId xmlns:a16="http://schemas.microsoft.com/office/drawing/2014/main" id="{C4E064F8-B39A-4863-AB11-880A5A640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413" y="1504950"/>
                <a:ext cx="100012" cy="123825"/>
              </a:xfrm>
              <a:custGeom>
                <a:avLst/>
                <a:gdLst>
                  <a:gd name="T0" fmla="*/ 190 w 190"/>
                  <a:gd name="T1" fmla="*/ 235 h 235"/>
                  <a:gd name="T2" fmla="*/ 190 w 190"/>
                  <a:gd name="T3" fmla="*/ 0 h 235"/>
                  <a:gd name="T4" fmla="*/ 0 w 190"/>
                  <a:gd name="T5" fmla="*/ 0 h 235"/>
                  <a:gd name="T6" fmla="*/ 0 w 190"/>
                  <a:gd name="T7" fmla="*/ 55 h 235"/>
                  <a:gd name="T8" fmla="*/ 190 w 190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35">
                    <a:moveTo>
                      <a:pt x="190" y="235"/>
                    </a:moveTo>
                    <a:lnTo>
                      <a:pt x="190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90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" name="Freeform 45">
                <a:extLst>
                  <a:ext uri="{FF2B5EF4-FFF2-40B4-BE49-F238E27FC236}">
                    <a16:creationId xmlns:a16="http://schemas.microsoft.com/office/drawing/2014/main" id="{D2C50058-183D-48FF-8635-A1F2A3661B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6238" y="1425575"/>
                <a:ext cx="728662" cy="623887"/>
              </a:xfrm>
              <a:custGeom>
                <a:avLst/>
                <a:gdLst>
                  <a:gd name="T0" fmla="*/ 528 w 1377"/>
                  <a:gd name="T1" fmla="*/ 709 h 1178"/>
                  <a:gd name="T2" fmla="*/ 663 w 1377"/>
                  <a:gd name="T3" fmla="*/ 709 h 1178"/>
                  <a:gd name="T4" fmla="*/ 663 w 1377"/>
                  <a:gd name="T5" fmla="*/ 563 h 1178"/>
                  <a:gd name="T6" fmla="*/ 528 w 1377"/>
                  <a:gd name="T7" fmla="*/ 563 h 1178"/>
                  <a:gd name="T8" fmla="*/ 528 w 1377"/>
                  <a:gd name="T9" fmla="*/ 709 h 1178"/>
                  <a:gd name="T10" fmla="*/ 713 w 1377"/>
                  <a:gd name="T11" fmla="*/ 709 h 1178"/>
                  <a:gd name="T12" fmla="*/ 849 w 1377"/>
                  <a:gd name="T13" fmla="*/ 709 h 1178"/>
                  <a:gd name="T14" fmla="*/ 849 w 1377"/>
                  <a:gd name="T15" fmla="*/ 563 h 1178"/>
                  <a:gd name="T16" fmla="*/ 713 w 1377"/>
                  <a:gd name="T17" fmla="*/ 563 h 1178"/>
                  <a:gd name="T18" fmla="*/ 713 w 1377"/>
                  <a:gd name="T19" fmla="*/ 709 h 1178"/>
                  <a:gd name="T20" fmla="*/ 528 w 1377"/>
                  <a:gd name="T21" fmla="*/ 906 h 1178"/>
                  <a:gd name="T22" fmla="*/ 663 w 1377"/>
                  <a:gd name="T23" fmla="*/ 906 h 1178"/>
                  <a:gd name="T24" fmla="*/ 663 w 1377"/>
                  <a:gd name="T25" fmla="*/ 759 h 1178"/>
                  <a:gd name="T26" fmla="*/ 528 w 1377"/>
                  <a:gd name="T27" fmla="*/ 759 h 1178"/>
                  <a:gd name="T28" fmla="*/ 528 w 1377"/>
                  <a:gd name="T29" fmla="*/ 906 h 1178"/>
                  <a:gd name="T30" fmla="*/ 713 w 1377"/>
                  <a:gd name="T31" fmla="*/ 906 h 1178"/>
                  <a:gd name="T32" fmla="*/ 849 w 1377"/>
                  <a:gd name="T33" fmla="*/ 906 h 1178"/>
                  <a:gd name="T34" fmla="*/ 849 w 1377"/>
                  <a:gd name="T35" fmla="*/ 759 h 1178"/>
                  <a:gd name="T36" fmla="*/ 713 w 1377"/>
                  <a:gd name="T37" fmla="*/ 759 h 1178"/>
                  <a:gd name="T38" fmla="*/ 713 w 1377"/>
                  <a:gd name="T39" fmla="*/ 906 h 1178"/>
                  <a:gd name="T40" fmla="*/ 1377 w 1377"/>
                  <a:gd name="T41" fmla="*/ 653 h 1178"/>
                  <a:gd name="T42" fmla="*/ 1296 w 1377"/>
                  <a:gd name="T43" fmla="*/ 737 h 1178"/>
                  <a:gd name="T44" fmla="*/ 1264 w 1377"/>
                  <a:gd name="T45" fmla="*/ 707 h 1178"/>
                  <a:gd name="T46" fmla="*/ 1264 w 1377"/>
                  <a:gd name="T47" fmla="*/ 1178 h 1178"/>
                  <a:gd name="T48" fmla="*/ 113 w 1377"/>
                  <a:gd name="T49" fmla="*/ 1178 h 1178"/>
                  <a:gd name="T50" fmla="*/ 113 w 1377"/>
                  <a:gd name="T51" fmla="*/ 707 h 1178"/>
                  <a:gd name="T52" fmla="*/ 80 w 1377"/>
                  <a:gd name="T53" fmla="*/ 737 h 1178"/>
                  <a:gd name="T54" fmla="*/ 0 w 1377"/>
                  <a:gd name="T55" fmla="*/ 653 h 1178"/>
                  <a:gd name="T56" fmla="*/ 688 w 1377"/>
                  <a:gd name="T57" fmla="*/ 0 h 1178"/>
                  <a:gd name="T58" fmla="*/ 1377 w 1377"/>
                  <a:gd name="T59" fmla="*/ 653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77" h="1178">
                    <a:moveTo>
                      <a:pt x="528" y="709"/>
                    </a:moveTo>
                    <a:lnTo>
                      <a:pt x="663" y="709"/>
                    </a:lnTo>
                    <a:lnTo>
                      <a:pt x="663" y="563"/>
                    </a:lnTo>
                    <a:lnTo>
                      <a:pt x="528" y="563"/>
                    </a:lnTo>
                    <a:lnTo>
                      <a:pt x="528" y="709"/>
                    </a:lnTo>
                    <a:close/>
                    <a:moveTo>
                      <a:pt x="713" y="709"/>
                    </a:moveTo>
                    <a:lnTo>
                      <a:pt x="849" y="709"/>
                    </a:lnTo>
                    <a:lnTo>
                      <a:pt x="849" y="563"/>
                    </a:lnTo>
                    <a:lnTo>
                      <a:pt x="713" y="563"/>
                    </a:lnTo>
                    <a:lnTo>
                      <a:pt x="713" y="709"/>
                    </a:lnTo>
                    <a:close/>
                    <a:moveTo>
                      <a:pt x="528" y="906"/>
                    </a:moveTo>
                    <a:lnTo>
                      <a:pt x="663" y="906"/>
                    </a:lnTo>
                    <a:lnTo>
                      <a:pt x="663" y="759"/>
                    </a:lnTo>
                    <a:lnTo>
                      <a:pt x="528" y="759"/>
                    </a:lnTo>
                    <a:lnTo>
                      <a:pt x="528" y="906"/>
                    </a:lnTo>
                    <a:close/>
                    <a:moveTo>
                      <a:pt x="713" y="906"/>
                    </a:moveTo>
                    <a:lnTo>
                      <a:pt x="849" y="906"/>
                    </a:lnTo>
                    <a:lnTo>
                      <a:pt x="849" y="759"/>
                    </a:lnTo>
                    <a:lnTo>
                      <a:pt x="713" y="759"/>
                    </a:lnTo>
                    <a:lnTo>
                      <a:pt x="713" y="906"/>
                    </a:lnTo>
                    <a:close/>
                    <a:moveTo>
                      <a:pt x="1377" y="653"/>
                    </a:moveTo>
                    <a:lnTo>
                      <a:pt x="1296" y="737"/>
                    </a:lnTo>
                    <a:lnTo>
                      <a:pt x="1264" y="707"/>
                    </a:lnTo>
                    <a:lnTo>
                      <a:pt x="1264" y="1178"/>
                    </a:lnTo>
                    <a:lnTo>
                      <a:pt x="113" y="1178"/>
                    </a:lnTo>
                    <a:lnTo>
                      <a:pt x="113" y="707"/>
                    </a:lnTo>
                    <a:lnTo>
                      <a:pt x="80" y="737"/>
                    </a:lnTo>
                    <a:lnTo>
                      <a:pt x="0" y="653"/>
                    </a:lnTo>
                    <a:lnTo>
                      <a:pt x="688" y="0"/>
                    </a:lnTo>
                    <a:lnTo>
                      <a:pt x="1377" y="65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F97E7380-6D30-49C5-893B-CF7F5C23714A}"/>
                </a:ext>
              </a:extLst>
            </p:cNvPr>
            <p:cNvGrpSpPr/>
            <p:nvPr/>
          </p:nvGrpSpPr>
          <p:grpSpPr>
            <a:xfrm rot="19696178">
              <a:off x="4753210" y="2110834"/>
              <a:ext cx="356394" cy="291773"/>
              <a:chOff x="2370471" y="2600137"/>
              <a:chExt cx="356394" cy="291773"/>
            </a:xfrm>
            <a:grpFill/>
          </p:grpSpPr>
          <p:sp>
            <p:nvSpPr>
              <p:cNvPr id="75" name="Freeform 77">
                <a:extLst>
                  <a:ext uri="{FF2B5EF4-FFF2-40B4-BE49-F238E27FC236}">
                    <a16:creationId xmlns:a16="http://schemas.microsoft.com/office/drawing/2014/main" id="{395B3B45-57E7-4BD9-9F26-D47BD61C1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471" y="2600137"/>
                <a:ext cx="356394" cy="196582"/>
              </a:xfrm>
              <a:custGeom>
                <a:avLst/>
                <a:gdLst>
                  <a:gd name="T0" fmla="*/ 267 w 503"/>
                  <a:gd name="T1" fmla="*/ 196 h 278"/>
                  <a:gd name="T2" fmla="*/ 317 w 503"/>
                  <a:gd name="T3" fmla="*/ 196 h 278"/>
                  <a:gd name="T4" fmla="*/ 362 w 503"/>
                  <a:gd name="T5" fmla="*/ 189 h 278"/>
                  <a:gd name="T6" fmla="*/ 404 w 503"/>
                  <a:gd name="T7" fmla="*/ 177 h 278"/>
                  <a:gd name="T8" fmla="*/ 439 w 503"/>
                  <a:gd name="T9" fmla="*/ 157 h 278"/>
                  <a:gd name="T10" fmla="*/ 467 w 503"/>
                  <a:gd name="T11" fmla="*/ 129 h 278"/>
                  <a:gd name="T12" fmla="*/ 489 w 503"/>
                  <a:gd name="T13" fmla="*/ 95 h 278"/>
                  <a:gd name="T14" fmla="*/ 500 w 503"/>
                  <a:gd name="T15" fmla="*/ 51 h 278"/>
                  <a:gd name="T16" fmla="*/ 503 w 503"/>
                  <a:gd name="T17" fmla="*/ 0 h 278"/>
                  <a:gd name="T18" fmla="*/ 489 w 503"/>
                  <a:gd name="T19" fmla="*/ 25 h 278"/>
                  <a:gd name="T20" fmla="*/ 475 w 503"/>
                  <a:gd name="T21" fmla="*/ 48 h 278"/>
                  <a:gd name="T22" fmla="*/ 450 w 503"/>
                  <a:gd name="T23" fmla="*/ 78 h 278"/>
                  <a:gd name="T24" fmla="*/ 422 w 503"/>
                  <a:gd name="T25" fmla="*/ 95 h 278"/>
                  <a:gd name="T26" fmla="*/ 393 w 503"/>
                  <a:gd name="T27" fmla="*/ 105 h 278"/>
                  <a:gd name="T28" fmla="*/ 362 w 503"/>
                  <a:gd name="T29" fmla="*/ 109 h 278"/>
                  <a:gd name="T30" fmla="*/ 331 w 503"/>
                  <a:gd name="T31" fmla="*/ 107 h 278"/>
                  <a:gd name="T32" fmla="*/ 264 w 503"/>
                  <a:gd name="T33" fmla="*/ 98 h 278"/>
                  <a:gd name="T34" fmla="*/ 230 w 503"/>
                  <a:gd name="T35" fmla="*/ 95 h 278"/>
                  <a:gd name="T36" fmla="*/ 189 w 503"/>
                  <a:gd name="T37" fmla="*/ 96 h 278"/>
                  <a:gd name="T38" fmla="*/ 149 w 503"/>
                  <a:gd name="T39" fmla="*/ 104 h 278"/>
                  <a:gd name="T40" fmla="*/ 112 w 503"/>
                  <a:gd name="T41" fmla="*/ 119 h 278"/>
                  <a:gd name="T42" fmla="*/ 76 w 503"/>
                  <a:gd name="T43" fmla="*/ 140 h 278"/>
                  <a:gd name="T44" fmla="*/ 46 w 503"/>
                  <a:gd name="T45" fmla="*/ 166 h 278"/>
                  <a:gd name="T46" fmla="*/ 23 w 503"/>
                  <a:gd name="T47" fmla="*/ 199 h 278"/>
                  <a:gd name="T48" fmla="*/ 6 w 503"/>
                  <a:gd name="T49" fmla="*/ 236 h 278"/>
                  <a:gd name="T50" fmla="*/ 0 w 503"/>
                  <a:gd name="T51" fmla="*/ 278 h 278"/>
                  <a:gd name="T52" fmla="*/ 15 w 503"/>
                  <a:gd name="T53" fmla="*/ 258 h 278"/>
                  <a:gd name="T54" fmla="*/ 31 w 503"/>
                  <a:gd name="T55" fmla="*/ 241 h 278"/>
                  <a:gd name="T56" fmla="*/ 57 w 503"/>
                  <a:gd name="T57" fmla="*/ 217 h 278"/>
                  <a:gd name="T58" fmla="*/ 85 w 503"/>
                  <a:gd name="T59" fmla="*/ 202 h 278"/>
                  <a:gd name="T60" fmla="*/ 113 w 503"/>
                  <a:gd name="T61" fmla="*/ 192 h 278"/>
                  <a:gd name="T62" fmla="*/ 143 w 503"/>
                  <a:gd name="T63" fmla="*/ 188 h 278"/>
                  <a:gd name="T64" fmla="*/ 203 w 503"/>
                  <a:gd name="T65" fmla="*/ 189 h 278"/>
                  <a:gd name="T66" fmla="*/ 267 w 503"/>
                  <a:gd name="T67" fmla="*/ 19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3" h="278">
                    <a:moveTo>
                      <a:pt x="267" y="196"/>
                    </a:moveTo>
                    <a:lnTo>
                      <a:pt x="267" y="196"/>
                    </a:lnTo>
                    <a:lnTo>
                      <a:pt x="292" y="196"/>
                    </a:lnTo>
                    <a:lnTo>
                      <a:pt x="317" y="196"/>
                    </a:lnTo>
                    <a:lnTo>
                      <a:pt x="340" y="194"/>
                    </a:lnTo>
                    <a:lnTo>
                      <a:pt x="362" y="189"/>
                    </a:lnTo>
                    <a:lnTo>
                      <a:pt x="383" y="185"/>
                    </a:lnTo>
                    <a:lnTo>
                      <a:pt x="404" y="177"/>
                    </a:lnTo>
                    <a:lnTo>
                      <a:pt x="422" y="168"/>
                    </a:lnTo>
                    <a:lnTo>
                      <a:pt x="439" y="157"/>
                    </a:lnTo>
                    <a:lnTo>
                      <a:pt x="453" y="144"/>
                    </a:lnTo>
                    <a:lnTo>
                      <a:pt x="467" y="129"/>
                    </a:lnTo>
                    <a:lnTo>
                      <a:pt x="478" y="113"/>
                    </a:lnTo>
                    <a:lnTo>
                      <a:pt x="489" y="95"/>
                    </a:lnTo>
                    <a:lnTo>
                      <a:pt x="495" y="74"/>
                    </a:lnTo>
                    <a:lnTo>
                      <a:pt x="500" y="51"/>
                    </a:lnTo>
                    <a:lnTo>
                      <a:pt x="503" y="26"/>
                    </a:lnTo>
                    <a:lnTo>
                      <a:pt x="503" y="0"/>
                    </a:lnTo>
                    <a:lnTo>
                      <a:pt x="503" y="0"/>
                    </a:lnTo>
                    <a:lnTo>
                      <a:pt x="489" y="25"/>
                    </a:lnTo>
                    <a:lnTo>
                      <a:pt x="475" y="48"/>
                    </a:lnTo>
                    <a:lnTo>
                      <a:pt x="475" y="48"/>
                    </a:lnTo>
                    <a:lnTo>
                      <a:pt x="463" y="64"/>
                    </a:lnTo>
                    <a:lnTo>
                      <a:pt x="450" y="78"/>
                    </a:lnTo>
                    <a:lnTo>
                      <a:pt x="436" y="87"/>
                    </a:lnTo>
                    <a:lnTo>
                      <a:pt x="422" y="95"/>
                    </a:lnTo>
                    <a:lnTo>
                      <a:pt x="408" y="101"/>
                    </a:lnTo>
                    <a:lnTo>
                      <a:pt x="393" y="105"/>
                    </a:lnTo>
                    <a:lnTo>
                      <a:pt x="377" y="107"/>
                    </a:lnTo>
                    <a:lnTo>
                      <a:pt x="362" y="109"/>
                    </a:lnTo>
                    <a:lnTo>
                      <a:pt x="346" y="109"/>
                    </a:lnTo>
                    <a:lnTo>
                      <a:pt x="331" y="107"/>
                    </a:lnTo>
                    <a:lnTo>
                      <a:pt x="298" y="102"/>
                    </a:lnTo>
                    <a:lnTo>
                      <a:pt x="264" y="98"/>
                    </a:lnTo>
                    <a:lnTo>
                      <a:pt x="230" y="95"/>
                    </a:lnTo>
                    <a:lnTo>
                      <a:pt x="230" y="95"/>
                    </a:lnTo>
                    <a:lnTo>
                      <a:pt x="209" y="95"/>
                    </a:lnTo>
                    <a:lnTo>
                      <a:pt x="189" y="96"/>
                    </a:lnTo>
                    <a:lnTo>
                      <a:pt x="169" y="99"/>
                    </a:lnTo>
                    <a:lnTo>
                      <a:pt x="149" y="104"/>
                    </a:lnTo>
                    <a:lnTo>
                      <a:pt x="130" y="112"/>
                    </a:lnTo>
                    <a:lnTo>
                      <a:pt x="112" y="119"/>
                    </a:lnTo>
                    <a:lnTo>
                      <a:pt x="93" y="129"/>
                    </a:lnTo>
                    <a:lnTo>
                      <a:pt x="76" y="140"/>
                    </a:lnTo>
                    <a:lnTo>
                      <a:pt x="60" y="152"/>
                    </a:lnTo>
                    <a:lnTo>
                      <a:pt x="46" y="166"/>
                    </a:lnTo>
                    <a:lnTo>
                      <a:pt x="34" y="182"/>
                    </a:lnTo>
                    <a:lnTo>
                      <a:pt x="23" y="199"/>
                    </a:lnTo>
                    <a:lnTo>
                      <a:pt x="14" y="217"/>
                    </a:lnTo>
                    <a:lnTo>
                      <a:pt x="6" y="236"/>
                    </a:lnTo>
                    <a:lnTo>
                      <a:pt x="1" y="256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15" y="258"/>
                    </a:lnTo>
                    <a:lnTo>
                      <a:pt x="31" y="241"/>
                    </a:lnTo>
                    <a:lnTo>
                      <a:pt x="31" y="241"/>
                    </a:lnTo>
                    <a:lnTo>
                      <a:pt x="43" y="228"/>
                    </a:lnTo>
                    <a:lnTo>
                      <a:pt x="57" y="217"/>
                    </a:lnTo>
                    <a:lnTo>
                      <a:pt x="71" y="210"/>
                    </a:lnTo>
                    <a:lnTo>
                      <a:pt x="85" y="202"/>
                    </a:lnTo>
                    <a:lnTo>
                      <a:pt x="99" y="197"/>
                    </a:lnTo>
                    <a:lnTo>
                      <a:pt x="113" y="192"/>
                    </a:lnTo>
                    <a:lnTo>
                      <a:pt x="129" y="189"/>
                    </a:lnTo>
                    <a:lnTo>
                      <a:pt x="143" y="188"/>
                    </a:lnTo>
                    <a:lnTo>
                      <a:pt x="172" y="188"/>
                    </a:lnTo>
                    <a:lnTo>
                      <a:pt x="203" y="189"/>
                    </a:lnTo>
                    <a:lnTo>
                      <a:pt x="267" y="196"/>
                    </a:lnTo>
                    <a:lnTo>
                      <a:pt x="267" y="196"/>
                    </a:lnTo>
                    <a:close/>
                  </a:path>
                </a:pathLst>
              </a:custGeom>
              <a:solidFill>
                <a:srgbClr val="AD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74442629-2D37-4B20-B75F-06561AB6C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038" y="2767455"/>
                <a:ext cx="214968" cy="124455"/>
              </a:xfrm>
              <a:custGeom>
                <a:avLst/>
                <a:gdLst>
                  <a:gd name="T0" fmla="*/ 303 w 303"/>
                  <a:gd name="T1" fmla="*/ 0 h 175"/>
                  <a:gd name="T2" fmla="*/ 303 w 303"/>
                  <a:gd name="T3" fmla="*/ 0 h 175"/>
                  <a:gd name="T4" fmla="*/ 276 w 303"/>
                  <a:gd name="T5" fmla="*/ 11 h 175"/>
                  <a:gd name="T6" fmla="*/ 258 w 303"/>
                  <a:gd name="T7" fmla="*/ 17 h 175"/>
                  <a:gd name="T8" fmla="*/ 242 w 303"/>
                  <a:gd name="T9" fmla="*/ 22 h 175"/>
                  <a:gd name="T10" fmla="*/ 228 w 303"/>
                  <a:gd name="T11" fmla="*/ 23 h 175"/>
                  <a:gd name="T12" fmla="*/ 216 w 303"/>
                  <a:gd name="T13" fmla="*/ 22 h 175"/>
                  <a:gd name="T14" fmla="*/ 199 w 303"/>
                  <a:gd name="T15" fmla="*/ 20 h 175"/>
                  <a:gd name="T16" fmla="*/ 179 w 303"/>
                  <a:gd name="T17" fmla="*/ 17 h 175"/>
                  <a:gd name="T18" fmla="*/ 152 w 303"/>
                  <a:gd name="T19" fmla="*/ 14 h 175"/>
                  <a:gd name="T20" fmla="*/ 152 w 303"/>
                  <a:gd name="T21" fmla="*/ 14 h 175"/>
                  <a:gd name="T22" fmla="*/ 135 w 303"/>
                  <a:gd name="T23" fmla="*/ 14 h 175"/>
                  <a:gd name="T24" fmla="*/ 120 w 303"/>
                  <a:gd name="T25" fmla="*/ 15 h 175"/>
                  <a:gd name="T26" fmla="*/ 104 w 303"/>
                  <a:gd name="T27" fmla="*/ 20 h 175"/>
                  <a:gd name="T28" fmla="*/ 88 w 303"/>
                  <a:gd name="T29" fmla="*/ 25 h 175"/>
                  <a:gd name="T30" fmla="*/ 74 w 303"/>
                  <a:gd name="T31" fmla="*/ 31 h 175"/>
                  <a:gd name="T32" fmla="*/ 62 w 303"/>
                  <a:gd name="T33" fmla="*/ 39 h 175"/>
                  <a:gd name="T34" fmla="*/ 50 w 303"/>
                  <a:gd name="T35" fmla="*/ 48 h 175"/>
                  <a:gd name="T36" fmla="*/ 39 w 303"/>
                  <a:gd name="T37" fmla="*/ 59 h 175"/>
                  <a:gd name="T38" fmla="*/ 28 w 303"/>
                  <a:gd name="T39" fmla="*/ 71 h 175"/>
                  <a:gd name="T40" fmla="*/ 20 w 303"/>
                  <a:gd name="T41" fmla="*/ 84 h 175"/>
                  <a:gd name="T42" fmla="*/ 12 w 303"/>
                  <a:gd name="T43" fmla="*/ 98 h 175"/>
                  <a:gd name="T44" fmla="*/ 8 w 303"/>
                  <a:gd name="T45" fmla="*/ 112 h 175"/>
                  <a:gd name="T46" fmla="*/ 3 w 303"/>
                  <a:gd name="T47" fmla="*/ 127 h 175"/>
                  <a:gd name="T48" fmla="*/ 1 w 303"/>
                  <a:gd name="T49" fmla="*/ 143 h 175"/>
                  <a:gd name="T50" fmla="*/ 0 w 303"/>
                  <a:gd name="T51" fmla="*/ 158 h 175"/>
                  <a:gd name="T52" fmla="*/ 1 w 303"/>
                  <a:gd name="T53" fmla="*/ 175 h 175"/>
                  <a:gd name="T54" fmla="*/ 1 w 303"/>
                  <a:gd name="T55" fmla="*/ 175 h 175"/>
                  <a:gd name="T56" fmla="*/ 12 w 303"/>
                  <a:gd name="T57" fmla="*/ 155 h 175"/>
                  <a:gd name="T58" fmla="*/ 23 w 303"/>
                  <a:gd name="T59" fmla="*/ 138 h 175"/>
                  <a:gd name="T60" fmla="*/ 36 w 303"/>
                  <a:gd name="T61" fmla="*/ 124 h 175"/>
                  <a:gd name="T62" fmla="*/ 48 w 303"/>
                  <a:gd name="T63" fmla="*/ 113 h 175"/>
                  <a:gd name="T64" fmla="*/ 64 w 303"/>
                  <a:gd name="T65" fmla="*/ 104 h 175"/>
                  <a:gd name="T66" fmla="*/ 81 w 303"/>
                  <a:gd name="T67" fmla="*/ 98 h 175"/>
                  <a:gd name="T68" fmla="*/ 99 w 303"/>
                  <a:gd name="T69" fmla="*/ 91 h 175"/>
                  <a:gd name="T70" fmla="*/ 121 w 303"/>
                  <a:gd name="T71" fmla="*/ 85 h 175"/>
                  <a:gd name="T72" fmla="*/ 121 w 303"/>
                  <a:gd name="T73" fmla="*/ 85 h 175"/>
                  <a:gd name="T74" fmla="*/ 151 w 303"/>
                  <a:gd name="T75" fmla="*/ 81 h 175"/>
                  <a:gd name="T76" fmla="*/ 179 w 303"/>
                  <a:gd name="T77" fmla="*/ 77 h 175"/>
                  <a:gd name="T78" fmla="*/ 205 w 303"/>
                  <a:gd name="T79" fmla="*/ 73 h 175"/>
                  <a:gd name="T80" fmla="*/ 230 w 303"/>
                  <a:gd name="T81" fmla="*/ 68 h 175"/>
                  <a:gd name="T82" fmla="*/ 242 w 303"/>
                  <a:gd name="T83" fmla="*/ 65 h 175"/>
                  <a:gd name="T84" fmla="*/ 253 w 303"/>
                  <a:gd name="T85" fmla="*/ 60 h 175"/>
                  <a:gd name="T86" fmla="*/ 262 w 303"/>
                  <a:gd name="T87" fmla="*/ 54 h 175"/>
                  <a:gd name="T88" fmla="*/ 272 w 303"/>
                  <a:gd name="T89" fmla="*/ 48 h 175"/>
                  <a:gd name="T90" fmla="*/ 281 w 303"/>
                  <a:gd name="T91" fmla="*/ 39 h 175"/>
                  <a:gd name="T92" fmla="*/ 289 w 303"/>
                  <a:gd name="T93" fmla="*/ 28 h 175"/>
                  <a:gd name="T94" fmla="*/ 297 w 303"/>
                  <a:gd name="T95" fmla="*/ 14 h 175"/>
                  <a:gd name="T96" fmla="*/ 303 w 303"/>
                  <a:gd name="T97" fmla="*/ 0 h 175"/>
                  <a:gd name="T98" fmla="*/ 303 w 303"/>
                  <a:gd name="T9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3" h="175">
                    <a:moveTo>
                      <a:pt x="303" y="0"/>
                    </a:moveTo>
                    <a:lnTo>
                      <a:pt x="303" y="0"/>
                    </a:lnTo>
                    <a:lnTo>
                      <a:pt x="276" y="11"/>
                    </a:lnTo>
                    <a:lnTo>
                      <a:pt x="258" y="17"/>
                    </a:lnTo>
                    <a:lnTo>
                      <a:pt x="242" y="22"/>
                    </a:lnTo>
                    <a:lnTo>
                      <a:pt x="228" y="23"/>
                    </a:lnTo>
                    <a:lnTo>
                      <a:pt x="216" y="22"/>
                    </a:lnTo>
                    <a:lnTo>
                      <a:pt x="199" y="20"/>
                    </a:lnTo>
                    <a:lnTo>
                      <a:pt x="179" y="17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35" y="14"/>
                    </a:lnTo>
                    <a:lnTo>
                      <a:pt x="120" y="15"/>
                    </a:lnTo>
                    <a:lnTo>
                      <a:pt x="104" y="20"/>
                    </a:lnTo>
                    <a:lnTo>
                      <a:pt x="88" y="25"/>
                    </a:lnTo>
                    <a:lnTo>
                      <a:pt x="74" y="31"/>
                    </a:lnTo>
                    <a:lnTo>
                      <a:pt x="62" y="39"/>
                    </a:lnTo>
                    <a:lnTo>
                      <a:pt x="50" y="48"/>
                    </a:lnTo>
                    <a:lnTo>
                      <a:pt x="39" y="59"/>
                    </a:lnTo>
                    <a:lnTo>
                      <a:pt x="28" y="71"/>
                    </a:lnTo>
                    <a:lnTo>
                      <a:pt x="20" y="84"/>
                    </a:lnTo>
                    <a:lnTo>
                      <a:pt x="12" y="98"/>
                    </a:lnTo>
                    <a:lnTo>
                      <a:pt x="8" y="112"/>
                    </a:lnTo>
                    <a:lnTo>
                      <a:pt x="3" y="127"/>
                    </a:lnTo>
                    <a:lnTo>
                      <a:pt x="1" y="143"/>
                    </a:lnTo>
                    <a:lnTo>
                      <a:pt x="0" y="158"/>
                    </a:lnTo>
                    <a:lnTo>
                      <a:pt x="1" y="175"/>
                    </a:lnTo>
                    <a:lnTo>
                      <a:pt x="1" y="175"/>
                    </a:lnTo>
                    <a:lnTo>
                      <a:pt x="12" y="155"/>
                    </a:lnTo>
                    <a:lnTo>
                      <a:pt x="23" y="138"/>
                    </a:lnTo>
                    <a:lnTo>
                      <a:pt x="36" y="124"/>
                    </a:lnTo>
                    <a:lnTo>
                      <a:pt x="48" y="113"/>
                    </a:lnTo>
                    <a:lnTo>
                      <a:pt x="64" y="104"/>
                    </a:lnTo>
                    <a:lnTo>
                      <a:pt x="81" y="98"/>
                    </a:lnTo>
                    <a:lnTo>
                      <a:pt x="99" y="91"/>
                    </a:lnTo>
                    <a:lnTo>
                      <a:pt x="121" y="85"/>
                    </a:lnTo>
                    <a:lnTo>
                      <a:pt x="121" y="85"/>
                    </a:lnTo>
                    <a:lnTo>
                      <a:pt x="151" y="81"/>
                    </a:lnTo>
                    <a:lnTo>
                      <a:pt x="179" y="77"/>
                    </a:lnTo>
                    <a:lnTo>
                      <a:pt x="205" y="73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3" y="60"/>
                    </a:lnTo>
                    <a:lnTo>
                      <a:pt x="262" y="54"/>
                    </a:lnTo>
                    <a:lnTo>
                      <a:pt x="272" y="48"/>
                    </a:lnTo>
                    <a:lnTo>
                      <a:pt x="281" y="39"/>
                    </a:lnTo>
                    <a:lnTo>
                      <a:pt x="289" y="28"/>
                    </a:lnTo>
                    <a:lnTo>
                      <a:pt x="297" y="14"/>
                    </a:lnTo>
                    <a:lnTo>
                      <a:pt x="303" y="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AD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981D2D72-AA0C-4A81-A19C-175CC8F6E0C9}"/>
              </a:ext>
            </a:extLst>
          </p:cNvPr>
          <p:cNvGrpSpPr/>
          <p:nvPr/>
        </p:nvGrpSpPr>
        <p:grpSpPr>
          <a:xfrm>
            <a:off x="2497375" y="2250601"/>
            <a:ext cx="1173426" cy="924520"/>
            <a:chOff x="2430700" y="2037602"/>
            <a:chExt cx="1173426" cy="924520"/>
          </a:xfrm>
        </p:grpSpPr>
        <p:pic>
          <p:nvPicPr>
            <p:cNvPr id="80" name="Grafika 79" descr="Samochód z wypełnieniem pełnym">
              <a:extLst>
                <a:ext uri="{FF2B5EF4-FFF2-40B4-BE49-F238E27FC236}">
                  <a16:creationId xmlns:a16="http://schemas.microsoft.com/office/drawing/2014/main" id="{DA0336B7-7FAF-4B81-B13C-F3F4591B6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89726" y="2047722"/>
              <a:ext cx="914400" cy="914400"/>
            </a:xfrm>
            <a:prstGeom prst="rect">
              <a:avLst/>
            </a:prstGeom>
          </p:spPr>
        </p:pic>
        <p:grpSp>
          <p:nvGrpSpPr>
            <p:cNvPr id="81" name="Grupa 80">
              <a:extLst>
                <a:ext uri="{FF2B5EF4-FFF2-40B4-BE49-F238E27FC236}">
                  <a16:creationId xmlns:a16="http://schemas.microsoft.com/office/drawing/2014/main" id="{C1F03F72-AB6F-44CB-BB32-B72B1188B592}"/>
                </a:ext>
              </a:extLst>
            </p:cNvPr>
            <p:cNvGrpSpPr/>
            <p:nvPr/>
          </p:nvGrpSpPr>
          <p:grpSpPr>
            <a:xfrm rot="18117112">
              <a:off x="2398390" y="2069912"/>
              <a:ext cx="356394" cy="291773"/>
              <a:chOff x="2370471" y="2600137"/>
              <a:chExt cx="356394" cy="291773"/>
            </a:xfrm>
          </p:grpSpPr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FB7164E6-FDC2-4815-9823-651661BCD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471" y="2600137"/>
                <a:ext cx="356394" cy="196582"/>
              </a:xfrm>
              <a:custGeom>
                <a:avLst/>
                <a:gdLst>
                  <a:gd name="T0" fmla="*/ 267 w 503"/>
                  <a:gd name="T1" fmla="*/ 196 h 278"/>
                  <a:gd name="T2" fmla="*/ 317 w 503"/>
                  <a:gd name="T3" fmla="*/ 196 h 278"/>
                  <a:gd name="T4" fmla="*/ 362 w 503"/>
                  <a:gd name="T5" fmla="*/ 189 h 278"/>
                  <a:gd name="T6" fmla="*/ 404 w 503"/>
                  <a:gd name="T7" fmla="*/ 177 h 278"/>
                  <a:gd name="T8" fmla="*/ 439 w 503"/>
                  <a:gd name="T9" fmla="*/ 157 h 278"/>
                  <a:gd name="T10" fmla="*/ 467 w 503"/>
                  <a:gd name="T11" fmla="*/ 129 h 278"/>
                  <a:gd name="T12" fmla="*/ 489 w 503"/>
                  <a:gd name="T13" fmla="*/ 95 h 278"/>
                  <a:gd name="T14" fmla="*/ 500 w 503"/>
                  <a:gd name="T15" fmla="*/ 51 h 278"/>
                  <a:gd name="T16" fmla="*/ 503 w 503"/>
                  <a:gd name="T17" fmla="*/ 0 h 278"/>
                  <a:gd name="T18" fmla="*/ 489 w 503"/>
                  <a:gd name="T19" fmla="*/ 25 h 278"/>
                  <a:gd name="T20" fmla="*/ 475 w 503"/>
                  <a:gd name="T21" fmla="*/ 48 h 278"/>
                  <a:gd name="T22" fmla="*/ 450 w 503"/>
                  <a:gd name="T23" fmla="*/ 78 h 278"/>
                  <a:gd name="T24" fmla="*/ 422 w 503"/>
                  <a:gd name="T25" fmla="*/ 95 h 278"/>
                  <a:gd name="T26" fmla="*/ 393 w 503"/>
                  <a:gd name="T27" fmla="*/ 105 h 278"/>
                  <a:gd name="T28" fmla="*/ 362 w 503"/>
                  <a:gd name="T29" fmla="*/ 109 h 278"/>
                  <a:gd name="T30" fmla="*/ 331 w 503"/>
                  <a:gd name="T31" fmla="*/ 107 h 278"/>
                  <a:gd name="T32" fmla="*/ 264 w 503"/>
                  <a:gd name="T33" fmla="*/ 98 h 278"/>
                  <a:gd name="T34" fmla="*/ 230 w 503"/>
                  <a:gd name="T35" fmla="*/ 95 h 278"/>
                  <a:gd name="T36" fmla="*/ 189 w 503"/>
                  <a:gd name="T37" fmla="*/ 96 h 278"/>
                  <a:gd name="T38" fmla="*/ 149 w 503"/>
                  <a:gd name="T39" fmla="*/ 104 h 278"/>
                  <a:gd name="T40" fmla="*/ 112 w 503"/>
                  <a:gd name="T41" fmla="*/ 119 h 278"/>
                  <a:gd name="T42" fmla="*/ 76 w 503"/>
                  <a:gd name="T43" fmla="*/ 140 h 278"/>
                  <a:gd name="T44" fmla="*/ 46 w 503"/>
                  <a:gd name="T45" fmla="*/ 166 h 278"/>
                  <a:gd name="T46" fmla="*/ 23 w 503"/>
                  <a:gd name="T47" fmla="*/ 199 h 278"/>
                  <a:gd name="T48" fmla="*/ 6 w 503"/>
                  <a:gd name="T49" fmla="*/ 236 h 278"/>
                  <a:gd name="T50" fmla="*/ 0 w 503"/>
                  <a:gd name="T51" fmla="*/ 278 h 278"/>
                  <a:gd name="T52" fmla="*/ 15 w 503"/>
                  <a:gd name="T53" fmla="*/ 258 h 278"/>
                  <a:gd name="T54" fmla="*/ 31 w 503"/>
                  <a:gd name="T55" fmla="*/ 241 h 278"/>
                  <a:gd name="T56" fmla="*/ 57 w 503"/>
                  <a:gd name="T57" fmla="*/ 217 h 278"/>
                  <a:gd name="T58" fmla="*/ 85 w 503"/>
                  <a:gd name="T59" fmla="*/ 202 h 278"/>
                  <a:gd name="T60" fmla="*/ 113 w 503"/>
                  <a:gd name="T61" fmla="*/ 192 h 278"/>
                  <a:gd name="T62" fmla="*/ 143 w 503"/>
                  <a:gd name="T63" fmla="*/ 188 h 278"/>
                  <a:gd name="T64" fmla="*/ 203 w 503"/>
                  <a:gd name="T65" fmla="*/ 189 h 278"/>
                  <a:gd name="T66" fmla="*/ 267 w 503"/>
                  <a:gd name="T67" fmla="*/ 19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3" h="278">
                    <a:moveTo>
                      <a:pt x="267" y="196"/>
                    </a:moveTo>
                    <a:lnTo>
                      <a:pt x="267" y="196"/>
                    </a:lnTo>
                    <a:lnTo>
                      <a:pt x="292" y="196"/>
                    </a:lnTo>
                    <a:lnTo>
                      <a:pt x="317" y="196"/>
                    </a:lnTo>
                    <a:lnTo>
                      <a:pt x="340" y="194"/>
                    </a:lnTo>
                    <a:lnTo>
                      <a:pt x="362" y="189"/>
                    </a:lnTo>
                    <a:lnTo>
                      <a:pt x="383" y="185"/>
                    </a:lnTo>
                    <a:lnTo>
                      <a:pt x="404" y="177"/>
                    </a:lnTo>
                    <a:lnTo>
                      <a:pt x="422" y="168"/>
                    </a:lnTo>
                    <a:lnTo>
                      <a:pt x="439" y="157"/>
                    </a:lnTo>
                    <a:lnTo>
                      <a:pt x="453" y="144"/>
                    </a:lnTo>
                    <a:lnTo>
                      <a:pt x="467" y="129"/>
                    </a:lnTo>
                    <a:lnTo>
                      <a:pt x="478" y="113"/>
                    </a:lnTo>
                    <a:lnTo>
                      <a:pt x="489" y="95"/>
                    </a:lnTo>
                    <a:lnTo>
                      <a:pt x="495" y="74"/>
                    </a:lnTo>
                    <a:lnTo>
                      <a:pt x="500" y="51"/>
                    </a:lnTo>
                    <a:lnTo>
                      <a:pt x="503" y="26"/>
                    </a:lnTo>
                    <a:lnTo>
                      <a:pt x="503" y="0"/>
                    </a:lnTo>
                    <a:lnTo>
                      <a:pt x="503" y="0"/>
                    </a:lnTo>
                    <a:lnTo>
                      <a:pt x="489" y="25"/>
                    </a:lnTo>
                    <a:lnTo>
                      <a:pt x="475" y="48"/>
                    </a:lnTo>
                    <a:lnTo>
                      <a:pt x="475" y="48"/>
                    </a:lnTo>
                    <a:lnTo>
                      <a:pt x="463" y="64"/>
                    </a:lnTo>
                    <a:lnTo>
                      <a:pt x="450" y="78"/>
                    </a:lnTo>
                    <a:lnTo>
                      <a:pt x="436" y="87"/>
                    </a:lnTo>
                    <a:lnTo>
                      <a:pt x="422" y="95"/>
                    </a:lnTo>
                    <a:lnTo>
                      <a:pt x="408" y="101"/>
                    </a:lnTo>
                    <a:lnTo>
                      <a:pt x="393" y="105"/>
                    </a:lnTo>
                    <a:lnTo>
                      <a:pt x="377" y="107"/>
                    </a:lnTo>
                    <a:lnTo>
                      <a:pt x="362" y="109"/>
                    </a:lnTo>
                    <a:lnTo>
                      <a:pt x="346" y="109"/>
                    </a:lnTo>
                    <a:lnTo>
                      <a:pt x="331" y="107"/>
                    </a:lnTo>
                    <a:lnTo>
                      <a:pt x="298" y="102"/>
                    </a:lnTo>
                    <a:lnTo>
                      <a:pt x="264" y="98"/>
                    </a:lnTo>
                    <a:lnTo>
                      <a:pt x="230" y="95"/>
                    </a:lnTo>
                    <a:lnTo>
                      <a:pt x="230" y="95"/>
                    </a:lnTo>
                    <a:lnTo>
                      <a:pt x="209" y="95"/>
                    </a:lnTo>
                    <a:lnTo>
                      <a:pt x="189" y="96"/>
                    </a:lnTo>
                    <a:lnTo>
                      <a:pt x="169" y="99"/>
                    </a:lnTo>
                    <a:lnTo>
                      <a:pt x="149" y="104"/>
                    </a:lnTo>
                    <a:lnTo>
                      <a:pt x="130" y="112"/>
                    </a:lnTo>
                    <a:lnTo>
                      <a:pt x="112" y="119"/>
                    </a:lnTo>
                    <a:lnTo>
                      <a:pt x="93" y="129"/>
                    </a:lnTo>
                    <a:lnTo>
                      <a:pt x="76" y="140"/>
                    </a:lnTo>
                    <a:lnTo>
                      <a:pt x="60" y="152"/>
                    </a:lnTo>
                    <a:lnTo>
                      <a:pt x="46" y="166"/>
                    </a:lnTo>
                    <a:lnTo>
                      <a:pt x="34" y="182"/>
                    </a:lnTo>
                    <a:lnTo>
                      <a:pt x="23" y="199"/>
                    </a:lnTo>
                    <a:lnTo>
                      <a:pt x="14" y="217"/>
                    </a:lnTo>
                    <a:lnTo>
                      <a:pt x="6" y="236"/>
                    </a:lnTo>
                    <a:lnTo>
                      <a:pt x="1" y="256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15" y="258"/>
                    </a:lnTo>
                    <a:lnTo>
                      <a:pt x="31" y="241"/>
                    </a:lnTo>
                    <a:lnTo>
                      <a:pt x="31" y="241"/>
                    </a:lnTo>
                    <a:lnTo>
                      <a:pt x="43" y="228"/>
                    </a:lnTo>
                    <a:lnTo>
                      <a:pt x="57" y="217"/>
                    </a:lnTo>
                    <a:lnTo>
                      <a:pt x="71" y="210"/>
                    </a:lnTo>
                    <a:lnTo>
                      <a:pt x="85" y="202"/>
                    </a:lnTo>
                    <a:lnTo>
                      <a:pt x="99" y="197"/>
                    </a:lnTo>
                    <a:lnTo>
                      <a:pt x="113" y="192"/>
                    </a:lnTo>
                    <a:lnTo>
                      <a:pt x="129" y="189"/>
                    </a:lnTo>
                    <a:lnTo>
                      <a:pt x="143" y="188"/>
                    </a:lnTo>
                    <a:lnTo>
                      <a:pt x="172" y="188"/>
                    </a:lnTo>
                    <a:lnTo>
                      <a:pt x="203" y="189"/>
                    </a:lnTo>
                    <a:lnTo>
                      <a:pt x="267" y="196"/>
                    </a:lnTo>
                    <a:lnTo>
                      <a:pt x="267" y="196"/>
                    </a:lnTo>
                    <a:close/>
                  </a:path>
                </a:pathLst>
              </a:custGeom>
              <a:solidFill>
                <a:srgbClr val="AD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Freeform 76">
                <a:extLst>
                  <a:ext uri="{FF2B5EF4-FFF2-40B4-BE49-F238E27FC236}">
                    <a16:creationId xmlns:a16="http://schemas.microsoft.com/office/drawing/2014/main" id="{DDA40549-A7D7-4CE9-A162-0119E9CD3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038" y="2767455"/>
                <a:ext cx="214968" cy="124455"/>
              </a:xfrm>
              <a:custGeom>
                <a:avLst/>
                <a:gdLst>
                  <a:gd name="T0" fmla="*/ 303 w 303"/>
                  <a:gd name="T1" fmla="*/ 0 h 175"/>
                  <a:gd name="T2" fmla="*/ 303 w 303"/>
                  <a:gd name="T3" fmla="*/ 0 h 175"/>
                  <a:gd name="T4" fmla="*/ 276 w 303"/>
                  <a:gd name="T5" fmla="*/ 11 h 175"/>
                  <a:gd name="T6" fmla="*/ 258 w 303"/>
                  <a:gd name="T7" fmla="*/ 17 h 175"/>
                  <a:gd name="T8" fmla="*/ 242 w 303"/>
                  <a:gd name="T9" fmla="*/ 22 h 175"/>
                  <a:gd name="T10" fmla="*/ 228 w 303"/>
                  <a:gd name="T11" fmla="*/ 23 h 175"/>
                  <a:gd name="T12" fmla="*/ 216 w 303"/>
                  <a:gd name="T13" fmla="*/ 22 h 175"/>
                  <a:gd name="T14" fmla="*/ 199 w 303"/>
                  <a:gd name="T15" fmla="*/ 20 h 175"/>
                  <a:gd name="T16" fmla="*/ 179 w 303"/>
                  <a:gd name="T17" fmla="*/ 17 h 175"/>
                  <a:gd name="T18" fmla="*/ 152 w 303"/>
                  <a:gd name="T19" fmla="*/ 14 h 175"/>
                  <a:gd name="T20" fmla="*/ 152 w 303"/>
                  <a:gd name="T21" fmla="*/ 14 h 175"/>
                  <a:gd name="T22" fmla="*/ 135 w 303"/>
                  <a:gd name="T23" fmla="*/ 14 h 175"/>
                  <a:gd name="T24" fmla="*/ 120 w 303"/>
                  <a:gd name="T25" fmla="*/ 15 h 175"/>
                  <a:gd name="T26" fmla="*/ 104 w 303"/>
                  <a:gd name="T27" fmla="*/ 20 h 175"/>
                  <a:gd name="T28" fmla="*/ 88 w 303"/>
                  <a:gd name="T29" fmla="*/ 25 h 175"/>
                  <a:gd name="T30" fmla="*/ 74 w 303"/>
                  <a:gd name="T31" fmla="*/ 31 h 175"/>
                  <a:gd name="T32" fmla="*/ 62 w 303"/>
                  <a:gd name="T33" fmla="*/ 39 h 175"/>
                  <a:gd name="T34" fmla="*/ 50 w 303"/>
                  <a:gd name="T35" fmla="*/ 48 h 175"/>
                  <a:gd name="T36" fmla="*/ 39 w 303"/>
                  <a:gd name="T37" fmla="*/ 59 h 175"/>
                  <a:gd name="T38" fmla="*/ 28 w 303"/>
                  <a:gd name="T39" fmla="*/ 71 h 175"/>
                  <a:gd name="T40" fmla="*/ 20 w 303"/>
                  <a:gd name="T41" fmla="*/ 84 h 175"/>
                  <a:gd name="T42" fmla="*/ 12 w 303"/>
                  <a:gd name="T43" fmla="*/ 98 h 175"/>
                  <a:gd name="T44" fmla="*/ 8 w 303"/>
                  <a:gd name="T45" fmla="*/ 112 h 175"/>
                  <a:gd name="T46" fmla="*/ 3 w 303"/>
                  <a:gd name="T47" fmla="*/ 127 h 175"/>
                  <a:gd name="T48" fmla="*/ 1 w 303"/>
                  <a:gd name="T49" fmla="*/ 143 h 175"/>
                  <a:gd name="T50" fmla="*/ 0 w 303"/>
                  <a:gd name="T51" fmla="*/ 158 h 175"/>
                  <a:gd name="T52" fmla="*/ 1 w 303"/>
                  <a:gd name="T53" fmla="*/ 175 h 175"/>
                  <a:gd name="T54" fmla="*/ 1 w 303"/>
                  <a:gd name="T55" fmla="*/ 175 h 175"/>
                  <a:gd name="T56" fmla="*/ 12 w 303"/>
                  <a:gd name="T57" fmla="*/ 155 h 175"/>
                  <a:gd name="T58" fmla="*/ 23 w 303"/>
                  <a:gd name="T59" fmla="*/ 138 h 175"/>
                  <a:gd name="T60" fmla="*/ 36 w 303"/>
                  <a:gd name="T61" fmla="*/ 124 h 175"/>
                  <a:gd name="T62" fmla="*/ 48 w 303"/>
                  <a:gd name="T63" fmla="*/ 113 h 175"/>
                  <a:gd name="T64" fmla="*/ 64 w 303"/>
                  <a:gd name="T65" fmla="*/ 104 h 175"/>
                  <a:gd name="T66" fmla="*/ 81 w 303"/>
                  <a:gd name="T67" fmla="*/ 98 h 175"/>
                  <a:gd name="T68" fmla="*/ 99 w 303"/>
                  <a:gd name="T69" fmla="*/ 91 h 175"/>
                  <a:gd name="T70" fmla="*/ 121 w 303"/>
                  <a:gd name="T71" fmla="*/ 85 h 175"/>
                  <a:gd name="T72" fmla="*/ 121 w 303"/>
                  <a:gd name="T73" fmla="*/ 85 h 175"/>
                  <a:gd name="T74" fmla="*/ 151 w 303"/>
                  <a:gd name="T75" fmla="*/ 81 h 175"/>
                  <a:gd name="T76" fmla="*/ 179 w 303"/>
                  <a:gd name="T77" fmla="*/ 77 h 175"/>
                  <a:gd name="T78" fmla="*/ 205 w 303"/>
                  <a:gd name="T79" fmla="*/ 73 h 175"/>
                  <a:gd name="T80" fmla="*/ 230 w 303"/>
                  <a:gd name="T81" fmla="*/ 68 h 175"/>
                  <a:gd name="T82" fmla="*/ 242 w 303"/>
                  <a:gd name="T83" fmla="*/ 65 h 175"/>
                  <a:gd name="T84" fmla="*/ 253 w 303"/>
                  <a:gd name="T85" fmla="*/ 60 h 175"/>
                  <a:gd name="T86" fmla="*/ 262 w 303"/>
                  <a:gd name="T87" fmla="*/ 54 h 175"/>
                  <a:gd name="T88" fmla="*/ 272 w 303"/>
                  <a:gd name="T89" fmla="*/ 48 h 175"/>
                  <a:gd name="T90" fmla="*/ 281 w 303"/>
                  <a:gd name="T91" fmla="*/ 39 h 175"/>
                  <a:gd name="T92" fmla="*/ 289 w 303"/>
                  <a:gd name="T93" fmla="*/ 28 h 175"/>
                  <a:gd name="T94" fmla="*/ 297 w 303"/>
                  <a:gd name="T95" fmla="*/ 14 h 175"/>
                  <a:gd name="T96" fmla="*/ 303 w 303"/>
                  <a:gd name="T97" fmla="*/ 0 h 175"/>
                  <a:gd name="T98" fmla="*/ 303 w 303"/>
                  <a:gd name="T9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3" h="175">
                    <a:moveTo>
                      <a:pt x="303" y="0"/>
                    </a:moveTo>
                    <a:lnTo>
                      <a:pt x="303" y="0"/>
                    </a:lnTo>
                    <a:lnTo>
                      <a:pt x="276" y="11"/>
                    </a:lnTo>
                    <a:lnTo>
                      <a:pt x="258" y="17"/>
                    </a:lnTo>
                    <a:lnTo>
                      <a:pt x="242" y="22"/>
                    </a:lnTo>
                    <a:lnTo>
                      <a:pt x="228" y="23"/>
                    </a:lnTo>
                    <a:lnTo>
                      <a:pt x="216" y="22"/>
                    </a:lnTo>
                    <a:lnTo>
                      <a:pt x="199" y="20"/>
                    </a:lnTo>
                    <a:lnTo>
                      <a:pt x="179" y="17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35" y="14"/>
                    </a:lnTo>
                    <a:lnTo>
                      <a:pt x="120" y="15"/>
                    </a:lnTo>
                    <a:lnTo>
                      <a:pt x="104" y="20"/>
                    </a:lnTo>
                    <a:lnTo>
                      <a:pt x="88" y="25"/>
                    </a:lnTo>
                    <a:lnTo>
                      <a:pt x="74" y="31"/>
                    </a:lnTo>
                    <a:lnTo>
                      <a:pt x="62" y="39"/>
                    </a:lnTo>
                    <a:lnTo>
                      <a:pt x="50" y="48"/>
                    </a:lnTo>
                    <a:lnTo>
                      <a:pt x="39" y="59"/>
                    </a:lnTo>
                    <a:lnTo>
                      <a:pt x="28" y="71"/>
                    </a:lnTo>
                    <a:lnTo>
                      <a:pt x="20" y="84"/>
                    </a:lnTo>
                    <a:lnTo>
                      <a:pt x="12" y="98"/>
                    </a:lnTo>
                    <a:lnTo>
                      <a:pt x="8" y="112"/>
                    </a:lnTo>
                    <a:lnTo>
                      <a:pt x="3" y="127"/>
                    </a:lnTo>
                    <a:lnTo>
                      <a:pt x="1" y="143"/>
                    </a:lnTo>
                    <a:lnTo>
                      <a:pt x="0" y="158"/>
                    </a:lnTo>
                    <a:lnTo>
                      <a:pt x="1" y="175"/>
                    </a:lnTo>
                    <a:lnTo>
                      <a:pt x="1" y="175"/>
                    </a:lnTo>
                    <a:lnTo>
                      <a:pt x="12" y="155"/>
                    </a:lnTo>
                    <a:lnTo>
                      <a:pt x="23" y="138"/>
                    </a:lnTo>
                    <a:lnTo>
                      <a:pt x="36" y="124"/>
                    </a:lnTo>
                    <a:lnTo>
                      <a:pt x="48" y="113"/>
                    </a:lnTo>
                    <a:lnTo>
                      <a:pt x="64" y="104"/>
                    </a:lnTo>
                    <a:lnTo>
                      <a:pt x="81" y="98"/>
                    </a:lnTo>
                    <a:lnTo>
                      <a:pt x="99" y="91"/>
                    </a:lnTo>
                    <a:lnTo>
                      <a:pt x="121" y="85"/>
                    </a:lnTo>
                    <a:lnTo>
                      <a:pt x="121" y="85"/>
                    </a:lnTo>
                    <a:lnTo>
                      <a:pt x="151" y="81"/>
                    </a:lnTo>
                    <a:lnTo>
                      <a:pt x="179" y="77"/>
                    </a:lnTo>
                    <a:lnTo>
                      <a:pt x="205" y="73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3" y="60"/>
                    </a:lnTo>
                    <a:lnTo>
                      <a:pt x="262" y="54"/>
                    </a:lnTo>
                    <a:lnTo>
                      <a:pt x="272" y="48"/>
                    </a:lnTo>
                    <a:lnTo>
                      <a:pt x="281" y="39"/>
                    </a:lnTo>
                    <a:lnTo>
                      <a:pt x="289" y="28"/>
                    </a:lnTo>
                    <a:lnTo>
                      <a:pt x="297" y="14"/>
                    </a:lnTo>
                    <a:lnTo>
                      <a:pt x="303" y="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AD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53C60C4B-A97C-431E-B0C5-AE082F47A650}"/>
              </a:ext>
            </a:extLst>
          </p:cNvPr>
          <p:cNvGrpSpPr/>
          <p:nvPr/>
        </p:nvGrpSpPr>
        <p:grpSpPr>
          <a:xfrm>
            <a:off x="7518744" y="2348389"/>
            <a:ext cx="387080" cy="621840"/>
            <a:chOff x="7452069" y="2519839"/>
            <a:chExt cx="387080" cy="621840"/>
          </a:xfrm>
        </p:grpSpPr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2E3F5BCE-28B0-4463-82F4-193F0504929A}"/>
                </a:ext>
              </a:extLst>
            </p:cNvPr>
            <p:cNvSpPr/>
            <p:nvPr/>
          </p:nvSpPr>
          <p:spPr>
            <a:xfrm>
              <a:off x="7452069" y="2519839"/>
              <a:ext cx="387080" cy="456661"/>
            </a:xfrm>
            <a:custGeom>
              <a:avLst/>
              <a:gdLst>
                <a:gd name="connsiteX0" fmla="*/ 385789 w 387080"/>
                <a:gd name="connsiteY0" fmla="*/ 171072 h 456661"/>
                <a:gd name="connsiteX1" fmla="*/ 171052 w 387080"/>
                <a:gd name="connsiteY1" fmla="*/ 1330 h 456661"/>
                <a:gd name="connsiteX2" fmla="*/ 0 w 387080"/>
                <a:gd name="connsiteY2" fmla="*/ 192909 h 456661"/>
                <a:gd name="connsiteX3" fmla="*/ 91083 w 387080"/>
                <a:gd name="connsiteY3" fmla="*/ 192909 h 456661"/>
                <a:gd name="connsiteX4" fmla="*/ 193508 w 387080"/>
                <a:gd name="connsiteY4" fmla="*/ 90474 h 456661"/>
                <a:gd name="connsiteX5" fmla="*/ 295943 w 387080"/>
                <a:gd name="connsiteY5" fmla="*/ 192900 h 456661"/>
                <a:gd name="connsiteX6" fmla="*/ 247912 w 387080"/>
                <a:gd name="connsiteY6" fmla="*/ 279695 h 456661"/>
                <a:gd name="connsiteX7" fmla="*/ 147949 w 387080"/>
                <a:gd name="connsiteY7" fmla="*/ 456662 h 456661"/>
                <a:gd name="connsiteX8" fmla="*/ 239032 w 387080"/>
                <a:gd name="connsiteY8" fmla="*/ 456662 h 456661"/>
                <a:gd name="connsiteX9" fmla="*/ 296398 w 387080"/>
                <a:gd name="connsiteY9" fmla="*/ 356797 h 456661"/>
                <a:gd name="connsiteX10" fmla="*/ 385789 w 387080"/>
                <a:gd name="connsiteY10" fmla="*/ 171072 h 45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080" h="456661">
                  <a:moveTo>
                    <a:pt x="385789" y="171072"/>
                  </a:moveTo>
                  <a:cubicBezTo>
                    <a:pt x="373363" y="64901"/>
                    <a:pt x="277223" y="-11095"/>
                    <a:pt x="171052" y="1330"/>
                  </a:cubicBezTo>
                  <a:cubicBezTo>
                    <a:pt x="73776" y="12715"/>
                    <a:pt x="334" y="94970"/>
                    <a:pt x="0" y="192909"/>
                  </a:cubicBezTo>
                  <a:lnTo>
                    <a:pt x="91083" y="192909"/>
                  </a:lnTo>
                  <a:cubicBezTo>
                    <a:pt x="91080" y="136338"/>
                    <a:pt x="136938" y="90476"/>
                    <a:pt x="193508" y="90474"/>
                  </a:cubicBezTo>
                  <a:cubicBezTo>
                    <a:pt x="250079" y="90472"/>
                    <a:pt x="295941" y="136330"/>
                    <a:pt x="295943" y="192900"/>
                  </a:cubicBezTo>
                  <a:cubicBezTo>
                    <a:pt x="295945" y="228172"/>
                    <a:pt x="277799" y="260963"/>
                    <a:pt x="247912" y="279695"/>
                  </a:cubicBezTo>
                  <a:cubicBezTo>
                    <a:pt x="186235" y="317432"/>
                    <a:pt x="148431" y="384357"/>
                    <a:pt x="147949" y="456662"/>
                  </a:cubicBezTo>
                  <a:lnTo>
                    <a:pt x="239032" y="456662"/>
                  </a:lnTo>
                  <a:cubicBezTo>
                    <a:pt x="239612" y="415697"/>
                    <a:pt x="261304" y="377936"/>
                    <a:pt x="296398" y="356797"/>
                  </a:cubicBezTo>
                  <a:cubicBezTo>
                    <a:pt x="359580" y="317363"/>
                    <a:pt x="394383" y="245052"/>
                    <a:pt x="385789" y="171072"/>
                  </a:cubicBezTo>
                  <a:close/>
                </a:path>
              </a:pathLst>
            </a:custGeom>
            <a:solidFill>
              <a:srgbClr val="D9D9D9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6D0D6ACF-9703-4E2E-AEB2-3760BD48DB3F}"/>
                </a:ext>
              </a:extLst>
            </p:cNvPr>
            <p:cNvSpPr/>
            <p:nvPr/>
          </p:nvSpPr>
          <p:spPr>
            <a:xfrm>
              <a:off x="7591342" y="3030267"/>
              <a:ext cx="111327" cy="111412"/>
            </a:xfrm>
            <a:custGeom>
              <a:avLst/>
              <a:gdLst>
                <a:gd name="connsiteX0" fmla="*/ 95046 w 111327"/>
                <a:gd name="connsiteY0" fmla="*/ 16337 h 111412"/>
                <a:gd name="connsiteX1" fmla="*/ 95046 w 111327"/>
                <a:gd name="connsiteY1" fmla="*/ 16337 h 111412"/>
                <a:gd name="connsiteX2" fmla="*/ 16364 w 111327"/>
                <a:gd name="connsiteY2" fmla="*/ 16255 h 111412"/>
                <a:gd name="connsiteX3" fmla="*/ 16282 w 111327"/>
                <a:gd name="connsiteY3" fmla="*/ 16337 h 111412"/>
                <a:gd name="connsiteX4" fmla="*/ 4350 w 111327"/>
                <a:gd name="connsiteY4" fmla="*/ 34143 h 111412"/>
                <a:gd name="connsiteX5" fmla="*/ 1 w 111327"/>
                <a:gd name="connsiteY5" fmla="*/ 55859 h 111412"/>
                <a:gd name="connsiteX6" fmla="*/ 4365 w 111327"/>
                <a:gd name="connsiteY6" fmla="*/ 77476 h 111412"/>
                <a:gd name="connsiteX7" fmla="*/ 34089 w 111327"/>
                <a:gd name="connsiteY7" fmla="*/ 107040 h 111412"/>
                <a:gd name="connsiteX8" fmla="*/ 55797 w 111327"/>
                <a:gd name="connsiteY8" fmla="*/ 111412 h 111412"/>
                <a:gd name="connsiteX9" fmla="*/ 77414 w 111327"/>
                <a:gd name="connsiteY9" fmla="*/ 107047 h 111412"/>
                <a:gd name="connsiteX10" fmla="*/ 106955 w 111327"/>
                <a:gd name="connsiteY10" fmla="*/ 77499 h 111412"/>
                <a:gd name="connsiteX11" fmla="*/ 111327 w 111327"/>
                <a:gd name="connsiteY11" fmla="*/ 55882 h 111412"/>
                <a:gd name="connsiteX12" fmla="*/ 106970 w 111327"/>
                <a:gd name="connsiteY12" fmla="*/ 34166 h 111412"/>
                <a:gd name="connsiteX13" fmla="*/ 95046 w 111327"/>
                <a:gd name="connsiteY13" fmla="*/ 16337 h 11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327" h="111412">
                  <a:moveTo>
                    <a:pt x="95046" y="16337"/>
                  </a:moveTo>
                  <a:lnTo>
                    <a:pt x="95046" y="16337"/>
                  </a:lnTo>
                  <a:cubicBezTo>
                    <a:pt x="73341" y="-5413"/>
                    <a:pt x="38114" y="-5450"/>
                    <a:pt x="16364" y="16255"/>
                  </a:cubicBezTo>
                  <a:cubicBezTo>
                    <a:pt x="16337" y="16282"/>
                    <a:pt x="16309" y="16309"/>
                    <a:pt x="16282" y="16337"/>
                  </a:cubicBezTo>
                  <a:cubicBezTo>
                    <a:pt x="11192" y="21446"/>
                    <a:pt x="7139" y="27493"/>
                    <a:pt x="4350" y="34143"/>
                  </a:cubicBezTo>
                  <a:cubicBezTo>
                    <a:pt x="1446" y="41013"/>
                    <a:pt x="-33" y="48401"/>
                    <a:pt x="1" y="55859"/>
                  </a:cubicBezTo>
                  <a:cubicBezTo>
                    <a:pt x="-41" y="63287"/>
                    <a:pt x="1445" y="70645"/>
                    <a:pt x="4365" y="77476"/>
                  </a:cubicBezTo>
                  <a:cubicBezTo>
                    <a:pt x="10041" y="90828"/>
                    <a:pt x="20706" y="101436"/>
                    <a:pt x="34089" y="107040"/>
                  </a:cubicBezTo>
                  <a:cubicBezTo>
                    <a:pt x="40957" y="109943"/>
                    <a:pt x="48340" y="111430"/>
                    <a:pt x="55797" y="111412"/>
                  </a:cubicBezTo>
                  <a:cubicBezTo>
                    <a:pt x="63224" y="111448"/>
                    <a:pt x="70582" y="109964"/>
                    <a:pt x="77414" y="107047"/>
                  </a:cubicBezTo>
                  <a:cubicBezTo>
                    <a:pt x="90701" y="101373"/>
                    <a:pt x="101284" y="90788"/>
                    <a:pt x="106955" y="77499"/>
                  </a:cubicBezTo>
                  <a:cubicBezTo>
                    <a:pt x="109874" y="70667"/>
                    <a:pt x="111362" y="63310"/>
                    <a:pt x="111327" y="55882"/>
                  </a:cubicBezTo>
                  <a:cubicBezTo>
                    <a:pt x="111355" y="48424"/>
                    <a:pt x="109872" y="41037"/>
                    <a:pt x="106970" y="34166"/>
                  </a:cubicBezTo>
                  <a:cubicBezTo>
                    <a:pt x="104183" y="27509"/>
                    <a:pt x="100133" y="21455"/>
                    <a:pt x="95046" y="16337"/>
                  </a:cubicBezTo>
                  <a:close/>
                </a:path>
              </a:pathLst>
            </a:custGeom>
            <a:solidFill>
              <a:srgbClr val="ADD4E7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7" name="Grupa 86">
            <a:extLst>
              <a:ext uri="{FF2B5EF4-FFF2-40B4-BE49-F238E27FC236}">
                <a16:creationId xmlns:a16="http://schemas.microsoft.com/office/drawing/2014/main" id="{AE815ED9-5FC8-40F3-B3B4-345583894253}"/>
              </a:ext>
            </a:extLst>
          </p:cNvPr>
          <p:cNvGrpSpPr/>
          <p:nvPr/>
        </p:nvGrpSpPr>
        <p:grpSpPr>
          <a:xfrm>
            <a:off x="5878693" y="2319058"/>
            <a:ext cx="703263" cy="709613"/>
            <a:chOff x="4278313" y="2586038"/>
            <a:chExt cx="703263" cy="709613"/>
          </a:xfrm>
          <a:solidFill>
            <a:srgbClr val="D9D9D9"/>
          </a:solidFill>
        </p:grpSpPr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ADB7A6B6-A5E0-4A21-9C5B-55B8767C9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51" y="2840038"/>
              <a:ext cx="53975" cy="61913"/>
            </a:xfrm>
            <a:prstGeom prst="rect">
              <a:avLst/>
            </a:pr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3A047C3E-A99B-42F5-B2CB-D75244A8E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2586038"/>
              <a:ext cx="53975" cy="68263"/>
            </a:xfrm>
            <a:custGeom>
              <a:avLst/>
              <a:gdLst>
                <a:gd name="T0" fmla="*/ 239 w 239"/>
                <a:gd name="T1" fmla="*/ 300 h 300"/>
                <a:gd name="T2" fmla="*/ 239 w 239"/>
                <a:gd name="T3" fmla="*/ 120 h 300"/>
                <a:gd name="T4" fmla="*/ 239 w 239"/>
                <a:gd name="T5" fmla="*/ 120 h 300"/>
                <a:gd name="T6" fmla="*/ 239 w 239"/>
                <a:gd name="T7" fmla="*/ 107 h 300"/>
                <a:gd name="T8" fmla="*/ 237 w 239"/>
                <a:gd name="T9" fmla="*/ 95 h 300"/>
                <a:gd name="T10" fmla="*/ 234 w 239"/>
                <a:gd name="T11" fmla="*/ 84 h 300"/>
                <a:gd name="T12" fmla="*/ 230 w 239"/>
                <a:gd name="T13" fmla="*/ 73 h 300"/>
                <a:gd name="T14" fmla="*/ 225 w 239"/>
                <a:gd name="T15" fmla="*/ 63 h 300"/>
                <a:gd name="T16" fmla="*/ 219 w 239"/>
                <a:gd name="T17" fmla="*/ 52 h 300"/>
                <a:gd name="T18" fmla="*/ 212 w 239"/>
                <a:gd name="T19" fmla="*/ 43 h 300"/>
                <a:gd name="T20" fmla="*/ 205 w 239"/>
                <a:gd name="T21" fmla="*/ 35 h 300"/>
                <a:gd name="T22" fmla="*/ 196 w 239"/>
                <a:gd name="T23" fmla="*/ 27 h 300"/>
                <a:gd name="T24" fmla="*/ 187 w 239"/>
                <a:gd name="T25" fmla="*/ 20 h 300"/>
                <a:gd name="T26" fmla="*/ 177 w 239"/>
                <a:gd name="T27" fmla="*/ 14 h 300"/>
                <a:gd name="T28" fmla="*/ 166 w 239"/>
                <a:gd name="T29" fmla="*/ 9 h 300"/>
                <a:gd name="T30" fmla="*/ 156 w 239"/>
                <a:gd name="T31" fmla="*/ 5 h 300"/>
                <a:gd name="T32" fmla="*/ 144 w 239"/>
                <a:gd name="T33" fmla="*/ 2 h 300"/>
                <a:gd name="T34" fmla="*/ 133 w 239"/>
                <a:gd name="T35" fmla="*/ 0 h 300"/>
                <a:gd name="T36" fmla="*/ 120 w 239"/>
                <a:gd name="T37" fmla="*/ 0 h 300"/>
                <a:gd name="T38" fmla="*/ 120 w 239"/>
                <a:gd name="T39" fmla="*/ 0 h 300"/>
                <a:gd name="T40" fmla="*/ 107 w 239"/>
                <a:gd name="T41" fmla="*/ 0 h 300"/>
                <a:gd name="T42" fmla="*/ 95 w 239"/>
                <a:gd name="T43" fmla="*/ 2 h 300"/>
                <a:gd name="T44" fmla="*/ 84 w 239"/>
                <a:gd name="T45" fmla="*/ 5 h 300"/>
                <a:gd name="T46" fmla="*/ 73 w 239"/>
                <a:gd name="T47" fmla="*/ 9 h 300"/>
                <a:gd name="T48" fmla="*/ 63 w 239"/>
                <a:gd name="T49" fmla="*/ 14 h 300"/>
                <a:gd name="T50" fmla="*/ 53 w 239"/>
                <a:gd name="T51" fmla="*/ 20 h 300"/>
                <a:gd name="T52" fmla="*/ 44 w 239"/>
                <a:gd name="T53" fmla="*/ 27 h 300"/>
                <a:gd name="T54" fmla="*/ 35 w 239"/>
                <a:gd name="T55" fmla="*/ 35 h 300"/>
                <a:gd name="T56" fmla="*/ 28 w 239"/>
                <a:gd name="T57" fmla="*/ 43 h 300"/>
                <a:gd name="T58" fmla="*/ 20 w 239"/>
                <a:gd name="T59" fmla="*/ 52 h 300"/>
                <a:gd name="T60" fmla="*/ 14 w 239"/>
                <a:gd name="T61" fmla="*/ 63 h 300"/>
                <a:gd name="T62" fmla="*/ 10 w 239"/>
                <a:gd name="T63" fmla="*/ 73 h 300"/>
                <a:gd name="T64" fmla="*/ 6 w 239"/>
                <a:gd name="T65" fmla="*/ 84 h 300"/>
                <a:gd name="T66" fmla="*/ 2 w 239"/>
                <a:gd name="T67" fmla="*/ 95 h 300"/>
                <a:gd name="T68" fmla="*/ 0 w 239"/>
                <a:gd name="T69" fmla="*/ 107 h 300"/>
                <a:gd name="T70" fmla="*/ 0 w 239"/>
                <a:gd name="T71" fmla="*/ 120 h 300"/>
                <a:gd name="T72" fmla="*/ 0 w 239"/>
                <a:gd name="T73" fmla="*/ 300 h 300"/>
                <a:gd name="T74" fmla="*/ 239 w 239"/>
                <a:gd name="T7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300">
                  <a:moveTo>
                    <a:pt x="239" y="300"/>
                  </a:moveTo>
                  <a:lnTo>
                    <a:pt x="239" y="120"/>
                  </a:lnTo>
                  <a:lnTo>
                    <a:pt x="239" y="120"/>
                  </a:lnTo>
                  <a:lnTo>
                    <a:pt x="239" y="107"/>
                  </a:lnTo>
                  <a:lnTo>
                    <a:pt x="237" y="95"/>
                  </a:lnTo>
                  <a:lnTo>
                    <a:pt x="234" y="84"/>
                  </a:lnTo>
                  <a:lnTo>
                    <a:pt x="230" y="73"/>
                  </a:lnTo>
                  <a:lnTo>
                    <a:pt x="225" y="63"/>
                  </a:lnTo>
                  <a:lnTo>
                    <a:pt x="219" y="52"/>
                  </a:lnTo>
                  <a:lnTo>
                    <a:pt x="212" y="43"/>
                  </a:lnTo>
                  <a:lnTo>
                    <a:pt x="205" y="35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6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4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5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300"/>
                  </a:lnTo>
                  <a:lnTo>
                    <a:pt x="239" y="300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56C207A1-137C-40E0-9EB4-3712CE6DA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3087688"/>
              <a:ext cx="53975" cy="85725"/>
            </a:xfrm>
            <a:custGeom>
              <a:avLst/>
              <a:gdLst>
                <a:gd name="T0" fmla="*/ 120 w 239"/>
                <a:gd name="T1" fmla="*/ 377 h 380"/>
                <a:gd name="T2" fmla="*/ 120 w 239"/>
                <a:gd name="T3" fmla="*/ 377 h 380"/>
                <a:gd name="T4" fmla="*/ 180 w 239"/>
                <a:gd name="T5" fmla="*/ 378 h 380"/>
                <a:gd name="T6" fmla="*/ 239 w 239"/>
                <a:gd name="T7" fmla="*/ 380 h 380"/>
                <a:gd name="T8" fmla="*/ 239 w 239"/>
                <a:gd name="T9" fmla="*/ 0 h 380"/>
                <a:gd name="T10" fmla="*/ 0 w 239"/>
                <a:gd name="T11" fmla="*/ 0 h 380"/>
                <a:gd name="T12" fmla="*/ 0 w 239"/>
                <a:gd name="T13" fmla="*/ 380 h 380"/>
                <a:gd name="T14" fmla="*/ 0 w 239"/>
                <a:gd name="T15" fmla="*/ 380 h 380"/>
                <a:gd name="T16" fmla="*/ 60 w 239"/>
                <a:gd name="T17" fmla="*/ 378 h 380"/>
                <a:gd name="T18" fmla="*/ 120 w 239"/>
                <a:gd name="T19" fmla="*/ 377 h 380"/>
                <a:gd name="T20" fmla="*/ 120 w 239"/>
                <a:gd name="T21" fmla="*/ 37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380">
                  <a:moveTo>
                    <a:pt x="120" y="377"/>
                  </a:moveTo>
                  <a:lnTo>
                    <a:pt x="120" y="377"/>
                  </a:lnTo>
                  <a:lnTo>
                    <a:pt x="180" y="378"/>
                  </a:lnTo>
                  <a:lnTo>
                    <a:pt x="239" y="380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60" y="378"/>
                  </a:lnTo>
                  <a:lnTo>
                    <a:pt x="120" y="377"/>
                  </a:lnTo>
                  <a:lnTo>
                    <a:pt x="120" y="377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0A361AF1-57C0-4D7C-AC0D-5060D8833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2613026"/>
              <a:ext cx="512763" cy="268288"/>
            </a:xfrm>
            <a:custGeom>
              <a:avLst/>
              <a:gdLst>
                <a:gd name="T0" fmla="*/ 1444 w 2261"/>
                <a:gd name="T1" fmla="*/ 27 h 1186"/>
                <a:gd name="T2" fmla="*/ 1444 w 2261"/>
                <a:gd name="T3" fmla="*/ 27 h 1186"/>
                <a:gd name="T4" fmla="*/ 1427 w 2261"/>
                <a:gd name="T5" fmla="*/ 16 h 1186"/>
                <a:gd name="T6" fmla="*/ 1411 w 2261"/>
                <a:gd name="T7" fmla="*/ 8 h 1186"/>
                <a:gd name="T8" fmla="*/ 1397 w 2261"/>
                <a:gd name="T9" fmla="*/ 3 h 1186"/>
                <a:gd name="T10" fmla="*/ 1383 w 2261"/>
                <a:gd name="T11" fmla="*/ 0 h 1186"/>
                <a:gd name="T12" fmla="*/ 1370 w 2261"/>
                <a:gd name="T13" fmla="*/ 0 h 1186"/>
                <a:gd name="T14" fmla="*/ 1359 w 2261"/>
                <a:gd name="T15" fmla="*/ 3 h 1186"/>
                <a:gd name="T16" fmla="*/ 1348 w 2261"/>
                <a:gd name="T17" fmla="*/ 7 h 1186"/>
                <a:gd name="T18" fmla="*/ 1338 w 2261"/>
                <a:gd name="T19" fmla="*/ 13 h 1186"/>
                <a:gd name="T20" fmla="*/ 1331 w 2261"/>
                <a:gd name="T21" fmla="*/ 21 h 1186"/>
                <a:gd name="T22" fmla="*/ 1325 w 2261"/>
                <a:gd name="T23" fmla="*/ 31 h 1186"/>
                <a:gd name="T24" fmla="*/ 1320 w 2261"/>
                <a:gd name="T25" fmla="*/ 42 h 1186"/>
                <a:gd name="T26" fmla="*/ 1317 w 2261"/>
                <a:gd name="T27" fmla="*/ 55 h 1186"/>
                <a:gd name="T28" fmla="*/ 1316 w 2261"/>
                <a:gd name="T29" fmla="*/ 69 h 1186"/>
                <a:gd name="T30" fmla="*/ 1317 w 2261"/>
                <a:gd name="T31" fmla="*/ 84 h 1186"/>
                <a:gd name="T32" fmla="*/ 1320 w 2261"/>
                <a:gd name="T33" fmla="*/ 101 h 1186"/>
                <a:gd name="T34" fmla="*/ 1325 w 2261"/>
                <a:gd name="T35" fmla="*/ 118 h 1186"/>
                <a:gd name="T36" fmla="*/ 1375 w 2261"/>
                <a:gd name="T37" fmla="*/ 289 h 1186"/>
                <a:gd name="T38" fmla="*/ 0 w 2261"/>
                <a:gd name="T39" fmla="*/ 289 h 1186"/>
                <a:gd name="T40" fmla="*/ 0 w 2261"/>
                <a:gd name="T41" fmla="*/ 897 h 1186"/>
                <a:gd name="T42" fmla="*/ 1375 w 2261"/>
                <a:gd name="T43" fmla="*/ 897 h 1186"/>
                <a:gd name="T44" fmla="*/ 1325 w 2261"/>
                <a:gd name="T45" fmla="*/ 1068 h 1186"/>
                <a:gd name="T46" fmla="*/ 1325 w 2261"/>
                <a:gd name="T47" fmla="*/ 1068 h 1186"/>
                <a:gd name="T48" fmla="*/ 1320 w 2261"/>
                <a:gd name="T49" fmla="*/ 1085 h 1186"/>
                <a:gd name="T50" fmla="*/ 1317 w 2261"/>
                <a:gd name="T51" fmla="*/ 1102 h 1186"/>
                <a:gd name="T52" fmla="*/ 1316 w 2261"/>
                <a:gd name="T53" fmla="*/ 1117 h 1186"/>
                <a:gd name="T54" fmla="*/ 1317 w 2261"/>
                <a:gd name="T55" fmla="*/ 1131 h 1186"/>
                <a:gd name="T56" fmla="*/ 1320 w 2261"/>
                <a:gd name="T57" fmla="*/ 1145 h 1186"/>
                <a:gd name="T58" fmla="*/ 1325 w 2261"/>
                <a:gd name="T59" fmla="*/ 1155 h 1186"/>
                <a:gd name="T60" fmla="*/ 1331 w 2261"/>
                <a:gd name="T61" fmla="*/ 1166 h 1186"/>
                <a:gd name="T62" fmla="*/ 1338 w 2261"/>
                <a:gd name="T63" fmla="*/ 1173 h 1186"/>
                <a:gd name="T64" fmla="*/ 1348 w 2261"/>
                <a:gd name="T65" fmla="*/ 1179 h 1186"/>
                <a:gd name="T66" fmla="*/ 1359 w 2261"/>
                <a:gd name="T67" fmla="*/ 1184 h 1186"/>
                <a:gd name="T68" fmla="*/ 1370 w 2261"/>
                <a:gd name="T69" fmla="*/ 1186 h 1186"/>
                <a:gd name="T70" fmla="*/ 1383 w 2261"/>
                <a:gd name="T71" fmla="*/ 1186 h 1186"/>
                <a:gd name="T72" fmla="*/ 1397 w 2261"/>
                <a:gd name="T73" fmla="*/ 1184 h 1186"/>
                <a:gd name="T74" fmla="*/ 1411 w 2261"/>
                <a:gd name="T75" fmla="*/ 1178 h 1186"/>
                <a:gd name="T76" fmla="*/ 1427 w 2261"/>
                <a:gd name="T77" fmla="*/ 1170 h 1186"/>
                <a:gd name="T78" fmla="*/ 1444 w 2261"/>
                <a:gd name="T79" fmla="*/ 1159 h 1186"/>
                <a:gd name="T80" fmla="*/ 1444 w 2261"/>
                <a:gd name="T81" fmla="*/ 1159 h 1186"/>
                <a:gd name="T82" fmla="*/ 1506 w 2261"/>
                <a:gd name="T83" fmla="*/ 1116 h 1186"/>
                <a:gd name="T84" fmla="*/ 1610 w 2261"/>
                <a:gd name="T85" fmla="*/ 1043 h 1186"/>
                <a:gd name="T86" fmla="*/ 1887 w 2261"/>
                <a:gd name="T87" fmla="*/ 851 h 1186"/>
                <a:gd name="T88" fmla="*/ 2261 w 2261"/>
                <a:gd name="T89" fmla="*/ 593 h 1186"/>
                <a:gd name="T90" fmla="*/ 2261 w 2261"/>
                <a:gd name="T91" fmla="*/ 593 h 1186"/>
                <a:gd name="T92" fmla="*/ 1887 w 2261"/>
                <a:gd name="T93" fmla="*/ 335 h 1186"/>
                <a:gd name="T94" fmla="*/ 1610 w 2261"/>
                <a:gd name="T95" fmla="*/ 143 h 1186"/>
                <a:gd name="T96" fmla="*/ 1506 w 2261"/>
                <a:gd name="T97" fmla="*/ 70 h 1186"/>
                <a:gd name="T98" fmla="*/ 1444 w 2261"/>
                <a:gd name="T99" fmla="*/ 27 h 1186"/>
                <a:gd name="T100" fmla="*/ 1444 w 2261"/>
                <a:gd name="T101" fmla="*/ 27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61" h="1186">
                  <a:moveTo>
                    <a:pt x="1444" y="27"/>
                  </a:moveTo>
                  <a:lnTo>
                    <a:pt x="1444" y="27"/>
                  </a:lnTo>
                  <a:lnTo>
                    <a:pt x="1427" y="16"/>
                  </a:lnTo>
                  <a:lnTo>
                    <a:pt x="1411" y="8"/>
                  </a:lnTo>
                  <a:lnTo>
                    <a:pt x="1397" y="3"/>
                  </a:lnTo>
                  <a:lnTo>
                    <a:pt x="1383" y="0"/>
                  </a:lnTo>
                  <a:lnTo>
                    <a:pt x="1370" y="0"/>
                  </a:lnTo>
                  <a:lnTo>
                    <a:pt x="1359" y="3"/>
                  </a:lnTo>
                  <a:lnTo>
                    <a:pt x="1348" y="7"/>
                  </a:lnTo>
                  <a:lnTo>
                    <a:pt x="1338" y="13"/>
                  </a:lnTo>
                  <a:lnTo>
                    <a:pt x="1331" y="21"/>
                  </a:lnTo>
                  <a:lnTo>
                    <a:pt x="1325" y="31"/>
                  </a:lnTo>
                  <a:lnTo>
                    <a:pt x="1320" y="42"/>
                  </a:lnTo>
                  <a:lnTo>
                    <a:pt x="1317" y="55"/>
                  </a:lnTo>
                  <a:lnTo>
                    <a:pt x="1316" y="69"/>
                  </a:lnTo>
                  <a:lnTo>
                    <a:pt x="1317" y="84"/>
                  </a:lnTo>
                  <a:lnTo>
                    <a:pt x="1320" y="101"/>
                  </a:lnTo>
                  <a:lnTo>
                    <a:pt x="1325" y="118"/>
                  </a:lnTo>
                  <a:lnTo>
                    <a:pt x="1375" y="289"/>
                  </a:lnTo>
                  <a:lnTo>
                    <a:pt x="0" y="289"/>
                  </a:lnTo>
                  <a:lnTo>
                    <a:pt x="0" y="897"/>
                  </a:lnTo>
                  <a:lnTo>
                    <a:pt x="1375" y="897"/>
                  </a:lnTo>
                  <a:lnTo>
                    <a:pt x="1325" y="1068"/>
                  </a:lnTo>
                  <a:lnTo>
                    <a:pt x="1325" y="1068"/>
                  </a:lnTo>
                  <a:lnTo>
                    <a:pt x="1320" y="1085"/>
                  </a:lnTo>
                  <a:lnTo>
                    <a:pt x="1317" y="1102"/>
                  </a:lnTo>
                  <a:lnTo>
                    <a:pt x="1316" y="1117"/>
                  </a:lnTo>
                  <a:lnTo>
                    <a:pt x="1317" y="1131"/>
                  </a:lnTo>
                  <a:lnTo>
                    <a:pt x="1320" y="1145"/>
                  </a:lnTo>
                  <a:lnTo>
                    <a:pt x="1325" y="1155"/>
                  </a:lnTo>
                  <a:lnTo>
                    <a:pt x="1331" y="1166"/>
                  </a:lnTo>
                  <a:lnTo>
                    <a:pt x="1338" y="1173"/>
                  </a:lnTo>
                  <a:lnTo>
                    <a:pt x="1348" y="1179"/>
                  </a:lnTo>
                  <a:lnTo>
                    <a:pt x="1359" y="1184"/>
                  </a:lnTo>
                  <a:lnTo>
                    <a:pt x="1370" y="1186"/>
                  </a:lnTo>
                  <a:lnTo>
                    <a:pt x="1383" y="1186"/>
                  </a:lnTo>
                  <a:lnTo>
                    <a:pt x="1397" y="1184"/>
                  </a:lnTo>
                  <a:lnTo>
                    <a:pt x="1411" y="1178"/>
                  </a:lnTo>
                  <a:lnTo>
                    <a:pt x="1427" y="1170"/>
                  </a:lnTo>
                  <a:lnTo>
                    <a:pt x="1444" y="1159"/>
                  </a:lnTo>
                  <a:lnTo>
                    <a:pt x="1444" y="1159"/>
                  </a:lnTo>
                  <a:lnTo>
                    <a:pt x="1506" y="1116"/>
                  </a:lnTo>
                  <a:lnTo>
                    <a:pt x="1610" y="1043"/>
                  </a:lnTo>
                  <a:lnTo>
                    <a:pt x="1887" y="851"/>
                  </a:lnTo>
                  <a:lnTo>
                    <a:pt x="2261" y="593"/>
                  </a:lnTo>
                  <a:lnTo>
                    <a:pt x="2261" y="593"/>
                  </a:lnTo>
                  <a:lnTo>
                    <a:pt x="1887" y="335"/>
                  </a:lnTo>
                  <a:lnTo>
                    <a:pt x="1610" y="143"/>
                  </a:lnTo>
                  <a:lnTo>
                    <a:pt x="1506" y="70"/>
                  </a:lnTo>
                  <a:lnTo>
                    <a:pt x="1444" y="27"/>
                  </a:lnTo>
                  <a:lnTo>
                    <a:pt x="144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EE87BD7A-28E4-44F2-9979-C435CD589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860676"/>
              <a:ext cx="514350" cy="268288"/>
            </a:xfrm>
            <a:custGeom>
              <a:avLst/>
              <a:gdLst>
                <a:gd name="T0" fmla="*/ 817 w 2262"/>
                <a:gd name="T1" fmla="*/ 27 h 1186"/>
                <a:gd name="T2" fmla="*/ 817 w 2262"/>
                <a:gd name="T3" fmla="*/ 27 h 1186"/>
                <a:gd name="T4" fmla="*/ 834 w 2262"/>
                <a:gd name="T5" fmla="*/ 16 h 1186"/>
                <a:gd name="T6" fmla="*/ 850 w 2262"/>
                <a:gd name="T7" fmla="*/ 8 h 1186"/>
                <a:gd name="T8" fmla="*/ 865 w 2262"/>
                <a:gd name="T9" fmla="*/ 3 h 1186"/>
                <a:gd name="T10" fmla="*/ 879 w 2262"/>
                <a:gd name="T11" fmla="*/ 0 h 1186"/>
                <a:gd name="T12" fmla="*/ 892 w 2262"/>
                <a:gd name="T13" fmla="*/ 0 h 1186"/>
                <a:gd name="T14" fmla="*/ 903 w 2262"/>
                <a:gd name="T15" fmla="*/ 2 h 1186"/>
                <a:gd name="T16" fmla="*/ 914 w 2262"/>
                <a:gd name="T17" fmla="*/ 6 h 1186"/>
                <a:gd name="T18" fmla="*/ 923 w 2262"/>
                <a:gd name="T19" fmla="*/ 12 h 1186"/>
                <a:gd name="T20" fmla="*/ 931 w 2262"/>
                <a:gd name="T21" fmla="*/ 21 h 1186"/>
                <a:gd name="T22" fmla="*/ 937 w 2262"/>
                <a:gd name="T23" fmla="*/ 30 h 1186"/>
                <a:gd name="T24" fmla="*/ 941 w 2262"/>
                <a:gd name="T25" fmla="*/ 42 h 1186"/>
                <a:gd name="T26" fmla="*/ 944 w 2262"/>
                <a:gd name="T27" fmla="*/ 55 h 1186"/>
                <a:gd name="T28" fmla="*/ 945 w 2262"/>
                <a:gd name="T29" fmla="*/ 68 h 1186"/>
                <a:gd name="T30" fmla="*/ 944 w 2262"/>
                <a:gd name="T31" fmla="*/ 84 h 1186"/>
                <a:gd name="T32" fmla="*/ 941 w 2262"/>
                <a:gd name="T33" fmla="*/ 100 h 1186"/>
                <a:gd name="T34" fmla="*/ 937 w 2262"/>
                <a:gd name="T35" fmla="*/ 117 h 1186"/>
                <a:gd name="T36" fmla="*/ 886 w 2262"/>
                <a:gd name="T37" fmla="*/ 289 h 1186"/>
                <a:gd name="T38" fmla="*/ 2262 w 2262"/>
                <a:gd name="T39" fmla="*/ 289 h 1186"/>
                <a:gd name="T40" fmla="*/ 2262 w 2262"/>
                <a:gd name="T41" fmla="*/ 897 h 1186"/>
                <a:gd name="T42" fmla="*/ 886 w 2262"/>
                <a:gd name="T43" fmla="*/ 897 h 1186"/>
                <a:gd name="T44" fmla="*/ 937 w 2262"/>
                <a:gd name="T45" fmla="*/ 1069 h 1186"/>
                <a:gd name="T46" fmla="*/ 937 w 2262"/>
                <a:gd name="T47" fmla="*/ 1069 h 1186"/>
                <a:gd name="T48" fmla="*/ 941 w 2262"/>
                <a:gd name="T49" fmla="*/ 1086 h 1186"/>
                <a:gd name="T50" fmla="*/ 944 w 2262"/>
                <a:gd name="T51" fmla="*/ 1101 h 1186"/>
                <a:gd name="T52" fmla="*/ 945 w 2262"/>
                <a:gd name="T53" fmla="*/ 1117 h 1186"/>
                <a:gd name="T54" fmla="*/ 944 w 2262"/>
                <a:gd name="T55" fmla="*/ 1131 h 1186"/>
                <a:gd name="T56" fmla="*/ 941 w 2262"/>
                <a:gd name="T57" fmla="*/ 1144 h 1186"/>
                <a:gd name="T58" fmla="*/ 937 w 2262"/>
                <a:gd name="T59" fmla="*/ 1155 h 1186"/>
                <a:gd name="T60" fmla="*/ 931 w 2262"/>
                <a:gd name="T61" fmla="*/ 1165 h 1186"/>
                <a:gd name="T62" fmla="*/ 923 w 2262"/>
                <a:gd name="T63" fmla="*/ 1173 h 1186"/>
                <a:gd name="T64" fmla="*/ 914 w 2262"/>
                <a:gd name="T65" fmla="*/ 1180 h 1186"/>
                <a:gd name="T66" fmla="*/ 903 w 2262"/>
                <a:gd name="T67" fmla="*/ 1184 h 1186"/>
                <a:gd name="T68" fmla="*/ 892 w 2262"/>
                <a:gd name="T69" fmla="*/ 1186 h 1186"/>
                <a:gd name="T70" fmla="*/ 879 w 2262"/>
                <a:gd name="T71" fmla="*/ 1186 h 1186"/>
                <a:gd name="T72" fmla="*/ 865 w 2262"/>
                <a:gd name="T73" fmla="*/ 1183 h 1186"/>
                <a:gd name="T74" fmla="*/ 850 w 2262"/>
                <a:gd name="T75" fmla="*/ 1178 h 1186"/>
                <a:gd name="T76" fmla="*/ 834 w 2262"/>
                <a:gd name="T77" fmla="*/ 1170 h 1186"/>
                <a:gd name="T78" fmla="*/ 817 w 2262"/>
                <a:gd name="T79" fmla="*/ 1159 h 1186"/>
                <a:gd name="T80" fmla="*/ 817 w 2262"/>
                <a:gd name="T81" fmla="*/ 1159 h 1186"/>
                <a:gd name="T82" fmla="*/ 756 w 2262"/>
                <a:gd name="T83" fmla="*/ 1116 h 1186"/>
                <a:gd name="T84" fmla="*/ 651 w 2262"/>
                <a:gd name="T85" fmla="*/ 1043 h 1186"/>
                <a:gd name="T86" fmla="*/ 375 w 2262"/>
                <a:gd name="T87" fmla="*/ 852 h 1186"/>
                <a:gd name="T88" fmla="*/ 0 w 2262"/>
                <a:gd name="T89" fmla="*/ 592 h 1186"/>
                <a:gd name="T90" fmla="*/ 0 w 2262"/>
                <a:gd name="T91" fmla="*/ 592 h 1186"/>
                <a:gd name="T92" fmla="*/ 375 w 2262"/>
                <a:gd name="T93" fmla="*/ 334 h 1186"/>
                <a:gd name="T94" fmla="*/ 651 w 2262"/>
                <a:gd name="T95" fmla="*/ 143 h 1186"/>
                <a:gd name="T96" fmla="*/ 756 w 2262"/>
                <a:gd name="T97" fmla="*/ 70 h 1186"/>
                <a:gd name="T98" fmla="*/ 817 w 2262"/>
                <a:gd name="T99" fmla="*/ 27 h 1186"/>
                <a:gd name="T100" fmla="*/ 817 w 2262"/>
                <a:gd name="T101" fmla="*/ 27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62" h="1186">
                  <a:moveTo>
                    <a:pt x="817" y="27"/>
                  </a:moveTo>
                  <a:lnTo>
                    <a:pt x="817" y="27"/>
                  </a:lnTo>
                  <a:lnTo>
                    <a:pt x="834" y="16"/>
                  </a:lnTo>
                  <a:lnTo>
                    <a:pt x="850" y="8"/>
                  </a:lnTo>
                  <a:lnTo>
                    <a:pt x="865" y="3"/>
                  </a:lnTo>
                  <a:lnTo>
                    <a:pt x="879" y="0"/>
                  </a:lnTo>
                  <a:lnTo>
                    <a:pt x="892" y="0"/>
                  </a:lnTo>
                  <a:lnTo>
                    <a:pt x="903" y="2"/>
                  </a:lnTo>
                  <a:lnTo>
                    <a:pt x="914" y="6"/>
                  </a:lnTo>
                  <a:lnTo>
                    <a:pt x="923" y="12"/>
                  </a:lnTo>
                  <a:lnTo>
                    <a:pt x="931" y="21"/>
                  </a:lnTo>
                  <a:lnTo>
                    <a:pt x="937" y="30"/>
                  </a:lnTo>
                  <a:lnTo>
                    <a:pt x="941" y="42"/>
                  </a:lnTo>
                  <a:lnTo>
                    <a:pt x="944" y="55"/>
                  </a:lnTo>
                  <a:lnTo>
                    <a:pt x="945" y="68"/>
                  </a:lnTo>
                  <a:lnTo>
                    <a:pt x="944" y="84"/>
                  </a:lnTo>
                  <a:lnTo>
                    <a:pt x="941" y="100"/>
                  </a:lnTo>
                  <a:lnTo>
                    <a:pt x="937" y="117"/>
                  </a:lnTo>
                  <a:lnTo>
                    <a:pt x="886" y="289"/>
                  </a:lnTo>
                  <a:lnTo>
                    <a:pt x="2262" y="289"/>
                  </a:lnTo>
                  <a:lnTo>
                    <a:pt x="2262" y="897"/>
                  </a:lnTo>
                  <a:lnTo>
                    <a:pt x="886" y="897"/>
                  </a:lnTo>
                  <a:lnTo>
                    <a:pt x="937" y="1069"/>
                  </a:lnTo>
                  <a:lnTo>
                    <a:pt x="937" y="1069"/>
                  </a:lnTo>
                  <a:lnTo>
                    <a:pt x="941" y="1086"/>
                  </a:lnTo>
                  <a:lnTo>
                    <a:pt x="944" y="1101"/>
                  </a:lnTo>
                  <a:lnTo>
                    <a:pt x="945" y="1117"/>
                  </a:lnTo>
                  <a:lnTo>
                    <a:pt x="944" y="1131"/>
                  </a:lnTo>
                  <a:lnTo>
                    <a:pt x="941" y="1144"/>
                  </a:lnTo>
                  <a:lnTo>
                    <a:pt x="937" y="1155"/>
                  </a:lnTo>
                  <a:lnTo>
                    <a:pt x="931" y="1165"/>
                  </a:lnTo>
                  <a:lnTo>
                    <a:pt x="923" y="1173"/>
                  </a:lnTo>
                  <a:lnTo>
                    <a:pt x="914" y="1180"/>
                  </a:lnTo>
                  <a:lnTo>
                    <a:pt x="903" y="1184"/>
                  </a:lnTo>
                  <a:lnTo>
                    <a:pt x="892" y="1186"/>
                  </a:lnTo>
                  <a:lnTo>
                    <a:pt x="879" y="1186"/>
                  </a:lnTo>
                  <a:lnTo>
                    <a:pt x="865" y="1183"/>
                  </a:lnTo>
                  <a:lnTo>
                    <a:pt x="850" y="1178"/>
                  </a:lnTo>
                  <a:lnTo>
                    <a:pt x="834" y="1170"/>
                  </a:lnTo>
                  <a:lnTo>
                    <a:pt x="817" y="1159"/>
                  </a:lnTo>
                  <a:lnTo>
                    <a:pt x="817" y="1159"/>
                  </a:lnTo>
                  <a:lnTo>
                    <a:pt x="756" y="1116"/>
                  </a:lnTo>
                  <a:lnTo>
                    <a:pt x="651" y="1043"/>
                  </a:lnTo>
                  <a:lnTo>
                    <a:pt x="375" y="852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375" y="334"/>
                  </a:lnTo>
                  <a:lnTo>
                    <a:pt x="651" y="143"/>
                  </a:lnTo>
                  <a:lnTo>
                    <a:pt x="756" y="70"/>
                  </a:lnTo>
                  <a:lnTo>
                    <a:pt x="817" y="27"/>
                  </a:lnTo>
                  <a:lnTo>
                    <a:pt x="8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938F334B-656F-4E97-9A90-8CA1F5DB9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3197226"/>
              <a:ext cx="557213" cy="98425"/>
            </a:xfrm>
            <a:custGeom>
              <a:avLst/>
              <a:gdLst>
                <a:gd name="T0" fmla="*/ 0 w 2456"/>
                <a:gd name="T1" fmla="*/ 438 h 438"/>
                <a:gd name="T2" fmla="*/ 2 w 2456"/>
                <a:gd name="T3" fmla="*/ 426 h 438"/>
                <a:gd name="T4" fmla="*/ 6 w 2456"/>
                <a:gd name="T5" fmla="*/ 412 h 438"/>
                <a:gd name="T6" fmla="*/ 25 w 2456"/>
                <a:gd name="T7" fmla="*/ 383 h 438"/>
                <a:gd name="T8" fmla="*/ 55 w 2456"/>
                <a:gd name="T9" fmla="*/ 351 h 438"/>
                <a:gd name="T10" fmla="*/ 96 w 2456"/>
                <a:gd name="T11" fmla="*/ 317 h 438"/>
                <a:gd name="T12" fmla="*/ 148 w 2456"/>
                <a:gd name="T13" fmla="*/ 281 h 438"/>
                <a:gd name="T14" fmla="*/ 210 w 2456"/>
                <a:gd name="T15" fmla="*/ 244 h 438"/>
                <a:gd name="T16" fmla="*/ 281 w 2456"/>
                <a:gd name="T17" fmla="*/ 208 h 438"/>
                <a:gd name="T18" fmla="*/ 360 w 2456"/>
                <a:gd name="T19" fmla="*/ 172 h 438"/>
                <a:gd name="T20" fmla="*/ 447 w 2456"/>
                <a:gd name="T21" fmla="*/ 137 h 438"/>
                <a:gd name="T22" fmla="*/ 541 w 2456"/>
                <a:gd name="T23" fmla="*/ 105 h 438"/>
                <a:gd name="T24" fmla="*/ 643 w 2456"/>
                <a:gd name="T25" fmla="*/ 76 h 438"/>
                <a:gd name="T26" fmla="*/ 749 w 2456"/>
                <a:gd name="T27" fmla="*/ 50 h 438"/>
                <a:gd name="T28" fmla="*/ 863 w 2456"/>
                <a:gd name="T29" fmla="*/ 29 h 438"/>
                <a:gd name="T30" fmla="*/ 980 w 2456"/>
                <a:gd name="T31" fmla="*/ 13 h 438"/>
                <a:gd name="T32" fmla="*/ 1102 w 2456"/>
                <a:gd name="T33" fmla="*/ 3 h 438"/>
                <a:gd name="T34" fmla="*/ 1228 w 2456"/>
                <a:gd name="T35" fmla="*/ 0 h 438"/>
                <a:gd name="T36" fmla="*/ 1291 w 2456"/>
                <a:gd name="T37" fmla="*/ 1 h 438"/>
                <a:gd name="T38" fmla="*/ 1415 w 2456"/>
                <a:gd name="T39" fmla="*/ 7 h 438"/>
                <a:gd name="T40" fmla="*/ 1535 w 2456"/>
                <a:gd name="T41" fmla="*/ 21 h 438"/>
                <a:gd name="T42" fmla="*/ 1650 w 2456"/>
                <a:gd name="T43" fmla="*/ 39 h 438"/>
                <a:gd name="T44" fmla="*/ 1760 w 2456"/>
                <a:gd name="T45" fmla="*/ 63 h 438"/>
                <a:gd name="T46" fmla="*/ 1864 w 2456"/>
                <a:gd name="T47" fmla="*/ 91 h 438"/>
                <a:gd name="T48" fmla="*/ 1962 w 2456"/>
                <a:gd name="T49" fmla="*/ 121 h 438"/>
                <a:gd name="T50" fmla="*/ 2053 w 2456"/>
                <a:gd name="T51" fmla="*/ 154 h 438"/>
                <a:gd name="T52" fmla="*/ 2137 w 2456"/>
                <a:gd name="T53" fmla="*/ 190 h 438"/>
                <a:gd name="T54" fmla="*/ 2212 w 2456"/>
                <a:gd name="T55" fmla="*/ 226 h 438"/>
                <a:gd name="T56" fmla="*/ 2278 w 2456"/>
                <a:gd name="T57" fmla="*/ 262 h 438"/>
                <a:gd name="T58" fmla="*/ 2335 w 2456"/>
                <a:gd name="T59" fmla="*/ 299 h 438"/>
                <a:gd name="T60" fmla="*/ 2382 w 2456"/>
                <a:gd name="T61" fmla="*/ 334 h 438"/>
                <a:gd name="T62" fmla="*/ 2416 w 2456"/>
                <a:gd name="T63" fmla="*/ 368 h 438"/>
                <a:gd name="T64" fmla="*/ 2442 w 2456"/>
                <a:gd name="T65" fmla="*/ 399 h 438"/>
                <a:gd name="T66" fmla="*/ 2452 w 2456"/>
                <a:gd name="T67" fmla="*/ 419 h 438"/>
                <a:gd name="T68" fmla="*/ 2456 w 2456"/>
                <a:gd name="T69" fmla="*/ 432 h 438"/>
                <a:gd name="T70" fmla="*/ 0 w 2456"/>
                <a:gd name="T71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6" h="438">
                  <a:moveTo>
                    <a:pt x="0" y="438"/>
                  </a:moveTo>
                  <a:lnTo>
                    <a:pt x="0" y="438"/>
                  </a:lnTo>
                  <a:lnTo>
                    <a:pt x="0" y="432"/>
                  </a:lnTo>
                  <a:lnTo>
                    <a:pt x="2" y="426"/>
                  </a:lnTo>
                  <a:lnTo>
                    <a:pt x="3" y="419"/>
                  </a:lnTo>
                  <a:lnTo>
                    <a:pt x="6" y="412"/>
                  </a:lnTo>
                  <a:lnTo>
                    <a:pt x="14" y="399"/>
                  </a:lnTo>
                  <a:lnTo>
                    <a:pt x="25" y="383"/>
                  </a:lnTo>
                  <a:lnTo>
                    <a:pt x="39" y="368"/>
                  </a:lnTo>
                  <a:lnTo>
                    <a:pt x="55" y="351"/>
                  </a:lnTo>
                  <a:lnTo>
                    <a:pt x="74" y="334"/>
                  </a:lnTo>
                  <a:lnTo>
                    <a:pt x="96" y="317"/>
                  </a:lnTo>
                  <a:lnTo>
                    <a:pt x="121" y="299"/>
                  </a:lnTo>
                  <a:lnTo>
                    <a:pt x="148" y="281"/>
                  </a:lnTo>
                  <a:lnTo>
                    <a:pt x="178" y="262"/>
                  </a:lnTo>
                  <a:lnTo>
                    <a:pt x="210" y="244"/>
                  </a:lnTo>
                  <a:lnTo>
                    <a:pt x="244" y="226"/>
                  </a:lnTo>
                  <a:lnTo>
                    <a:pt x="281" y="208"/>
                  </a:lnTo>
                  <a:lnTo>
                    <a:pt x="319" y="190"/>
                  </a:lnTo>
                  <a:lnTo>
                    <a:pt x="360" y="172"/>
                  </a:lnTo>
                  <a:lnTo>
                    <a:pt x="402" y="154"/>
                  </a:lnTo>
                  <a:lnTo>
                    <a:pt x="447" y="137"/>
                  </a:lnTo>
                  <a:lnTo>
                    <a:pt x="493" y="121"/>
                  </a:lnTo>
                  <a:lnTo>
                    <a:pt x="541" y="105"/>
                  </a:lnTo>
                  <a:lnTo>
                    <a:pt x="591" y="91"/>
                  </a:lnTo>
                  <a:lnTo>
                    <a:pt x="643" y="76"/>
                  </a:lnTo>
                  <a:lnTo>
                    <a:pt x="695" y="63"/>
                  </a:lnTo>
                  <a:lnTo>
                    <a:pt x="749" y="50"/>
                  </a:lnTo>
                  <a:lnTo>
                    <a:pt x="806" y="39"/>
                  </a:lnTo>
                  <a:lnTo>
                    <a:pt x="863" y="29"/>
                  </a:lnTo>
                  <a:lnTo>
                    <a:pt x="921" y="21"/>
                  </a:lnTo>
                  <a:lnTo>
                    <a:pt x="980" y="13"/>
                  </a:lnTo>
                  <a:lnTo>
                    <a:pt x="1041" y="7"/>
                  </a:lnTo>
                  <a:lnTo>
                    <a:pt x="1102" y="3"/>
                  </a:lnTo>
                  <a:lnTo>
                    <a:pt x="1164" y="1"/>
                  </a:lnTo>
                  <a:lnTo>
                    <a:pt x="1228" y="0"/>
                  </a:lnTo>
                  <a:lnTo>
                    <a:pt x="1228" y="0"/>
                  </a:lnTo>
                  <a:lnTo>
                    <a:pt x="1291" y="1"/>
                  </a:lnTo>
                  <a:lnTo>
                    <a:pt x="1354" y="3"/>
                  </a:lnTo>
                  <a:lnTo>
                    <a:pt x="1415" y="7"/>
                  </a:lnTo>
                  <a:lnTo>
                    <a:pt x="1476" y="13"/>
                  </a:lnTo>
                  <a:lnTo>
                    <a:pt x="1535" y="21"/>
                  </a:lnTo>
                  <a:lnTo>
                    <a:pt x="1593" y="29"/>
                  </a:lnTo>
                  <a:lnTo>
                    <a:pt x="1650" y="39"/>
                  </a:lnTo>
                  <a:lnTo>
                    <a:pt x="1706" y="50"/>
                  </a:lnTo>
                  <a:lnTo>
                    <a:pt x="1760" y="63"/>
                  </a:lnTo>
                  <a:lnTo>
                    <a:pt x="1813" y="76"/>
                  </a:lnTo>
                  <a:lnTo>
                    <a:pt x="1864" y="91"/>
                  </a:lnTo>
                  <a:lnTo>
                    <a:pt x="1915" y="105"/>
                  </a:lnTo>
                  <a:lnTo>
                    <a:pt x="1962" y="121"/>
                  </a:lnTo>
                  <a:lnTo>
                    <a:pt x="2009" y="137"/>
                  </a:lnTo>
                  <a:lnTo>
                    <a:pt x="2053" y="154"/>
                  </a:lnTo>
                  <a:lnTo>
                    <a:pt x="2096" y="172"/>
                  </a:lnTo>
                  <a:lnTo>
                    <a:pt x="2137" y="190"/>
                  </a:lnTo>
                  <a:lnTo>
                    <a:pt x="2175" y="208"/>
                  </a:lnTo>
                  <a:lnTo>
                    <a:pt x="2212" y="226"/>
                  </a:lnTo>
                  <a:lnTo>
                    <a:pt x="2246" y="244"/>
                  </a:lnTo>
                  <a:lnTo>
                    <a:pt x="2278" y="262"/>
                  </a:lnTo>
                  <a:lnTo>
                    <a:pt x="2307" y="281"/>
                  </a:lnTo>
                  <a:lnTo>
                    <a:pt x="2335" y="299"/>
                  </a:lnTo>
                  <a:lnTo>
                    <a:pt x="2359" y="317"/>
                  </a:lnTo>
                  <a:lnTo>
                    <a:pt x="2382" y="334"/>
                  </a:lnTo>
                  <a:lnTo>
                    <a:pt x="2401" y="351"/>
                  </a:lnTo>
                  <a:lnTo>
                    <a:pt x="2416" y="368"/>
                  </a:lnTo>
                  <a:lnTo>
                    <a:pt x="2430" y="383"/>
                  </a:lnTo>
                  <a:lnTo>
                    <a:pt x="2442" y="399"/>
                  </a:lnTo>
                  <a:lnTo>
                    <a:pt x="2449" y="412"/>
                  </a:lnTo>
                  <a:lnTo>
                    <a:pt x="2452" y="419"/>
                  </a:lnTo>
                  <a:lnTo>
                    <a:pt x="2453" y="426"/>
                  </a:lnTo>
                  <a:lnTo>
                    <a:pt x="2456" y="432"/>
                  </a:lnTo>
                  <a:lnTo>
                    <a:pt x="2456" y="438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ADD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7" name="Grupa 56">
            <a:extLst>
              <a:ext uri="{FF2B5EF4-FFF2-40B4-BE49-F238E27FC236}">
                <a16:creationId xmlns:a16="http://schemas.microsoft.com/office/drawing/2014/main" id="{CB77DB63-8161-4934-83B5-54546C585019}"/>
              </a:ext>
            </a:extLst>
          </p:cNvPr>
          <p:cNvGrpSpPr/>
          <p:nvPr/>
        </p:nvGrpSpPr>
        <p:grpSpPr>
          <a:xfrm>
            <a:off x="5181607" y="1419318"/>
            <a:ext cx="1800543" cy="246221"/>
            <a:chOff x="5674431" y="1669567"/>
            <a:chExt cx="1800543" cy="246221"/>
          </a:xfrm>
        </p:grpSpPr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D26B69D3-9694-42FD-8825-96ED8E02FA52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02E9596E-7495-4DB9-8D1E-F2F182DB759C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05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60" name="Prostokąt 59">
            <a:extLst>
              <a:ext uri="{FF2B5EF4-FFF2-40B4-BE49-F238E27FC236}">
                <a16:creationId xmlns:a16="http://schemas.microsoft.com/office/drawing/2014/main" id="{132B675B-5EFE-40F9-89AD-3D18F967975F}"/>
              </a:ext>
            </a:extLst>
          </p:cNvPr>
          <p:cNvSpPr/>
          <p:nvPr/>
        </p:nvSpPr>
        <p:spPr>
          <a:xfrm rot="16200000">
            <a:off x="5920718" y="1281176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96ECDD78-FA96-4506-8730-7D5A66F893F8}"/>
              </a:ext>
            </a:extLst>
          </p:cNvPr>
          <p:cNvSpPr/>
          <p:nvPr/>
        </p:nvSpPr>
        <p:spPr>
          <a:xfrm rot="16200000">
            <a:off x="5920718" y="1449978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D2B95791-7807-4FAA-989E-858DF532236C}"/>
              </a:ext>
            </a:extLst>
          </p:cNvPr>
          <p:cNvSpPr/>
          <p:nvPr/>
        </p:nvSpPr>
        <p:spPr>
          <a:xfrm rot="16200000">
            <a:off x="5920718" y="1630813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27B1FE66-28C6-4E49-884D-5BBA7AF05C6C}"/>
              </a:ext>
            </a:extLst>
          </p:cNvPr>
          <p:cNvSpPr/>
          <p:nvPr/>
        </p:nvSpPr>
        <p:spPr>
          <a:xfrm rot="16200000">
            <a:off x="5920718" y="1811648"/>
            <a:ext cx="83119" cy="77824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94" name="Prostokąt 93">
            <a:extLst>
              <a:ext uri="{FF2B5EF4-FFF2-40B4-BE49-F238E27FC236}">
                <a16:creationId xmlns:a16="http://schemas.microsoft.com/office/drawing/2014/main" id="{C8FED1BB-2BDC-439C-8125-3F0B6211C3CC}"/>
              </a:ext>
            </a:extLst>
          </p:cNvPr>
          <p:cNvSpPr/>
          <p:nvPr/>
        </p:nvSpPr>
        <p:spPr>
          <a:xfrm rot="16200000">
            <a:off x="5924730" y="1980090"/>
            <a:ext cx="83119" cy="778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3017771" cy="1080790"/>
          </a:xfrm>
        </p:spPr>
        <p:txBody>
          <a:bodyPr/>
          <a:lstStyle/>
          <a:p>
            <a:r>
              <a:rPr lang="pl-PL" sz="1100"/>
              <a:t>2. Czy w Pana(i) województwie obowiązuje tzw. uchwała antysmogowa?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Wiedza nt. uchwały antysmogowej</a:t>
            </a:r>
          </a:p>
        </p:txBody>
      </p:sp>
      <p:graphicFrame>
        <p:nvGraphicFramePr>
          <p:cNvPr id="7" name="Wykres 6" descr="Wiedza nt. uchwały antysmogowej&#10;&#10;Wykres kołowy przedstawiający czy w województwie respondenta obowiązuje tzw. uchwała antysmogowa (tak - 46%, nie - 20%, nie wiem, trudno powiedzieć - 34%).">
            <a:extLst>
              <a:ext uri="{FF2B5EF4-FFF2-40B4-BE49-F238E27FC236}">
                <a16:creationId xmlns:a16="http://schemas.microsoft.com/office/drawing/2014/main" id="{F824D5E8-0310-4A28-A195-87F787271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746861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fika 9">
            <a:extLst>
              <a:ext uri="{FF2B5EF4-FFF2-40B4-BE49-F238E27FC236}">
                <a16:creationId xmlns:a16="http://schemas.microsoft.com/office/drawing/2014/main" id="{E6B00C69-9C1A-4E80-BBF7-382B7EA99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557C2E1-F32C-4173-95D5-0EE4DCB585BB}"/>
              </a:ext>
            </a:extLst>
          </p:cNvPr>
          <p:cNvSpPr txBox="1"/>
          <p:nvPr/>
        </p:nvSpPr>
        <p:spPr>
          <a:xfrm>
            <a:off x="2728274" y="3547596"/>
            <a:ext cx="1170040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rgbClr val="405B7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Wśród </a:t>
            </a:r>
            <a:r>
              <a:rPr lang="pl-PL" sz="1100" b="1" i="1">
                <a:solidFill>
                  <a:srgbClr val="405B76"/>
                </a:solidFill>
                <a:latin typeface="Calibri" panose="020F0502020204030204" pitchFamily="34" charset="0"/>
              </a:rPr>
              <a:t>respondentów twierdzących, że w ich województwie obowiązuje ustawa.</a:t>
            </a:r>
            <a:endParaRPr lang="pl-PL" sz="1100" b="1" i="1" u="none" strike="noStrike" kern="1200">
              <a:solidFill>
                <a:srgbClr val="405B76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Wykres 11" descr="Ilość terenów zielonych w okolicy zamieszkania.&#10;&#10;Wykres kołowy prezentuje ilość terenów zielonych w okolicy zamieszkania respondentów (bardzo dużo - 27%, dużo - 45%, ani mało, ani dużo - 20%, mało - 7%, bardzo mało - 2%).">
            <a:extLst>
              <a:ext uri="{FF2B5EF4-FFF2-40B4-BE49-F238E27FC236}">
                <a16:creationId xmlns:a16="http://schemas.microsoft.com/office/drawing/2014/main" id="{06D2490C-35A4-4D03-82B1-915E6884B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021594"/>
              </p:ext>
            </p:extLst>
          </p:nvPr>
        </p:nvGraphicFramePr>
        <p:xfrm>
          <a:off x="700567" y="3895996"/>
          <a:ext cx="2067220" cy="154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Tabela 117">
            <a:extLst>
              <a:ext uri="{FF2B5EF4-FFF2-40B4-BE49-F238E27FC236}">
                <a16:creationId xmlns:a16="http://schemas.microsoft.com/office/drawing/2014/main" id="{9E525778-9145-4EB3-8905-81F653F85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47086"/>
              </p:ext>
            </p:extLst>
          </p:nvPr>
        </p:nvGraphicFramePr>
        <p:xfrm>
          <a:off x="4412184" y="1648150"/>
          <a:ext cx="4914919" cy="367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373">
                  <a:extLst>
                    <a:ext uri="{9D8B030D-6E8A-4147-A177-3AD203B41FA5}">
                      <a16:colId xmlns:a16="http://schemas.microsoft.com/office/drawing/2014/main" val="1192821638"/>
                    </a:ext>
                  </a:extLst>
                </a:gridCol>
                <a:gridCol w="2045546">
                  <a:extLst>
                    <a:ext uri="{9D8B030D-6E8A-4147-A177-3AD203B41FA5}">
                      <a16:colId xmlns:a16="http://schemas.microsoft.com/office/drawing/2014/main" val="639689686"/>
                    </a:ext>
                  </a:extLst>
                </a:gridCol>
              </a:tblGrid>
              <a:tr h="42779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Wymiana starych kotłów grzewczych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49898"/>
                  </a:ext>
                </a:extLst>
              </a:tr>
              <a:tr h="467403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Zakaz spalania paliw niskiej jakości (np. węgiel kamienny, wilgotne drewno)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19946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Zakaz montażu wysokoemisyjnych kotłów na paliwa stałe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12517"/>
                  </a:ext>
                </a:extLst>
              </a:tr>
              <a:tr h="5463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 nowym budownictwie konieczność montażu urządzeń grzewczych spełniających najwyższe standardy emisyjne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74771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Konieczność doposażenia kominków w elektrofiltry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894005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Nowe kominki powinny osiągać sprawność na poziomie minimum 80%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476757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Inna rekomendacja/uchwała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055458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wiem, trudno powiedzieć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439175"/>
                  </a:ext>
                </a:extLst>
              </a:tr>
            </a:tbl>
          </a:graphicData>
        </a:graphic>
      </p:graphicFrame>
      <p:graphicFrame>
        <p:nvGraphicFramePr>
          <p:cNvPr id="14" name="Wykres 13" descr="Wiedza nt. uchwały antysmogowej&#10;&#10;Wykres słupkowy przedstawiający wskazane przez respondentów rekomendacje/uchwały pochodzące z tzw. uchwały antysmogowej (wymiana starych kotłów grzewczych – 37%, zakaz spalania paliw niskiej jakości (np. węgiel kamienny, wilgotne drewno) – 20%, zakaz montażu wysokoemisyjnych kotłów na paliwa stałe 3%, w nowym budownictwie konieczność montażu urządzeń grzewczych spełniających najwyższe standardy emisyjne - 1%, konieczność doposażenia kominków w elektrofiltry – 1%, nowe kominki powinny osiągać sprawność na poziomie minimum 80% - 1%, inna rekomendacja/uchwała – 10%, nie wiem, trudno powiedzieć – 39%).">
            <a:extLst>
              <a:ext uri="{FF2B5EF4-FFF2-40B4-BE49-F238E27FC236}">
                <a16:creationId xmlns:a16="http://schemas.microsoft.com/office/drawing/2014/main" id="{5BC79579-F017-43E7-BBC0-D63D59A7E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64069"/>
              </p:ext>
            </p:extLst>
          </p:nvPr>
        </p:nvGraphicFramePr>
        <p:xfrm>
          <a:off x="7338523" y="1656140"/>
          <a:ext cx="2262763" cy="378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B103B130-05B1-4DC0-B80A-2AC388651FB1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7FE1B9ED-4F1F-4240-B548-CF8F9343BE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4827" y="2724546"/>
            <a:ext cx="583036" cy="583036"/>
          </a:xfrm>
          <a:prstGeom prst="rect">
            <a:avLst/>
          </a:prstGeom>
        </p:spPr>
      </p:pic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5986907B-31CA-4DC0-AB9B-13E6DCE5D912}"/>
              </a:ext>
            </a:extLst>
          </p:cNvPr>
          <p:cNvSpPr txBox="1">
            <a:spLocks/>
          </p:cNvSpPr>
          <p:nvPr/>
        </p:nvSpPr>
        <p:spPr>
          <a:xfrm>
            <a:off x="3581068" y="5564283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badani, którzy uważają, że w ich województwie obowiązuje uchwała antysmogowa, n=449.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4037300D-A50F-4055-AB46-F73B2C749256}"/>
              </a:ext>
            </a:extLst>
          </p:cNvPr>
          <p:cNvSpPr txBox="1">
            <a:spLocks/>
          </p:cNvSpPr>
          <p:nvPr/>
        </p:nvSpPr>
        <p:spPr>
          <a:xfrm>
            <a:off x="4567237" y="908050"/>
            <a:ext cx="8487419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3. Proszę o wskazanie podanie przynajmniej jednej rekomendacji/ustalenia </a:t>
            </a:r>
            <a:br>
              <a:rPr lang="pl-PL" sz="1100"/>
            </a:br>
            <a:r>
              <a:rPr lang="pl-PL" sz="1100"/>
              <a:t>z tej uchwały.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AEBFE5F1-24A1-41EC-A1CC-F6CCB45594E2}"/>
              </a:ext>
            </a:extLst>
          </p:cNvPr>
          <p:cNvSpPr/>
          <p:nvPr/>
        </p:nvSpPr>
        <p:spPr>
          <a:xfrm>
            <a:off x="4218806" y="1648150"/>
            <a:ext cx="4688295" cy="133421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586A7A1-67BC-4752-A65E-D8F174AD9EE8}"/>
              </a:ext>
            </a:extLst>
          </p:cNvPr>
          <p:cNvSpPr txBox="1"/>
          <p:nvPr/>
        </p:nvSpPr>
        <p:spPr>
          <a:xfrm>
            <a:off x="4626549" y="1517282"/>
            <a:ext cx="5494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100" b="1"/>
              <a:t>TOP 3 </a:t>
            </a:r>
          </a:p>
        </p:txBody>
      </p:sp>
    </p:spTree>
    <p:extLst>
      <p:ext uri="{BB962C8B-B14F-4D97-AF65-F5344CB8AC3E}">
        <p14:creationId xmlns:p14="http://schemas.microsoft.com/office/powerpoint/2010/main" val="340531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a 106">
            <a:extLst>
              <a:ext uri="{FF2B5EF4-FFF2-40B4-BE49-F238E27FC236}">
                <a16:creationId xmlns:a16="http://schemas.microsoft.com/office/drawing/2014/main" id="{98471C9D-9D25-4065-B766-5CA20231767D}"/>
              </a:ext>
            </a:extLst>
          </p:cNvPr>
          <p:cNvGrpSpPr/>
          <p:nvPr/>
        </p:nvGrpSpPr>
        <p:grpSpPr>
          <a:xfrm>
            <a:off x="2083579" y="1484808"/>
            <a:ext cx="4340482" cy="4032448"/>
            <a:chOff x="881063" y="0"/>
            <a:chExt cx="7381876" cy="6858000"/>
          </a:xfrm>
          <a:solidFill>
            <a:srgbClr val="004B88"/>
          </a:solidFill>
        </p:grpSpPr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510ACAA7-3AF5-4AAF-B061-B87035803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1638300"/>
              <a:ext cx="2779713" cy="2833688"/>
            </a:xfrm>
            <a:custGeom>
              <a:avLst/>
              <a:gdLst>
                <a:gd name="T0" fmla="*/ 1622 w 1751"/>
                <a:gd name="T1" fmla="*/ 809 h 1785"/>
                <a:gd name="T2" fmla="*/ 1459 w 1751"/>
                <a:gd name="T3" fmla="*/ 719 h 1785"/>
                <a:gd name="T4" fmla="*/ 1429 w 1751"/>
                <a:gd name="T5" fmla="*/ 640 h 1785"/>
                <a:gd name="T6" fmla="*/ 1447 w 1751"/>
                <a:gd name="T7" fmla="*/ 552 h 1785"/>
                <a:gd name="T8" fmla="*/ 1381 w 1751"/>
                <a:gd name="T9" fmla="*/ 503 h 1785"/>
                <a:gd name="T10" fmla="*/ 1322 w 1751"/>
                <a:gd name="T11" fmla="*/ 463 h 1785"/>
                <a:gd name="T12" fmla="*/ 1185 w 1751"/>
                <a:gd name="T13" fmla="*/ 395 h 1785"/>
                <a:gd name="T14" fmla="*/ 1099 w 1751"/>
                <a:gd name="T15" fmla="*/ 262 h 1785"/>
                <a:gd name="T16" fmla="*/ 1049 w 1751"/>
                <a:gd name="T17" fmla="*/ 207 h 1785"/>
                <a:gd name="T18" fmla="*/ 1016 w 1751"/>
                <a:gd name="T19" fmla="*/ 42 h 1785"/>
                <a:gd name="T20" fmla="*/ 831 w 1751"/>
                <a:gd name="T21" fmla="*/ 59 h 1785"/>
                <a:gd name="T22" fmla="*/ 666 w 1751"/>
                <a:gd name="T23" fmla="*/ 113 h 1785"/>
                <a:gd name="T24" fmla="*/ 618 w 1751"/>
                <a:gd name="T25" fmla="*/ 157 h 1785"/>
                <a:gd name="T26" fmla="*/ 560 w 1751"/>
                <a:gd name="T27" fmla="*/ 163 h 1785"/>
                <a:gd name="T28" fmla="*/ 513 w 1751"/>
                <a:gd name="T29" fmla="*/ 183 h 1785"/>
                <a:gd name="T30" fmla="*/ 463 w 1751"/>
                <a:gd name="T31" fmla="*/ 246 h 1785"/>
                <a:gd name="T32" fmla="*/ 298 w 1751"/>
                <a:gd name="T33" fmla="*/ 242 h 1785"/>
                <a:gd name="T34" fmla="*/ 213 w 1751"/>
                <a:gd name="T35" fmla="*/ 236 h 1785"/>
                <a:gd name="T36" fmla="*/ 181 w 1751"/>
                <a:gd name="T37" fmla="*/ 278 h 1785"/>
                <a:gd name="T38" fmla="*/ 185 w 1751"/>
                <a:gd name="T39" fmla="*/ 342 h 1785"/>
                <a:gd name="T40" fmla="*/ 81 w 1751"/>
                <a:gd name="T41" fmla="*/ 433 h 1785"/>
                <a:gd name="T42" fmla="*/ 83 w 1751"/>
                <a:gd name="T43" fmla="*/ 489 h 1785"/>
                <a:gd name="T44" fmla="*/ 101 w 1751"/>
                <a:gd name="T45" fmla="*/ 543 h 1785"/>
                <a:gd name="T46" fmla="*/ 34 w 1751"/>
                <a:gd name="T47" fmla="*/ 620 h 1785"/>
                <a:gd name="T48" fmla="*/ 44 w 1751"/>
                <a:gd name="T49" fmla="*/ 702 h 1785"/>
                <a:gd name="T50" fmla="*/ 0 w 1751"/>
                <a:gd name="T51" fmla="*/ 801 h 1785"/>
                <a:gd name="T52" fmla="*/ 40 w 1751"/>
                <a:gd name="T53" fmla="*/ 827 h 1785"/>
                <a:gd name="T54" fmla="*/ 141 w 1751"/>
                <a:gd name="T55" fmla="*/ 853 h 1785"/>
                <a:gd name="T56" fmla="*/ 280 w 1751"/>
                <a:gd name="T57" fmla="*/ 843 h 1785"/>
                <a:gd name="T58" fmla="*/ 362 w 1751"/>
                <a:gd name="T59" fmla="*/ 896 h 1785"/>
                <a:gd name="T60" fmla="*/ 421 w 1751"/>
                <a:gd name="T61" fmla="*/ 972 h 1785"/>
                <a:gd name="T62" fmla="*/ 461 w 1751"/>
                <a:gd name="T63" fmla="*/ 1091 h 1785"/>
                <a:gd name="T64" fmla="*/ 483 w 1751"/>
                <a:gd name="T65" fmla="*/ 1111 h 1785"/>
                <a:gd name="T66" fmla="*/ 586 w 1751"/>
                <a:gd name="T67" fmla="*/ 1115 h 1785"/>
                <a:gd name="T68" fmla="*/ 630 w 1751"/>
                <a:gd name="T69" fmla="*/ 1133 h 1785"/>
                <a:gd name="T70" fmla="*/ 670 w 1751"/>
                <a:gd name="T71" fmla="*/ 1195 h 1785"/>
                <a:gd name="T72" fmla="*/ 684 w 1751"/>
                <a:gd name="T73" fmla="*/ 1286 h 1785"/>
                <a:gd name="T74" fmla="*/ 636 w 1751"/>
                <a:gd name="T75" fmla="*/ 1342 h 1785"/>
                <a:gd name="T76" fmla="*/ 574 w 1751"/>
                <a:gd name="T77" fmla="*/ 1374 h 1785"/>
                <a:gd name="T78" fmla="*/ 618 w 1751"/>
                <a:gd name="T79" fmla="*/ 1471 h 1785"/>
                <a:gd name="T80" fmla="*/ 594 w 1751"/>
                <a:gd name="T81" fmla="*/ 1537 h 1785"/>
                <a:gd name="T82" fmla="*/ 620 w 1751"/>
                <a:gd name="T83" fmla="*/ 1598 h 1785"/>
                <a:gd name="T84" fmla="*/ 753 w 1751"/>
                <a:gd name="T85" fmla="*/ 1692 h 1785"/>
                <a:gd name="T86" fmla="*/ 825 w 1751"/>
                <a:gd name="T87" fmla="*/ 1692 h 1785"/>
                <a:gd name="T88" fmla="*/ 914 w 1751"/>
                <a:gd name="T89" fmla="*/ 1733 h 1785"/>
                <a:gd name="T90" fmla="*/ 1034 w 1751"/>
                <a:gd name="T91" fmla="*/ 1781 h 1785"/>
                <a:gd name="T92" fmla="*/ 1125 w 1751"/>
                <a:gd name="T93" fmla="*/ 1751 h 1785"/>
                <a:gd name="T94" fmla="*/ 1167 w 1751"/>
                <a:gd name="T95" fmla="*/ 1684 h 1785"/>
                <a:gd name="T96" fmla="*/ 1177 w 1751"/>
                <a:gd name="T97" fmla="*/ 1562 h 1785"/>
                <a:gd name="T98" fmla="*/ 1105 w 1751"/>
                <a:gd name="T99" fmla="*/ 1405 h 1785"/>
                <a:gd name="T100" fmla="*/ 1089 w 1751"/>
                <a:gd name="T101" fmla="*/ 1368 h 1785"/>
                <a:gd name="T102" fmla="*/ 1105 w 1751"/>
                <a:gd name="T103" fmla="*/ 1332 h 1785"/>
                <a:gd name="T104" fmla="*/ 1167 w 1751"/>
                <a:gd name="T105" fmla="*/ 1302 h 1785"/>
                <a:gd name="T106" fmla="*/ 1189 w 1751"/>
                <a:gd name="T107" fmla="*/ 1214 h 1785"/>
                <a:gd name="T108" fmla="*/ 1209 w 1751"/>
                <a:gd name="T109" fmla="*/ 1103 h 1785"/>
                <a:gd name="T110" fmla="*/ 1205 w 1751"/>
                <a:gd name="T111" fmla="*/ 1053 h 1785"/>
                <a:gd name="T112" fmla="*/ 1387 w 1751"/>
                <a:gd name="T113" fmla="*/ 1006 h 1785"/>
                <a:gd name="T114" fmla="*/ 1519 w 1751"/>
                <a:gd name="T115" fmla="*/ 978 h 1785"/>
                <a:gd name="T116" fmla="*/ 1550 w 1751"/>
                <a:gd name="T117" fmla="*/ 942 h 1785"/>
                <a:gd name="T118" fmla="*/ 1594 w 1751"/>
                <a:gd name="T119" fmla="*/ 942 h 1785"/>
                <a:gd name="T120" fmla="*/ 1656 w 1751"/>
                <a:gd name="T121" fmla="*/ 948 h 1785"/>
                <a:gd name="T122" fmla="*/ 1741 w 1751"/>
                <a:gd name="T123" fmla="*/ 841 h 1785"/>
                <a:gd name="T124" fmla="*/ 1698 w 1751"/>
                <a:gd name="T125" fmla="*/ 81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1" h="1785">
                  <a:moveTo>
                    <a:pt x="1698" y="817"/>
                  </a:moveTo>
                  <a:lnTo>
                    <a:pt x="1698" y="817"/>
                  </a:lnTo>
                  <a:lnTo>
                    <a:pt x="1698" y="817"/>
                  </a:lnTo>
                  <a:lnTo>
                    <a:pt x="1690" y="817"/>
                  </a:lnTo>
                  <a:lnTo>
                    <a:pt x="1690" y="817"/>
                  </a:lnTo>
                  <a:lnTo>
                    <a:pt x="1654" y="815"/>
                  </a:lnTo>
                  <a:lnTo>
                    <a:pt x="1622" y="809"/>
                  </a:lnTo>
                  <a:lnTo>
                    <a:pt x="1590" y="799"/>
                  </a:lnTo>
                  <a:lnTo>
                    <a:pt x="1562" y="787"/>
                  </a:lnTo>
                  <a:lnTo>
                    <a:pt x="1535" y="773"/>
                  </a:lnTo>
                  <a:lnTo>
                    <a:pt x="1509" y="755"/>
                  </a:lnTo>
                  <a:lnTo>
                    <a:pt x="1483" y="737"/>
                  </a:lnTo>
                  <a:lnTo>
                    <a:pt x="1459" y="719"/>
                  </a:lnTo>
                  <a:lnTo>
                    <a:pt x="1459" y="719"/>
                  </a:lnTo>
                  <a:lnTo>
                    <a:pt x="1449" y="708"/>
                  </a:lnTo>
                  <a:lnTo>
                    <a:pt x="1439" y="698"/>
                  </a:lnTo>
                  <a:lnTo>
                    <a:pt x="1433" y="686"/>
                  </a:lnTo>
                  <a:lnTo>
                    <a:pt x="1429" y="676"/>
                  </a:lnTo>
                  <a:lnTo>
                    <a:pt x="1427" y="666"/>
                  </a:lnTo>
                  <a:lnTo>
                    <a:pt x="1427" y="656"/>
                  </a:lnTo>
                  <a:lnTo>
                    <a:pt x="1429" y="640"/>
                  </a:lnTo>
                  <a:lnTo>
                    <a:pt x="1429" y="640"/>
                  </a:lnTo>
                  <a:lnTo>
                    <a:pt x="1433" y="626"/>
                  </a:lnTo>
                  <a:lnTo>
                    <a:pt x="1439" y="614"/>
                  </a:lnTo>
                  <a:lnTo>
                    <a:pt x="1451" y="592"/>
                  </a:lnTo>
                  <a:lnTo>
                    <a:pt x="1451" y="592"/>
                  </a:lnTo>
                  <a:lnTo>
                    <a:pt x="1447" y="552"/>
                  </a:lnTo>
                  <a:lnTo>
                    <a:pt x="1447" y="552"/>
                  </a:lnTo>
                  <a:lnTo>
                    <a:pt x="1429" y="519"/>
                  </a:lnTo>
                  <a:lnTo>
                    <a:pt x="1429" y="519"/>
                  </a:lnTo>
                  <a:lnTo>
                    <a:pt x="1423" y="509"/>
                  </a:lnTo>
                  <a:lnTo>
                    <a:pt x="1423" y="509"/>
                  </a:lnTo>
                  <a:lnTo>
                    <a:pt x="1403" y="507"/>
                  </a:lnTo>
                  <a:lnTo>
                    <a:pt x="1393" y="505"/>
                  </a:lnTo>
                  <a:lnTo>
                    <a:pt x="1381" y="503"/>
                  </a:lnTo>
                  <a:lnTo>
                    <a:pt x="1370" y="497"/>
                  </a:lnTo>
                  <a:lnTo>
                    <a:pt x="1358" y="491"/>
                  </a:lnTo>
                  <a:lnTo>
                    <a:pt x="1348" y="483"/>
                  </a:lnTo>
                  <a:lnTo>
                    <a:pt x="1338" y="471"/>
                  </a:lnTo>
                  <a:lnTo>
                    <a:pt x="1338" y="471"/>
                  </a:lnTo>
                  <a:lnTo>
                    <a:pt x="1322" y="463"/>
                  </a:lnTo>
                  <a:lnTo>
                    <a:pt x="1322" y="463"/>
                  </a:lnTo>
                  <a:lnTo>
                    <a:pt x="1302" y="461"/>
                  </a:lnTo>
                  <a:lnTo>
                    <a:pt x="1302" y="461"/>
                  </a:lnTo>
                  <a:lnTo>
                    <a:pt x="1274" y="455"/>
                  </a:lnTo>
                  <a:lnTo>
                    <a:pt x="1250" y="445"/>
                  </a:lnTo>
                  <a:lnTo>
                    <a:pt x="1226" y="431"/>
                  </a:lnTo>
                  <a:lnTo>
                    <a:pt x="1205" y="415"/>
                  </a:lnTo>
                  <a:lnTo>
                    <a:pt x="1185" y="395"/>
                  </a:lnTo>
                  <a:lnTo>
                    <a:pt x="1167" y="372"/>
                  </a:lnTo>
                  <a:lnTo>
                    <a:pt x="1151" y="346"/>
                  </a:lnTo>
                  <a:lnTo>
                    <a:pt x="1139" y="316"/>
                  </a:lnTo>
                  <a:lnTo>
                    <a:pt x="1139" y="316"/>
                  </a:lnTo>
                  <a:lnTo>
                    <a:pt x="1133" y="304"/>
                  </a:lnTo>
                  <a:lnTo>
                    <a:pt x="1123" y="290"/>
                  </a:lnTo>
                  <a:lnTo>
                    <a:pt x="1099" y="262"/>
                  </a:lnTo>
                  <a:lnTo>
                    <a:pt x="1099" y="262"/>
                  </a:lnTo>
                  <a:lnTo>
                    <a:pt x="1083" y="246"/>
                  </a:lnTo>
                  <a:lnTo>
                    <a:pt x="1069" y="228"/>
                  </a:lnTo>
                  <a:lnTo>
                    <a:pt x="1069" y="228"/>
                  </a:lnTo>
                  <a:lnTo>
                    <a:pt x="1059" y="218"/>
                  </a:lnTo>
                  <a:lnTo>
                    <a:pt x="1059" y="218"/>
                  </a:lnTo>
                  <a:lnTo>
                    <a:pt x="1049" y="207"/>
                  </a:lnTo>
                  <a:lnTo>
                    <a:pt x="1040" y="195"/>
                  </a:lnTo>
                  <a:lnTo>
                    <a:pt x="1032" y="179"/>
                  </a:lnTo>
                  <a:lnTo>
                    <a:pt x="1028" y="161"/>
                  </a:lnTo>
                  <a:lnTo>
                    <a:pt x="1028" y="161"/>
                  </a:lnTo>
                  <a:lnTo>
                    <a:pt x="1022" y="123"/>
                  </a:lnTo>
                  <a:lnTo>
                    <a:pt x="1018" y="83"/>
                  </a:lnTo>
                  <a:lnTo>
                    <a:pt x="1016" y="42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942" y="20"/>
                  </a:lnTo>
                  <a:lnTo>
                    <a:pt x="942" y="20"/>
                  </a:lnTo>
                  <a:lnTo>
                    <a:pt x="886" y="40"/>
                  </a:lnTo>
                  <a:lnTo>
                    <a:pt x="831" y="59"/>
                  </a:lnTo>
                  <a:lnTo>
                    <a:pt x="831" y="59"/>
                  </a:lnTo>
                  <a:lnTo>
                    <a:pt x="777" y="77"/>
                  </a:lnTo>
                  <a:lnTo>
                    <a:pt x="721" y="95"/>
                  </a:lnTo>
                  <a:lnTo>
                    <a:pt x="721" y="95"/>
                  </a:lnTo>
                  <a:lnTo>
                    <a:pt x="706" y="99"/>
                  </a:lnTo>
                  <a:lnTo>
                    <a:pt x="706" y="99"/>
                  </a:lnTo>
                  <a:lnTo>
                    <a:pt x="684" y="107"/>
                  </a:lnTo>
                  <a:lnTo>
                    <a:pt x="666" y="113"/>
                  </a:lnTo>
                  <a:lnTo>
                    <a:pt x="652" y="123"/>
                  </a:lnTo>
                  <a:lnTo>
                    <a:pt x="646" y="129"/>
                  </a:lnTo>
                  <a:lnTo>
                    <a:pt x="642" y="137"/>
                  </a:lnTo>
                  <a:lnTo>
                    <a:pt x="642" y="137"/>
                  </a:lnTo>
                  <a:lnTo>
                    <a:pt x="634" y="145"/>
                  </a:lnTo>
                  <a:lnTo>
                    <a:pt x="626" y="151"/>
                  </a:lnTo>
                  <a:lnTo>
                    <a:pt x="618" y="157"/>
                  </a:lnTo>
                  <a:lnTo>
                    <a:pt x="608" y="159"/>
                  </a:lnTo>
                  <a:lnTo>
                    <a:pt x="590" y="163"/>
                  </a:lnTo>
                  <a:lnTo>
                    <a:pt x="574" y="163"/>
                  </a:lnTo>
                  <a:lnTo>
                    <a:pt x="574" y="163"/>
                  </a:lnTo>
                  <a:lnTo>
                    <a:pt x="566" y="163"/>
                  </a:lnTo>
                  <a:lnTo>
                    <a:pt x="566" y="163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47" y="163"/>
                  </a:lnTo>
                  <a:lnTo>
                    <a:pt x="537" y="165"/>
                  </a:lnTo>
                  <a:lnTo>
                    <a:pt x="527" y="169"/>
                  </a:lnTo>
                  <a:lnTo>
                    <a:pt x="521" y="173"/>
                  </a:lnTo>
                  <a:lnTo>
                    <a:pt x="515" y="177"/>
                  </a:lnTo>
                  <a:lnTo>
                    <a:pt x="513" y="183"/>
                  </a:lnTo>
                  <a:lnTo>
                    <a:pt x="507" y="195"/>
                  </a:lnTo>
                  <a:lnTo>
                    <a:pt x="507" y="195"/>
                  </a:lnTo>
                  <a:lnTo>
                    <a:pt x="501" y="209"/>
                  </a:lnTo>
                  <a:lnTo>
                    <a:pt x="493" y="220"/>
                  </a:lnTo>
                  <a:lnTo>
                    <a:pt x="485" y="230"/>
                  </a:lnTo>
                  <a:lnTo>
                    <a:pt x="475" y="240"/>
                  </a:lnTo>
                  <a:lnTo>
                    <a:pt x="463" y="246"/>
                  </a:lnTo>
                  <a:lnTo>
                    <a:pt x="451" y="252"/>
                  </a:lnTo>
                  <a:lnTo>
                    <a:pt x="435" y="254"/>
                  </a:lnTo>
                  <a:lnTo>
                    <a:pt x="421" y="256"/>
                  </a:lnTo>
                  <a:lnTo>
                    <a:pt x="421" y="256"/>
                  </a:lnTo>
                  <a:lnTo>
                    <a:pt x="397" y="254"/>
                  </a:lnTo>
                  <a:lnTo>
                    <a:pt x="397" y="254"/>
                  </a:lnTo>
                  <a:lnTo>
                    <a:pt x="298" y="242"/>
                  </a:lnTo>
                  <a:lnTo>
                    <a:pt x="298" y="242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38" y="232"/>
                  </a:lnTo>
                  <a:lnTo>
                    <a:pt x="220" y="228"/>
                  </a:lnTo>
                  <a:lnTo>
                    <a:pt x="220" y="228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197" y="248"/>
                  </a:lnTo>
                  <a:lnTo>
                    <a:pt x="187" y="258"/>
                  </a:lnTo>
                  <a:lnTo>
                    <a:pt x="183" y="26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3" y="290"/>
                  </a:lnTo>
                  <a:lnTo>
                    <a:pt x="189" y="306"/>
                  </a:lnTo>
                  <a:lnTo>
                    <a:pt x="189" y="306"/>
                  </a:lnTo>
                  <a:lnTo>
                    <a:pt x="191" y="318"/>
                  </a:lnTo>
                  <a:lnTo>
                    <a:pt x="189" y="330"/>
                  </a:lnTo>
                  <a:lnTo>
                    <a:pt x="185" y="342"/>
                  </a:lnTo>
                  <a:lnTo>
                    <a:pt x="177" y="350"/>
                  </a:lnTo>
                  <a:lnTo>
                    <a:pt x="177" y="350"/>
                  </a:lnTo>
                  <a:lnTo>
                    <a:pt x="143" y="378"/>
                  </a:lnTo>
                  <a:lnTo>
                    <a:pt x="143" y="378"/>
                  </a:lnTo>
                  <a:lnTo>
                    <a:pt x="111" y="405"/>
                  </a:lnTo>
                  <a:lnTo>
                    <a:pt x="95" y="419"/>
                  </a:lnTo>
                  <a:lnTo>
                    <a:pt x="81" y="433"/>
                  </a:lnTo>
                  <a:lnTo>
                    <a:pt x="81" y="433"/>
                  </a:lnTo>
                  <a:lnTo>
                    <a:pt x="73" y="441"/>
                  </a:lnTo>
                  <a:lnTo>
                    <a:pt x="71" y="447"/>
                  </a:lnTo>
                  <a:lnTo>
                    <a:pt x="71" y="455"/>
                  </a:lnTo>
                  <a:lnTo>
                    <a:pt x="73" y="463"/>
                  </a:lnTo>
                  <a:lnTo>
                    <a:pt x="77" y="475"/>
                  </a:lnTo>
                  <a:lnTo>
                    <a:pt x="83" y="489"/>
                  </a:lnTo>
                  <a:lnTo>
                    <a:pt x="95" y="505"/>
                  </a:lnTo>
                  <a:lnTo>
                    <a:pt x="95" y="505"/>
                  </a:lnTo>
                  <a:lnTo>
                    <a:pt x="99" y="513"/>
                  </a:lnTo>
                  <a:lnTo>
                    <a:pt x="101" y="521"/>
                  </a:lnTo>
                  <a:lnTo>
                    <a:pt x="103" y="527"/>
                  </a:lnTo>
                  <a:lnTo>
                    <a:pt x="103" y="535"/>
                  </a:lnTo>
                  <a:lnTo>
                    <a:pt x="101" y="543"/>
                  </a:lnTo>
                  <a:lnTo>
                    <a:pt x="97" y="548"/>
                  </a:lnTo>
                  <a:lnTo>
                    <a:pt x="93" y="556"/>
                  </a:lnTo>
                  <a:lnTo>
                    <a:pt x="87" y="560"/>
                  </a:lnTo>
                  <a:lnTo>
                    <a:pt x="87" y="560"/>
                  </a:lnTo>
                  <a:lnTo>
                    <a:pt x="63" y="582"/>
                  </a:lnTo>
                  <a:lnTo>
                    <a:pt x="46" y="602"/>
                  </a:lnTo>
                  <a:lnTo>
                    <a:pt x="34" y="620"/>
                  </a:lnTo>
                  <a:lnTo>
                    <a:pt x="28" y="638"/>
                  </a:lnTo>
                  <a:lnTo>
                    <a:pt x="26" y="652"/>
                  </a:lnTo>
                  <a:lnTo>
                    <a:pt x="28" y="666"/>
                  </a:lnTo>
                  <a:lnTo>
                    <a:pt x="32" y="680"/>
                  </a:lnTo>
                  <a:lnTo>
                    <a:pt x="40" y="692"/>
                  </a:lnTo>
                  <a:lnTo>
                    <a:pt x="40" y="692"/>
                  </a:lnTo>
                  <a:lnTo>
                    <a:pt x="44" y="702"/>
                  </a:lnTo>
                  <a:lnTo>
                    <a:pt x="44" y="713"/>
                  </a:lnTo>
                  <a:lnTo>
                    <a:pt x="44" y="723"/>
                  </a:lnTo>
                  <a:lnTo>
                    <a:pt x="40" y="733"/>
                  </a:lnTo>
                  <a:lnTo>
                    <a:pt x="40" y="733"/>
                  </a:lnTo>
                  <a:lnTo>
                    <a:pt x="22" y="761"/>
                  </a:lnTo>
                  <a:lnTo>
                    <a:pt x="22" y="761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14" y="809"/>
                  </a:lnTo>
                  <a:lnTo>
                    <a:pt x="28" y="817"/>
                  </a:lnTo>
                  <a:lnTo>
                    <a:pt x="28" y="817"/>
                  </a:lnTo>
                  <a:lnTo>
                    <a:pt x="40" y="827"/>
                  </a:lnTo>
                  <a:lnTo>
                    <a:pt x="51" y="833"/>
                  </a:lnTo>
                  <a:lnTo>
                    <a:pt x="63" y="839"/>
                  </a:lnTo>
                  <a:lnTo>
                    <a:pt x="77" y="845"/>
                  </a:lnTo>
                  <a:lnTo>
                    <a:pt x="91" y="849"/>
                  </a:lnTo>
                  <a:lnTo>
                    <a:pt x="107" y="851"/>
                  </a:lnTo>
                  <a:lnTo>
                    <a:pt x="141" y="853"/>
                  </a:lnTo>
                  <a:lnTo>
                    <a:pt x="141" y="853"/>
                  </a:lnTo>
                  <a:lnTo>
                    <a:pt x="179" y="851"/>
                  </a:lnTo>
                  <a:lnTo>
                    <a:pt x="218" y="847"/>
                  </a:lnTo>
                  <a:lnTo>
                    <a:pt x="230" y="847"/>
                  </a:lnTo>
                  <a:lnTo>
                    <a:pt x="232" y="845"/>
                  </a:lnTo>
                  <a:lnTo>
                    <a:pt x="232" y="845"/>
                  </a:lnTo>
                  <a:lnTo>
                    <a:pt x="258" y="843"/>
                  </a:lnTo>
                  <a:lnTo>
                    <a:pt x="280" y="843"/>
                  </a:lnTo>
                  <a:lnTo>
                    <a:pt x="280" y="843"/>
                  </a:lnTo>
                  <a:lnTo>
                    <a:pt x="300" y="843"/>
                  </a:lnTo>
                  <a:lnTo>
                    <a:pt x="318" y="849"/>
                  </a:lnTo>
                  <a:lnTo>
                    <a:pt x="332" y="857"/>
                  </a:lnTo>
                  <a:lnTo>
                    <a:pt x="344" y="867"/>
                  </a:lnTo>
                  <a:lnTo>
                    <a:pt x="352" y="880"/>
                  </a:lnTo>
                  <a:lnTo>
                    <a:pt x="362" y="896"/>
                  </a:lnTo>
                  <a:lnTo>
                    <a:pt x="378" y="932"/>
                  </a:lnTo>
                  <a:lnTo>
                    <a:pt x="378" y="934"/>
                  </a:lnTo>
                  <a:lnTo>
                    <a:pt x="378" y="934"/>
                  </a:lnTo>
                  <a:lnTo>
                    <a:pt x="385" y="948"/>
                  </a:lnTo>
                  <a:lnTo>
                    <a:pt x="385" y="948"/>
                  </a:lnTo>
                  <a:lnTo>
                    <a:pt x="405" y="960"/>
                  </a:lnTo>
                  <a:lnTo>
                    <a:pt x="421" y="972"/>
                  </a:lnTo>
                  <a:lnTo>
                    <a:pt x="435" y="988"/>
                  </a:lnTo>
                  <a:lnTo>
                    <a:pt x="445" y="1004"/>
                  </a:lnTo>
                  <a:lnTo>
                    <a:pt x="453" y="1024"/>
                  </a:lnTo>
                  <a:lnTo>
                    <a:pt x="459" y="1044"/>
                  </a:lnTo>
                  <a:lnTo>
                    <a:pt x="461" y="1067"/>
                  </a:lnTo>
                  <a:lnTo>
                    <a:pt x="461" y="1091"/>
                  </a:lnTo>
                  <a:lnTo>
                    <a:pt x="461" y="1091"/>
                  </a:lnTo>
                  <a:lnTo>
                    <a:pt x="461" y="1103"/>
                  </a:lnTo>
                  <a:lnTo>
                    <a:pt x="463" y="1107"/>
                  </a:lnTo>
                  <a:lnTo>
                    <a:pt x="463" y="1107"/>
                  </a:lnTo>
                  <a:lnTo>
                    <a:pt x="469" y="1109"/>
                  </a:lnTo>
                  <a:lnTo>
                    <a:pt x="481" y="1111"/>
                  </a:lnTo>
                  <a:lnTo>
                    <a:pt x="481" y="1111"/>
                  </a:lnTo>
                  <a:lnTo>
                    <a:pt x="483" y="1111"/>
                  </a:lnTo>
                  <a:lnTo>
                    <a:pt x="483" y="1111"/>
                  </a:lnTo>
                  <a:lnTo>
                    <a:pt x="509" y="1111"/>
                  </a:lnTo>
                  <a:lnTo>
                    <a:pt x="509" y="1111"/>
                  </a:lnTo>
                  <a:lnTo>
                    <a:pt x="525" y="1111"/>
                  </a:lnTo>
                  <a:lnTo>
                    <a:pt x="525" y="1111"/>
                  </a:lnTo>
                  <a:lnTo>
                    <a:pt x="558" y="1113"/>
                  </a:lnTo>
                  <a:lnTo>
                    <a:pt x="586" y="1115"/>
                  </a:lnTo>
                  <a:lnTo>
                    <a:pt x="598" y="1117"/>
                  </a:lnTo>
                  <a:lnTo>
                    <a:pt x="608" y="1121"/>
                  </a:lnTo>
                  <a:lnTo>
                    <a:pt x="620" y="1125"/>
                  </a:lnTo>
                  <a:lnTo>
                    <a:pt x="628" y="1131"/>
                  </a:lnTo>
                  <a:lnTo>
                    <a:pt x="628" y="1131"/>
                  </a:lnTo>
                  <a:lnTo>
                    <a:pt x="630" y="1133"/>
                  </a:lnTo>
                  <a:lnTo>
                    <a:pt x="630" y="1133"/>
                  </a:lnTo>
                  <a:lnTo>
                    <a:pt x="636" y="1133"/>
                  </a:lnTo>
                  <a:lnTo>
                    <a:pt x="636" y="1133"/>
                  </a:lnTo>
                  <a:lnTo>
                    <a:pt x="638" y="1139"/>
                  </a:lnTo>
                  <a:lnTo>
                    <a:pt x="638" y="1139"/>
                  </a:lnTo>
                  <a:lnTo>
                    <a:pt x="650" y="1153"/>
                  </a:lnTo>
                  <a:lnTo>
                    <a:pt x="660" y="1173"/>
                  </a:lnTo>
                  <a:lnTo>
                    <a:pt x="670" y="1195"/>
                  </a:lnTo>
                  <a:lnTo>
                    <a:pt x="680" y="1222"/>
                  </a:lnTo>
                  <a:lnTo>
                    <a:pt x="680" y="1222"/>
                  </a:lnTo>
                  <a:lnTo>
                    <a:pt x="684" y="1238"/>
                  </a:lnTo>
                  <a:lnTo>
                    <a:pt x="686" y="1252"/>
                  </a:lnTo>
                  <a:lnTo>
                    <a:pt x="688" y="1264"/>
                  </a:lnTo>
                  <a:lnTo>
                    <a:pt x="686" y="1276"/>
                  </a:lnTo>
                  <a:lnTo>
                    <a:pt x="684" y="1286"/>
                  </a:lnTo>
                  <a:lnTo>
                    <a:pt x="682" y="1296"/>
                  </a:lnTo>
                  <a:lnTo>
                    <a:pt x="674" y="1310"/>
                  </a:lnTo>
                  <a:lnTo>
                    <a:pt x="674" y="1310"/>
                  </a:lnTo>
                  <a:lnTo>
                    <a:pt x="664" y="1324"/>
                  </a:lnTo>
                  <a:lnTo>
                    <a:pt x="656" y="1330"/>
                  </a:lnTo>
                  <a:lnTo>
                    <a:pt x="646" y="1338"/>
                  </a:lnTo>
                  <a:lnTo>
                    <a:pt x="636" y="1342"/>
                  </a:lnTo>
                  <a:lnTo>
                    <a:pt x="622" y="1348"/>
                  </a:lnTo>
                  <a:lnTo>
                    <a:pt x="608" y="1352"/>
                  </a:lnTo>
                  <a:lnTo>
                    <a:pt x="590" y="1354"/>
                  </a:lnTo>
                  <a:lnTo>
                    <a:pt x="590" y="1354"/>
                  </a:lnTo>
                  <a:lnTo>
                    <a:pt x="566" y="1358"/>
                  </a:lnTo>
                  <a:lnTo>
                    <a:pt x="566" y="1358"/>
                  </a:lnTo>
                  <a:lnTo>
                    <a:pt x="574" y="1374"/>
                  </a:lnTo>
                  <a:lnTo>
                    <a:pt x="574" y="1374"/>
                  </a:lnTo>
                  <a:lnTo>
                    <a:pt x="580" y="1387"/>
                  </a:lnTo>
                  <a:lnTo>
                    <a:pt x="580" y="1387"/>
                  </a:lnTo>
                  <a:lnTo>
                    <a:pt x="594" y="1417"/>
                  </a:lnTo>
                  <a:lnTo>
                    <a:pt x="608" y="1447"/>
                  </a:lnTo>
                  <a:lnTo>
                    <a:pt x="608" y="1447"/>
                  </a:lnTo>
                  <a:lnTo>
                    <a:pt x="618" y="1471"/>
                  </a:lnTo>
                  <a:lnTo>
                    <a:pt x="618" y="1471"/>
                  </a:lnTo>
                  <a:lnTo>
                    <a:pt x="622" y="1481"/>
                  </a:lnTo>
                  <a:lnTo>
                    <a:pt x="622" y="1493"/>
                  </a:lnTo>
                  <a:lnTo>
                    <a:pt x="620" y="1503"/>
                  </a:lnTo>
                  <a:lnTo>
                    <a:pt x="614" y="1513"/>
                  </a:lnTo>
                  <a:lnTo>
                    <a:pt x="614" y="1513"/>
                  </a:lnTo>
                  <a:lnTo>
                    <a:pt x="594" y="1537"/>
                  </a:lnTo>
                  <a:lnTo>
                    <a:pt x="594" y="1537"/>
                  </a:lnTo>
                  <a:lnTo>
                    <a:pt x="572" y="1566"/>
                  </a:lnTo>
                  <a:lnTo>
                    <a:pt x="572" y="1566"/>
                  </a:lnTo>
                  <a:lnTo>
                    <a:pt x="588" y="1572"/>
                  </a:lnTo>
                  <a:lnTo>
                    <a:pt x="602" y="1582"/>
                  </a:lnTo>
                  <a:lnTo>
                    <a:pt x="614" y="1590"/>
                  </a:lnTo>
                  <a:lnTo>
                    <a:pt x="620" y="1598"/>
                  </a:lnTo>
                  <a:lnTo>
                    <a:pt x="620" y="1598"/>
                  </a:lnTo>
                  <a:lnTo>
                    <a:pt x="660" y="1636"/>
                  </a:lnTo>
                  <a:lnTo>
                    <a:pt x="678" y="1654"/>
                  </a:lnTo>
                  <a:lnTo>
                    <a:pt x="696" y="1666"/>
                  </a:lnTo>
                  <a:lnTo>
                    <a:pt x="714" y="1678"/>
                  </a:lnTo>
                  <a:lnTo>
                    <a:pt x="733" y="1686"/>
                  </a:lnTo>
                  <a:lnTo>
                    <a:pt x="753" y="1692"/>
                  </a:lnTo>
                  <a:lnTo>
                    <a:pt x="773" y="1692"/>
                  </a:lnTo>
                  <a:lnTo>
                    <a:pt x="773" y="1692"/>
                  </a:lnTo>
                  <a:lnTo>
                    <a:pt x="797" y="1692"/>
                  </a:lnTo>
                  <a:lnTo>
                    <a:pt x="797" y="1692"/>
                  </a:lnTo>
                  <a:lnTo>
                    <a:pt x="809" y="1690"/>
                  </a:lnTo>
                  <a:lnTo>
                    <a:pt x="809" y="1690"/>
                  </a:lnTo>
                  <a:lnTo>
                    <a:pt x="825" y="1692"/>
                  </a:lnTo>
                  <a:lnTo>
                    <a:pt x="839" y="1696"/>
                  </a:lnTo>
                  <a:lnTo>
                    <a:pt x="839" y="1696"/>
                  </a:lnTo>
                  <a:lnTo>
                    <a:pt x="855" y="1698"/>
                  </a:lnTo>
                  <a:lnTo>
                    <a:pt x="869" y="1704"/>
                  </a:lnTo>
                  <a:lnTo>
                    <a:pt x="869" y="1704"/>
                  </a:lnTo>
                  <a:lnTo>
                    <a:pt x="914" y="1733"/>
                  </a:lnTo>
                  <a:lnTo>
                    <a:pt x="914" y="1733"/>
                  </a:lnTo>
                  <a:lnTo>
                    <a:pt x="932" y="1741"/>
                  </a:lnTo>
                  <a:lnTo>
                    <a:pt x="932" y="1741"/>
                  </a:lnTo>
                  <a:lnTo>
                    <a:pt x="976" y="1765"/>
                  </a:lnTo>
                  <a:lnTo>
                    <a:pt x="1000" y="1775"/>
                  </a:lnTo>
                  <a:lnTo>
                    <a:pt x="1022" y="1785"/>
                  </a:lnTo>
                  <a:lnTo>
                    <a:pt x="1022" y="1785"/>
                  </a:lnTo>
                  <a:lnTo>
                    <a:pt x="1034" y="1781"/>
                  </a:lnTo>
                  <a:lnTo>
                    <a:pt x="1057" y="1771"/>
                  </a:lnTo>
                  <a:lnTo>
                    <a:pt x="1057" y="1771"/>
                  </a:lnTo>
                  <a:lnTo>
                    <a:pt x="1077" y="1761"/>
                  </a:lnTo>
                  <a:lnTo>
                    <a:pt x="1093" y="1755"/>
                  </a:lnTo>
                  <a:lnTo>
                    <a:pt x="1109" y="1753"/>
                  </a:lnTo>
                  <a:lnTo>
                    <a:pt x="1125" y="1751"/>
                  </a:lnTo>
                  <a:lnTo>
                    <a:pt x="1125" y="1751"/>
                  </a:lnTo>
                  <a:lnTo>
                    <a:pt x="1141" y="1753"/>
                  </a:lnTo>
                  <a:lnTo>
                    <a:pt x="1157" y="1757"/>
                  </a:lnTo>
                  <a:lnTo>
                    <a:pt x="1157" y="1757"/>
                  </a:lnTo>
                  <a:lnTo>
                    <a:pt x="1161" y="1753"/>
                  </a:lnTo>
                  <a:lnTo>
                    <a:pt x="1161" y="1753"/>
                  </a:lnTo>
                  <a:lnTo>
                    <a:pt x="1163" y="1717"/>
                  </a:lnTo>
                  <a:lnTo>
                    <a:pt x="1167" y="1684"/>
                  </a:lnTo>
                  <a:lnTo>
                    <a:pt x="1173" y="1648"/>
                  </a:lnTo>
                  <a:lnTo>
                    <a:pt x="1183" y="1614"/>
                  </a:lnTo>
                  <a:lnTo>
                    <a:pt x="1183" y="1614"/>
                  </a:lnTo>
                  <a:lnTo>
                    <a:pt x="1183" y="1592"/>
                  </a:lnTo>
                  <a:lnTo>
                    <a:pt x="1183" y="1592"/>
                  </a:lnTo>
                  <a:lnTo>
                    <a:pt x="1177" y="1562"/>
                  </a:lnTo>
                  <a:lnTo>
                    <a:pt x="1177" y="1562"/>
                  </a:lnTo>
                  <a:lnTo>
                    <a:pt x="1167" y="1515"/>
                  </a:lnTo>
                  <a:lnTo>
                    <a:pt x="1163" y="1493"/>
                  </a:lnTo>
                  <a:lnTo>
                    <a:pt x="1155" y="1471"/>
                  </a:lnTo>
                  <a:lnTo>
                    <a:pt x="1147" y="1453"/>
                  </a:lnTo>
                  <a:lnTo>
                    <a:pt x="1135" y="1435"/>
                  </a:lnTo>
                  <a:lnTo>
                    <a:pt x="1123" y="1419"/>
                  </a:lnTo>
                  <a:lnTo>
                    <a:pt x="1105" y="1405"/>
                  </a:lnTo>
                  <a:lnTo>
                    <a:pt x="1105" y="1405"/>
                  </a:lnTo>
                  <a:lnTo>
                    <a:pt x="1101" y="1401"/>
                  </a:lnTo>
                  <a:lnTo>
                    <a:pt x="1095" y="1395"/>
                  </a:lnTo>
                  <a:lnTo>
                    <a:pt x="1091" y="1389"/>
                  </a:lnTo>
                  <a:lnTo>
                    <a:pt x="1089" y="1381"/>
                  </a:lnTo>
                  <a:lnTo>
                    <a:pt x="1089" y="1376"/>
                  </a:lnTo>
                  <a:lnTo>
                    <a:pt x="1089" y="1368"/>
                  </a:lnTo>
                  <a:lnTo>
                    <a:pt x="1089" y="1362"/>
                  </a:lnTo>
                  <a:lnTo>
                    <a:pt x="1093" y="1354"/>
                  </a:lnTo>
                  <a:lnTo>
                    <a:pt x="1093" y="1354"/>
                  </a:lnTo>
                  <a:lnTo>
                    <a:pt x="1095" y="1348"/>
                  </a:lnTo>
                  <a:lnTo>
                    <a:pt x="1095" y="1348"/>
                  </a:lnTo>
                  <a:lnTo>
                    <a:pt x="1099" y="1340"/>
                  </a:lnTo>
                  <a:lnTo>
                    <a:pt x="1105" y="1332"/>
                  </a:lnTo>
                  <a:lnTo>
                    <a:pt x="1115" y="1322"/>
                  </a:lnTo>
                  <a:lnTo>
                    <a:pt x="1121" y="1320"/>
                  </a:lnTo>
                  <a:lnTo>
                    <a:pt x="1129" y="1318"/>
                  </a:lnTo>
                  <a:lnTo>
                    <a:pt x="1129" y="1318"/>
                  </a:lnTo>
                  <a:lnTo>
                    <a:pt x="1145" y="1314"/>
                  </a:lnTo>
                  <a:lnTo>
                    <a:pt x="1157" y="1310"/>
                  </a:lnTo>
                  <a:lnTo>
                    <a:pt x="1167" y="1302"/>
                  </a:lnTo>
                  <a:lnTo>
                    <a:pt x="1177" y="1294"/>
                  </a:lnTo>
                  <a:lnTo>
                    <a:pt x="1183" y="1282"/>
                  </a:lnTo>
                  <a:lnTo>
                    <a:pt x="1187" y="1268"/>
                  </a:lnTo>
                  <a:lnTo>
                    <a:pt x="1189" y="1248"/>
                  </a:lnTo>
                  <a:lnTo>
                    <a:pt x="1189" y="1226"/>
                  </a:lnTo>
                  <a:lnTo>
                    <a:pt x="1189" y="1226"/>
                  </a:lnTo>
                  <a:lnTo>
                    <a:pt x="1189" y="1214"/>
                  </a:lnTo>
                  <a:lnTo>
                    <a:pt x="1189" y="1205"/>
                  </a:lnTo>
                  <a:lnTo>
                    <a:pt x="1193" y="1187"/>
                  </a:lnTo>
                  <a:lnTo>
                    <a:pt x="1193" y="1187"/>
                  </a:lnTo>
                  <a:lnTo>
                    <a:pt x="1197" y="1179"/>
                  </a:lnTo>
                  <a:lnTo>
                    <a:pt x="1197" y="1179"/>
                  </a:lnTo>
                  <a:lnTo>
                    <a:pt x="1209" y="1109"/>
                  </a:lnTo>
                  <a:lnTo>
                    <a:pt x="1209" y="1103"/>
                  </a:lnTo>
                  <a:lnTo>
                    <a:pt x="1209" y="1103"/>
                  </a:lnTo>
                  <a:lnTo>
                    <a:pt x="1203" y="1095"/>
                  </a:lnTo>
                  <a:lnTo>
                    <a:pt x="1201" y="1085"/>
                  </a:lnTo>
                  <a:lnTo>
                    <a:pt x="1199" y="1075"/>
                  </a:lnTo>
                  <a:lnTo>
                    <a:pt x="1201" y="1063"/>
                  </a:lnTo>
                  <a:lnTo>
                    <a:pt x="1201" y="1063"/>
                  </a:lnTo>
                  <a:lnTo>
                    <a:pt x="1205" y="1053"/>
                  </a:lnTo>
                  <a:lnTo>
                    <a:pt x="1213" y="1045"/>
                  </a:lnTo>
                  <a:lnTo>
                    <a:pt x="1220" y="1040"/>
                  </a:lnTo>
                  <a:lnTo>
                    <a:pt x="1232" y="1036"/>
                  </a:lnTo>
                  <a:lnTo>
                    <a:pt x="1280" y="1028"/>
                  </a:lnTo>
                  <a:lnTo>
                    <a:pt x="1280" y="1028"/>
                  </a:lnTo>
                  <a:lnTo>
                    <a:pt x="1387" y="1006"/>
                  </a:lnTo>
                  <a:lnTo>
                    <a:pt x="1387" y="1006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73" y="990"/>
                  </a:lnTo>
                  <a:lnTo>
                    <a:pt x="1515" y="982"/>
                  </a:lnTo>
                  <a:lnTo>
                    <a:pt x="1515" y="982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29" y="958"/>
                  </a:lnTo>
                  <a:lnTo>
                    <a:pt x="1529" y="958"/>
                  </a:lnTo>
                  <a:lnTo>
                    <a:pt x="1535" y="952"/>
                  </a:lnTo>
                  <a:lnTo>
                    <a:pt x="1543" y="946"/>
                  </a:lnTo>
                  <a:lnTo>
                    <a:pt x="1550" y="942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74" y="938"/>
                  </a:lnTo>
                  <a:lnTo>
                    <a:pt x="1574" y="938"/>
                  </a:lnTo>
                  <a:lnTo>
                    <a:pt x="1584" y="938"/>
                  </a:lnTo>
                  <a:lnTo>
                    <a:pt x="1594" y="942"/>
                  </a:lnTo>
                  <a:lnTo>
                    <a:pt x="1594" y="942"/>
                  </a:lnTo>
                  <a:lnTo>
                    <a:pt x="1620" y="950"/>
                  </a:lnTo>
                  <a:lnTo>
                    <a:pt x="1632" y="954"/>
                  </a:lnTo>
                  <a:lnTo>
                    <a:pt x="1642" y="954"/>
                  </a:lnTo>
                  <a:lnTo>
                    <a:pt x="1642" y="954"/>
                  </a:lnTo>
                  <a:lnTo>
                    <a:pt x="1648" y="954"/>
                  </a:lnTo>
                  <a:lnTo>
                    <a:pt x="1656" y="948"/>
                  </a:lnTo>
                  <a:lnTo>
                    <a:pt x="1668" y="934"/>
                  </a:lnTo>
                  <a:lnTo>
                    <a:pt x="1684" y="910"/>
                  </a:lnTo>
                  <a:lnTo>
                    <a:pt x="1684" y="910"/>
                  </a:lnTo>
                  <a:lnTo>
                    <a:pt x="1698" y="888"/>
                  </a:lnTo>
                  <a:lnTo>
                    <a:pt x="1713" y="867"/>
                  </a:lnTo>
                  <a:lnTo>
                    <a:pt x="1731" y="849"/>
                  </a:lnTo>
                  <a:lnTo>
                    <a:pt x="1741" y="841"/>
                  </a:lnTo>
                  <a:lnTo>
                    <a:pt x="1751" y="833"/>
                  </a:lnTo>
                  <a:lnTo>
                    <a:pt x="1751" y="833"/>
                  </a:lnTo>
                  <a:lnTo>
                    <a:pt x="1735" y="829"/>
                  </a:lnTo>
                  <a:lnTo>
                    <a:pt x="1721" y="825"/>
                  </a:lnTo>
                  <a:lnTo>
                    <a:pt x="1721" y="825"/>
                  </a:lnTo>
                  <a:lnTo>
                    <a:pt x="1708" y="819"/>
                  </a:lnTo>
                  <a:lnTo>
                    <a:pt x="1698" y="817"/>
                  </a:lnTo>
                  <a:lnTo>
                    <a:pt x="1698" y="817"/>
                  </a:lnTo>
                  <a:close/>
                </a:path>
              </a:pathLst>
            </a:custGeom>
            <a:solidFill>
              <a:srgbClr val="F9F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58F092D1-D5F9-47D3-916B-AA270BBB0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6" y="1446213"/>
              <a:ext cx="2333625" cy="2914650"/>
            </a:xfrm>
            <a:custGeom>
              <a:avLst/>
              <a:gdLst>
                <a:gd name="T0" fmla="*/ 1014 w 1470"/>
                <a:gd name="T1" fmla="*/ 1669 h 1836"/>
                <a:gd name="T2" fmla="*/ 1050 w 1470"/>
                <a:gd name="T3" fmla="*/ 1636 h 1836"/>
                <a:gd name="T4" fmla="*/ 1096 w 1470"/>
                <a:gd name="T5" fmla="*/ 1620 h 1836"/>
                <a:gd name="T6" fmla="*/ 1126 w 1470"/>
                <a:gd name="T7" fmla="*/ 1618 h 1836"/>
                <a:gd name="T8" fmla="*/ 1136 w 1470"/>
                <a:gd name="T9" fmla="*/ 1500 h 1836"/>
                <a:gd name="T10" fmla="*/ 1173 w 1470"/>
                <a:gd name="T11" fmla="*/ 1343 h 1836"/>
                <a:gd name="T12" fmla="*/ 1233 w 1470"/>
                <a:gd name="T13" fmla="*/ 1318 h 1836"/>
                <a:gd name="T14" fmla="*/ 1307 w 1470"/>
                <a:gd name="T15" fmla="*/ 1300 h 1836"/>
                <a:gd name="T16" fmla="*/ 1305 w 1470"/>
                <a:gd name="T17" fmla="*/ 1220 h 1836"/>
                <a:gd name="T18" fmla="*/ 1326 w 1470"/>
                <a:gd name="T19" fmla="*/ 1161 h 1836"/>
                <a:gd name="T20" fmla="*/ 1390 w 1470"/>
                <a:gd name="T21" fmla="*/ 1127 h 1836"/>
                <a:gd name="T22" fmla="*/ 1466 w 1470"/>
                <a:gd name="T23" fmla="*/ 996 h 1836"/>
                <a:gd name="T24" fmla="*/ 1424 w 1470"/>
                <a:gd name="T25" fmla="*/ 970 h 1836"/>
                <a:gd name="T26" fmla="*/ 1354 w 1470"/>
                <a:gd name="T27" fmla="*/ 962 h 1836"/>
                <a:gd name="T28" fmla="*/ 1283 w 1470"/>
                <a:gd name="T29" fmla="*/ 894 h 1836"/>
                <a:gd name="T30" fmla="*/ 1201 w 1470"/>
                <a:gd name="T31" fmla="*/ 852 h 1836"/>
                <a:gd name="T32" fmla="*/ 1159 w 1470"/>
                <a:gd name="T33" fmla="*/ 840 h 1836"/>
                <a:gd name="T34" fmla="*/ 1106 w 1470"/>
                <a:gd name="T35" fmla="*/ 866 h 1836"/>
                <a:gd name="T36" fmla="*/ 1050 w 1470"/>
                <a:gd name="T37" fmla="*/ 844 h 1836"/>
                <a:gd name="T38" fmla="*/ 935 w 1470"/>
                <a:gd name="T39" fmla="*/ 771 h 1836"/>
                <a:gd name="T40" fmla="*/ 889 w 1470"/>
                <a:gd name="T41" fmla="*/ 739 h 1836"/>
                <a:gd name="T42" fmla="*/ 855 w 1470"/>
                <a:gd name="T43" fmla="*/ 747 h 1836"/>
                <a:gd name="T44" fmla="*/ 818 w 1470"/>
                <a:gd name="T45" fmla="*/ 703 h 1836"/>
                <a:gd name="T46" fmla="*/ 734 w 1470"/>
                <a:gd name="T47" fmla="*/ 687 h 1836"/>
                <a:gd name="T48" fmla="*/ 712 w 1470"/>
                <a:gd name="T49" fmla="*/ 626 h 1836"/>
                <a:gd name="T50" fmla="*/ 764 w 1470"/>
                <a:gd name="T51" fmla="*/ 546 h 1836"/>
                <a:gd name="T52" fmla="*/ 728 w 1470"/>
                <a:gd name="T53" fmla="*/ 506 h 1836"/>
                <a:gd name="T54" fmla="*/ 670 w 1470"/>
                <a:gd name="T55" fmla="*/ 415 h 1836"/>
                <a:gd name="T56" fmla="*/ 674 w 1470"/>
                <a:gd name="T57" fmla="*/ 320 h 1836"/>
                <a:gd name="T58" fmla="*/ 728 w 1470"/>
                <a:gd name="T59" fmla="*/ 242 h 1836"/>
                <a:gd name="T60" fmla="*/ 676 w 1470"/>
                <a:gd name="T61" fmla="*/ 169 h 1836"/>
                <a:gd name="T62" fmla="*/ 698 w 1470"/>
                <a:gd name="T63" fmla="*/ 89 h 1836"/>
                <a:gd name="T64" fmla="*/ 597 w 1470"/>
                <a:gd name="T65" fmla="*/ 75 h 1836"/>
                <a:gd name="T66" fmla="*/ 490 w 1470"/>
                <a:gd name="T67" fmla="*/ 5 h 1836"/>
                <a:gd name="T68" fmla="*/ 418 w 1470"/>
                <a:gd name="T69" fmla="*/ 105 h 1836"/>
                <a:gd name="T70" fmla="*/ 440 w 1470"/>
                <a:gd name="T71" fmla="*/ 178 h 1836"/>
                <a:gd name="T72" fmla="*/ 428 w 1470"/>
                <a:gd name="T73" fmla="*/ 228 h 1836"/>
                <a:gd name="T74" fmla="*/ 297 w 1470"/>
                <a:gd name="T75" fmla="*/ 337 h 1836"/>
                <a:gd name="T76" fmla="*/ 183 w 1470"/>
                <a:gd name="T77" fmla="*/ 419 h 1836"/>
                <a:gd name="T78" fmla="*/ 112 w 1470"/>
                <a:gd name="T79" fmla="*/ 485 h 1836"/>
                <a:gd name="T80" fmla="*/ 42 w 1470"/>
                <a:gd name="T81" fmla="*/ 592 h 1836"/>
                <a:gd name="T82" fmla="*/ 2 w 1470"/>
                <a:gd name="T83" fmla="*/ 685 h 1836"/>
                <a:gd name="T84" fmla="*/ 20 w 1470"/>
                <a:gd name="T85" fmla="*/ 769 h 1836"/>
                <a:gd name="T86" fmla="*/ 28 w 1470"/>
                <a:gd name="T87" fmla="*/ 834 h 1836"/>
                <a:gd name="T88" fmla="*/ 50 w 1470"/>
                <a:gd name="T89" fmla="*/ 948 h 1836"/>
                <a:gd name="T90" fmla="*/ 36 w 1470"/>
                <a:gd name="T91" fmla="*/ 1055 h 1836"/>
                <a:gd name="T92" fmla="*/ 84 w 1470"/>
                <a:gd name="T93" fmla="*/ 1121 h 1836"/>
                <a:gd name="T94" fmla="*/ 152 w 1470"/>
                <a:gd name="T95" fmla="*/ 1200 h 1836"/>
                <a:gd name="T96" fmla="*/ 203 w 1470"/>
                <a:gd name="T97" fmla="*/ 1206 h 1836"/>
                <a:gd name="T98" fmla="*/ 247 w 1470"/>
                <a:gd name="T99" fmla="*/ 1230 h 1836"/>
                <a:gd name="T100" fmla="*/ 297 w 1470"/>
                <a:gd name="T101" fmla="*/ 1296 h 1836"/>
                <a:gd name="T102" fmla="*/ 392 w 1470"/>
                <a:gd name="T103" fmla="*/ 1415 h 1836"/>
                <a:gd name="T104" fmla="*/ 557 w 1470"/>
                <a:gd name="T105" fmla="*/ 1520 h 1836"/>
                <a:gd name="T106" fmla="*/ 661 w 1470"/>
                <a:gd name="T107" fmla="*/ 1506 h 1836"/>
                <a:gd name="T108" fmla="*/ 754 w 1470"/>
                <a:gd name="T109" fmla="*/ 1493 h 1836"/>
                <a:gd name="T110" fmla="*/ 804 w 1470"/>
                <a:gd name="T111" fmla="*/ 1568 h 1836"/>
                <a:gd name="T112" fmla="*/ 833 w 1470"/>
                <a:gd name="T113" fmla="*/ 1612 h 1836"/>
                <a:gd name="T114" fmla="*/ 895 w 1470"/>
                <a:gd name="T115" fmla="*/ 1679 h 1836"/>
                <a:gd name="T116" fmla="*/ 909 w 1470"/>
                <a:gd name="T117" fmla="*/ 1785 h 1836"/>
                <a:gd name="T118" fmla="*/ 921 w 1470"/>
                <a:gd name="T119" fmla="*/ 1823 h 1836"/>
                <a:gd name="T120" fmla="*/ 979 w 1470"/>
                <a:gd name="T121" fmla="*/ 1834 h 1836"/>
                <a:gd name="T122" fmla="*/ 1024 w 1470"/>
                <a:gd name="T123" fmla="*/ 1787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0" h="1836">
                  <a:moveTo>
                    <a:pt x="1004" y="1733"/>
                  </a:moveTo>
                  <a:lnTo>
                    <a:pt x="1004" y="1733"/>
                  </a:lnTo>
                  <a:lnTo>
                    <a:pt x="979" y="1689"/>
                  </a:lnTo>
                  <a:lnTo>
                    <a:pt x="979" y="1689"/>
                  </a:lnTo>
                  <a:lnTo>
                    <a:pt x="989" y="1685"/>
                  </a:lnTo>
                  <a:lnTo>
                    <a:pt x="996" y="1681"/>
                  </a:lnTo>
                  <a:lnTo>
                    <a:pt x="1014" y="1669"/>
                  </a:lnTo>
                  <a:lnTo>
                    <a:pt x="1014" y="1669"/>
                  </a:lnTo>
                  <a:lnTo>
                    <a:pt x="1014" y="1667"/>
                  </a:lnTo>
                  <a:lnTo>
                    <a:pt x="1014" y="1667"/>
                  </a:lnTo>
                  <a:lnTo>
                    <a:pt x="1022" y="1658"/>
                  </a:lnTo>
                  <a:lnTo>
                    <a:pt x="1030" y="1650"/>
                  </a:lnTo>
                  <a:lnTo>
                    <a:pt x="1040" y="1642"/>
                  </a:lnTo>
                  <a:lnTo>
                    <a:pt x="1050" y="1636"/>
                  </a:lnTo>
                  <a:lnTo>
                    <a:pt x="1050" y="1636"/>
                  </a:lnTo>
                  <a:lnTo>
                    <a:pt x="1060" y="1630"/>
                  </a:lnTo>
                  <a:lnTo>
                    <a:pt x="1070" y="1624"/>
                  </a:lnTo>
                  <a:lnTo>
                    <a:pt x="1080" y="1620"/>
                  </a:lnTo>
                  <a:lnTo>
                    <a:pt x="1092" y="1620"/>
                  </a:lnTo>
                  <a:lnTo>
                    <a:pt x="1092" y="1620"/>
                  </a:lnTo>
                  <a:lnTo>
                    <a:pt x="1096" y="1620"/>
                  </a:lnTo>
                  <a:lnTo>
                    <a:pt x="1096" y="1620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4" y="1618"/>
                  </a:lnTo>
                  <a:lnTo>
                    <a:pt x="1114" y="1618"/>
                  </a:lnTo>
                  <a:lnTo>
                    <a:pt x="1126" y="1618"/>
                  </a:lnTo>
                  <a:lnTo>
                    <a:pt x="1130" y="1616"/>
                  </a:lnTo>
                  <a:lnTo>
                    <a:pt x="1130" y="1616"/>
                  </a:lnTo>
                  <a:lnTo>
                    <a:pt x="1132" y="1610"/>
                  </a:lnTo>
                  <a:lnTo>
                    <a:pt x="1132" y="1596"/>
                  </a:lnTo>
                  <a:lnTo>
                    <a:pt x="1132" y="1596"/>
                  </a:lnTo>
                  <a:lnTo>
                    <a:pt x="1136" y="1500"/>
                  </a:lnTo>
                  <a:lnTo>
                    <a:pt x="1136" y="1500"/>
                  </a:lnTo>
                  <a:lnTo>
                    <a:pt x="1140" y="1429"/>
                  </a:lnTo>
                  <a:lnTo>
                    <a:pt x="1140" y="1429"/>
                  </a:lnTo>
                  <a:lnTo>
                    <a:pt x="1144" y="1403"/>
                  </a:lnTo>
                  <a:lnTo>
                    <a:pt x="1150" y="1379"/>
                  </a:lnTo>
                  <a:lnTo>
                    <a:pt x="1159" y="1359"/>
                  </a:lnTo>
                  <a:lnTo>
                    <a:pt x="1165" y="1351"/>
                  </a:lnTo>
                  <a:lnTo>
                    <a:pt x="1173" y="1343"/>
                  </a:lnTo>
                  <a:lnTo>
                    <a:pt x="1173" y="1343"/>
                  </a:lnTo>
                  <a:lnTo>
                    <a:pt x="1181" y="1337"/>
                  </a:lnTo>
                  <a:lnTo>
                    <a:pt x="1189" y="1332"/>
                  </a:lnTo>
                  <a:lnTo>
                    <a:pt x="1189" y="1332"/>
                  </a:lnTo>
                  <a:lnTo>
                    <a:pt x="1203" y="1326"/>
                  </a:lnTo>
                  <a:lnTo>
                    <a:pt x="1217" y="1322"/>
                  </a:lnTo>
                  <a:lnTo>
                    <a:pt x="1233" y="1318"/>
                  </a:lnTo>
                  <a:lnTo>
                    <a:pt x="1249" y="1318"/>
                  </a:lnTo>
                  <a:lnTo>
                    <a:pt x="1249" y="1318"/>
                  </a:lnTo>
                  <a:lnTo>
                    <a:pt x="1263" y="1316"/>
                  </a:lnTo>
                  <a:lnTo>
                    <a:pt x="1277" y="1312"/>
                  </a:lnTo>
                  <a:lnTo>
                    <a:pt x="1291" y="1308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11" y="1298"/>
                  </a:lnTo>
                  <a:lnTo>
                    <a:pt x="1313" y="1294"/>
                  </a:lnTo>
                  <a:lnTo>
                    <a:pt x="1315" y="1284"/>
                  </a:lnTo>
                  <a:lnTo>
                    <a:pt x="1313" y="1268"/>
                  </a:lnTo>
                  <a:lnTo>
                    <a:pt x="1313" y="1268"/>
                  </a:lnTo>
                  <a:lnTo>
                    <a:pt x="1307" y="1244"/>
                  </a:lnTo>
                  <a:lnTo>
                    <a:pt x="1305" y="1220"/>
                  </a:lnTo>
                  <a:lnTo>
                    <a:pt x="1305" y="1210"/>
                  </a:lnTo>
                  <a:lnTo>
                    <a:pt x="1307" y="1198"/>
                  </a:lnTo>
                  <a:lnTo>
                    <a:pt x="1309" y="1188"/>
                  </a:lnTo>
                  <a:lnTo>
                    <a:pt x="1313" y="1178"/>
                  </a:lnTo>
                  <a:lnTo>
                    <a:pt x="1313" y="1178"/>
                  </a:lnTo>
                  <a:lnTo>
                    <a:pt x="1321" y="1168"/>
                  </a:lnTo>
                  <a:lnTo>
                    <a:pt x="1326" y="1161"/>
                  </a:lnTo>
                  <a:lnTo>
                    <a:pt x="1334" y="1153"/>
                  </a:lnTo>
                  <a:lnTo>
                    <a:pt x="1344" y="1147"/>
                  </a:lnTo>
                  <a:lnTo>
                    <a:pt x="1364" y="1137"/>
                  </a:lnTo>
                  <a:lnTo>
                    <a:pt x="1388" y="1129"/>
                  </a:lnTo>
                  <a:lnTo>
                    <a:pt x="1388" y="1129"/>
                  </a:lnTo>
                  <a:lnTo>
                    <a:pt x="1390" y="1127"/>
                  </a:lnTo>
                  <a:lnTo>
                    <a:pt x="1390" y="1127"/>
                  </a:lnTo>
                  <a:lnTo>
                    <a:pt x="1406" y="1103"/>
                  </a:lnTo>
                  <a:lnTo>
                    <a:pt x="1406" y="1103"/>
                  </a:lnTo>
                  <a:lnTo>
                    <a:pt x="1436" y="1057"/>
                  </a:lnTo>
                  <a:lnTo>
                    <a:pt x="1448" y="1033"/>
                  </a:lnTo>
                  <a:lnTo>
                    <a:pt x="1458" y="1011"/>
                  </a:lnTo>
                  <a:lnTo>
                    <a:pt x="1458" y="1011"/>
                  </a:lnTo>
                  <a:lnTo>
                    <a:pt x="1466" y="996"/>
                  </a:lnTo>
                  <a:lnTo>
                    <a:pt x="1466" y="996"/>
                  </a:lnTo>
                  <a:lnTo>
                    <a:pt x="1470" y="972"/>
                  </a:lnTo>
                  <a:lnTo>
                    <a:pt x="1470" y="972"/>
                  </a:lnTo>
                  <a:lnTo>
                    <a:pt x="1462" y="970"/>
                  </a:lnTo>
                  <a:lnTo>
                    <a:pt x="1448" y="970"/>
                  </a:lnTo>
                  <a:lnTo>
                    <a:pt x="1448" y="970"/>
                  </a:lnTo>
                  <a:lnTo>
                    <a:pt x="1424" y="970"/>
                  </a:lnTo>
                  <a:lnTo>
                    <a:pt x="1416" y="970"/>
                  </a:lnTo>
                  <a:lnTo>
                    <a:pt x="1416" y="970"/>
                  </a:lnTo>
                  <a:lnTo>
                    <a:pt x="1406" y="972"/>
                  </a:lnTo>
                  <a:lnTo>
                    <a:pt x="1406" y="972"/>
                  </a:lnTo>
                  <a:lnTo>
                    <a:pt x="1388" y="970"/>
                  </a:lnTo>
                  <a:lnTo>
                    <a:pt x="1370" y="966"/>
                  </a:lnTo>
                  <a:lnTo>
                    <a:pt x="1354" y="962"/>
                  </a:lnTo>
                  <a:lnTo>
                    <a:pt x="1338" y="954"/>
                  </a:lnTo>
                  <a:lnTo>
                    <a:pt x="1326" y="944"/>
                  </a:lnTo>
                  <a:lnTo>
                    <a:pt x="1313" y="932"/>
                  </a:lnTo>
                  <a:lnTo>
                    <a:pt x="1303" y="918"/>
                  </a:lnTo>
                  <a:lnTo>
                    <a:pt x="1293" y="902"/>
                  </a:lnTo>
                  <a:lnTo>
                    <a:pt x="1293" y="902"/>
                  </a:lnTo>
                  <a:lnTo>
                    <a:pt x="1283" y="894"/>
                  </a:lnTo>
                  <a:lnTo>
                    <a:pt x="1269" y="886"/>
                  </a:lnTo>
                  <a:lnTo>
                    <a:pt x="1269" y="886"/>
                  </a:lnTo>
                  <a:lnTo>
                    <a:pt x="1257" y="880"/>
                  </a:lnTo>
                  <a:lnTo>
                    <a:pt x="1257" y="880"/>
                  </a:lnTo>
                  <a:lnTo>
                    <a:pt x="1229" y="866"/>
                  </a:lnTo>
                  <a:lnTo>
                    <a:pt x="1229" y="866"/>
                  </a:lnTo>
                  <a:lnTo>
                    <a:pt x="1201" y="852"/>
                  </a:lnTo>
                  <a:lnTo>
                    <a:pt x="1201" y="852"/>
                  </a:lnTo>
                  <a:lnTo>
                    <a:pt x="1181" y="842"/>
                  </a:lnTo>
                  <a:lnTo>
                    <a:pt x="1173" y="838"/>
                  </a:lnTo>
                  <a:lnTo>
                    <a:pt x="1165" y="836"/>
                  </a:lnTo>
                  <a:lnTo>
                    <a:pt x="1165" y="836"/>
                  </a:lnTo>
                  <a:lnTo>
                    <a:pt x="1163" y="838"/>
                  </a:lnTo>
                  <a:lnTo>
                    <a:pt x="1159" y="840"/>
                  </a:lnTo>
                  <a:lnTo>
                    <a:pt x="1156" y="846"/>
                  </a:lnTo>
                  <a:lnTo>
                    <a:pt x="1156" y="846"/>
                  </a:lnTo>
                  <a:lnTo>
                    <a:pt x="1150" y="852"/>
                  </a:lnTo>
                  <a:lnTo>
                    <a:pt x="1144" y="856"/>
                  </a:lnTo>
                  <a:lnTo>
                    <a:pt x="1132" y="862"/>
                  </a:lnTo>
                  <a:lnTo>
                    <a:pt x="1118" y="866"/>
                  </a:lnTo>
                  <a:lnTo>
                    <a:pt x="1106" y="866"/>
                  </a:lnTo>
                  <a:lnTo>
                    <a:pt x="1106" y="866"/>
                  </a:lnTo>
                  <a:lnTo>
                    <a:pt x="1094" y="866"/>
                  </a:lnTo>
                  <a:lnTo>
                    <a:pt x="1084" y="864"/>
                  </a:lnTo>
                  <a:lnTo>
                    <a:pt x="1072" y="860"/>
                  </a:lnTo>
                  <a:lnTo>
                    <a:pt x="1062" y="852"/>
                  </a:lnTo>
                  <a:lnTo>
                    <a:pt x="1062" y="852"/>
                  </a:lnTo>
                  <a:lnTo>
                    <a:pt x="1050" y="844"/>
                  </a:lnTo>
                  <a:lnTo>
                    <a:pt x="1040" y="838"/>
                  </a:lnTo>
                  <a:lnTo>
                    <a:pt x="1014" y="825"/>
                  </a:lnTo>
                  <a:lnTo>
                    <a:pt x="1014" y="825"/>
                  </a:lnTo>
                  <a:lnTo>
                    <a:pt x="989" y="811"/>
                  </a:lnTo>
                  <a:lnTo>
                    <a:pt x="961" y="795"/>
                  </a:lnTo>
                  <a:lnTo>
                    <a:pt x="947" y="783"/>
                  </a:lnTo>
                  <a:lnTo>
                    <a:pt x="935" y="771"/>
                  </a:lnTo>
                  <a:lnTo>
                    <a:pt x="923" y="757"/>
                  </a:lnTo>
                  <a:lnTo>
                    <a:pt x="913" y="741"/>
                  </a:lnTo>
                  <a:lnTo>
                    <a:pt x="913" y="741"/>
                  </a:lnTo>
                  <a:lnTo>
                    <a:pt x="891" y="739"/>
                  </a:lnTo>
                  <a:lnTo>
                    <a:pt x="891" y="739"/>
                  </a:lnTo>
                  <a:lnTo>
                    <a:pt x="889" y="739"/>
                  </a:lnTo>
                  <a:lnTo>
                    <a:pt x="889" y="739"/>
                  </a:lnTo>
                  <a:lnTo>
                    <a:pt x="879" y="743"/>
                  </a:lnTo>
                  <a:lnTo>
                    <a:pt x="869" y="745"/>
                  </a:lnTo>
                  <a:lnTo>
                    <a:pt x="869" y="745"/>
                  </a:lnTo>
                  <a:lnTo>
                    <a:pt x="861" y="747"/>
                  </a:lnTo>
                  <a:lnTo>
                    <a:pt x="861" y="747"/>
                  </a:lnTo>
                  <a:lnTo>
                    <a:pt x="855" y="747"/>
                  </a:lnTo>
                  <a:lnTo>
                    <a:pt x="855" y="747"/>
                  </a:lnTo>
                  <a:lnTo>
                    <a:pt x="843" y="743"/>
                  </a:lnTo>
                  <a:lnTo>
                    <a:pt x="833" y="737"/>
                  </a:lnTo>
                  <a:lnTo>
                    <a:pt x="826" y="727"/>
                  </a:lnTo>
                  <a:lnTo>
                    <a:pt x="822" y="717"/>
                  </a:lnTo>
                  <a:lnTo>
                    <a:pt x="818" y="705"/>
                  </a:lnTo>
                  <a:lnTo>
                    <a:pt x="818" y="703"/>
                  </a:lnTo>
                  <a:lnTo>
                    <a:pt x="818" y="703"/>
                  </a:lnTo>
                  <a:lnTo>
                    <a:pt x="794" y="703"/>
                  </a:lnTo>
                  <a:lnTo>
                    <a:pt x="794" y="703"/>
                  </a:lnTo>
                  <a:lnTo>
                    <a:pt x="778" y="703"/>
                  </a:lnTo>
                  <a:lnTo>
                    <a:pt x="778" y="703"/>
                  </a:lnTo>
                  <a:lnTo>
                    <a:pt x="762" y="701"/>
                  </a:lnTo>
                  <a:lnTo>
                    <a:pt x="744" y="693"/>
                  </a:lnTo>
                  <a:lnTo>
                    <a:pt x="734" y="687"/>
                  </a:lnTo>
                  <a:lnTo>
                    <a:pt x="724" y="681"/>
                  </a:lnTo>
                  <a:lnTo>
                    <a:pt x="718" y="673"/>
                  </a:lnTo>
                  <a:lnTo>
                    <a:pt x="712" y="662"/>
                  </a:lnTo>
                  <a:lnTo>
                    <a:pt x="712" y="662"/>
                  </a:lnTo>
                  <a:lnTo>
                    <a:pt x="708" y="650"/>
                  </a:lnTo>
                  <a:lnTo>
                    <a:pt x="708" y="638"/>
                  </a:lnTo>
                  <a:lnTo>
                    <a:pt x="712" y="626"/>
                  </a:lnTo>
                  <a:lnTo>
                    <a:pt x="716" y="614"/>
                  </a:lnTo>
                  <a:lnTo>
                    <a:pt x="726" y="598"/>
                  </a:lnTo>
                  <a:lnTo>
                    <a:pt x="734" y="588"/>
                  </a:lnTo>
                  <a:lnTo>
                    <a:pt x="734" y="588"/>
                  </a:lnTo>
                  <a:lnTo>
                    <a:pt x="750" y="568"/>
                  </a:lnTo>
                  <a:lnTo>
                    <a:pt x="760" y="554"/>
                  </a:lnTo>
                  <a:lnTo>
                    <a:pt x="764" y="546"/>
                  </a:lnTo>
                  <a:lnTo>
                    <a:pt x="764" y="544"/>
                  </a:lnTo>
                  <a:lnTo>
                    <a:pt x="764" y="544"/>
                  </a:lnTo>
                  <a:lnTo>
                    <a:pt x="762" y="540"/>
                  </a:lnTo>
                  <a:lnTo>
                    <a:pt x="758" y="534"/>
                  </a:lnTo>
                  <a:lnTo>
                    <a:pt x="746" y="522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16" y="497"/>
                  </a:lnTo>
                  <a:lnTo>
                    <a:pt x="704" y="487"/>
                  </a:lnTo>
                  <a:lnTo>
                    <a:pt x="694" y="473"/>
                  </a:lnTo>
                  <a:lnTo>
                    <a:pt x="686" y="461"/>
                  </a:lnTo>
                  <a:lnTo>
                    <a:pt x="680" y="445"/>
                  </a:lnTo>
                  <a:lnTo>
                    <a:pt x="674" y="431"/>
                  </a:lnTo>
                  <a:lnTo>
                    <a:pt x="670" y="415"/>
                  </a:lnTo>
                  <a:lnTo>
                    <a:pt x="666" y="397"/>
                  </a:lnTo>
                  <a:lnTo>
                    <a:pt x="666" y="397"/>
                  </a:lnTo>
                  <a:lnTo>
                    <a:pt x="664" y="381"/>
                  </a:lnTo>
                  <a:lnTo>
                    <a:pt x="666" y="365"/>
                  </a:lnTo>
                  <a:lnTo>
                    <a:pt x="666" y="349"/>
                  </a:lnTo>
                  <a:lnTo>
                    <a:pt x="670" y="334"/>
                  </a:lnTo>
                  <a:lnTo>
                    <a:pt x="674" y="320"/>
                  </a:lnTo>
                  <a:lnTo>
                    <a:pt x="680" y="306"/>
                  </a:lnTo>
                  <a:lnTo>
                    <a:pt x="688" y="292"/>
                  </a:lnTo>
                  <a:lnTo>
                    <a:pt x="698" y="280"/>
                  </a:lnTo>
                  <a:lnTo>
                    <a:pt x="698" y="280"/>
                  </a:lnTo>
                  <a:lnTo>
                    <a:pt x="714" y="258"/>
                  </a:lnTo>
                  <a:lnTo>
                    <a:pt x="728" y="242"/>
                  </a:lnTo>
                  <a:lnTo>
                    <a:pt x="728" y="242"/>
                  </a:lnTo>
                  <a:lnTo>
                    <a:pt x="716" y="226"/>
                  </a:lnTo>
                  <a:lnTo>
                    <a:pt x="698" y="206"/>
                  </a:lnTo>
                  <a:lnTo>
                    <a:pt x="696" y="206"/>
                  </a:lnTo>
                  <a:lnTo>
                    <a:pt x="696" y="206"/>
                  </a:lnTo>
                  <a:lnTo>
                    <a:pt x="684" y="190"/>
                  </a:lnTo>
                  <a:lnTo>
                    <a:pt x="680" y="180"/>
                  </a:lnTo>
                  <a:lnTo>
                    <a:pt x="676" y="169"/>
                  </a:lnTo>
                  <a:lnTo>
                    <a:pt x="674" y="159"/>
                  </a:lnTo>
                  <a:lnTo>
                    <a:pt x="672" y="147"/>
                  </a:lnTo>
                  <a:lnTo>
                    <a:pt x="674" y="135"/>
                  </a:lnTo>
                  <a:lnTo>
                    <a:pt x="678" y="125"/>
                  </a:lnTo>
                  <a:lnTo>
                    <a:pt x="678" y="125"/>
                  </a:lnTo>
                  <a:lnTo>
                    <a:pt x="698" y="89"/>
                  </a:lnTo>
                  <a:lnTo>
                    <a:pt x="698" y="89"/>
                  </a:lnTo>
                  <a:lnTo>
                    <a:pt x="678" y="89"/>
                  </a:lnTo>
                  <a:lnTo>
                    <a:pt x="678" y="89"/>
                  </a:lnTo>
                  <a:lnTo>
                    <a:pt x="655" y="89"/>
                  </a:lnTo>
                  <a:lnTo>
                    <a:pt x="635" y="87"/>
                  </a:lnTo>
                  <a:lnTo>
                    <a:pt x="635" y="87"/>
                  </a:lnTo>
                  <a:lnTo>
                    <a:pt x="615" y="83"/>
                  </a:lnTo>
                  <a:lnTo>
                    <a:pt x="597" y="75"/>
                  </a:lnTo>
                  <a:lnTo>
                    <a:pt x="579" y="67"/>
                  </a:lnTo>
                  <a:lnTo>
                    <a:pt x="563" y="57"/>
                  </a:lnTo>
                  <a:lnTo>
                    <a:pt x="531" y="33"/>
                  </a:lnTo>
                  <a:lnTo>
                    <a:pt x="501" y="7"/>
                  </a:lnTo>
                  <a:lnTo>
                    <a:pt x="501" y="7"/>
                  </a:lnTo>
                  <a:lnTo>
                    <a:pt x="492" y="0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84" y="29"/>
                  </a:lnTo>
                  <a:lnTo>
                    <a:pt x="474" y="49"/>
                  </a:lnTo>
                  <a:lnTo>
                    <a:pt x="464" y="67"/>
                  </a:lnTo>
                  <a:lnTo>
                    <a:pt x="450" y="81"/>
                  </a:lnTo>
                  <a:lnTo>
                    <a:pt x="436" y="95"/>
                  </a:lnTo>
                  <a:lnTo>
                    <a:pt x="418" y="105"/>
                  </a:lnTo>
                  <a:lnTo>
                    <a:pt x="398" y="113"/>
                  </a:lnTo>
                  <a:lnTo>
                    <a:pt x="376" y="119"/>
                  </a:lnTo>
                  <a:lnTo>
                    <a:pt x="384" y="12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6" y="170"/>
                  </a:lnTo>
                  <a:lnTo>
                    <a:pt x="440" y="178"/>
                  </a:lnTo>
                  <a:lnTo>
                    <a:pt x="444" y="188"/>
                  </a:lnTo>
                  <a:lnTo>
                    <a:pt x="444" y="196"/>
                  </a:lnTo>
                  <a:lnTo>
                    <a:pt x="444" y="196"/>
                  </a:lnTo>
                  <a:lnTo>
                    <a:pt x="442" y="206"/>
                  </a:lnTo>
                  <a:lnTo>
                    <a:pt x="440" y="214"/>
                  </a:lnTo>
                  <a:lnTo>
                    <a:pt x="434" y="222"/>
                  </a:lnTo>
                  <a:lnTo>
                    <a:pt x="428" y="228"/>
                  </a:lnTo>
                  <a:lnTo>
                    <a:pt x="428" y="228"/>
                  </a:lnTo>
                  <a:lnTo>
                    <a:pt x="396" y="252"/>
                  </a:lnTo>
                  <a:lnTo>
                    <a:pt x="396" y="252"/>
                  </a:lnTo>
                  <a:lnTo>
                    <a:pt x="323" y="310"/>
                  </a:lnTo>
                  <a:lnTo>
                    <a:pt x="323" y="310"/>
                  </a:lnTo>
                  <a:lnTo>
                    <a:pt x="309" y="322"/>
                  </a:lnTo>
                  <a:lnTo>
                    <a:pt x="297" y="337"/>
                  </a:lnTo>
                  <a:lnTo>
                    <a:pt x="297" y="337"/>
                  </a:lnTo>
                  <a:lnTo>
                    <a:pt x="281" y="357"/>
                  </a:lnTo>
                  <a:lnTo>
                    <a:pt x="263" y="375"/>
                  </a:lnTo>
                  <a:lnTo>
                    <a:pt x="245" y="389"/>
                  </a:lnTo>
                  <a:lnTo>
                    <a:pt x="225" y="401"/>
                  </a:lnTo>
                  <a:lnTo>
                    <a:pt x="203" y="413"/>
                  </a:lnTo>
                  <a:lnTo>
                    <a:pt x="183" y="419"/>
                  </a:lnTo>
                  <a:lnTo>
                    <a:pt x="162" y="425"/>
                  </a:lnTo>
                  <a:lnTo>
                    <a:pt x="140" y="425"/>
                  </a:lnTo>
                  <a:lnTo>
                    <a:pt x="140" y="425"/>
                  </a:lnTo>
                  <a:lnTo>
                    <a:pt x="122" y="425"/>
                  </a:lnTo>
                  <a:lnTo>
                    <a:pt x="122" y="425"/>
                  </a:lnTo>
                  <a:lnTo>
                    <a:pt x="116" y="465"/>
                  </a:lnTo>
                  <a:lnTo>
                    <a:pt x="112" y="485"/>
                  </a:lnTo>
                  <a:lnTo>
                    <a:pt x="106" y="504"/>
                  </a:lnTo>
                  <a:lnTo>
                    <a:pt x="96" y="524"/>
                  </a:lnTo>
                  <a:lnTo>
                    <a:pt x="86" y="542"/>
                  </a:lnTo>
                  <a:lnTo>
                    <a:pt x="70" y="562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2" y="592"/>
                  </a:lnTo>
                  <a:lnTo>
                    <a:pt x="32" y="608"/>
                  </a:lnTo>
                  <a:lnTo>
                    <a:pt x="14" y="648"/>
                  </a:lnTo>
                  <a:lnTo>
                    <a:pt x="14" y="648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2" y="681"/>
                  </a:lnTo>
                  <a:lnTo>
                    <a:pt x="2" y="685"/>
                  </a:lnTo>
                  <a:lnTo>
                    <a:pt x="2" y="685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20" y="769"/>
                  </a:lnTo>
                  <a:lnTo>
                    <a:pt x="20" y="769"/>
                  </a:lnTo>
                  <a:lnTo>
                    <a:pt x="22" y="775"/>
                  </a:lnTo>
                  <a:lnTo>
                    <a:pt x="22" y="781"/>
                  </a:lnTo>
                  <a:lnTo>
                    <a:pt x="22" y="797"/>
                  </a:lnTo>
                  <a:lnTo>
                    <a:pt x="22" y="797"/>
                  </a:lnTo>
                  <a:lnTo>
                    <a:pt x="28" y="825"/>
                  </a:lnTo>
                  <a:lnTo>
                    <a:pt x="28" y="825"/>
                  </a:lnTo>
                  <a:lnTo>
                    <a:pt x="28" y="834"/>
                  </a:lnTo>
                  <a:lnTo>
                    <a:pt x="28" y="840"/>
                  </a:lnTo>
                  <a:lnTo>
                    <a:pt x="28" y="840"/>
                  </a:lnTo>
                  <a:lnTo>
                    <a:pt x="38" y="862"/>
                  </a:lnTo>
                  <a:lnTo>
                    <a:pt x="46" y="884"/>
                  </a:lnTo>
                  <a:lnTo>
                    <a:pt x="48" y="906"/>
                  </a:lnTo>
                  <a:lnTo>
                    <a:pt x="50" y="928"/>
                  </a:lnTo>
                  <a:lnTo>
                    <a:pt x="50" y="948"/>
                  </a:lnTo>
                  <a:lnTo>
                    <a:pt x="48" y="970"/>
                  </a:lnTo>
                  <a:lnTo>
                    <a:pt x="40" y="1009"/>
                  </a:lnTo>
                  <a:lnTo>
                    <a:pt x="40" y="1009"/>
                  </a:lnTo>
                  <a:lnTo>
                    <a:pt x="38" y="1023"/>
                  </a:lnTo>
                  <a:lnTo>
                    <a:pt x="38" y="1023"/>
                  </a:lnTo>
                  <a:lnTo>
                    <a:pt x="36" y="1041"/>
                  </a:lnTo>
                  <a:lnTo>
                    <a:pt x="36" y="1055"/>
                  </a:lnTo>
                  <a:lnTo>
                    <a:pt x="40" y="1069"/>
                  </a:lnTo>
                  <a:lnTo>
                    <a:pt x="44" y="1079"/>
                  </a:lnTo>
                  <a:lnTo>
                    <a:pt x="48" y="1089"/>
                  </a:lnTo>
                  <a:lnTo>
                    <a:pt x="56" y="1097"/>
                  </a:lnTo>
                  <a:lnTo>
                    <a:pt x="70" y="1109"/>
                  </a:lnTo>
                  <a:lnTo>
                    <a:pt x="70" y="1109"/>
                  </a:lnTo>
                  <a:lnTo>
                    <a:pt x="84" y="1121"/>
                  </a:lnTo>
                  <a:lnTo>
                    <a:pt x="98" y="1133"/>
                  </a:lnTo>
                  <a:lnTo>
                    <a:pt x="110" y="1145"/>
                  </a:lnTo>
                  <a:lnTo>
                    <a:pt x="118" y="1159"/>
                  </a:lnTo>
                  <a:lnTo>
                    <a:pt x="118" y="1159"/>
                  </a:lnTo>
                  <a:lnTo>
                    <a:pt x="136" y="1184"/>
                  </a:lnTo>
                  <a:lnTo>
                    <a:pt x="144" y="1192"/>
                  </a:lnTo>
                  <a:lnTo>
                    <a:pt x="152" y="1200"/>
                  </a:lnTo>
                  <a:lnTo>
                    <a:pt x="160" y="1204"/>
                  </a:lnTo>
                  <a:lnTo>
                    <a:pt x="165" y="1206"/>
                  </a:lnTo>
                  <a:lnTo>
                    <a:pt x="181" y="1208"/>
                  </a:lnTo>
                  <a:lnTo>
                    <a:pt x="181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203" y="1206"/>
                  </a:lnTo>
                  <a:lnTo>
                    <a:pt x="203" y="1206"/>
                  </a:lnTo>
                  <a:lnTo>
                    <a:pt x="211" y="1208"/>
                  </a:lnTo>
                  <a:lnTo>
                    <a:pt x="219" y="1210"/>
                  </a:lnTo>
                  <a:lnTo>
                    <a:pt x="233" y="1216"/>
                  </a:lnTo>
                  <a:lnTo>
                    <a:pt x="241" y="1224"/>
                  </a:lnTo>
                  <a:lnTo>
                    <a:pt x="247" y="1230"/>
                  </a:lnTo>
                  <a:lnTo>
                    <a:pt x="247" y="1230"/>
                  </a:lnTo>
                  <a:lnTo>
                    <a:pt x="255" y="1240"/>
                  </a:lnTo>
                  <a:lnTo>
                    <a:pt x="265" y="1256"/>
                  </a:lnTo>
                  <a:lnTo>
                    <a:pt x="265" y="1256"/>
                  </a:lnTo>
                  <a:lnTo>
                    <a:pt x="281" y="1284"/>
                  </a:lnTo>
                  <a:lnTo>
                    <a:pt x="281" y="1284"/>
                  </a:lnTo>
                  <a:lnTo>
                    <a:pt x="289" y="1288"/>
                  </a:lnTo>
                  <a:lnTo>
                    <a:pt x="297" y="1296"/>
                  </a:lnTo>
                  <a:lnTo>
                    <a:pt x="297" y="1296"/>
                  </a:lnTo>
                  <a:lnTo>
                    <a:pt x="327" y="1328"/>
                  </a:lnTo>
                  <a:lnTo>
                    <a:pt x="327" y="1328"/>
                  </a:lnTo>
                  <a:lnTo>
                    <a:pt x="362" y="1369"/>
                  </a:lnTo>
                  <a:lnTo>
                    <a:pt x="378" y="1391"/>
                  </a:lnTo>
                  <a:lnTo>
                    <a:pt x="392" y="1415"/>
                  </a:lnTo>
                  <a:lnTo>
                    <a:pt x="392" y="1415"/>
                  </a:lnTo>
                  <a:lnTo>
                    <a:pt x="406" y="1437"/>
                  </a:lnTo>
                  <a:lnTo>
                    <a:pt x="426" y="1457"/>
                  </a:lnTo>
                  <a:lnTo>
                    <a:pt x="448" y="1477"/>
                  </a:lnTo>
                  <a:lnTo>
                    <a:pt x="472" y="1491"/>
                  </a:lnTo>
                  <a:lnTo>
                    <a:pt x="499" y="1504"/>
                  </a:lnTo>
                  <a:lnTo>
                    <a:pt x="527" y="1514"/>
                  </a:lnTo>
                  <a:lnTo>
                    <a:pt x="557" y="1520"/>
                  </a:lnTo>
                  <a:lnTo>
                    <a:pt x="587" y="1522"/>
                  </a:lnTo>
                  <a:lnTo>
                    <a:pt x="587" y="1522"/>
                  </a:lnTo>
                  <a:lnTo>
                    <a:pt x="607" y="1520"/>
                  </a:lnTo>
                  <a:lnTo>
                    <a:pt x="627" y="1518"/>
                  </a:lnTo>
                  <a:lnTo>
                    <a:pt x="645" y="1512"/>
                  </a:lnTo>
                  <a:lnTo>
                    <a:pt x="661" y="1506"/>
                  </a:lnTo>
                  <a:lnTo>
                    <a:pt x="661" y="1506"/>
                  </a:lnTo>
                  <a:lnTo>
                    <a:pt x="694" y="1491"/>
                  </a:lnTo>
                  <a:lnTo>
                    <a:pt x="708" y="1487"/>
                  </a:lnTo>
                  <a:lnTo>
                    <a:pt x="722" y="1485"/>
                  </a:lnTo>
                  <a:lnTo>
                    <a:pt x="722" y="1485"/>
                  </a:lnTo>
                  <a:lnTo>
                    <a:pt x="734" y="1487"/>
                  </a:lnTo>
                  <a:lnTo>
                    <a:pt x="744" y="1489"/>
                  </a:lnTo>
                  <a:lnTo>
                    <a:pt x="754" y="1493"/>
                  </a:lnTo>
                  <a:lnTo>
                    <a:pt x="762" y="1498"/>
                  </a:lnTo>
                  <a:lnTo>
                    <a:pt x="778" y="1514"/>
                  </a:lnTo>
                  <a:lnTo>
                    <a:pt x="796" y="1534"/>
                  </a:lnTo>
                  <a:lnTo>
                    <a:pt x="796" y="1534"/>
                  </a:lnTo>
                  <a:lnTo>
                    <a:pt x="802" y="1544"/>
                  </a:lnTo>
                  <a:lnTo>
                    <a:pt x="804" y="1556"/>
                  </a:lnTo>
                  <a:lnTo>
                    <a:pt x="804" y="1568"/>
                  </a:lnTo>
                  <a:lnTo>
                    <a:pt x="800" y="1578"/>
                  </a:lnTo>
                  <a:lnTo>
                    <a:pt x="800" y="1578"/>
                  </a:lnTo>
                  <a:lnTo>
                    <a:pt x="790" y="1600"/>
                  </a:lnTo>
                  <a:lnTo>
                    <a:pt x="790" y="1600"/>
                  </a:lnTo>
                  <a:lnTo>
                    <a:pt x="810" y="1606"/>
                  </a:lnTo>
                  <a:lnTo>
                    <a:pt x="810" y="1606"/>
                  </a:lnTo>
                  <a:lnTo>
                    <a:pt x="833" y="1612"/>
                  </a:lnTo>
                  <a:lnTo>
                    <a:pt x="847" y="1618"/>
                  </a:lnTo>
                  <a:lnTo>
                    <a:pt x="861" y="1628"/>
                  </a:lnTo>
                  <a:lnTo>
                    <a:pt x="875" y="1640"/>
                  </a:lnTo>
                  <a:lnTo>
                    <a:pt x="881" y="1648"/>
                  </a:lnTo>
                  <a:lnTo>
                    <a:pt x="887" y="1658"/>
                  </a:lnTo>
                  <a:lnTo>
                    <a:pt x="891" y="1667"/>
                  </a:lnTo>
                  <a:lnTo>
                    <a:pt x="895" y="1679"/>
                  </a:lnTo>
                  <a:lnTo>
                    <a:pt x="897" y="1693"/>
                  </a:lnTo>
                  <a:lnTo>
                    <a:pt x="899" y="1707"/>
                  </a:lnTo>
                  <a:lnTo>
                    <a:pt x="899" y="1707"/>
                  </a:lnTo>
                  <a:lnTo>
                    <a:pt x="901" y="1735"/>
                  </a:lnTo>
                  <a:lnTo>
                    <a:pt x="905" y="1761"/>
                  </a:lnTo>
                  <a:lnTo>
                    <a:pt x="905" y="1761"/>
                  </a:lnTo>
                  <a:lnTo>
                    <a:pt x="909" y="1785"/>
                  </a:lnTo>
                  <a:lnTo>
                    <a:pt x="909" y="1785"/>
                  </a:lnTo>
                  <a:lnTo>
                    <a:pt x="909" y="1795"/>
                  </a:lnTo>
                  <a:lnTo>
                    <a:pt x="907" y="1805"/>
                  </a:lnTo>
                  <a:lnTo>
                    <a:pt x="907" y="1805"/>
                  </a:lnTo>
                  <a:lnTo>
                    <a:pt x="907" y="1811"/>
                  </a:lnTo>
                  <a:lnTo>
                    <a:pt x="907" y="1811"/>
                  </a:lnTo>
                  <a:lnTo>
                    <a:pt x="921" y="1823"/>
                  </a:lnTo>
                  <a:lnTo>
                    <a:pt x="931" y="1834"/>
                  </a:lnTo>
                  <a:lnTo>
                    <a:pt x="931" y="1834"/>
                  </a:lnTo>
                  <a:lnTo>
                    <a:pt x="939" y="1836"/>
                  </a:lnTo>
                  <a:lnTo>
                    <a:pt x="953" y="1836"/>
                  </a:lnTo>
                  <a:lnTo>
                    <a:pt x="953" y="1836"/>
                  </a:lnTo>
                  <a:lnTo>
                    <a:pt x="967" y="1836"/>
                  </a:lnTo>
                  <a:lnTo>
                    <a:pt x="979" y="1834"/>
                  </a:lnTo>
                  <a:lnTo>
                    <a:pt x="989" y="1832"/>
                  </a:lnTo>
                  <a:lnTo>
                    <a:pt x="996" y="1831"/>
                  </a:lnTo>
                  <a:lnTo>
                    <a:pt x="996" y="1831"/>
                  </a:lnTo>
                  <a:lnTo>
                    <a:pt x="1018" y="1819"/>
                  </a:lnTo>
                  <a:lnTo>
                    <a:pt x="1040" y="1813"/>
                  </a:lnTo>
                  <a:lnTo>
                    <a:pt x="1040" y="1813"/>
                  </a:lnTo>
                  <a:lnTo>
                    <a:pt x="1024" y="1787"/>
                  </a:lnTo>
                  <a:lnTo>
                    <a:pt x="1012" y="1763"/>
                  </a:lnTo>
                  <a:lnTo>
                    <a:pt x="1012" y="1763"/>
                  </a:lnTo>
                  <a:lnTo>
                    <a:pt x="1006" y="1747"/>
                  </a:lnTo>
                  <a:lnTo>
                    <a:pt x="1004" y="1733"/>
                  </a:lnTo>
                  <a:lnTo>
                    <a:pt x="1004" y="1733"/>
                  </a:lnTo>
                  <a:close/>
                </a:path>
              </a:pathLst>
            </a:custGeom>
            <a:solidFill>
              <a:srgbClr val="D7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A6F19901-390F-4903-9895-0D227EB9A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6" y="3008313"/>
              <a:ext cx="1846263" cy="2328863"/>
            </a:xfrm>
            <a:custGeom>
              <a:avLst/>
              <a:gdLst>
                <a:gd name="T0" fmla="*/ 117 w 1163"/>
                <a:gd name="T1" fmla="*/ 1063 h 1467"/>
                <a:gd name="T2" fmla="*/ 169 w 1163"/>
                <a:gd name="T3" fmla="*/ 1091 h 1467"/>
                <a:gd name="T4" fmla="*/ 213 w 1163"/>
                <a:gd name="T5" fmla="*/ 1077 h 1467"/>
                <a:gd name="T6" fmla="*/ 231 w 1163"/>
                <a:gd name="T7" fmla="*/ 1077 h 1467"/>
                <a:gd name="T8" fmla="*/ 268 w 1163"/>
                <a:gd name="T9" fmla="*/ 1093 h 1467"/>
                <a:gd name="T10" fmla="*/ 284 w 1163"/>
                <a:gd name="T11" fmla="*/ 1121 h 1467"/>
                <a:gd name="T12" fmla="*/ 296 w 1163"/>
                <a:gd name="T13" fmla="*/ 1177 h 1467"/>
                <a:gd name="T14" fmla="*/ 320 w 1163"/>
                <a:gd name="T15" fmla="*/ 1204 h 1467"/>
                <a:gd name="T16" fmla="*/ 386 w 1163"/>
                <a:gd name="T17" fmla="*/ 1226 h 1467"/>
                <a:gd name="T18" fmla="*/ 445 w 1163"/>
                <a:gd name="T19" fmla="*/ 1262 h 1467"/>
                <a:gd name="T20" fmla="*/ 457 w 1163"/>
                <a:gd name="T21" fmla="*/ 1310 h 1467"/>
                <a:gd name="T22" fmla="*/ 437 w 1163"/>
                <a:gd name="T23" fmla="*/ 1342 h 1467"/>
                <a:gd name="T24" fmla="*/ 386 w 1163"/>
                <a:gd name="T25" fmla="*/ 1373 h 1467"/>
                <a:gd name="T26" fmla="*/ 372 w 1163"/>
                <a:gd name="T27" fmla="*/ 1411 h 1467"/>
                <a:gd name="T28" fmla="*/ 461 w 1163"/>
                <a:gd name="T29" fmla="*/ 1433 h 1467"/>
                <a:gd name="T30" fmla="*/ 612 w 1163"/>
                <a:gd name="T31" fmla="*/ 1455 h 1467"/>
                <a:gd name="T32" fmla="*/ 670 w 1163"/>
                <a:gd name="T33" fmla="*/ 1443 h 1467"/>
                <a:gd name="T34" fmla="*/ 710 w 1163"/>
                <a:gd name="T35" fmla="*/ 1407 h 1467"/>
                <a:gd name="T36" fmla="*/ 791 w 1163"/>
                <a:gd name="T37" fmla="*/ 1399 h 1467"/>
                <a:gd name="T38" fmla="*/ 869 w 1163"/>
                <a:gd name="T39" fmla="*/ 1433 h 1467"/>
                <a:gd name="T40" fmla="*/ 911 w 1163"/>
                <a:gd name="T41" fmla="*/ 1467 h 1467"/>
                <a:gd name="T42" fmla="*/ 944 w 1163"/>
                <a:gd name="T43" fmla="*/ 1441 h 1467"/>
                <a:gd name="T44" fmla="*/ 1074 w 1163"/>
                <a:gd name="T45" fmla="*/ 1338 h 1467"/>
                <a:gd name="T46" fmla="*/ 1129 w 1163"/>
                <a:gd name="T47" fmla="*/ 1296 h 1467"/>
                <a:gd name="T48" fmla="*/ 1161 w 1163"/>
                <a:gd name="T49" fmla="*/ 1222 h 1467"/>
                <a:gd name="T50" fmla="*/ 1129 w 1163"/>
                <a:gd name="T51" fmla="*/ 1113 h 1467"/>
                <a:gd name="T52" fmla="*/ 1105 w 1163"/>
                <a:gd name="T53" fmla="*/ 1065 h 1467"/>
                <a:gd name="T54" fmla="*/ 1127 w 1163"/>
                <a:gd name="T55" fmla="*/ 1027 h 1467"/>
                <a:gd name="T56" fmla="*/ 1129 w 1163"/>
                <a:gd name="T57" fmla="*/ 988 h 1467"/>
                <a:gd name="T58" fmla="*/ 1068 w 1163"/>
                <a:gd name="T59" fmla="*/ 898 h 1467"/>
                <a:gd name="T60" fmla="*/ 934 w 1163"/>
                <a:gd name="T61" fmla="*/ 681 h 1467"/>
                <a:gd name="T62" fmla="*/ 918 w 1163"/>
                <a:gd name="T63" fmla="*/ 606 h 1467"/>
                <a:gd name="T64" fmla="*/ 895 w 1163"/>
                <a:gd name="T65" fmla="*/ 513 h 1467"/>
                <a:gd name="T66" fmla="*/ 863 w 1163"/>
                <a:gd name="T67" fmla="*/ 483 h 1467"/>
                <a:gd name="T68" fmla="*/ 869 w 1163"/>
                <a:gd name="T69" fmla="*/ 389 h 1467"/>
                <a:gd name="T70" fmla="*/ 887 w 1163"/>
                <a:gd name="T71" fmla="*/ 292 h 1467"/>
                <a:gd name="T72" fmla="*/ 879 w 1163"/>
                <a:gd name="T73" fmla="*/ 155 h 1467"/>
                <a:gd name="T74" fmla="*/ 861 w 1163"/>
                <a:gd name="T75" fmla="*/ 85 h 1467"/>
                <a:gd name="T76" fmla="*/ 789 w 1163"/>
                <a:gd name="T77" fmla="*/ 47 h 1467"/>
                <a:gd name="T78" fmla="*/ 680 w 1163"/>
                <a:gd name="T79" fmla="*/ 2 h 1467"/>
                <a:gd name="T80" fmla="*/ 636 w 1163"/>
                <a:gd name="T81" fmla="*/ 10 h 1467"/>
                <a:gd name="T82" fmla="*/ 588 w 1163"/>
                <a:gd name="T83" fmla="*/ 69 h 1467"/>
                <a:gd name="T84" fmla="*/ 533 w 1163"/>
                <a:gd name="T85" fmla="*/ 129 h 1467"/>
                <a:gd name="T86" fmla="*/ 485 w 1163"/>
                <a:gd name="T87" fmla="*/ 129 h 1467"/>
                <a:gd name="T88" fmla="*/ 435 w 1163"/>
                <a:gd name="T89" fmla="*/ 117 h 1467"/>
                <a:gd name="T90" fmla="*/ 410 w 1163"/>
                <a:gd name="T91" fmla="*/ 155 h 1467"/>
                <a:gd name="T92" fmla="*/ 266 w 1163"/>
                <a:gd name="T93" fmla="*/ 182 h 1467"/>
                <a:gd name="T94" fmla="*/ 107 w 1163"/>
                <a:gd name="T95" fmla="*/ 322 h 1467"/>
                <a:gd name="T96" fmla="*/ 99 w 1163"/>
                <a:gd name="T97" fmla="*/ 359 h 1467"/>
                <a:gd name="T98" fmla="*/ 80 w 1163"/>
                <a:gd name="T99" fmla="*/ 457 h 1467"/>
                <a:gd name="T100" fmla="*/ 34 w 1163"/>
                <a:gd name="T101" fmla="*/ 489 h 1467"/>
                <a:gd name="T102" fmla="*/ 0 w 1163"/>
                <a:gd name="T103" fmla="*/ 509 h 1467"/>
                <a:gd name="T104" fmla="*/ 58 w 1163"/>
                <a:gd name="T105" fmla="*/ 578 h 1467"/>
                <a:gd name="T106" fmla="*/ 93 w 1163"/>
                <a:gd name="T107" fmla="*/ 721 h 1467"/>
                <a:gd name="T108" fmla="*/ 85 w 1163"/>
                <a:gd name="T109" fmla="*/ 785 h 1467"/>
                <a:gd name="T110" fmla="*/ 76 w 1163"/>
                <a:gd name="T111" fmla="*/ 938 h 1467"/>
                <a:gd name="T112" fmla="*/ 101 w 1163"/>
                <a:gd name="T113" fmla="*/ 1012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3" h="1467">
                  <a:moveTo>
                    <a:pt x="101" y="1012"/>
                  </a:moveTo>
                  <a:lnTo>
                    <a:pt x="101" y="1012"/>
                  </a:lnTo>
                  <a:lnTo>
                    <a:pt x="109" y="1037"/>
                  </a:lnTo>
                  <a:lnTo>
                    <a:pt x="117" y="1063"/>
                  </a:lnTo>
                  <a:lnTo>
                    <a:pt x="117" y="1063"/>
                  </a:lnTo>
                  <a:lnTo>
                    <a:pt x="123" y="1083"/>
                  </a:lnTo>
                  <a:lnTo>
                    <a:pt x="127" y="1103"/>
                  </a:lnTo>
                  <a:lnTo>
                    <a:pt x="127" y="1103"/>
                  </a:lnTo>
                  <a:lnTo>
                    <a:pt x="149" y="1097"/>
                  </a:lnTo>
                  <a:lnTo>
                    <a:pt x="169" y="1091"/>
                  </a:lnTo>
                  <a:lnTo>
                    <a:pt x="169" y="1091"/>
                  </a:lnTo>
                  <a:lnTo>
                    <a:pt x="189" y="1085"/>
                  </a:lnTo>
                  <a:lnTo>
                    <a:pt x="205" y="1079"/>
                  </a:lnTo>
                  <a:lnTo>
                    <a:pt x="205" y="1079"/>
                  </a:lnTo>
                  <a:lnTo>
                    <a:pt x="213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31" y="1077"/>
                  </a:lnTo>
                  <a:lnTo>
                    <a:pt x="241" y="1081"/>
                  </a:lnTo>
                  <a:lnTo>
                    <a:pt x="252" y="1087"/>
                  </a:lnTo>
                  <a:lnTo>
                    <a:pt x="260" y="1093"/>
                  </a:lnTo>
                  <a:lnTo>
                    <a:pt x="260" y="1093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8" y="1111"/>
                  </a:lnTo>
                  <a:lnTo>
                    <a:pt x="284" y="1121"/>
                  </a:lnTo>
                  <a:lnTo>
                    <a:pt x="288" y="113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6" y="1177"/>
                  </a:lnTo>
                  <a:lnTo>
                    <a:pt x="298" y="1190"/>
                  </a:lnTo>
                  <a:lnTo>
                    <a:pt x="302" y="1198"/>
                  </a:lnTo>
                  <a:lnTo>
                    <a:pt x="302" y="1198"/>
                  </a:lnTo>
                  <a:lnTo>
                    <a:pt x="308" y="1200"/>
                  </a:lnTo>
                  <a:lnTo>
                    <a:pt x="320" y="1204"/>
                  </a:lnTo>
                  <a:lnTo>
                    <a:pt x="350" y="1212"/>
                  </a:lnTo>
                  <a:lnTo>
                    <a:pt x="354" y="1214"/>
                  </a:lnTo>
                  <a:lnTo>
                    <a:pt x="354" y="1214"/>
                  </a:lnTo>
                  <a:lnTo>
                    <a:pt x="370" y="1218"/>
                  </a:lnTo>
                  <a:lnTo>
                    <a:pt x="386" y="1226"/>
                  </a:lnTo>
                  <a:lnTo>
                    <a:pt x="416" y="1242"/>
                  </a:lnTo>
                  <a:lnTo>
                    <a:pt x="416" y="1242"/>
                  </a:lnTo>
                  <a:lnTo>
                    <a:pt x="435" y="1254"/>
                  </a:lnTo>
                  <a:lnTo>
                    <a:pt x="435" y="1254"/>
                  </a:lnTo>
                  <a:lnTo>
                    <a:pt x="445" y="1262"/>
                  </a:lnTo>
                  <a:lnTo>
                    <a:pt x="451" y="1270"/>
                  </a:lnTo>
                  <a:lnTo>
                    <a:pt x="457" y="1282"/>
                  </a:lnTo>
                  <a:lnTo>
                    <a:pt x="457" y="1294"/>
                  </a:lnTo>
                  <a:lnTo>
                    <a:pt x="457" y="1310"/>
                  </a:lnTo>
                  <a:lnTo>
                    <a:pt x="457" y="1310"/>
                  </a:lnTo>
                  <a:lnTo>
                    <a:pt x="455" y="1320"/>
                  </a:lnTo>
                  <a:lnTo>
                    <a:pt x="451" y="1328"/>
                  </a:lnTo>
                  <a:lnTo>
                    <a:pt x="445" y="1336"/>
                  </a:lnTo>
                  <a:lnTo>
                    <a:pt x="437" y="1342"/>
                  </a:lnTo>
                  <a:lnTo>
                    <a:pt x="437" y="1342"/>
                  </a:lnTo>
                  <a:lnTo>
                    <a:pt x="416" y="1355"/>
                  </a:lnTo>
                  <a:lnTo>
                    <a:pt x="416" y="1355"/>
                  </a:lnTo>
                  <a:lnTo>
                    <a:pt x="398" y="1365"/>
                  </a:lnTo>
                  <a:lnTo>
                    <a:pt x="392" y="1369"/>
                  </a:lnTo>
                  <a:lnTo>
                    <a:pt x="386" y="1373"/>
                  </a:lnTo>
                  <a:lnTo>
                    <a:pt x="386" y="1373"/>
                  </a:lnTo>
                  <a:lnTo>
                    <a:pt x="382" y="1383"/>
                  </a:lnTo>
                  <a:lnTo>
                    <a:pt x="376" y="1391"/>
                  </a:lnTo>
                  <a:lnTo>
                    <a:pt x="374" y="1401"/>
                  </a:lnTo>
                  <a:lnTo>
                    <a:pt x="372" y="1411"/>
                  </a:lnTo>
                  <a:lnTo>
                    <a:pt x="372" y="1411"/>
                  </a:lnTo>
                  <a:lnTo>
                    <a:pt x="380" y="1417"/>
                  </a:lnTo>
                  <a:lnTo>
                    <a:pt x="386" y="1419"/>
                  </a:lnTo>
                  <a:lnTo>
                    <a:pt x="386" y="1419"/>
                  </a:lnTo>
                  <a:lnTo>
                    <a:pt x="461" y="1433"/>
                  </a:lnTo>
                  <a:lnTo>
                    <a:pt x="535" y="1445"/>
                  </a:lnTo>
                  <a:lnTo>
                    <a:pt x="535" y="1445"/>
                  </a:lnTo>
                  <a:lnTo>
                    <a:pt x="596" y="1453"/>
                  </a:lnTo>
                  <a:lnTo>
                    <a:pt x="596" y="1453"/>
                  </a:lnTo>
                  <a:lnTo>
                    <a:pt x="612" y="1455"/>
                  </a:lnTo>
                  <a:lnTo>
                    <a:pt x="630" y="1457"/>
                  </a:lnTo>
                  <a:lnTo>
                    <a:pt x="630" y="1457"/>
                  </a:lnTo>
                  <a:lnTo>
                    <a:pt x="644" y="1455"/>
                  </a:lnTo>
                  <a:lnTo>
                    <a:pt x="658" y="1451"/>
                  </a:lnTo>
                  <a:lnTo>
                    <a:pt x="670" y="1443"/>
                  </a:lnTo>
                  <a:lnTo>
                    <a:pt x="682" y="1429"/>
                  </a:lnTo>
                  <a:lnTo>
                    <a:pt x="682" y="1429"/>
                  </a:lnTo>
                  <a:lnTo>
                    <a:pt x="690" y="1419"/>
                  </a:lnTo>
                  <a:lnTo>
                    <a:pt x="700" y="1413"/>
                  </a:lnTo>
                  <a:lnTo>
                    <a:pt x="710" y="1407"/>
                  </a:lnTo>
                  <a:lnTo>
                    <a:pt x="722" y="1403"/>
                  </a:lnTo>
                  <a:lnTo>
                    <a:pt x="744" y="1397"/>
                  </a:lnTo>
                  <a:lnTo>
                    <a:pt x="765" y="1397"/>
                  </a:lnTo>
                  <a:lnTo>
                    <a:pt x="765" y="1397"/>
                  </a:lnTo>
                  <a:lnTo>
                    <a:pt x="791" y="1399"/>
                  </a:lnTo>
                  <a:lnTo>
                    <a:pt x="813" y="1403"/>
                  </a:lnTo>
                  <a:lnTo>
                    <a:pt x="813" y="1403"/>
                  </a:lnTo>
                  <a:lnTo>
                    <a:pt x="833" y="1411"/>
                  </a:lnTo>
                  <a:lnTo>
                    <a:pt x="851" y="1421"/>
                  </a:lnTo>
                  <a:lnTo>
                    <a:pt x="869" y="1433"/>
                  </a:lnTo>
                  <a:lnTo>
                    <a:pt x="885" y="1445"/>
                  </a:lnTo>
                  <a:lnTo>
                    <a:pt x="885" y="1445"/>
                  </a:lnTo>
                  <a:lnTo>
                    <a:pt x="907" y="1463"/>
                  </a:lnTo>
                  <a:lnTo>
                    <a:pt x="907" y="1463"/>
                  </a:lnTo>
                  <a:lnTo>
                    <a:pt x="911" y="1467"/>
                  </a:lnTo>
                  <a:lnTo>
                    <a:pt x="911" y="1467"/>
                  </a:lnTo>
                  <a:lnTo>
                    <a:pt x="918" y="1463"/>
                  </a:lnTo>
                  <a:lnTo>
                    <a:pt x="926" y="1459"/>
                  </a:lnTo>
                  <a:lnTo>
                    <a:pt x="934" y="1451"/>
                  </a:lnTo>
                  <a:lnTo>
                    <a:pt x="944" y="1441"/>
                  </a:lnTo>
                  <a:lnTo>
                    <a:pt x="944" y="1441"/>
                  </a:lnTo>
                  <a:lnTo>
                    <a:pt x="958" y="1427"/>
                  </a:lnTo>
                  <a:lnTo>
                    <a:pt x="974" y="1413"/>
                  </a:lnTo>
                  <a:lnTo>
                    <a:pt x="1006" y="1387"/>
                  </a:lnTo>
                  <a:lnTo>
                    <a:pt x="1074" y="1338"/>
                  </a:lnTo>
                  <a:lnTo>
                    <a:pt x="1074" y="1338"/>
                  </a:lnTo>
                  <a:lnTo>
                    <a:pt x="1089" y="1326"/>
                  </a:lnTo>
                  <a:lnTo>
                    <a:pt x="1107" y="1314"/>
                  </a:lnTo>
                  <a:lnTo>
                    <a:pt x="1121" y="1302"/>
                  </a:lnTo>
                  <a:lnTo>
                    <a:pt x="1129" y="1296"/>
                  </a:lnTo>
                  <a:lnTo>
                    <a:pt x="1133" y="1288"/>
                  </a:lnTo>
                  <a:lnTo>
                    <a:pt x="1133" y="1288"/>
                  </a:lnTo>
                  <a:lnTo>
                    <a:pt x="1147" y="1266"/>
                  </a:lnTo>
                  <a:lnTo>
                    <a:pt x="1155" y="1244"/>
                  </a:lnTo>
                  <a:lnTo>
                    <a:pt x="1161" y="1222"/>
                  </a:lnTo>
                  <a:lnTo>
                    <a:pt x="1163" y="1200"/>
                  </a:lnTo>
                  <a:lnTo>
                    <a:pt x="1161" y="1179"/>
                  </a:lnTo>
                  <a:lnTo>
                    <a:pt x="1155" y="1157"/>
                  </a:lnTo>
                  <a:lnTo>
                    <a:pt x="1145" y="1135"/>
                  </a:lnTo>
                  <a:lnTo>
                    <a:pt x="1129" y="1113"/>
                  </a:lnTo>
                  <a:lnTo>
                    <a:pt x="1129" y="1113"/>
                  </a:lnTo>
                  <a:lnTo>
                    <a:pt x="1115" y="1095"/>
                  </a:lnTo>
                  <a:lnTo>
                    <a:pt x="1111" y="1085"/>
                  </a:lnTo>
                  <a:lnTo>
                    <a:pt x="1107" y="1075"/>
                  </a:lnTo>
                  <a:lnTo>
                    <a:pt x="1105" y="1065"/>
                  </a:lnTo>
                  <a:lnTo>
                    <a:pt x="1107" y="1055"/>
                  </a:lnTo>
                  <a:lnTo>
                    <a:pt x="1111" y="1045"/>
                  </a:lnTo>
                  <a:lnTo>
                    <a:pt x="1119" y="1035"/>
                  </a:lnTo>
                  <a:lnTo>
                    <a:pt x="1119" y="1035"/>
                  </a:lnTo>
                  <a:lnTo>
                    <a:pt x="1127" y="1027"/>
                  </a:lnTo>
                  <a:lnTo>
                    <a:pt x="1131" y="1019"/>
                  </a:lnTo>
                  <a:lnTo>
                    <a:pt x="1133" y="1012"/>
                  </a:lnTo>
                  <a:lnTo>
                    <a:pt x="1133" y="1002"/>
                  </a:lnTo>
                  <a:lnTo>
                    <a:pt x="1131" y="996"/>
                  </a:lnTo>
                  <a:lnTo>
                    <a:pt x="1129" y="988"/>
                  </a:lnTo>
                  <a:lnTo>
                    <a:pt x="1119" y="972"/>
                  </a:lnTo>
                  <a:lnTo>
                    <a:pt x="1119" y="972"/>
                  </a:lnTo>
                  <a:lnTo>
                    <a:pt x="1093" y="934"/>
                  </a:lnTo>
                  <a:lnTo>
                    <a:pt x="1068" y="898"/>
                  </a:lnTo>
                  <a:lnTo>
                    <a:pt x="1068" y="898"/>
                  </a:lnTo>
                  <a:lnTo>
                    <a:pt x="1008" y="807"/>
                  </a:lnTo>
                  <a:lnTo>
                    <a:pt x="950" y="713"/>
                  </a:lnTo>
                  <a:lnTo>
                    <a:pt x="950" y="713"/>
                  </a:lnTo>
                  <a:lnTo>
                    <a:pt x="942" y="697"/>
                  </a:lnTo>
                  <a:lnTo>
                    <a:pt x="934" y="681"/>
                  </a:lnTo>
                  <a:lnTo>
                    <a:pt x="928" y="666"/>
                  </a:lnTo>
                  <a:lnTo>
                    <a:pt x="924" y="650"/>
                  </a:lnTo>
                  <a:lnTo>
                    <a:pt x="924" y="650"/>
                  </a:lnTo>
                  <a:lnTo>
                    <a:pt x="920" y="628"/>
                  </a:lnTo>
                  <a:lnTo>
                    <a:pt x="918" y="606"/>
                  </a:lnTo>
                  <a:lnTo>
                    <a:pt x="916" y="584"/>
                  </a:lnTo>
                  <a:lnTo>
                    <a:pt x="913" y="562"/>
                  </a:lnTo>
                  <a:lnTo>
                    <a:pt x="909" y="542"/>
                  </a:lnTo>
                  <a:lnTo>
                    <a:pt x="901" y="522"/>
                  </a:lnTo>
                  <a:lnTo>
                    <a:pt x="895" y="513"/>
                  </a:lnTo>
                  <a:lnTo>
                    <a:pt x="887" y="505"/>
                  </a:lnTo>
                  <a:lnTo>
                    <a:pt x="879" y="497"/>
                  </a:lnTo>
                  <a:lnTo>
                    <a:pt x="869" y="489"/>
                  </a:lnTo>
                  <a:lnTo>
                    <a:pt x="869" y="489"/>
                  </a:lnTo>
                  <a:lnTo>
                    <a:pt x="863" y="483"/>
                  </a:lnTo>
                  <a:lnTo>
                    <a:pt x="861" y="475"/>
                  </a:lnTo>
                  <a:lnTo>
                    <a:pt x="859" y="465"/>
                  </a:lnTo>
                  <a:lnTo>
                    <a:pt x="859" y="457"/>
                  </a:lnTo>
                  <a:lnTo>
                    <a:pt x="859" y="457"/>
                  </a:lnTo>
                  <a:lnTo>
                    <a:pt x="869" y="389"/>
                  </a:lnTo>
                  <a:lnTo>
                    <a:pt x="879" y="324"/>
                  </a:lnTo>
                  <a:lnTo>
                    <a:pt x="879" y="324"/>
                  </a:lnTo>
                  <a:lnTo>
                    <a:pt x="883" y="308"/>
                  </a:lnTo>
                  <a:lnTo>
                    <a:pt x="885" y="300"/>
                  </a:lnTo>
                  <a:lnTo>
                    <a:pt x="887" y="292"/>
                  </a:lnTo>
                  <a:lnTo>
                    <a:pt x="887" y="292"/>
                  </a:lnTo>
                  <a:lnTo>
                    <a:pt x="881" y="222"/>
                  </a:lnTo>
                  <a:lnTo>
                    <a:pt x="879" y="188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27"/>
                  </a:lnTo>
                  <a:lnTo>
                    <a:pt x="877" y="115"/>
                  </a:lnTo>
                  <a:lnTo>
                    <a:pt x="875" y="105"/>
                  </a:lnTo>
                  <a:lnTo>
                    <a:pt x="869" y="93"/>
                  </a:lnTo>
                  <a:lnTo>
                    <a:pt x="861" y="85"/>
                  </a:lnTo>
                  <a:lnTo>
                    <a:pt x="851" y="77"/>
                  </a:lnTo>
                  <a:lnTo>
                    <a:pt x="837" y="69"/>
                  </a:lnTo>
                  <a:lnTo>
                    <a:pt x="837" y="69"/>
                  </a:lnTo>
                  <a:lnTo>
                    <a:pt x="813" y="59"/>
                  </a:lnTo>
                  <a:lnTo>
                    <a:pt x="789" y="47"/>
                  </a:lnTo>
                  <a:lnTo>
                    <a:pt x="740" y="23"/>
                  </a:lnTo>
                  <a:lnTo>
                    <a:pt x="740" y="23"/>
                  </a:lnTo>
                  <a:lnTo>
                    <a:pt x="716" y="14"/>
                  </a:lnTo>
                  <a:lnTo>
                    <a:pt x="696" y="6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56" y="2"/>
                  </a:lnTo>
                  <a:lnTo>
                    <a:pt x="646" y="4"/>
                  </a:lnTo>
                  <a:lnTo>
                    <a:pt x="636" y="10"/>
                  </a:lnTo>
                  <a:lnTo>
                    <a:pt x="628" y="16"/>
                  </a:lnTo>
                  <a:lnTo>
                    <a:pt x="620" y="25"/>
                  </a:lnTo>
                  <a:lnTo>
                    <a:pt x="610" y="37"/>
                  </a:lnTo>
                  <a:lnTo>
                    <a:pt x="588" y="69"/>
                  </a:lnTo>
                  <a:lnTo>
                    <a:pt x="588" y="69"/>
                  </a:lnTo>
                  <a:lnTo>
                    <a:pt x="569" y="97"/>
                  </a:lnTo>
                  <a:lnTo>
                    <a:pt x="561" y="109"/>
                  </a:lnTo>
                  <a:lnTo>
                    <a:pt x="551" y="117"/>
                  </a:lnTo>
                  <a:lnTo>
                    <a:pt x="543" y="125"/>
                  </a:lnTo>
                  <a:lnTo>
                    <a:pt x="533" y="129"/>
                  </a:lnTo>
                  <a:lnTo>
                    <a:pt x="523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01" y="133"/>
                  </a:lnTo>
                  <a:lnTo>
                    <a:pt x="485" y="129"/>
                  </a:lnTo>
                  <a:lnTo>
                    <a:pt x="449" y="117"/>
                  </a:lnTo>
                  <a:lnTo>
                    <a:pt x="449" y="117"/>
                  </a:lnTo>
                  <a:lnTo>
                    <a:pt x="445" y="117"/>
                  </a:lnTo>
                  <a:lnTo>
                    <a:pt x="445" y="117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23" y="141"/>
                  </a:lnTo>
                  <a:lnTo>
                    <a:pt x="417" y="151"/>
                  </a:lnTo>
                  <a:lnTo>
                    <a:pt x="414" y="153"/>
                  </a:lnTo>
                  <a:lnTo>
                    <a:pt x="410" y="155"/>
                  </a:lnTo>
                  <a:lnTo>
                    <a:pt x="410" y="155"/>
                  </a:lnTo>
                  <a:lnTo>
                    <a:pt x="374" y="163"/>
                  </a:lnTo>
                  <a:lnTo>
                    <a:pt x="338" y="171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07" y="322"/>
                  </a:lnTo>
                  <a:lnTo>
                    <a:pt x="107" y="322"/>
                  </a:lnTo>
                  <a:lnTo>
                    <a:pt x="101" y="342"/>
                  </a:lnTo>
                  <a:lnTo>
                    <a:pt x="99" y="349"/>
                  </a:lnTo>
                  <a:lnTo>
                    <a:pt x="99" y="359"/>
                  </a:lnTo>
                  <a:lnTo>
                    <a:pt x="99" y="359"/>
                  </a:lnTo>
                  <a:lnTo>
                    <a:pt x="101" y="385"/>
                  </a:lnTo>
                  <a:lnTo>
                    <a:pt x="99" y="409"/>
                  </a:lnTo>
                  <a:lnTo>
                    <a:pt x="93" y="429"/>
                  </a:lnTo>
                  <a:lnTo>
                    <a:pt x="85" y="449"/>
                  </a:lnTo>
                  <a:lnTo>
                    <a:pt x="80" y="457"/>
                  </a:lnTo>
                  <a:lnTo>
                    <a:pt x="72" y="465"/>
                  </a:lnTo>
                  <a:lnTo>
                    <a:pt x="66" y="471"/>
                  </a:lnTo>
                  <a:lnTo>
                    <a:pt x="56" y="477"/>
                  </a:lnTo>
                  <a:lnTo>
                    <a:pt x="46" y="483"/>
                  </a:lnTo>
                  <a:lnTo>
                    <a:pt x="34" y="489"/>
                  </a:lnTo>
                  <a:lnTo>
                    <a:pt x="8" y="495"/>
                  </a:lnTo>
                  <a:lnTo>
                    <a:pt x="8" y="495"/>
                  </a:lnTo>
                  <a:lnTo>
                    <a:pt x="6" y="499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4" y="518"/>
                  </a:lnTo>
                  <a:lnTo>
                    <a:pt x="24" y="528"/>
                  </a:lnTo>
                  <a:lnTo>
                    <a:pt x="34" y="540"/>
                  </a:lnTo>
                  <a:lnTo>
                    <a:pt x="44" y="552"/>
                  </a:lnTo>
                  <a:lnTo>
                    <a:pt x="58" y="578"/>
                  </a:lnTo>
                  <a:lnTo>
                    <a:pt x="68" y="604"/>
                  </a:lnTo>
                  <a:lnTo>
                    <a:pt x="76" y="634"/>
                  </a:lnTo>
                  <a:lnTo>
                    <a:pt x="82" y="662"/>
                  </a:lnTo>
                  <a:lnTo>
                    <a:pt x="93" y="721"/>
                  </a:lnTo>
                  <a:lnTo>
                    <a:pt x="93" y="721"/>
                  </a:lnTo>
                  <a:lnTo>
                    <a:pt x="95" y="743"/>
                  </a:lnTo>
                  <a:lnTo>
                    <a:pt x="93" y="753"/>
                  </a:lnTo>
                  <a:lnTo>
                    <a:pt x="91" y="763"/>
                  </a:lnTo>
                  <a:lnTo>
                    <a:pt x="91" y="763"/>
                  </a:lnTo>
                  <a:lnTo>
                    <a:pt x="85" y="785"/>
                  </a:lnTo>
                  <a:lnTo>
                    <a:pt x="82" y="807"/>
                  </a:lnTo>
                  <a:lnTo>
                    <a:pt x="74" y="850"/>
                  </a:lnTo>
                  <a:lnTo>
                    <a:pt x="72" y="894"/>
                  </a:lnTo>
                  <a:lnTo>
                    <a:pt x="76" y="938"/>
                  </a:lnTo>
                  <a:lnTo>
                    <a:pt x="76" y="938"/>
                  </a:lnTo>
                  <a:lnTo>
                    <a:pt x="84" y="954"/>
                  </a:lnTo>
                  <a:lnTo>
                    <a:pt x="89" y="974"/>
                  </a:lnTo>
                  <a:lnTo>
                    <a:pt x="89" y="974"/>
                  </a:lnTo>
                  <a:lnTo>
                    <a:pt x="101" y="1012"/>
                  </a:lnTo>
                  <a:lnTo>
                    <a:pt x="101" y="1012"/>
                  </a:lnTo>
                  <a:close/>
                </a:path>
              </a:pathLst>
            </a:custGeom>
            <a:solidFill>
              <a:srgbClr val="C4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37A51F90-54E9-4EDF-9F19-68A809155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460375"/>
              <a:ext cx="2509838" cy="1517650"/>
            </a:xfrm>
            <a:custGeom>
              <a:avLst/>
              <a:gdLst>
                <a:gd name="T0" fmla="*/ 70 w 1581"/>
                <a:gd name="T1" fmla="*/ 710 h 956"/>
                <a:gd name="T2" fmla="*/ 106 w 1581"/>
                <a:gd name="T3" fmla="*/ 744 h 956"/>
                <a:gd name="T4" fmla="*/ 175 w 1581"/>
                <a:gd name="T5" fmla="*/ 780 h 956"/>
                <a:gd name="T6" fmla="*/ 237 w 1581"/>
                <a:gd name="T7" fmla="*/ 811 h 956"/>
                <a:gd name="T8" fmla="*/ 279 w 1581"/>
                <a:gd name="T9" fmla="*/ 867 h 956"/>
                <a:gd name="T10" fmla="*/ 283 w 1581"/>
                <a:gd name="T11" fmla="*/ 905 h 956"/>
                <a:gd name="T12" fmla="*/ 298 w 1581"/>
                <a:gd name="T13" fmla="*/ 923 h 956"/>
                <a:gd name="T14" fmla="*/ 340 w 1581"/>
                <a:gd name="T15" fmla="*/ 939 h 956"/>
                <a:gd name="T16" fmla="*/ 499 w 1581"/>
                <a:gd name="T17" fmla="*/ 956 h 956"/>
                <a:gd name="T18" fmla="*/ 527 w 1581"/>
                <a:gd name="T19" fmla="*/ 951 h 956"/>
                <a:gd name="T20" fmla="*/ 547 w 1581"/>
                <a:gd name="T21" fmla="*/ 923 h 956"/>
                <a:gd name="T22" fmla="*/ 571 w 1581"/>
                <a:gd name="T23" fmla="*/ 885 h 956"/>
                <a:gd name="T24" fmla="*/ 623 w 1581"/>
                <a:gd name="T25" fmla="*/ 865 h 956"/>
                <a:gd name="T26" fmla="*/ 640 w 1581"/>
                <a:gd name="T27" fmla="*/ 863 h 956"/>
                <a:gd name="T28" fmla="*/ 680 w 1581"/>
                <a:gd name="T29" fmla="*/ 861 h 956"/>
                <a:gd name="T30" fmla="*/ 706 w 1581"/>
                <a:gd name="T31" fmla="*/ 833 h 956"/>
                <a:gd name="T32" fmla="*/ 788 w 1581"/>
                <a:gd name="T33" fmla="*/ 797 h 956"/>
                <a:gd name="T34" fmla="*/ 953 w 1581"/>
                <a:gd name="T35" fmla="*/ 742 h 956"/>
                <a:gd name="T36" fmla="*/ 1112 w 1581"/>
                <a:gd name="T37" fmla="*/ 696 h 956"/>
                <a:gd name="T38" fmla="*/ 1141 w 1581"/>
                <a:gd name="T39" fmla="*/ 670 h 956"/>
                <a:gd name="T40" fmla="*/ 1279 w 1581"/>
                <a:gd name="T41" fmla="*/ 632 h 956"/>
                <a:gd name="T42" fmla="*/ 1332 w 1581"/>
                <a:gd name="T43" fmla="*/ 619 h 956"/>
                <a:gd name="T44" fmla="*/ 1473 w 1581"/>
                <a:gd name="T45" fmla="*/ 487 h 956"/>
                <a:gd name="T46" fmla="*/ 1575 w 1581"/>
                <a:gd name="T47" fmla="*/ 382 h 956"/>
                <a:gd name="T48" fmla="*/ 1581 w 1581"/>
                <a:gd name="T49" fmla="*/ 340 h 956"/>
                <a:gd name="T50" fmla="*/ 1549 w 1581"/>
                <a:gd name="T51" fmla="*/ 306 h 956"/>
                <a:gd name="T52" fmla="*/ 1525 w 1581"/>
                <a:gd name="T53" fmla="*/ 245 h 956"/>
                <a:gd name="T54" fmla="*/ 1509 w 1581"/>
                <a:gd name="T55" fmla="*/ 207 h 956"/>
                <a:gd name="T56" fmla="*/ 1473 w 1581"/>
                <a:gd name="T57" fmla="*/ 141 h 956"/>
                <a:gd name="T58" fmla="*/ 1479 w 1581"/>
                <a:gd name="T59" fmla="*/ 94 h 956"/>
                <a:gd name="T60" fmla="*/ 1549 w 1581"/>
                <a:gd name="T61" fmla="*/ 20 h 956"/>
                <a:gd name="T62" fmla="*/ 1364 w 1581"/>
                <a:gd name="T63" fmla="*/ 38 h 956"/>
                <a:gd name="T64" fmla="*/ 799 w 1581"/>
                <a:gd name="T65" fmla="*/ 56 h 956"/>
                <a:gd name="T66" fmla="*/ 766 w 1581"/>
                <a:gd name="T67" fmla="*/ 56 h 956"/>
                <a:gd name="T68" fmla="*/ 567 w 1581"/>
                <a:gd name="T69" fmla="*/ 32 h 956"/>
                <a:gd name="T70" fmla="*/ 277 w 1581"/>
                <a:gd name="T71" fmla="*/ 0 h 956"/>
                <a:gd name="T72" fmla="*/ 253 w 1581"/>
                <a:gd name="T73" fmla="*/ 4 h 956"/>
                <a:gd name="T74" fmla="*/ 229 w 1581"/>
                <a:gd name="T75" fmla="*/ 30 h 956"/>
                <a:gd name="T76" fmla="*/ 177 w 1581"/>
                <a:gd name="T77" fmla="*/ 66 h 956"/>
                <a:gd name="T78" fmla="*/ 110 w 1581"/>
                <a:gd name="T79" fmla="*/ 80 h 956"/>
                <a:gd name="T80" fmla="*/ 108 w 1581"/>
                <a:gd name="T81" fmla="*/ 125 h 956"/>
                <a:gd name="T82" fmla="*/ 90 w 1581"/>
                <a:gd name="T83" fmla="*/ 171 h 956"/>
                <a:gd name="T84" fmla="*/ 78 w 1581"/>
                <a:gd name="T85" fmla="*/ 217 h 956"/>
                <a:gd name="T86" fmla="*/ 114 w 1581"/>
                <a:gd name="T87" fmla="*/ 281 h 956"/>
                <a:gd name="T88" fmla="*/ 159 w 1581"/>
                <a:gd name="T89" fmla="*/ 316 h 956"/>
                <a:gd name="T90" fmla="*/ 193 w 1581"/>
                <a:gd name="T91" fmla="*/ 320 h 956"/>
                <a:gd name="T92" fmla="*/ 207 w 1581"/>
                <a:gd name="T93" fmla="*/ 322 h 956"/>
                <a:gd name="T94" fmla="*/ 241 w 1581"/>
                <a:gd name="T95" fmla="*/ 366 h 956"/>
                <a:gd name="T96" fmla="*/ 247 w 1581"/>
                <a:gd name="T97" fmla="*/ 386 h 956"/>
                <a:gd name="T98" fmla="*/ 237 w 1581"/>
                <a:gd name="T99" fmla="*/ 414 h 956"/>
                <a:gd name="T100" fmla="*/ 209 w 1581"/>
                <a:gd name="T101" fmla="*/ 434 h 956"/>
                <a:gd name="T102" fmla="*/ 165 w 1581"/>
                <a:gd name="T103" fmla="*/ 456 h 956"/>
                <a:gd name="T104" fmla="*/ 102 w 1581"/>
                <a:gd name="T105" fmla="*/ 499 h 956"/>
                <a:gd name="T106" fmla="*/ 34 w 1581"/>
                <a:gd name="T107" fmla="*/ 569 h 956"/>
                <a:gd name="T108" fmla="*/ 4 w 1581"/>
                <a:gd name="T109" fmla="*/ 601 h 956"/>
                <a:gd name="T110" fmla="*/ 18 w 1581"/>
                <a:gd name="T111" fmla="*/ 617 h 956"/>
                <a:gd name="T112" fmla="*/ 46 w 1581"/>
                <a:gd name="T113" fmla="*/ 632 h 956"/>
                <a:gd name="T114" fmla="*/ 66 w 1581"/>
                <a:gd name="T115" fmla="*/ 67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1" h="956">
                  <a:moveTo>
                    <a:pt x="68" y="688"/>
                  </a:moveTo>
                  <a:lnTo>
                    <a:pt x="68" y="688"/>
                  </a:lnTo>
                  <a:lnTo>
                    <a:pt x="68" y="702"/>
                  </a:lnTo>
                  <a:lnTo>
                    <a:pt x="70" y="710"/>
                  </a:lnTo>
                  <a:lnTo>
                    <a:pt x="74" y="716"/>
                  </a:lnTo>
                  <a:lnTo>
                    <a:pt x="78" y="722"/>
                  </a:lnTo>
                  <a:lnTo>
                    <a:pt x="86" y="730"/>
                  </a:lnTo>
                  <a:lnTo>
                    <a:pt x="106" y="744"/>
                  </a:lnTo>
                  <a:lnTo>
                    <a:pt x="106" y="744"/>
                  </a:lnTo>
                  <a:lnTo>
                    <a:pt x="143" y="764"/>
                  </a:lnTo>
                  <a:lnTo>
                    <a:pt x="175" y="780"/>
                  </a:lnTo>
                  <a:lnTo>
                    <a:pt x="175" y="780"/>
                  </a:lnTo>
                  <a:lnTo>
                    <a:pt x="189" y="786"/>
                  </a:lnTo>
                  <a:lnTo>
                    <a:pt x="189" y="786"/>
                  </a:lnTo>
                  <a:lnTo>
                    <a:pt x="221" y="801"/>
                  </a:lnTo>
                  <a:lnTo>
                    <a:pt x="237" y="811"/>
                  </a:lnTo>
                  <a:lnTo>
                    <a:pt x="251" y="823"/>
                  </a:lnTo>
                  <a:lnTo>
                    <a:pt x="263" y="839"/>
                  </a:lnTo>
                  <a:lnTo>
                    <a:pt x="275" y="857"/>
                  </a:lnTo>
                  <a:lnTo>
                    <a:pt x="279" y="867"/>
                  </a:lnTo>
                  <a:lnTo>
                    <a:pt x="281" y="879"/>
                  </a:lnTo>
                  <a:lnTo>
                    <a:pt x="283" y="891"/>
                  </a:lnTo>
                  <a:lnTo>
                    <a:pt x="283" y="905"/>
                  </a:lnTo>
                  <a:lnTo>
                    <a:pt x="283" y="905"/>
                  </a:lnTo>
                  <a:lnTo>
                    <a:pt x="287" y="907"/>
                  </a:lnTo>
                  <a:lnTo>
                    <a:pt x="287" y="907"/>
                  </a:lnTo>
                  <a:lnTo>
                    <a:pt x="298" y="923"/>
                  </a:lnTo>
                  <a:lnTo>
                    <a:pt x="298" y="923"/>
                  </a:lnTo>
                  <a:lnTo>
                    <a:pt x="302" y="929"/>
                  </a:lnTo>
                  <a:lnTo>
                    <a:pt x="302" y="929"/>
                  </a:lnTo>
                  <a:lnTo>
                    <a:pt x="320" y="935"/>
                  </a:lnTo>
                  <a:lnTo>
                    <a:pt x="340" y="939"/>
                  </a:lnTo>
                  <a:lnTo>
                    <a:pt x="340" y="939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99" y="956"/>
                  </a:lnTo>
                  <a:lnTo>
                    <a:pt x="499" y="956"/>
                  </a:lnTo>
                  <a:lnTo>
                    <a:pt x="513" y="956"/>
                  </a:lnTo>
                  <a:lnTo>
                    <a:pt x="521" y="953"/>
                  </a:lnTo>
                  <a:lnTo>
                    <a:pt x="527" y="951"/>
                  </a:lnTo>
                  <a:lnTo>
                    <a:pt x="533" y="945"/>
                  </a:lnTo>
                  <a:lnTo>
                    <a:pt x="537" y="939"/>
                  </a:lnTo>
                  <a:lnTo>
                    <a:pt x="543" y="933"/>
                  </a:lnTo>
                  <a:lnTo>
                    <a:pt x="547" y="923"/>
                  </a:lnTo>
                  <a:lnTo>
                    <a:pt x="547" y="923"/>
                  </a:lnTo>
                  <a:lnTo>
                    <a:pt x="553" y="907"/>
                  </a:lnTo>
                  <a:lnTo>
                    <a:pt x="561" y="895"/>
                  </a:lnTo>
                  <a:lnTo>
                    <a:pt x="571" y="885"/>
                  </a:lnTo>
                  <a:lnTo>
                    <a:pt x="581" y="877"/>
                  </a:lnTo>
                  <a:lnTo>
                    <a:pt x="595" y="871"/>
                  </a:lnTo>
                  <a:lnTo>
                    <a:pt x="609" y="867"/>
                  </a:lnTo>
                  <a:lnTo>
                    <a:pt x="623" y="865"/>
                  </a:lnTo>
                  <a:lnTo>
                    <a:pt x="638" y="863"/>
                  </a:lnTo>
                  <a:lnTo>
                    <a:pt x="638" y="863"/>
                  </a:lnTo>
                  <a:lnTo>
                    <a:pt x="640" y="863"/>
                  </a:lnTo>
                  <a:lnTo>
                    <a:pt x="640" y="863"/>
                  </a:lnTo>
                  <a:lnTo>
                    <a:pt x="652" y="863"/>
                  </a:lnTo>
                  <a:lnTo>
                    <a:pt x="652" y="863"/>
                  </a:lnTo>
                  <a:lnTo>
                    <a:pt x="672" y="863"/>
                  </a:lnTo>
                  <a:lnTo>
                    <a:pt x="680" y="861"/>
                  </a:lnTo>
                  <a:lnTo>
                    <a:pt x="684" y="857"/>
                  </a:lnTo>
                  <a:lnTo>
                    <a:pt x="684" y="857"/>
                  </a:lnTo>
                  <a:lnTo>
                    <a:pt x="694" y="843"/>
                  </a:lnTo>
                  <a:lnTo>
                    <a:pt x="706" y="833"/>
                  </a:lnTo>
                  <a:lnTo>
                    <a:pt x="718" y="823"/>
                  </a:lnTo>
                  <a:lnTo>
                    <a:pt x="730" y="817"/>
                  </a:lnTo>
                  <a:lnTo>
                    <a:pt x="758" y="807"/>
                  </a:lnTo>
                  <a:lnTo>
                    <a:pt x="788" y="797"/>
                  </a:lnTo>
                  <a:lnTo>
                    <a:pt x="788" y="797"/>
                  </a:lnTo>
                  <a:lnTo>
                    <a:pt x="843" y="780"/>
                  </a:lnTo>
                  <a:lnTo>
                    <a:pt x="899" y="762"/>
                  </a:lnTo>
                  <a:lnTo>
                    <a:pt x="953" y="742"/>
                  </a:lnTo>
                  <a:lnTo>
                    <a:pt x="1008" y="724"/>
                  </a:lnTo>
                  <a:lnTo>
                    <a:pt x="1008" y="724"/>
                  </a:lnTo>
                  <a:lnTo>
                    <a:pt x="1060" y="708"/>
                  </a:lnTo>
                  <a:lnTo>
                    <a:pt x="1112" y="696"/>
                  </a:lnTo>
                  <a:lnTo>
                    <a:pt x="1112" y="696"/>
                  </a:lnTo>
                  <a:lnTo>
                    <a:pt x="1122" y="684"/>
                  </a:lnTo>
                  <a:lnTo>
                    <a:pt x="1131" y="676"/>
                  </a:lnTo>
                  <a:lnTo>
                    <a:pt x="1141" y="670"/>
                  </a:lnTo>
                  <a:lnTo>
                    <a:pt x="1153" y="664"/>
                  </a:lnTo>
                  <a:lnTo>
                    <a:pt x="1153" y="664"/>
                  </a:lnTo>
                  <a:lnTo>
                    <a:pt x="1215" y="648"/>
                  </a:lnTo>
                  <a:lnTo>
                    <a:pt x="1279" y="632"/>
                  </a:lnTo>
                  <a:lnTo>
                    <a:pt x="1279" y="632"/>
                  </a:lnTo>
                  <a:lnTo>
                    <a:pt x="1330" y="621"/>
                  </a:lnTo>
                  <a:lnTo>
                    <a:pt x="1330" y="621"/>
                  </a:lnTo>
                  <a:lnTo>
                    <a:pt x="1332" y="619"/>
                  </a:lnTo>
                  <a:lnTo>
                    <a:pt x="1332" y="619"/>
                  </a:lnTo>
                  <a:lnTo>
                    <a:pt x="1376" y="577"/>
                  </a:lnTo>
                  <a:lnTo>
                    <a:pt x="1376" y="577"/>
                  </a:lnTo>
                  <a:lnTo>
                    <a:pt x="1473" y="487"/>
                  </a:lnTo>
                  <a:lnTo>
                    <a:pt x="1569" y="394"/>
                  </a:lnTo>
                  <a:lnTo>
                    <a:pt x="1569" y="394"/>
                  </a:lnTo>
                  <a:lnTo>
                    <a:pt x="1571" y="390"/>
                  </a:lnTo>
                  <a:lnTo>
                    <a:pt x="1575" y="382"/>
                  </a:lnTo>
                  <a:lnTo>
                    <a:pt x="1577" y="370"/>
                  </a:lnTo>
                  <a:lnTo>
                    <a:pt x="1581" y="350"/>
                  </a:lnTo>
                  <a:lnTo>
                    <a:pt x="1581" y="350"/>
                  </a:lnTo>
                  <a:lnTo>
                    <a:pt x="1581" y="340"/>
                  </a:lnTo>
                  <a:lnTo>
                    <a:pt x="1581" y="340"/>
                  </a:lnTo>
                  <a:lnTo>
                    <a:pt x="1569" y="330"/>
                  </a:lnTo>
                  <a:lnTo>
                    <a:pt x="1557" y="318"/>
                  </a:lnTo>
                  <a:lnTo>
                    <a:pt x="1549" y="306"/>
                  </a:lnTo>
                  <a:lnTo>
                    <a:pt x="1543" y="294"/>
                  </a:lnTo>
                  <a:lnTo>
                    <a:pt x="1533" y="271"/>
                  </a:lnTo>
                  <a:lnTo>
                    <a:pt x="1525" y="245"/>
                  </a:lnTo>
                  <a:lnTo>
                    <a:pt x="1525" y="245"/>
                  </a:lnTo>
                  <a:lnTo>
                    <a:pt x="1523" y="237"/>
                  </a:lnTo>
                  <a:lnTo>
                    <a:pt x="1523" y="237"/>
                  </a:lnTo>
                  <a:lnTo>
                    <a:pt x="1517" y="223"/>
                  </a:lnTo>
                  <a:lnTo>
                    <a:pt x="1509" y="207"/>
                  </a:lnTo>
                  <a:lnTo>
                    <a:pt x="1491" y="175"/>
                  </a:lnTo>
                  <a:lnTo>
                    <a:pt x="1491" y="175"/>
                  </a:lnTo>
                  <a:lnTo>
                    <a:pt x="1473" y="141"/>
                  </a:lnTo>
                  <a:lnTo>
                    <a:pt x="1473" y="141"/>
                  </a:lnTo>
                  <a:lnTo>
                    <a:pt x="1469" y="129"/>
                  </a:lnTo>
                  <a:lnTo>
                    <a:pt x="1469" y="118"/>
                  </a:lnTo>
                  <a:lnTo>
                    <a:pt x="1473" y="106"/>
                  </a:lnTo>
                  <a:lnTo>
                    <a:pt x="1479" y="94"/>
                  </a:lnTo>
                  <a:lnTo>
                    <a:pt x="1479" y="94"/>
                  </a:lnTo>
                  <a:lnTo>
                    <a:pt x="1507" y="64"/>
                  </a:lnTo>
                  <a:lnTo>
                    <a:pt x="1507" y="64"/>
                  </a:lnTo>
                  <a:lnTo>
                    <a:pt x="1549" y="20"/>
                  </a:lnTo>
                  <a:lnTo>
                    <a:pt x="1549" y="20"/>
                  </a:lnTo>
                  <a:lnTo>
                    <a:pt x="1456" y="30"/>
                  </a:lnTo>
                  <a:lnTo>
                    <a:pt x="1410" y="34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082" y="50"/>
                  </a:lnTo>
                  <a:lnTo>
                    <a:pt x="941" y="54"/>
                  </a:lnTo>
                  <a:lnTo>
                    <a:pt x="799" y="56"/>
                  </a:lnTo>
                  <a:lnTo>
                    <a:pt x="799" y="56"/>
                  </a:lnTo>
                  <a:lnTo>
                    <a:pt x="793" y="56"/>
                  </a:lnTo>
                  <a:lnTo>
                    <a:pt x="793" y="56"/>
                  </a:lnTo>
                  <a:lnTo>
                    <a:pt x="766" y="56"/>
                  </a:lnTo>
                  <a:lnTo>
                    <a:pt x="736" y="54"/>
                  </a:lnTo>
                  <a:lnTo>
                    <a:pt x="680" y="48"/>
                  </a:lnTo>
                  <a:lnTo>
                    <a:pt x="623" y="40"/>
                  </a:lnTo>
                  <a:lnTo>
                    <a:pt x="567" y="32"/>
                  </a:lnTo>
                  <a:lnTo>
                    <a:pt x="567" y="32"/>
                  </a:lnTo>
                  <a:lnTo>
                    <a:pt x="422" y="16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65" y="2"/>
                  </a:lnTo>
                  <a:lnTo>
                    <a:pt x="253" y="4"/>
                  </a:lnTo>
                  <a:lnTo>
                    <a:pt x="245" y="10"/>
                  </a:lnTo>
                  <a:lnTo>
                    <a:pt x="239" y="16"/>
                  </a:lnTo>
                  <a:lnTo>
                    <a:pt x="239" y="16"/>
                  </a:lnTo>
                  <a:lnTo>
                    <a:pt x="229" y="30"/>
                  </a:lnTo>
                  <a:lnTo>
                    <a:pt x="217" y="42"/>
                  </a:lnTo>
                  <a:lnTo>
                    <a:pt x="205" y="52"/>
                  </a:lnTo>
                  <a:lnTo>
                    <a:pt x="191" y="60"/>
                  </a:lnTo>
                  <a:lnTo>
                    <a:pt x="177" y="66"/>
                  </a:lnTo>
                  <a:lnTo>
                    <a:pt x="163" y="70"/>
                  </a:lnTo>
                  <a:lnTo>
                    <a:pt x="131" y="78"/>
                  </a:lnTo>
                  <a:lnTo>
                    <a:pt x="131" y="78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2" y="96"/>
                  </a:lnTo>
                  <a:lnTo>
                    <a:pt x="112" y="110"/>
                  </a:lnTo>
                  <a:lnTo>
                    <a:pt x="108" y="125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8" y="205"/>
                  </a:lnTo>
                  <a:lnTo>
                    <a:pt x="78" y="217"/>
                  </a:lnTo>
                  <a:lnTo>
                    <a:pt x="82" y="229"/>
                  </a:lnTo>
                  <a:lnTo>
                    <a:pt x="90" y="247"/>
                  </a:lnTo>
                  <a:lnTo>
                    <a:pt x="90" y="247"/>
                  </a:lnTo>
                  <a:lnTo>
                    <a:pt x="114" y="281"/>
                  </a:lnTo>
                  <a:lnTo>
                    <a:pt x="124" y="292"/>
                  </a:lnTo>
                  <a:lnTo>
                    <a:pt x="135" y="302"/>
                  </a:lnTo>
                  <a:lnTo>
                    <a:pt x="147" y="310"/>
                  </a:lnTo>
                  <a:lnTo>
                    <a:pt x="159" y="316"/>
                  </a:lnTo>
                  <a:lnTo>
                    <a:pt x="173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93" y="320"/>
                  </a:lnTo>
                  <a:lnTo>
                    <a:pt x="193" y="320"/>
                  </a:lnTo>
                  <a:lnTo>
                    <a:pt x="195" y="320"/>
                  </a:lnTo>
                  <a:lnTo>
                    <a:pt x="195" y="320"/>
                  </a:lnTo>
                  <a:lnTo>
                    <a:pt x="207" y="322"/>
                  </a:lnTo>
                  <a:lnTo>
                    <a:pt x="217" y="328"/>
                  </a:lnTo>
                  <a:lnTo>
                    <a:pt x="225" y="336"/>
                  </a:lnTo>
                  <a:lnTo>
                    <a:pt x="233" y="346"/>
                  </a:lnTo>
                  <a:lnTo>
                    <a:pt x="241" y="366"/>
                  </a:lnTo>
                  <a:lnTo>
                    <a:pt x="243" y="372"/>
                  </a:lnTo>
                  <a:lnTo>
                    <a:pt x="243" y="372"/>
                  </a:lnTo>
                  <a:lnTo>
                    <a:pt x="245" y="380"/>
                  </a:lnTo>
                  <a:lnTo>
                    <a:pt x="247" y="386"/>
                  </a:lnTo>
                  <a:lnTo>
                    <a:pt x="245" y="394"/>
                  </a:lnTo>
                  <a:lnTo>
                    <a:pt x="243" y="402"/>
                  </a:lnTo>
                  <a:lnTo>
                    <a:pt x="241" y="408"/>
                  </a:lnTo>
                  <a:lnTo>
                    <a:pt x="237" y="414"/>
                  </a:lnTo>
                  <a:lnTo>
                    <a:pt x="231" y="420"/>
                  </a:lnTo>
                  <a:lnTo>
                    <a:pt x="225" y="424"/>
                  </a:lnTo>
                  <a:lnTo>
                    <a:pt x="225" y="424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187" y="446"/>
                  </a:lnTo>
                  <a:lnTo>
                    <a:pt x="165" y="456"/>
                  </a:lnTo>
                  <a:lnTo>
                    <a:pt x="165" y="456"/>
                  </a:lnTo>
                  <a:lnTo>
                    <a:pt x="153" y="461"/>
                  </a:lnTo>
                  <a:lnTo>
                    <a:pt x="141" y="467"/>
                  </a:lnTo>
                  <a:lnTo>
                    <a:pt x="122" y="481"/>
                  </a:lnTo>
                  <a:lnTo>
                    <a:pt x="102" y="499"/>
                  </a:lnTo>
                  <a:lnTo>
                    <a:pt x="84" y="519"/>
                  </a:lnTo>
                  <a:lnTo>
                    <a:pt x="84" y="519"/>
                  </a:lnTo>
                  <a:lnTo>
                    <a:pt x="52" y="553"/>
                  </a:lnTo>
                  <a:lnTo>
                    <a:pt x="34" y="569"/>
                  </a:lnTo>
                  <a:lnTo>
                    <a:pt x="14" y="583"/>
                  </a:lnTo>
                  <a:lnTo>
                    <a:pt x="14" y="583"/>
                  </a:lnTo>
                  <a:lnTo>
                    <a:pt x="8" y="589"/>
                  </a:lnTo>
                  <a:lnTo>
                    <a:pt x="4" y="601"/>
                  </a:lnTo>
                  <a:lnTo>
                    <a:pt x="4" y="601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8" y="617"/>
                  </a:lnTo>
                  <a:lnTo>
                    <a:pt x="26" y="621"/>
                  </a:lnTo>
                  <a:lnTo>
                    <a:pt x="36" y="624"/>
                  </a:lnTo>
                  <a:lnTo>
                    <a:pt x="36" y="624"/>
                  </a:lnTo>
                  <a:lnTo>
                    <a:pt x="46" y="632"/>
                  </a:lnTo>
                  <a:lnTo>
                    <a:pt x="56" y="644"/>
                  </a:lnTo>
                  <a:lnTo>
                    <a:pt x="62" y="654"/>
                  </a:lnTo>
                  <a:lnTo>
                    <a:pt x="64" y="664"/>
                  </a:lnTo>
                  <a:lnTo>
                    <a:pt x="66" y="676"/>
                  </a:lnTo>
                  <a:lnTo>
                    <a:pt x="68" y="688"/>
                  </a:lnTo>
                  <a:lnTo>
                    <a:pt x="68" y="688"/>
                  </a:lnTo>
                  <a:close/>
                </a:path>
              </a:pathLst>
            </a:custGeom>
            <a:solidFill>
              <a:srgbClr val="FCE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9">
              <a:extLst>
                <a:ext uri="{FF2B5EF4-FFF2-40B4-BE49-F238E27FC236}">
                  <a16:creationId xmlns:a16="http://schemas.microsoft.com/office/drawing/2014/main" id="{5FF40797-ECFF-479F-BB61-ABF39D5B1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3" y="306388"/>
              <a:ext cx="1993900" cy="2146300"/>
            </a:xfrm>
            <a:custGeom>
              <a:avLst/>
              <a:gdLst>
                <a:gd name="T0" fmla="*/ 1048 w 1256"/>
                <a:gd name="T1" fmla="*/ 996 h 1352"/>
                <a:gd name="T2" fmla="*/ 1153 w 1256"/>
                <a:gd name="T3" fmla="*/ 914 h 1352"/>
                <a:gd name="T4" fmla="*/ 1056 w 1256"/>
                <a:gd name="T5" fmla="*/ 807 h 1352"/>
                <a:gd name="T6" fmla="*/ 1125 w 1256"/>
                <a:gd name="T7" fmla="*/ 795 h 1352"/>
                <a:gd name="T8" fmla="*/ 1179 w 1256"/>
                <a:gd name="T9" fmla="*/ 763 h 1352"/>
                <a:gd name="T10" fmla="*/ 1201 w 1256"/>
                <a:gd name="T11" fmla="*/ 714 h 1352"/>
                <a:gd name="T12" fmla="*/ 1215 w 1256"/>
                <a:gd name="T13" fmla="*/ 616 h 1352"/>
                <a:gd name="T14" fmla="*/ 1233 w 1256"/>
                <a:gd name="T15" fmla="*/ 539 h 1352"/>
                <a:gd name="T16" fmla="*/ 1252 w 1256"/>
                <a:gd name="T17" fmla="*/ 507 h 1352"/>
                <a:gd name="T18" fmla="*/ 1256 w 1256"/>
                <a:gd name="T19" fmla="*/ 475 h 1352"/>
                <a:gd name="T20" fmla="*/ 1245 w 1256"/>
                <a:gd name="T21" fmla="*/ 453 h 1352"/>
                <a:gd name="T22" fmla="*/ 1213 w 1256"/>
                <a:gd name="T23" fmla="*/ 401 h 1352"/>
                <a:gd name="T24" fmla="*/ 1211 w 1256"/>
                <a:gd name="T25" fmla="*/ 372 h 1352"/>
                <a:gd name="T26" fmla="*/ 1209 w 1256"/>
                <a:gd name="T27" fmla="*/ 326 h 1352"/>
                <a:gd name="T28" fmla="*/ 1181 w 1256"/>
                <a:gd name="T29" fmla="*/ 286 h 1352"/>
                <a:gd name="T30" fmla="*/ 1177 w 1256"/>
                <a:gd name="T31" fmla="*/ 240 h 1352"/>
                <a:gd name="T32" fmla="*/ 1181 w 1256"/>
                <a:gd name="T33" fmla="*/ 232 h 1352"/>
                <a:gd name="T34" fmla="*/ 1207 w 1256"/>
                <a:gd name="T35" fmla="*/ 209 h 1352"/>
                <a:gd name="T36" fmla="*/ 1227 w 1256"/>
                <a:gd name="T37" fmla="*/ 191 h 1352"/>
                <a:gd name="T38" fmla="*/ 1225 w 1256"/>
                <a:gd name="T39" fmla="*/ 139 h 1352"/>
                <a:gd name="T40" fmla="*/ 1199 w 1256"/>
                <a:gd name="T41" fmla="*/ 2 h 1352"/>
                <a:gd name="T42" fmla="*/ 1189 w 1256"/>
                <a:gd name="T43" fmla="*/ 0 h 1352"/>
                <a:gd name="T44" fmla="*/ 1139 w 1256"/>
                <a:gd name="T45" fmla="*/ 26 h 1352"/>
                <a:gd name="T46" fmla="*/ 1078 w 1256"/>
                <a:gd name="T47" fmla="*/ 81 h 1352"/>
                <a:gd name="T48" fmla="*/ 1012 w 1256"/>
                <a:gd name="T49" fmla="*/ 151 h 1352"/>
                <a:gd name="T50" fmla="*/ 901 w 1256"/>
                <a:gd name="T51" fmla="*/ 205 h 1352"/>
                <a:gd name="T52" fmla="*/ 793 w 1256"/>
                <a:gd name="T53" fmla="*/ 224 h 1352"/>
                <a:gd name="T54" fmla="*/ 714 w 1256"/>
                <a:gd name="T55" fmla="*/ 250 h 1352"/>
                <a:gd name="T56" fmla="*/ 602 w 1256"/>
                <a:gd name="T57" fmla="*/ 286 h 1352"/>
                <a:gd name="T58" fmla="*/ 423 w 1256"/>
                <a:gd name="T59" fmla="*/ 334 h 1352"/>
                <a:gd name="T60" fmla="*/ 127 w 1256"/>
                <a:gd name="T61" fmla="*/ 433 h 1352"/>
                <a:gd name="T62" fmla="*/ 87 w 1256"/>
                <a:gd name="T63" fmla="*/ 471 h 1352"/>
                <a:gd name="T64" fmla="*/ 83 w 1256"/>
                <a:gd name="T65" fmla="*/ 533 h 1352"/>
                <a:gd name="T66" fmla="*/ 153 w 1256"/>
                <a:gd name="T67" fmla="*/ 863 h 1352"/>
                <a:gd name="T68" fmla="*/ 153 w 1256"/>
                <a:gd name="T69" fmla="*/ 916 h 1352"/>
                <a:gd name="T70" fmla="*/ 101 w 1256"/>
                <a:gd name="T71" fmla="*/ 1032 h 1352"/>
                <a:gd name="T72" fmla="*/ 32 w 1256"/>
                <a:gd name="T73" fmla="*/ 1121 h 1352"/>
                <a:gd name="T74" fmla="*/ 8 w 1256"/>
                <a:gd name="T75" fmla="*/ 1147 h 1352"/>
                <a:gd name="T76" fmla="*/ 0 w 1256"/>
                <a:gd name="T77" fmla="*/ 1183 h 1352"/>
                <a:gd name="T78" fmla="*/ 6 w 1256"/>
                <a:gd name="T79" fmla="*/ 1203 h 1352"/>
                <a:gd name="T80" fmla="*/ 183 w 1256"/>
                <a:gd name="T81" fmla="*/ 1352 h 1352"/>
                <a:gd name="T82" fmla="*/ 221 w 1256"/>
                <a:gd name="T83" fmla="*/ 1336 h 1352"/>
                <a:gd name="T84" fmla="*/ 249 w 1256"/>
                <a:gd name="T85" fmla="*/ 1324 h 1352"/>
                <a:gd name="T86" fmla="*/ 270 w 1256"/>
                <a:gd name="T87" fmla="*/ 1280 h 1352"/>
                <a:gd name="T88" fmla="*/ 318 w 1256"/>
                <a:gd name="T89" fmla="*/ 1211 h 1352"/>
                <a:gd name="T90" fmla="*/ 340 w 1256"/>
                <a:gd name="T91" fmla="*/ 1187 h 1352"/>
                <a:gd name="T92" fmla="*/ 382 w 1256"/>
                <a:gd name="T93" fmla="*/ 1173 h 1352"/>
                <a:gd name="T94" fmla="*/ 421 w 1256"/>
                <a:gd name="T95" fmla="*/ 1187 h 1352"/>
                <a:gd name="T96" fmla="*/ 451 w 1256"/>
                <a:gd name="T97" fmla="*/ 1187 h 1352"/>
                <a:gd name="T98" fmla="*/ 507 w 1256"/>
                <a:gd name="T99" fmla="*/ 1153 h 1352"/>
                <a:gd name="T100" fmla="*/ 584 w 1256"/>
                <a:gd name="T101" fmla="*/ 1105 h 1352"/>
                <a:gd name="T102" fmla="*/ 716 w 1256"/>
                <a:gd name="T103" fmla="*/ 1061 h 1352"/>
                <a:gd name="T104" fmla="*/ 763 w 1256"/>
                <a:gd name="T105" fmla="*/ 1057 h 1352"/>
                <a:gd name="T106" fmla="*/ 777 w 1256"/>
                <a:gd name="T107" fmla="*/ 1022 h 1352"/>
                <a:gd name="T108" fmla="*/ 795 w 1256"/>
                <a:gd name="T109" fmla="*/ 1002 h 1352"/>
                <a:gd name="T110" fmla="*/ 817 w 1256"/>
                <a:gd name="T111" fmla="*/ 988 h 1352"/>
                <a:gd name="T112" fmla="*/ 829 w 1256"/>
                <a:gd name="T113" fmla="*/ 988 h 1352"/>
                <a:gd name="T114" fmla="*/ 861 w 1256"/>
                <a:gd name="T115" fmla="*/ 1008 h 1352"/>
                <a:gd name="T116" fmla="*/ 871 w 1256"/>
                <a:gd name="T117" fmla="*/ 1020 h 1352"/>
                <a:gd name="T118" fmla="*/ 883 w 1256"/>
                <a:gd name="T119" fmla="*/ 1061 h 1352"/>
                <a:gd name="T120" fmla="*/ 891 w 1256"/>
                <a:gd name="T121" fmla="*/ 1103 h 1352"/>
                <a:gd name="T122" fmla="*/ 940 w 1256"/>
                <a:gd name="T123" fmla="*/ 1091 h 1352"/>
                <a:gd name="T124" fmla="*/ 1002 w 1256"/>
                <a:gd name="T125" fmla="*/ 1048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1352">
                  <a:moveTo>
                    <a:pt x="1014" y="1034"/>
                  </a:moveTo>
                  <a:lnTo>
                    <a:pt x="1014" y="1034"/>
                  </a:lnTo>
                  <a:lnTo>
                    <a:pt x="1030" y="1012"/>
                  </a:lnTo>
                  <a:lnTo>
                    <a:pt x="1048" y="996"/>
                  </a:lnTo>
                  <a:lnTo>
                    <a:pt x="1048" y="996"/>
                  </a:lnTo>
                  <a:lnTo>
                    <a:pt x="1099" y="954"/>
                  </a:lnTo>
                  <a:lnTo>
                    <a:pt x="1153" y="914"/>
                  </a:lnTo>
                  <a:lnTo>
                    <a:pt x="1153" y="914"/>
                  </a:lnTo>
                  <a:lnTo>
                    <a:pt x="1050" y="825"/>
                  </a:lnTo>
                  <a:lnTo>
                    <a:pt x="1050" y="825"/>
                  </a:lnTo>
                  <a:lnTo>
                    <a:pt x="1056" y="807"/>
                  </a:lnTo>
                  <a:lnTo>
                    <a:pt x="1056" y="807"/>
                  </a:lnTo>
                  <a:lnTo>
                    <a:pt x="1081" y="801"/>
                  </a:lnTo>
                  <a:lnTo>
                    <a:pt x="1105" y="797"/>
                  </a:lnTo>
                  <a:lnTo>
                    <a:pt x="1105" y="797"/>
                  </a:lnTo>
                  <a:lnTo>
                    <a:pt x="1125" y="795"/>
                  </a:lnTo>
                  <a:lnTo>
                    <a:pt x="1141" y="789"/>
                  </a:lnTo>
                  <a:lnTo>
                    <a:pt x="1157" y="783"/>
                  </a:lnTo>
                  <a:lnTo>
                    <a:pt x="1169" y="773"/>
                  </a:lnTo>
                  <a:lnTo>
                    <a:pt x="1179" y="763"/>
                  </a:lnTo>
                  <a:lnTo>
                    <a:pt x="1189" y="749"/>
                  </a:lnTo>
                  <a:lnTo>
                    <a:pt x="1195" y="733"/>
                  </a:lnTo>
                  <a:lnTo>
                    <a:pt x="1201" y="714"/>
                  </a:lnTo>
                  <a:lnTo>
                    <a:pt x="1201" y="714"/>
                  </a:lnTo>
                  <a:lnTo>
                    <a:pt x="1217" y="656"/>
                  </a:lnTo>
                  <a:lnTo>
                    <a:pt x="1217" y="656"/>
                  </a:lnTo>
                  <a:lnTo>
                    <a:pt x="1215" y="636"/>
                  </a:lnTo>
                  <a:lnTo>
                    <a:pt x="1215" y="616"/>
                  </a:lnTo>
                  <a:lnTo>
                    <a:pt x="1217" y="594"/>
                  </a:lnTo>
                  <a:lnTo>
                    <a:pt x="1221" y="574"/>
                  </a:lnTo>
                  <a:lnTo>
                    <a:pt x="1227" y="555"/>
                  </a:lnTo>
                  <a:lnTo>
                    <a:pt x="1233" y="539"/>
                  </a:lnTo>
                  <a:lnTo>
                    <a:pt x="1241" y="523"/>
                  </a:lnTo>
                  <a:lnTo>
                    <a:pt x="1248" y="513"/>
                  </a:lnTo>
                  <a:lnTo>
                    <a:pt x="1248" y="513"/>
                  </a:lnTo>
                  <a:lnTo>
                    <a:pt x="1252" y="507"/>
                  </a:lnTo>
                  <a:lnTo>
                    <a:pt x="1256" y="499"/>
                  </a:lnTo>
                  <a:lnTo>
                    <a:pt x="1256" y="491"/>
                  </a:lnTo>
                  <a:lnTo>
                    <a:pt x="1256" y="483"/>
                  </a:lnTo>
                  <a:lnTo>
                    <a:pt x="1256" y="475"/>
                  </a:lnTo>
                  <a:lnTo>
                    <a:pt x="1254" y="467"/>
                  </a:lnTo>
                  <a:lnTo>
                    <a:pt x="1250" y="461"/>
                  </a:lnTo>
                  <a:lnTo>
                    <a:pt x="1245" y="453"/>
                  </a:lnTo>
                  <a:lnTo>
                    <a:pt x="1245" y="453"/>
                  </a:lnTo>
                  <a:lnTo>
                    <a:pt x="1233" y="439"/>
                  </a:lnTo>
                  <a:lnTo>
                    <a:pt x="1221" y="421"/>
                  </a:lnTo>
                  <a:lnTo>
                    <a:pt x="1217" y="411"/>
                  </a:lnTo>
                  <a:lnTo>
                    <a:pt x="1213" y="401"/>
                  </a:lnTo>
                  <a:lnTo>
                    <a:pt x="1211" y="389"/>
                  </a:lnTo>
                  <a:lnTo>
                    <a:pt x="1211" y="378"/>
                  </a:lnTo>
                  <a:lnTo>
                    <a:pt x="1211" y="372"/>
                  </a:lnTo>
                  <a:lnTo>
                    <a:pt x="1211" y="372"/>
                  </a:lnTo>
                  <a:lnTo>
                    <a:pt x="1211" y="342"/>
                  </a:lnTo>
                  <a:lnTo>
                    <a:pt x="1211" y="332"/>
                  </a:lnTo>
                  <a:lnTo>
                    <a:pt x="1209" y="326"/>
                  </a:lnTo>
                  <a:lnTo>
                    <a:pt x="1209" y="326"/>
                  </a:lnTo>
                  <a:lnTo>
                    <a:pt x="1205" y="320"/>
                  </a:lnTo>
                  <a:lnTo>
                    <a:pt x="1199" y="310"/>
                  </a:lnTo>
                  <a:lnTo>
                    <a:pt x="1181" y="286"/>
                  </a:lnTo>
                  <a:lnTo>
                    <a:pt x="1181" y="286"/>
                  </a:lnTo>
                  <a:lnTo>
                    <a:pt x="1173" y="276"/>
                  </a:lnTo>
                  <a:lnTo>
                    <a:pt x="1171" y="264"/>
                  </a:lnTo>
                  <a:lnTo>
                    <a:pt x="1171" y="252"/>
                  </a:lnTo>
                  <a:lnTo>
                    <a:pt x="1177" y="240"/>
                  </a:lnTo>
                  <a:lnTo>
                    <a:pt x="1177" y="240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81" y="232"/>
                  </a:lnTo>
                  <a:lnTo>
                    <a:pt x="1185" y="222"/>
                  </a:lnTo>
                  <a:lnTo>
                    <a:pt x="1195" y="215"/>
                  </a:lnTo>
                  <a:lnTo>
                    <a:pt x="1207" y="209"/>
                  </a:lnTo>
                  <a:lnTo>
                    <a:pt x="1207" y="209"/>
                  </a:lnTo>
                  <a:lnTo>
                    <a:pt x="1215" y="205"/>
                  </a:lnTo>
                  <a:lnTo>
                    <a:pt x="1221" y="201"/>
                  </a:lnTo>
                  <a:lnTo>
                    <a:pt x="1225" y="197"/>
                  </a:lnTo>
                  <a:lnTo>
                    <a:pt x="1227" y="191"/>
                  </a:lnTo>
                  <a:lnTo>
                    <a:pt x="1229" y="181"/>
                  </a:lnTo>
                  <a:lnTo>
                    <a:pt x="1229" y="171"/>
                  </a:lnTo>
                  <a:lnTo>
                    <a:pt x="1225" y="139"/>
                  </a:lnTo>
                  <a:lnTo>
                    <a:pt x="1225" y="139"/>
                  </a:lnTo>
                  <a:lnTo>
                    <a:pt x="1205" y="38"/>
                  </a:lnTo>
                  <a:lnTo>
                    <a:pt x="1205" y="38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77" y="2"/>
                  </a:lnTo>
                  <a:lnTo>
                    <a:pt x="1163" y="10"/>
                  </a:lnTo>
                  <a:lnTo>
                    <a:pt x="1163" y="10"/>
                  </a:lnTo>
                  <a:lnTo>
                    <a:pt x="1139" y="26"/>
                  </a:lnTo>
                  <a:lnTo>
                    <a:pt x="1117" y="42"/>
                  </a:lnTo>
                  <a:lnTo>
                    <a:pt x="1095" y="59"/>
                  </a:lnTo>
                  <a:lnTo>
                    <a:pt x="1085" y="69"/>
                  </a:lnTo>
                  <a:lnTo>
                    <a:pt x="1078" y="81"/>
                  </a:lnTo>
                  <a:lnTo>
                    <a:pt x="1078" y="81"/>
                  </a:lnTo>
                  <a:lnTo>
                    <a:pt x="1058" y="107"/>
                  </a:lnTo>
                  <a:lnTo>
                    <a:pt x="1036" y="131"/>
                  </a:lnTo>
                  <a:lnTo>
                    <a:pt x="1012" y="151"/>
                  </a:lnTo>
                  <a:lnTo>
                    <a:pt x="986" y="169"/>
                  </a:lnTo>
                  <a:lnTo>
                    <a:pt x="960" y="183"/>
                  </a:lnTo>
                  <a:lnTo>
                    <a:pt x="932" y="195"/>
                  </a:lnTo>
                  <a:lnTo>
                    <a:pt x="901" y="205"/>
                  </a:lnTo>
                  <a:lnTo>
                    <a:pt x="869" y="213"/>
                  </a:lnTo>
                  <a:lnTo>
                    <a:pt x="869" y="213"/>
                  </a:lnTo>
                  <a:lnTo>
                    <a:pt x="819" y="221"/>
                  </a:lnTo>
                  <a:lnTo>
                    <a:pt x="793" y="224"/>
                  </a:lnTo>
                  <a:lnTo>
                    <a:pt x="767" y="230"/>
                  </a:lnTo>
                  <a:lnTo>
                    <a:pt x="767" y="230"/>
                  </a:lnTo>
                  <a:lnTo>
                    <a:pt x="742" y="240"/>
                  </a:lnTo>
                  <a:lnTo>
                    <a:pt x="714" y="250"/>
                  </a:lnTo>
                  <a:lnTo>
                    <a:pt x="688" y="260"/>
                  </a:lnTo>
                  <a:lnTo>
                    <a:pt x="662" y="270"/>
                  </a:lnTo>
                  <a:lnTo>
                    <a:pt x="662" y="270"/>
                  </a:lnTo>
                  <a:lnTo>
                    <a:pt x="602" y="286"/>
                  </a:lnTo>
                  <a:lnTo>
                    <a:pt x="543" y="302"/>
                  </a:lnTo>
                  <a:lnTo>
                    <a:pt x="483" y="318"/>
                  </a:lnTo>
                  <a:lnTo>
                    <a:pt x="423" y="334"/>
                  </a:lnTo>
                  <a:lnTo>
                    <a:pt x="423" y="334"/>
                  </a:lnTo>
                  <a:lnTo>
                    <a:pt x="348" y="358"/>
                  </a:lnTo>
                  <a:lnTo>
                    <a:pt x="274" y="382"/>
                  </a:lnTo>
                  <a:lnTo>
                    <a:pt x="127" y="433"/>
                  </a:lnTo>
                  <a:lnTo>
                    <a:pt x="127" y="433"/>
                  </a:lnTo>
                  <a:lnTo>
                    <a:pt x="115" y="441"/>
                  </a:lnTo>
                  <a:lnTo>
                    <a:pt x="103" y="449"/>
                  </a:lnTo>
                  <a:lnTo>
                    <a:pt x="93" y="459"/>
                  </a:lnTo>
                  <a:lnTo>
                    <a:pt x="87" y="471"/>
                  </a:lnTo>
                  <a:lnTo>
                    <a:pt x="87" y="471"/>
                  </a:lnTo>
                  <a:lnTo>
                    <a:pt x="85" y="491"/>
                  </a:lnTo>
                  <a:lnTo>
                    <a:pt x="83" y="511"/>
                  </a:lnTo>
                  <a:lnTo>
                    <a:pt x="83" y="53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119" y="708"/>
                  </a:lnTo>
                  <a:lnTo>
                    <a:pt x="153" y="863"/>
                  </a:lnTo>
                  <a:lnTo>
                    <a:pt x="153" y="863"/>
                  </a:lnTo>
                  <a:lnTo>
                    <a:pt x="155" y="881"/>
                  </a:lnTo>
                  <a:lnTo>
                    <a:pt x="155" y="898"/>
                  </a:lnTo>
                  <a:lnTo>
                    <a:pt x="153" y="916"/>
                  </a:lnTo>
                  <a:lnTo>
                    <a:pt x="149" y="932"/>
                  </a:lnTo>
                  <a:lnTo>
                    <a:pt x="149" y="932"/>
                  </a:lnTo>
                  <a:lnTo>
                    <a:pt x="125" y="982"/>
                  </a:lnTo>
                  <a:lnTo>
                    <a:pt x="101" y="1032"/>
                  </a:lnTo>
                  <a:lnTo>
                    <a:pt x="87" y="1055"/>
                  </a:lnTo>
                  <a:lnTo>
                    <a:pt x="72" y="1079"/>
                  </a:lnTo>
                  <a:lnTo>
                    <a:pt x="54" y="1101"/>
                  </a:lnTo>
                  <a:lnTo>
                    <a:pt x="32" y="1121"/>
                  </a:lnTo>
                  <a:lnTo>
                    <a:pt x="32" y="1121"/>
                  </a:lnTo>
                  <a:lnTo>
                    <a:pt x="24" y="1129"/>
                  </a:lnTo>
                  <a:lnTo>
                    <a:pt x="16" y="1137"/>
                  </a:lnTo>
                  <a:lnTo>
                    <a:pt x="8" y="1147"/>
                  </a:lnTo>
                  <a:lnTo>
                    <a:pt x="4" y="1157"/>
                  </a:lnTo>
                  <a:lnTo>
                    <a:pt x="4" y="1157"/>
                  </a:lnTo>
                  <a:lnTo>
                    <a:pt x="2" y="1169"/>
                  </a:lnTo>
                  <a:lnTo>
                    <a:pt x="0" y="1183"/>
                  </a:lnTo>
                  <a:lnTo>
                    <a:pt x="2" y="1195"/>
                  </a:lnTo>
                  <a:lnTo>
                    <a:pt x="4" y="1199"/>
                  </a:lnTo>
                  <a:lnTo>
                    <a:pt x="6" y="1203"/>
                  </a:lnTo>
                  <a:lnTo>
                    <a:pt x="6" y="1203"/>
                  </a:lnTo>
                  <a:lnTo>
                    <a:pt x="91" y="1274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201" y="1342"/>
                  </a:lnTo>
                  <a:lnTo>
                    <a:pt x="209" y="1340"/>
                  </a:lnTo>
                  <a:lnTo>
                    <a:pt x="221" y="1336"/>
                  </a:lnTo>
                  <a:lnTo>
                    <a:pt x="221" y="1336"/>
                  </a:lnTo>
                  <a:lnTo>
                    <a:pt x="237" y="1332"/>
                  </a:lnTo>
                  <a:lnTo>
                    <a:pt x="243" y="1328"/>
                  </a:lnTo>
                  <a:lnTo>
                    <a:pt x="249" y="1324"/>
                  </a:lnTo>
                  <a:lnTo>
                    <a:pt x="254" y="1316"/>
                  </a:lnTo>
                  <a:lnTo>
                    <a:pt x="260" y="1306"/>
                  </a:lnTo>
                  <a:lnTo>
                    <a:pt x="270" y="1280"/>
                  </a:lnTo>
                  <a:lnTo>
                    <a:pt x="270" y="1280"/>
                  </a:lnTo>
                  <a:lnTo>
                    <a:pt x="280" y="1260"/>
                  </a:lnTo>
                  <a:lnTo>
                    <a:pt x="292" y="1242"/>
                  </a:lnTo>
                  <a:lnTo>
                    <a:pt x="304" y="1224"/>
                  </a:lnTo>
                  <a:lnTo>
                    <a:pt x="318" y="1211"/>
                  </a:lnTo>
                  <a:lnTo>
                    <a:pt x="318" y="1211"/>
                  </a:lnTo>
                  <a:lnTo>
                    <a:pt x="328" y="1197"/>
                  </a:lnTo>
                  <a:lnTo>
                    <a:pt x="328" y="1197"/>
                  </a:lnTo>
                  <a:lnTo>
                    <a:pt x="340" y="1187"/>
                  </a:lnTo>
                  <a:lnTo>
                    <a:pt x="354" y="1179"/>
                  </a:lnTo>
                  <a:lnTo>
                    <a:pt x="368" y="1175"/>
                  </a:lnTo>
                  <a:lnTo>
                    <a:pt x="382" y="1173"/>
                  </a:lnTo>
                  <a:lnTo>
                    <a:pt x="382" y="1173"/>
                  </a:lnTo>
                  <a:lnTo>
                    <a:pt x="396" y="1175"/>
                  </a:lnTo>
                  <a:lnTo>
                    <a:pt x="408" y="1181"/>
                  </a:lnTo>
                  <a:lnTo>
                    <a:pt x="408" y="1181"/>
                  </a:lnTo>
                  <a:lnTo>
                    <a:pt x="421" y="1187"/>
                  </a:lnTo>
                  <a:lnTo>
                    <a:pt x="435" y="1189"/>
                  </a:lnTo>
                  <a:lnTo>
                    <a:pt x="435" y="1189"/>
                  </a:lnTo>
                  <a:lnTo>
                    <a:pt x="443" y="1189"/>
                  </a:lnTo>
                  <a:lnTo>
                    <a:pt x="451" y="1187"/>
                  </a:lnTo>
                  <a:lnTo>
                    <a:pt x="467" y="1179"/>
                  </a:lnTo>
                  <a:lnTo>
                    <a:pt x="485" y="1169"/>
                  </a:lnTo>
                  <a:lnTo>
                    <a:pt x="503" y="1157"/>
                  </a:lnTo>
                  <a:lnTo>
                    <a:pt x="507" y="1153"/>
                  </a:lnTo>
                  <a:lnTo>
                    <a:pt x="507" y="1153"/>
                  </a:lnTo>
                  <a:lnTo>
                    <a:pt x="531" y="1137"/>
                  </a:lnTo>
                  <a:lnTo>
                    <a:pt x="557" y="1121"/>
                  </a:lnTo>
                  <a:lnTo>
                    <a:pt x="584" y="1105"/>
                  </a:lnTo>
                  <a:lnTo>
                    <a:pt x="614" y="1091"/>
                  </a:lnTo>
                  <a:lnTo>
                    <a:pt x="646" y="1079"/>
                  </a:lnTo>
                  <a:lnTo>
                    <a:pt x="680" y="1069"/>
                  </a:lnTo>
                  <a:lnTo>
                    <a:pt x="716" y="1061"/>
                  </a:lnTo>
                  <a:lnTo>
                    <a:pt x="753" y="1057"/>
                  </a:lnTo>
                  <a:lnTo>
                    <a:pt x="753" y="1057"/>
                  </a:lnTo>
                  <a:lnTo>
                    <a:pt x="763" y="1057"/>
                  </a:lnTo>
                  <a:lnTo>
                    <a:pt x="763" y="1057"/>
                  </a:lnTo>
                  <a:lnTo>
                    <a:pt x="767" y="1046"/>
                  </a:lnTo>
                  <a:lnTo>
                    <a:pt x="767" y="1046"/>
                  </a:lnTo>
                  <a:lnTo>
                    <a:pt x="771" y="1034"/>
                  </a:lnTo>
                  <a:lnTo>
                    <a:pt x="777" y="1022"/>
                  </a:lnTo>
                  <a:lnTo>
                    <a:pt x="785" y="1014"/>
                  </a:lnTo>
                  <a:lnTo>
                    <a:pt x="791" y="1008"/>
                  </a:lnTo>
                  <a:lnTo>
                    <a:pt x="791" y="1008"/>
                  </a:lnTo>
                  <a:lnTo>
                    <a:pt x="795" y="1002"/>
                  </a:lnTo>
                  <a:lnTo>
                    <a:pt x="795" y="1002"/>
                  </a:lnTo>
                  <a:lnTo>
                    <a:pt x="801" y="996"/>
                  </a:lnTo>
                  <a:lnTo>
                    <a:pt x="809" y="992"/>
                  </a:lnTo>
                  <a:lnTo>
                    <a:pt x="817" y="988"/>
                  </a:lnTo>
                  <a:lnTo>
                    <a:pt x="827" y="988"/>
                  </a:lnTo>
                  <a:lnTo>
                    <a:pt x="827" y="988"/>
                  </a:lnTo>
                  <a:lnTo>
                    <a:pt x="829" y="988"/>
                  </a:lnTo>
                  <a:lnTo>
                    <a:pt x="829" y="988"/>
                  </a:lnTo>
                  <a:lnTo>
                    <a:pt x="839" y="990"/>
                  </a:lnTo>
                  <a:lnTo>
                    <a:pt x="847" y="994"/>
                  </a:lnTo>
                  <a:lnTo>
                    <a:pt x="855" y="1000"/>
                  </a:lnTo>
                  <a:lnTo>
                    <a:pt x="861" y="1008"/>
                  </a:lnTo>
                  <a:lnTo>
                    <a:pt x="861" y="1008"/>
                  </a:lnTo>
                  <a:lnTo>
                    <a:pt x="865" y="1012"/>
                  </a:lnTo>
                  <a:lnTo>
                    <a:pt x="865" y="1012"/>
                  </a:lnTo>
                  <a:lnTo>
                    <a:pt x="871" y="1020"/>
                  </a:lnTo>
                  <a:lnTo>
                    <a:pt x="879" y="1032"/>
                  </a:lnTo>
                  <a:lnTo>
                    <a:pt x="883" y="1046"/>
                  </a:lnTo>
                  <a:lnTo>
                    <a:pt x="883" y="1053"/>
                  </a:lnTo>
                  <a:lnTo>
                    <a:pt x="883" y="1061"/>
                  </a:lnTo>
                  <a:lnTo>
                    <a:pt x="883" y="1061"/>
                  </a:lnTo>
                  <a:lnTo>
                    <a:pt x="877" y="1103"/>
                  </a:lnTo>
                  <a:lnTo>
                    <a:pt x="877" y="1103"/>
                  </a:lnTo>
                  <a:lnTo>
                    <a:pt x="891" y="1103"/>
                  </a:lnTo>
                  <a:lnTo>
                    <a:pt x="891" y="1103"/>
                  </a:lnTo>
                  <a:lnTo>
                    <a:pt x="907" y="1101"/>
                  </a:lnTo>
                  <a:lnTo>
                    <a:pt x="924" y="1097"/>
                  </a:lnTo>
                  <a:lnTo>
                    <a:pt x="940" y="1091"/>
                  </a:lnTo>
                  <a:lnTo>
                    <a:pt x="956" y="1083"/>
                  </a:lnTo>
                  <a:lnTo>
                    <a:pt x="972" y="1073"/>
                  </a:lnTo>
                  <a:lnTo>
                    <a:pt x="988" y="1061"/>
                  </a:lnTo>
                  <a:lnTo>
                    <a:pt x="1002" y="1048"/>
                  </a:lnTo>
                  <a:lnTo>
                    <a:pt x="1014" y="1034"/>
                  </a:lnTo>
                  <a:lnTo>
                    <a:pt x="1014" y="1034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7B900B9F-6043-4CEF-ACFA-E3767C79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454025"/>
              <a:ext cx="1670050" cy="2446338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solidFill>
              <a:srgbClr val="7E9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5E1F7A62-6C64-4EB4-9B24-57DF86C74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6" y="3548063"/>
              <a:ext cx="2195513" cy="2047875"/>
            </a:xfrm>
            <a:custGeom>
              <a:avLst/>
              <a:gdLst>
                <a:gd name="T0" fmla="*/ 1359 w 1383"/>
                <a:gd name="T1" fmla="*/ 341 h 1290"/>
                <a:gd name="T2" fmla="*/ 1296 w 1383"/>
                <a:gd name="T3" fmla="*/ 316 h 1290"/>
                <a:gd name="T4" fmla="*/ 1270 w 1383"/>
                <a:gd name="T5" fmla="*/ 256 h 1290"/>
                <a:gd name="T6" fmla="*/ 1238 w 1383"/>
                <a:gd name="T7" fmla="*/ 202 h 1290"/>
                <a:gd name="T8" fmla="*/ 1173 w 1383"/>
                <a:gd name="T9" fmla="*/ 228 h 1290"/>
                <a:gd name="T10" fmla="*/ 1033 w 1383"/>
                <a:gd name="T11" fmla="*/ 230 h 1290"/>
                <a:gd name="T12" fmla="*/ 890 w 1383"/>
                <a:gd name="T13" fmla="*/ 139 h 1290"/>
                <a:gd name="T14" fmla="*/ 833 w 1383"/>
                <a:gd name="T15" fmla="*/ 53 h 1290"/>
                <a:gd name="T16" fmla="*/ 751 w 1383"/>
                <a:gd name="T17" fmla="*/ 79 h 1290"/>
                <a:gd name="T18" fmla="*/ 715 w 1383"/>
                <a:gd name="T19" fmla="*/ 103 h 1290"/>
                <a:gd name="T20" fmla="*/ 709 w 1383"/>
                <a:gd name="T21" fmla="*/ 105 h 1290"/>
                <a:gd name="T22" fmla="*/ 678 w 1383"/>
                <a:gd name="T23" fmla="*/ 85 h 1290"/>
                <a:gd name="T24" fmla="*/ 656 w 1383"/>
                <a:gd name="T25" fmla="*/ 47 h 1290"/>
                <a:gd name="T26" fmla="*/ 580 w 1383"/>
                <a:gd name="T27" fmla="*/ 41 h 1290"/>
                <a:gd name="T28" fmla="*/ 516 w 1383"/>
                <a:gd name="T29" fmla="*/ 117 h 1290"/>
                <a:gd name="T30" fmla="*/ 463 w 1383"/>
                <a:gd name="T31" fmla="*/ 204 h 1290"/>
                <a:gd name="T32" fmla="*/ 405 w 1383"/>
                <a:gd name="T33" fmla="*/ 262 h 1290"/>
                <a:gd name="T34" fmla="*/ 330 w 1383"/>
                <a:gd name="T35" fmla="*/ 250 h 1290"/>
                <a:gd name="T36" fmla="*/ 302 w 1383"/>
                <a:gd name="T37" fmla="*/ 234 h 1290"/>
                <a:gd name="T38" fmla="*/ 254 w 1383"/>
                <a:gd name="T39" fmla="*/ 302 h 1290"/>
                <a:gd name="T40" fmla="*/ 182 w 1383"/>
                <a:gd name="T41" fmla="*/ 306 h 1290"/>
                <a:gd name="T42" fmla="*/ 119 w 1383"/>
                <a:gd name="T43" fmla="*/ 306 h 1290"/>
                <a:gd name="T44" fmla="*/ 121 w 1383"/>
                <a:gd name="T45" fmla="*/ 355 h 1290"/>
                <a:gd name="T46" fmla="*/ 103 w 1383"/>
                <a:gd name="T47" fmla="*/ 447 h 1290"/>
                <a:gd name="T48" fmla="*/ 23 w 1383"/>
                <a:gd name="T49" fmla="*/ 681 h 1290"/>
                <a:gd name="T50" fmla="*/ 53 w 1383"/>
                <a:gd name="T51" fmla="*/ 660 h 1290"/>
                <a:gd name="T52" fmla="*/ 69 w 1383"/>
                <a:gd name="T53" fmla="*/ 602 h 1290"/>
                <a:gd name="T54" fmla="*/ 107 w 1383"/>
                <a:gd name="T55" fmla="*/ 582 h 1290"/>
                <a:gd name="T56" fmla="*/ 188 w 1383"/>
                <a:gd name="T57" fmla="*/ 604 h 1290"/>
                <a:gd name="T58" fmla="*/ 204 w 1383"/>
                <a:gd name="T59" fmla="*/ 606 h 1290"/>
                <a:gd name="T60" fmla="*/ 236 w 1383"/>
                <a:gd name="T61" fmla="*/ 660 h 1290"/>
                <a:gd name="T62" fmla="*/ 298 w 1383"/>
                <a:gd name="T63" fmla="*/ 739 h 1290"/>
                <a:gd name="T64" fmla="*/ 427 w 1383"/>
                <a:gd name="T65" fmla="*/ 787 h 1290"/>
                <a:gd name="T66" fmla="*/ 487 w 1383"/>
                <a:gd name="T67" fmla="*/ 829 h 1290"/>
                <a:gd name="T68" fmla="*/ 570 w 1383"/>
                <a:gd name="T69" fmla="*/ 864 h 1290"/>
                <a:gd name="T70" fmla="*/ 630 w 1383"/>
                <a:gd name="T71" fmla="*/ 856 h 1290"/>
                <a:gd name="T72" fmla="*/ 676 w 1383"/>
                <a:gd name="T73" fmla="*/ 852 h 1290"/>
                <a:gd name="T74" fmla="*/ 721 w 1383"/>
                <a:gd name="T75" fmla="*/ 890 h 1290"/>
                <a:gd name="T76" fmla="*/ 727 w 1383"/>
                <a:gd name="T77" fmla="*/ 962 h 1290"/>
                <a:gd name="T78" fmla="*/ 672 w 1383"/>
                <a:gd name="T79" fmla="*/ 1013 h 1290"/>
                <a:gd name="T80" fmla="*/ 691 w 1383"/>
                <a:gd name="T81" fmla="*/ 1081 h 1290"/>
                <a:gd name="T82" fmla="*/ 785 w 1383"/>
                <a:gd name="T83" fmla="*/ 1196 h 1290"/>
                <a:gd name="T84" fmla="*/ 819 w 1383"/>
                <a:gd name="T85" fmla="*/ 1270 h 1290"/>
                <a:gd name="T86" fmla="*/ 980 w 1383"/>
                <a:gd name="T87" fmla="*/ 1149 h 1290"/>
                <a:gd name="T88" fmla="*/ 936 w 1383"/>
                <a:gd name="T89" fmla="*/ 1069 h 1290"/>
                <a:gd name="T90" fmla="*/ 970 w 1383"/>
                <a:gd name="T91" fmla="*/ 1002 h 1290"/>
                <a:gd name="T92" fmla="*/ 1109 w 1383"/>
                <a:gd name="T93" fmla="*/ 840 h 1290"/>
                <a:gd name="T94" fmla="*/ 1151 w 1383"/>
                <a:gd name="T95" fmla="*/ 735 h 1290"/>
                <a:gd name="T96" fmla="*/ 1224 w 1383"/>
                <a:gd name="T97" fmla="*/ 644 h 1290"/>
                <a:gd name="T98" fmla="*/ 1286 w 1383"/>
                <a:gd name="T99" fmla="*/ 554 h 1290"/>
                <a:gd name="T100" fmla="*/ 1284 w 1383"/>
                <a:gd name="T101" fmla="*/ 516 h 1290"/>
                <a:gd name="T102" fmla="*/ 1322 w 1383"/>
                <a:gd name="T103" fmla="*/ 483 h 1290"/>
                <a:gd name="T104" fmla="*/ 1381 w 1383"/>
                <a:gd name="T105" fmla="*/ 467 h 1290"/>
                <a:gd name="T106" fmla="*/ 1375 w 1383"/>
                <a:gd name="T107" fmla="*/ 38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3" h="1290">
                  <a:moveTo>
                    <a:pt x="1375" y="385"/>
                  </a:moveTo>
                  <a:lnTo>
                    <a:pt x="1375" y="385"/>
                  </a:lnTo>
                  <a:lnTo>
                    <a:pt x="1373" y="371"/>
                  </a:lnTo>
                  <a:lnTo>
                    <a:pt x="1369" y="359"/>
                  </a:lnTo>
                  <a:lnTo>
                    <a:pt x="1365" y="349"/>
                  </a:lnTo>
                  <a:lnTo>
                    <a:pt x="1359" y="341"/>
                  </a:lnTo>
                  <a:lnTo>
                    <a:pt x="1351" y="336"/>
                  </a:lnTo>
                  <a:lnTo>
                    <a:pt x="1342" y="330"/>
                  </a:lnTo>
                  <a:lnTo>
                    <a:pt x="1330" y="326"/>
                  </a:lnTo>
                  <a:lnTo>
                    <a:pt x="1318" y="322"/>
                  </a:lnTo>
                  <a:lnTo>
                    <a:pt x="1318" y="322"/>
                  </a:lnTo>
                  <a:lnTo>
                    <a:pt x="1296" y="316"/>
                  </a:lnTo>
                  <a:lnTo>
                    <a:pt x="1282" y="310"/>
                  </a:lnTo>
                  <a:lnTo>
                    <a:pt x="1270" y="304"/>
                  </a:lnTo>
                  <a:lnTo>
                    <a:pt x="1264" y="296"/>
                  </a:lnTo>
                  <a:lnTo>
                    <a:pt x="1262" y="284"/>
                  </a:lnTo>
                  <a:lnTo>
                    <a:pt x="1264" y="272"/>
                  </a:lnTo>
                  <a:lnTo>
                    <a:pt x="1270" y="256"/>
                  </a:lnTo>
                  <a:lnTo>
                    <a:pt x="1280" y="236"/>
                  </a:lnTo>
                  <a:lnTo>
                    <a:pt x="1280" y="236"/>
                  </a:lnTo>
                  <a:lnTo>
                    <a:pt x="1266" y="220"/>
                  </a:lnTo>
                  <a:lnTo>
                    <a:pt x="1256" y="210"/>
                  </a:lnTo>
                  <a:lnTo>
                    <a:pt x="1248" y="204"/>
                  </a:lnTo>
                  <a:lnTo>
                    <a:pt x="1238" y="202"/>
                  </a:lnTo>
                  <a:lnTo>
                    <a:pt x="1238" y="202"/>
                  </a:lnTo>
                  <a:lnTo>
                    <a:pt x="1230" y="202"/>
                  </a:lnTo>
                  <a:lnTo>
                    <a:pt x="1222" y="20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73" y="228"/>
                  </a:lnTo>
                  <a:lnTo>
                    <a:pt x="1151" y="234"/>
                  </a:lnTo>
                  <a:lnTo>
                    <a:pt x="1127" y="238"/>
                  </a:lnTo>
                  <a:lnTo>
                    <a:pt x="1103" y="238"/>
                  </a:lnTo>
                  <a:lnTo>
                    <a:pt x="1103" y="238"/>
                  </a:lnTo>
                  <a:lnTo>
                    <a:pt x="1067" y="236"/>
                  </a:lnTo>
                  <a:lnTo>
                    <a:pt x="1033" y="230"/>
                  </a:lnTo>
                  <a:lnTo>
                    <a:pt x="1000" y="218"/>
                  </a:lnTo>
                  <a:lnTo>
                    <a:pt x="970" y="204"/>
                  </a:lnTo>
                  <a:lnTo>
                    <a:pt x="940" y="184"/>
                  </a:lnTo>
                  <a:lnTo>
                    <a:pt x="912" y="163"/>
                  </a:lnTo>
                  <a:lnTo>
                    <a:pt x="902" y="151"/>
                  </a:lnTo>
                  <a:lnTo>
                    <a:pt x="890" y="139"/>
                  </a:lnTo>
                  <a:lnTo>
                    <a:pt x="880" y="125"/>
                  </a:lnTo>
                  <a:lnTo>
                    <a:pt x="872" y="111"/>
                  </a:lnTo>
                  <a:lnTo>
                    <a:pt x="872" y="111"/>
                  </a:lnTo>
                  <a:lnTo>
                    <a:pt x="862" y="95"/>
                  </a:lnTo>
                  <a:lnTo>
                    <a:pt x="854" y="81"/>
                  </a:lnTo>
                  <a:lnTo>
                    <a:pt x="833" y="53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5" y="23"/>
                  </a:lnTo>
                  <a:lnTo>
                    <a:pt x="765" y="47"/>
                  </a:lnTo>
                  <a:lnTo>
                    <a:pt x="765" y="47"/>
                  </a:lnTo>
                  <a:lnTo>
                    <a:pt x="751" y="79"/>
                  </a:lnTo>
                  <a:lnTo>
                    <a:pt x="751" y="79"/>
                  </a:lnTo>
                  <a:lnTo>
                    <a:pt x="745" y="89"/>
                  </a:lnTo>
                  <a:lnTo>
                    <a:pt x="737" y="95"/>
                  </a:lnTo>
                  <a:lnTo>
                    <a:pt x="727" y="101"/>
                  </a:lnTo>
                  <a:lnTo>
                    <a:pt x="715" y="103"/>
                  </a:lnTo>
                  <a:lnTo>
                    <a:pt x="715" y="103"/>
                  </a:lnTo>
                  <a:lnTo>
                    <a:pt x="713" y="103"/>
                  </a:lnTo>
                  <a:lnTo>
                    <a:pt x="713" y="103"/>
                  </a:lnTo>
                  <a:lnTo>
                    <a:pt x="711" y="103"/>
                  </a:lnTo>
                  <a:lnTo>
                    <a:pt x="711" y="103"/>
                  </a:lnTo>
                  <a:lnTo>
                    <a:pt x="709" y="105"/>
                  </a:lnTo>
                  <a:lnTo>
                    <a:pt x="709" y="105"/>
                  </a:lnTo>
                  <a:lnTo>
                    <a:pt x="693" y="101"/>
                  </a:lnTo>
                  <a:lnTo>
                    <a:pt x="693" y="101"/>
                  </a:lnTo>
                  <a:lnTo>
                    <a:pt x="693" y="99"/>
                  </a:lnTo>
                  <a:lnTo>
                    <a:pt x="693" y="99"/>
                  </a:lnTo>
                  <a:lnTo>
                    <a:pt x="685" y="93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68" y="69"/>
                  </a:lnTo>
                  <a:lnTo>
                    <a:pt x="668" y="69"/>
                  </a:lnTo>
                  <a:lnTo>
                    <a:pt x="662" y="57"/>
                  </a:lnTo>
                  <a:lnTo>
                    <a:pt x="656" y="47"/>
                  </a:lnTo>
                  <a:lnTo>
                    <a:pt x="656" y="47"/>
                  </a:lnTo>
                  <a:lnTo>
                    <a:pt x="646" y="17"/>
                  </a:lnTo>
                  <a:lnTo>
                    <a:pt x="646" y="17"/>
                  </a:lnTo>
                  <a:lnTo>
                    <a:pt x="620" y="27"/>
                  </a:lnTo>
                  <a:lnTo>
                    <a:pt x="620" y="27"/>
                  </a:lnTo>
                  <a:lnTo>
                    <a:pt x="598" y="33"/>
                  </a:lnTo>
                  <a:lnTo>
                    <a:pt x="580" y="41"/>
                  </a:lnTo>
                  <a:lnTo>
                    <a:pt x="564" y="51"/>
                  </a:lnTo>
                  <a:lnTo>
                    <a:pt x="552" y="59"/>
                  </a:lnTo>
                  <a:lnTo>
                    <a:pt x="540" y="71"/>
                  </a:lnTo>
                  <a:lnTo>
                    <a:pt x="530" y="83"/>
                  </a:lnTo>
                  <a:lnTo>
                    <a:pt x="522" y="99"/>
                  </a:lnTo>
                  <a:lnTo>
                    <a:pt x="516" y="117"/>
                  </a:lnTo>
                  <a:lnTo>
                    <a:pt x="516" y="117"/>
                  </a:lnTo>
                  <a:lnTo>
                    <a:pt x="511" y="133"/>
                  </a:lnTo>
                  <a:lnTo>
                    <a:pt x="505" y="149"/>
                  </a:lnTo>
                  <a:lnTo>
                    <a:pt x="495" y="165"/>
                  </a:lnTo>
                  <a:lnTo>
                    <a:pt x="485" y="178"/>
                  </a:lnTo>
                  <a:lnTo>
                    <a:pt x="463" y="204"/>
                  </a:lnTo>
                  <a:lnTo>
                    <a:pt x="441" y="228"/>
                  </a:lnTo>
                  <a:lnTo>
                    <a:pt x="441" y="228"/>
                  </a:lnTo>
                  <a:lnTo>
                    <a:pt x="419" y="252"/>
                  </a:lnTo>
                  <a:lnTo>
                    <a:pt x="419" y="252"/>
                  </a:lnTo>
                  <a:lnTo>
                    <a:pt x="413" y="256"/>
                  </a:lnTo>
                  <a:lnTo>
                    <a:pt x="405" y="262"/>
                  </a:lnTo>
                  <a:lnTo>
                    <a:pt x="395" y="266"/>
                  </a:lnTo>
                  <a:lnTo>
                    <a:pt x="383" y="266"/>
                  </a:lnTo>
                  <a:lnTo>
                    <a:pt x="383" y="266"/>
                  </a:lnTo>
                  <a:lnTo>
                    <a:pt x="367" y="266"/>
                  </a:lnTo>
                  <a:lnTo>
                    <a:pt x="347" y="260"/>
                  </a:lnTo>
                  <a:lnTo>
                    <a:pt x="330" y="250"/>
                  </a:lnTo>
                  <a:lnTo>
                    <a:pt x="320" y="24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292" y="260"/>
                  </a:lnTo>
                  <a:lnTo>
                    <a:pt x="286" y="272"/>
                  </a:lnTo>
                  <a:lnTo>
                    <a:pt x="276" y="284"/>
                  </a:lnTo>
                  <a:lnTo>
                    <a:pt x="266" y="294"/>
                  </a:lnTo>
                  <a:lnTo>
                    <a:pt x="254" y="302"/>
                  </a:lnTo>
                  <a:lnTo>
                    <a:pt x="238" y="306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02" y="308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73" y="304"/>
                  </a:lnTo>
                  <a:lnTo>
                    <a:pt x="173" y="304"/>
                  </a:lnTo>
                  <a:lnTo>
                    <a:pt x="149" y="300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19" y="306"/>
                  </a:lnTo>
                  <a:lnTo>
                    <a:pt x="113" y="320"/>
                  </a:lnTo>
                  <a:lnTo>
                    <a:pt x="111" y="332"/>
                  </a:lnTo>
                  <a:lnTo>
                    <a:pt x="111" y="336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21" y="355"/>
                  </a:lnTo>
                  <a:lnTo>
                    <a:pt x="125" y="369"/>
                  </a:lnTo>
                  <a:lnTo>
                    <a:pt x="125" y="383"/>
                  </a:lnTo>
                  <a:lnTo>
                    <a:pt x="125" y="395"/>
                  </a:lnTo>
                  <a:lnTo>
                    <a:pt x="121" y="409"/>
                  </a:lnTo>
                  <a:lnTo>
                    <a:pt x="115" y="421"/>
                  </a:lnTo>
                  <a:lnTo>
                    <a:pt x="103" y="447"/>
                  </a:lnTo>
                  <a:lnTo>
                    <a:pt x="103" y="447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12" y="681"/>
                  </a:lnTo>
                  <a:lnTo>
                    <a:pt x="23" y="681"/>
                  </a:lnTo>
                  <a:lnTo>
                    <a:pt x="23" y="681"/>
                  </a:lnTo>
                  <a:lnTo>
                    <a:pt x="31" y="681"/>
                  </a:lnTo>
                  <a:lnTo>
                    <a:pt x="37" y="679"/>
                  </a:lnTo>
                  <a:lnTo>
                    <a:pt x="41" y="677"/>
                  </a:lnTo>
                  <a:lnTo>
                    <a:pt x="47" y="673"/>
                  </a:lnTo>
                  <a:lnTo>
                    <a:pt x="49" y="668"/>
                  </a:lnTo>
                  <a:lnTo>
                    <a:pt x="53" y="660"/>
                  </a:lnTo>
                  <a:lnTo>
                    <a:pt x="57" y="642"/>
                  </a:lnTo>
                  <a:lnTo>
                    <a:pt x="57" y="642"/>
                  </a:lnTo>
                  <a:lnTo>
                    <a:pt x="57" y="632"/>
                  </a:lnTo>
                  <a:lnTo>
                    <a:pt x="61" y="620"/>
                  </a:lnTo>
                  <a:lnTo>
                    <a:pt x="63" y="610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9" y="592"/>
                  </a:lnTo>
                  <a:lnTo>
                    <a:pt x="89" y="586"/>
                  </a:lnTo>
                  <a:lnTo>
                    <a:pt x="97" y="582"/>
                  </a:lnTo>
                  <a:lnTo>
                    <a:pt x="107" y="582"/>
                  </a:lnTo>
                  <a:lnTo>
                    <a:pt x="107" y="582"/>
                  </a:lnTo>
                  <a:lnTo>
                    <a:pt x="117" y="582"/>
                  </a:lnTo>
                  <a:lnTo>
                    <a:pt x="127" y="586"/>
                  </a:lnTo>
                  <a:lnTo>
                    <a:pt x="149" y="594"/>
                  </a:lnTo>
                  <a:lnTo>
                    <a:pt x="169" y="600"/>
                  </a:lnTo>
                  <a:lnTo>
                    <a:pt x="179" y="604"/>
                  </a:lnTo>
                  <a:lnTo>
                    <a:pt x="188" y="604"/>
                  </a:lnTo>
                  <a:lnTo>
                    <a:pt x="188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204" y="606"/>
                  </a:lnTo>
                  <a:lnTo>
                    <a:pt x="212" y="610"/>
                  </a:lnTo>
                  <a:lnTo>
                    <a:pt x="220" y="616"/>
                  </a:lnTo>
                  <a:lnTo>
                    <a:pt x="224" y="624"/>
                  </a:lnTo>
                  <a:lnTo>
                    <a:pt x="224" y="624"/>
                  </a:lnTo>
                  <a:lnTo>
                    <a:pt x="230" y="642"/>
                  </a:lnTo>
                  <a:lnTo>
                    <a:pt x="236" y="660"/>
                  </a:lnTo>
                  <a:lnTo>
                    <a:pt x="244" y="675"/>
                  </a:lnTo>
                  <a:lnTo>
                    <a:pt x="254" y="691"/>
                  </a:lnTo>
                  <a:lnTo>
                    <a:pt x="264" y="705"/>
                  </a:lnTo>
                  <a:lnTo>
                    <a:pt x="274" y="717"/>
                  </a:lnTo>
                  <a:lnTo>
                    <a:pt x="286" y="729"/>
                  </a:lnTo>
                  <a:lnTo>
                    <a:pt x="298" y="739"/>
                  </a:lnTo>
                  <a:lnTo>
                    <a:pt x="312" y="747"/>
                  </a:lnTo>
                  <a:lnTo>
                    <a:pt x="326" y="755"/>
                  </a:lnTo>
                  <a:lnTo>
                    <a:pt x="357" y="769"/>
                  </a:lnTo>
                  <a:lnTo>
                    <a:pt x="391" y="779"/>
                  </a:lnTo>
                  <a:lnTo>
                    <a:pt x="427" y="787"/>
                  </a:lnTo>
                  <a:lnTo>
                    <a:pt x="427" y="787"/>
                  </a:lnTo>
                  <a:lnTo>
                    <a:pt x="441" y="793"/>
                  </a:lnTo>
                  <a:lnTo>
                    <a:pt x="455" y="799"/>
                  </a:lnTo>
                  <a:lnTo>
                    <a:pt x="467" y="809"/>
                  </a:lnTo>
                  <a:lnTo>
                    <a:pt x="479" y="819"/>
                  </a:lnTo>
                  <a:lnTo>
                    <a:pt x="479" y="819"/>
                  </a:lnTo>
                  <a:lnTo>
                    <a:pt x="487" y="829"/>
                  </a:lnTo>
                  <a:lnTo>
                    <a:pt x="499" y="839"/>
                  </a:lnTo>
                  <a:lnTo>
                    <a:pt x="512" y="846"/>
                  </a:lnTo>
                  <a:lnTo>
                    <a:pt x="526" y="852"/>
                  </a:lnTo>
                  <a:lnTo>
                    <a:pt x="540" y="858"/>
                  </a:lnTo>
                  <a:lnTo>
                    <a:pt x="554" y="862"/>
                  </a:lnTo>
                  <a:lnTo>
                    <a:pt x="570" y="864"/>
                  </a:lnTo>
                  <a:lnTo>
                    <a:pt x="586" y="866"/>
                  </a:lnTo>
                  <a:lnTo>
                    <a:pt x="586" y="866"/>
                  </a:lnTo>
                  <a:lnTo>
                    <a:pt x="596" y="864"/>
                  </a:lnTo>
                  <a:lnTo>
                    <a:pt x="608" y="862"/>
                  </a:lnTo>
                  <a:lnTo>
                    <a:pt x="620" y="860"/>
                  </a:lnTo>
                  <a:lnTo>
                    <a:pt x="630" y="856"/>
                  </a:lnTo>
                  <a:lnTo>
                    <a:pt x="630" y="856"/>
                  </a:lnTo>
                  <a:lnTo>
                    <a:pt x="642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66" y="850"/>
                  </a:lnTo>
                  <a:lnTo>
                    <a:pt x="676" y="852"/>
                  </a:lnTo>
                  <a:lnTo>
                    <a:pt x="683" y="856"/>
                  </a:lnTo>
                  <a:lnTo>
                    <a:pt x="693" y="860"/>
                  </a:lnTo>
                  <a:lnTo>
                    <a:pt x="701" y="866"/>
                  </a:lnTo>
                  <a:lnTo>
                    <a:pt x="709" y="874"/>
                  </a:lnTo>
                  <a:lnTo>
                    <a:pt x="715" y="882"/>
                  </a:lnTo>
                  <a:lnTo>
                    <a:pt x="721" y="890"/>
                  </a:lnTo>
                  <a:lnTo>
                    <a:pt x="721" y="890"/>
                  </a:lnTo>
                  <a:lnTo>
                    <a:pt x="727" y="906"/>
                  </a:lnTo>
                  <a:lnTo>
                    <a:pt x="731" y="920"/>
                  </a:lnTo>
                  <a:lnTo>
                    <a:pt x="733" y="936"/>
                  </a:lnTo>
                  <a:lnTo>
                    <a:pt x="731" y="950"/>
                  </a:lnTo>
                  <a:lnTo>
                    <a:pt x="727" y="962"/>
                  </a:lnTo>
                  <a:lnTo>
                    <a:pt x="721" y="976"/>
                  </a:lnTo>
                  <a:lnTo>
                    <a:pt x="713" y="986"/>
                  </a:lnTo>
                  <a:lnTo>
                    <a:pt x="703" y="994"/>
                  </a:lnTo>
                  <a:lnTo>
                    <a:pt x="703" y="994"/>
                  </a:lnTo>
                  <a:lnTo>
                    <a:pt x="685" y="1005"/>
                  </a:lnTo>
                  <a:lnTo>
                    <a:pt x="672" y="1013"/>
                  </a:lnTo>
                  <a:lnTo>
                    <a:pt x="664" y="1023"/>
                  </a:lnTo>
                  <a:lnTo>
                    <a:pt x="660" y="1031"/>
                  </a:lnTo>
                  <a:lnTo>
                    <a:pt x="662" y="1041"/>
                  </a:lnTo>
                  <a:lnTo>
                    <a:pt x="666" y="1051"/>
                  </a:lnTo>
                  <a:lnTo>
                    <a:pt x="676" y="1065"/>
                  </a:lnTo>
                  <a:lnTo>
                    <a:pt x="691" y="1081"/>
                  </a:lnTo>
                  <a:lnTo>
                    <a:pt x="691" y="1081"/>
                  </a:lnTo>
                  <a:lnTo>
                    <a:pt x="725" y="1117"/>
                  </a:lnTo>
                  <a:lnTo>
                    <a:pt x="741" y="1135"/>
                  </a:lnTo>
                  <a:lnTo>
                    <a:pt x="757" y="1155"/>
                  </a:lnTo>
                  <a:lnTo>
                    <a:pt x="771" y="1174"/>
                  </a:lnTo>
                  <a:lnTo>
                    <a:pt x="785" y="1196"/>
                  </a:lnTo>
                  <a:lnTo>
                    <a:pt x="795" y="1220"/>
                  </a:lnTo>
                  <a:lnTo>
                    <a:pt x="803" y="1244"/>
                  </a:lnTo>
                  <a:lnTo>
                    <a:pt x="803" y="1244"/>
                  </a:lnTo>
                  <a:lnTo>
                    <a:pt x="805" y="1252"/>
                  </a:lnTo>
                  <a:lnTo>
                    <a:pt x="809" y="1258"/>
                  </a:lnTo>
                  <a:lnTo>
                    <a:pt x="819" y="1270"/>
                  </a:lnTo>
                  <a:lnTo>
                    <a:pt x="837" y="1290"/>
                  </a:lnTo>
                  <a:lnTo>
                    <a:pt x="837" y="1290"/>
                  </a:lnTo>
                  <a:lnTo>
                    <a:pt x="1013" y="1188"/>
                  </a:lnTo>
                  <a:lnTo>
                    <a:pt x="1013" y="1188"/>
                  </a:lnTo>
                  <a:lnTo>
                    <a:pt x="998" y="1169"/>
                  </a:lnTo>
                  <a:lnTo>
                    <a:pt x="980" y="1149"/>
                  </a:lnTo>
                  <a:lnTo>
                    <a:pt x="980" y="1149"/>
                  </a:lnTo>
                  <a:lnTo>
                    <a:pt x="964" y="1133"/>
                  </a:lnTo>
                  <a:lnTo>
                    <a:pt x="952" y="1117"/>
                  </a:lnTo>
                  <a:lnTo>
                    <a:pt x="942" y="1101"/>
                  </a:lnTo>
                  <a:lnTo>
                    <a:pt x="938" y="1085"/>
                  </a:lnTo>
                  <a:lnTo>
                    <a:pt x="936" y="1069"/>
                  </a:lnTo>
                  <a:lnTo>
                    <a:pt x="940" y="1055"/>
                  </a:lnTo>
                  <a:lnTo>
                    <a:pt x="946" y="1039"/>
                  </a:lnTo>
                  <a:lnTo>
                    <a:pt x="956" y="1025"/>
                  </a:lnTo>
                  <a:lnTo>
                    <a:pt x="956" y="1025"/>
                  </a:lnTo>
                  <a:lnTo>
                    <a:pt x="960" y="1011"/>
                  </a:lnTo>
                  <a:lnTo>
                    <a:pt x="970" y="1002"/>
                  </a:lnTo>
                  <a:lnTo>
                    <a:pt x="970" y="1002"/>
                  </a:lnTo>
                  <a:lnTo>
                    <a:pt x="1023" y="950"/>
                  </a:lnTo>
                  <a:lnTo>
                    <a:pt x="1049" y="924"/>
                  </a:lnTo>
                  <a:lnTo>
                    <a:pt x="1071" y="898"/>
                  </a:lnTo>
                  <a:lnTo>
                    <a:pt x="1091" y="870"/>
                  </a:lnTo>
                  <a:lnTo>
                    <a:pt x="1109" y="840"/>
                  </a:lnTo>
                  <a:lnTo>
                    <a:pt x="1123" y="809"/>
                  </a:lnTo>
                  <a:lnTo>
                    <a:pt x="1133" y="773"/>
                  </a:lnTo>
                  <a:lnTo>
                    <a:pt x="1133" y="773"/>
                  </a:lnTo>
                  <a:lnTo>
                    <a:pt x="1135" y="763"/>
                  </a:lnTo>
                  <a:lnTo>
                    <a:pt x="1139" y="753"/>
                  </a:lnTo>
                  <a:lnTo>
                    <a:pt x="1151" y="735"/>
                  </a:lnTo>
                  <a:lnTo>
                    <a:pt x="1163" y="719"/>
                  </a:lnTo>
                  <a:lnTo>
                    <a:pt x="1177" y="703"/>
                  </a:lnTo>
                  <a:lnTo>
                    <a:pt x="1177" y="703"/>
                  </a:lnTo>
                  <a:lnTo>
                    <a:pt x="1192" y="685"/>
                  </a:lnTo>
                  <a:lnTo>
                    <a:pt x="1192" y="685"/>
                  </a:lnTo>
                  <a:lnTo>
                    <a:pt x="1224" y="644"/>
                  </a:lnTo>
                  <a:lnTo>
                    <a:pt x="1224" y="644"/>
                  </a:lnTo>
                  <a:lnTo>
                    <a:pt x="1262" y="594"/>
                  </a:lnTo>
                  <a:lnTo>
                    <a:pt x="1262" y="594"/>
                  </a:lnTo>
                  <a:lnTo>
                    <a:pt x="1288" y="558"/>
                  </a:lnTo>
                  <a:lnTo>
                    <a:pt x="1288" y="558"/>
                  </a:lnTo>
                  <a:lnTo>
                    <a:pt x="1286" y="554"/>
                  </a:lnTo>
                  <a:lnTo>
                    <a:pt x="1286" y="554"/>
                  </a:lnTo>
                  <a:lnTo>
                    <a:pt x="1284" y="540"/>
                  </a:lnTo>
                  <a:lnTo>
                    <a:pt x="1284" y="540"/>
                  </a:lnTo>
                  <a:lnTo>
                    <a:pt x="1282" y="530"/>
                  </a:lnTo>
                  <a:lnTo>
                    <a:pt x="1282" y="530"/>
                  </a:lnTo>
                  <a:lnTo>
                    <a:pt x="1284" y="516"/>
                  </a:lnTo>
                  <a:lnTo>
                    <a:pt x="1288" y="505"/>
                  </a:lnTo>
                  <a:lnTo>
                    <a:pt x="1296" y="495"/>
                  </a:lnTo>
                  <a:lnTo>
                    <a:pt x="1308" y="489"/>
                  </a:lnTo>
                  <a:lnTo>
                    <a:pt x="1308" y="489"/>
                  </a:lnTo>
                  <a:lnTo>
                    <a:pt x="1322" y="483"/>
                  </a:lnTo>
                  <a:lnTo>
                    <a:pt x="1322" y="483"/>
                  </a:lnTo>
                  <a:lnTo>
                    <a:pt x="1343" y="473"/>
                  </a:lnTo>
                  <a:lnTo>
                    <a:pt x="1357" y="469"/>
                  </a:lnTo>
                  <a:lnTo>
                    <a:pt x="1373" y="467"/>
                  </a:lnTo>
                  <a:lnTo>
                    <a:pt x="1373" y="467"/>
                  </a:lnTo>
                  <a:lnTo>
                    <a:pt x="1381" y="467"/>
                  </a:lnTo>
                  <a:lnTo>
                    <a:pt x="1381" y="467"/>
                  </a:lnTo>
                  <a:lnTo>
                    <a:pt x="1383" y="467"/>
                  </a:lnTo>
                  <a:lnTo>
                    <a:pt x="1383" y="467"/>
                  </a:lnTo>
                  <a:lnTo>
                    <a:pt x="1379" y="427"/>
                  </a:lnTo>
                  <a:lnTo>
                    <a:pt x="1375" y="405"/>
                  </a:lnTo>
                  <a:lnTo>
                    <a:pt x="1375" y="385"/>
                  </a:lnTo>
                  <a:lnTo>
                    <a:pt x="1375" y="385"/>
                  </a:lnTo>
                  <a:close/>
                </a:path>
              </a:pathLst>
            </a:custGeom>
            <a:solidFill>
              <a:srgbClr val="CDE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19C8357C-FB5E-4328-ADB8-589D7BB2C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6" y="0"/>
              <a:ext cx="2022475" cy="1524000"/>
            </a:xfrm>
            <a:custGeom>
              <a:avLst/>
              <a:gdLst>
                <a:gd name="T0" fmla="*/ 302 w 1274"/>
                <a:gd name="T1" fmla="*/ 891 h 960"/>
                <a:gd name="T2" fmla="*/ 346 w 1274"/>
                <a:gd name="T3" fmla="*/ 863 h 960"/>
                <a:gd name="T4" fmla="*/ 387 w 1274"/>
                <a:gd name="T5" fmla="*/ 863 h 960"/>
                <a:gd name="T6" fmla="*/ 423 w 1274"/>
                <a:gd name="T7" fmla="*/ 873 h 960"/>
                <a:gd name="T8" fmla="*/ 437 w 1274"/>
                <a:gd name="T9" fmla="*/ 863 h 960"/>
                <a:gd name="T10" fmla="*/ 459 w 1274"/>
                <a:gd name="T11" fmla="*/ 833 h 960"/>
                <a:gd name="T12" fmla="*/ 558 w 1274"/>
                <a:gd name="T13" fmla="*/ 779 h 960"/>
                <a:gd name="T14" fmla="*/ 628 w 1274"/>
                <a:gd name="T15" fmla="*/ 763 h 960"/>
                <a:gd name="T16" fmla="*/ 660 w 1274"/>
                <a:gd name="T17" fmla="*/ 769 h 960"/>
                <a:gd name="T18" fmla="*/ 698 w 1274"/>
                <a:gd name="T19" fmla="*/ 791 h 960"/>
                <a:gd name="T20" fmla="*/ 793 w 1274"/>
                <a:gd name="T21" fmla="*/ 815 h 960"/>
                <a:gd name="T22" fmla="*/ 865 w 1274"/>
                <a:gd name="T23" fmla="*/ 827 h 960"/>
                <a:gd name="T24" fmla="*/ 908 w 1274"/>
                <a:gd name="T25" fmla="*/ 853 h 960"/>
                <a:gd name="T26" fmla="*/ 962 w 1274"/>
                <a:gd name="T27" fmla="*/ 887 h 960"/>
                <a:gd name="T28" fmla="*/ 1026 w 1274"/>
                <a:gd name="T29" fmla="*/ 899 h 960"/>
                <a:gd name="T30" fmla="*/ 1037 w 1274"/>
                <a:gd name="T31" fmla="*/ 869 h 960"/>
                <a:gd name="T32" fmla="*/ 1059 w 1274"/>
                <a:gd name="T33" fmla="*/ 839 h 960"/>
                <a:gd name="T34" fmla="*/ 1155 w 1274"/>
                <a:gd name="T35" fmla="*/ 749 h 960"/>
                <a:gd name="T36" fmla="*/ 1218 w 1274"/>
                <a:gd name="T37" fmla="*/ 708 h 960"/>
                <a:gd name="T38" fmla="*/ 1274 w 1274"/>
                <a:gd name="T39" fmla="*/ 678 h 960"/>
                <a:gd name="T40" fmla="*/ 1258 w 1274"/>
                <a:gd name="T41" fmla="*/ 652 h 960"/>
                <a:gd name="T42" fmla="*/ 1179 w 1274"/>
                <a:gd name="T43" fmla="*/ 624 h 960"/>
                <a:gd name="T44" fmla="*/ 1125 w 1274"/>
                <a:gd name="T45" fmla="*/ 559 h 960"/>
                <a:gd name="T46" fmla="*/ 1107 w 1274"/>
                <a:gd name="T47" fmla="*/ 513 h 960"/>
                <a:gd name="T48" fmla="*/ 1111 w 1274"/>
                <a:gd name="T49" fmla="*/ 469 h 960"/>
                <a:gd name="T50" fmla="*/ 1133 w 1274"/>
                <a:gd name="T51" fmla="*/ 417 h 960"/>
                <a:gd name="T52" fmla="*/ 1133 w 1274"/>
                <a:gd name="T53" fmla="*/ 364 h 960"/>
                <a:gd name="T54" fmla="*/ 1087 w 1274"/>
                <a:gd name="T55" fmla="*/ 340 h 960"/>
                <a:gd name="T56" fmla="*/ 1018 w 1274"/>
                <a:gd name="T57" fmla="*/ 336 h 960"/>
                <a:gd name="T58" fmla="*/ 918 w 1274"/>
                <a:gd name="T59" fmla="*/ 342 h 960"/>
                <a:gd name="T60" fmla="*/ 865 w 1274"/>
                <a:gd name="T61" fmla="*/ 330 h 960"/>
                <a:gd name="T62" fmla="*/ 829 w 1274"/>
                <a:gd name="T63" fmla="*/ 272 h 960"/>
                <a:gd name="T64" fmla="*/ 823 w 1274"/>
                <a:gd name="T65" fmla="*/ 217 h 960"/>
                <a:gd name="T66" fmla="*/ 799 w 1274"/>
                <a:gd name="T67" fmla="*/ 161 h 960"/>
                <a:gd name="T68" fmla="*/ 765 w 1274"/>
                <a:gd name="T69" fmla="*/ 105 h 960"/>
                <a:gd name="T70" fmla="*/ 765 w 1274"/>
                <a:gd name="T71" fmla="*/ 66 h 960"/>
                <a:gd name="T72" fmla="*/ 952 w 1274"/>
                <a:gd name="T73" fmla="*/ 205 h 960"/>
                <a:gd name="T74" fmla="*/ 940 w 1274"/>
                <a:gd name="T75" fmla="*/ 137 h 960"/>
                <a:gd name="T76" fmla="*/ 894 w 1274"/>
                <a:gd name="T77" fmla="*/ 82 h 960"/>
                <a:gd name="T78" fmla="*/ 793 w 1274"/>
                <a:gd name="T79" fmla="*/ 16 h 960"/>
                <a:gd name="T80" fmla="*/ 688 w 1274"/>
                <a:gd name="T81" fmla="*/ 2 h 960"/>
                <a:gd name="T82" fmla="*/ 523 w 1274"/>
                <a:gd name="T83" fmla="*/ 4 h 960"/>
                <a:gd name="T84" fmla="*/ 358 w 1274"/>
                <a:gd name="T85" fmla="*/ 16 h 960"/>
                <a:gd name="T86" fmla="*/ 322 w 1274"/>
                <a:gd name="T87" fmla="*/ 36 h 960"/>
                <a:gd name="T88" fmla="*/ 296 w 1274"/>
                <a:gd name="T89" fmla="*/ 60 h 960"/>
                <a:gd name="T90" fmla="*/ 244 w 1274"/>
                <a:gd name="T91" fmla="*/ 76 h 960"/>
                <a:gd name="T92" fmla="*/ 26 w 1274"/>
                <a:gd name="T93" fmla="*/ 173 h 960"/>
                <a:gd name="T94" fmla="*/ 26 w 1274"/>
                <a:gd name="T95" fmla="*/ 175 h 960"/>
                <a:gd name="T96" fmla="*/ 59 w 1274"/>
                <a:gd name="T97" fmla="*/ 376 h 960"/>
                <a:gd name="T98" fmla="*/ 30 w 1274"/>
                <a:gd name="T99" fmla="*/ 429 h 960"/>
                <a:gd name="T100" fmla="*/ 4 w 1274"/>
                <a:gd name="T101" fmla="*/ 445 h 960"/>
                <a:gd name="T102" fmla="*/ 32 w 1274"/>
                <a:gd name="T103" fmla="*/ 495 h 960"/>
                <a:gd name="T104" fmla="*/ 41 w 1274"/>
                <a:gd name="T105" fmla="*/ 573 h 960"/>
                <a:gd name="T106" fmla="*/ 55 w 1274"/>
                <a:gd name="T107" fmla="*/ 608 h 960"/>
                <a:gd name="T108" fmla="*/ 81 w 1274"/>
                <a:gd name="T109" fmla="*/ 646 h 960"/>
                <a:gd name="T110" fmla="*/ 83 w 1274"/>
                <a:gd name="T111" fmla="*/ 706 h 960"/>
                <a:gd name="T112" fmla="*/ 59 w 1274"/>
                <a:gd name="T113" fmla="*/ 746 h 960"/>
                <a:gd name="T114" fmla="*/ 45 w 1274"/>
                <a:gd name="T115" fmla="*/ 829 h 960"/>
                <a:gd name="T116" fmla="*/ 59 w 1274"/>
                <a:gd name="T117" fmla="*/ 879 h 960"/>
                <a:gd name="T118" fmla="*/ 133 w 1274"/>
                <a:gd name="T119" fmla="*/ 938 h 960"/>
                <a:gd name="T120" fmla="*/ 179 w 1274"/>
                <a:gd name="T121" fmla="*/ 956 h 960"/>
                <a:gd name="T122" fmla="*/ 242 w 1274"/>
                <a:gd name="T123" fmla="*/ 958 h 960"/>
                <a:gd name="T124" fmla="*/ 282 w 1274"/>
                <a:gd name="T125" fmla="*/ 92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4" h="960">
                  <a:moveTo>
                    <a:pt x="282" y="920"/>
                  </a:moveTo>
                  <a:lnTo>
                    <a:pt x="282" y="920"/>
                  </a:lnTo>
                  <a:lnTo>
                    <a:pt x="292" y="905"/>
                  </a:lnTo>
                  <a:lnTo>
                    <a:pt x="302" y="891"/>
                  </a:lnTo>
                  <a:lnTo>
                    <a:pt x="314" y="881"/>
                  </a:lnTo>
                  <a:lnTo>
                    <a:pt x="324" y="873"/>
                  </a:lnTo>
                  <a:lnTo>
                    <a:pt x="336" y="867"/>
                  </a:lnTo>
                  <a:lnTo>
                    <a:pt x="346" y="863"/>
                  </a:lnTo>
                  <a:lnTo>
                    <a:pt x="358" y="861"/>
                  </a:lnTo>
                  <a:lnTo>
                    <a:pt x="367" y="861"/>
                  </a:lnTo>
                  <a:lnTo>
                    <a:pt x="367" y="861"/>
                  </a:lnTo>
                  <a:lnTo>
                    <a:pt x="387" y="863"/>
                  </a:lnTo>
                  <a:lnTo>
                    <a:pt x="407" y="869"/>
                  </a:lnTo>
                  <a:lnTo>
                    <a:pt x="407" y="869"/>
                  </a:lnTo>
                  <a:lnTo>
                    <a:pt x="417" y="873"/>
                  </a:lnTo>
                  <a:lnTo>
                    <a:pt x="423" y="873"/>
                  </a:lnTo>
                  <a:lnTo>
                    <a:pt x="423" y="873"/>
                  </a:lnTo>
                  <a:lnTo>
                    <a:pt x="425" y="873"/>
                  </a:lnTo>
                  <a:lnTo>
                    <a:pt x="431" y="871"/>
                  </a:lnTo>
                  <a:lnTo>
                    <a:pt x="437" y="863"/>
                  </a:lnTo>
                  <a:lnTo>
                    <a:pt x="445" y="849"/>
                  </a:lnTo>
                  <a:lnTo>
                    <a:pt x="445" y="849"/>
                  </a:lnTo>
                  <a:lnTo>
                    <a:pt x="451" y="841"/>
                  </a:lnTo>
                  <a:lnTo>
                    <a:pt x="459" y="833"/>
                  </a:lnTo>
                  <a:lnTo>
                    <a:pt x="477" y="817"/>
                  </a:lnTo>
                  <a:lnTo>
                    <a:pt x="503" y="803"/>
                  </a:lnTo>
                  <a:lnTo>
                    <a:pt x="529" y="789"/>
                  </a:lnTo>
                  <a:lnTo>
                    <a:pt x="558" y="779"/>
                  </a:lnTo>
                  <a:lnTo>
                    <a:pt x="584" y="771"/>
                  </a:lnTo>
                  <a:lnTo>
                    <a:pt x="608" y="765"/>
                  </a:lnTo>
                  <a:lnTo>
                    <a:pt x="628" y="763"/>
                  </a:lnTo>
                  <a:lnTo>
                    <a:pt x="628" y="763"/>
                  </a:lnTo>
                  <a:lnTo>
                    <a:pt x="628" y="763"/>
                  </a:lnTo>
                  <a:lnTo>
                    <a:pt x="640" y="763"/>
                  </a:lnTo>
                  <a:lnTo>
                    <a:pt x="652" y="767"/>
                  </a:lnTo>
                  <a:lnTo>
                    <a:pt x="660" y="769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82" y="785"/>
                  </a:lnTo>
                  <a:lnTo>
                    <a:pt x="698" y="791"/>
                  </a:lnTo>
                  <a:lnTo>
                    <a:pt x="711" y="797"/>
                  </a:lnTo>
                  <a:lnTo>
                    <a:pt x="727" y="803"/>
                  </a:lnTo>
                  <a:lnTo>
                    <a:pt x="759" y="809"/>
                  </a:lnTo>
                  <a:lnTo>
                    <a:pt x="793" y="815"/>
                  </a:lnTo>
                  <a:lnTo>
                    <a:pt x="793" y="815"/>
                  </a:lnTo>
                  <a:lnTo>
                    <a:pt x="849" y="823"/>
                  </a:lnTo>
                  <a:lnTo>
                    <a:pt x="849" y="823"/>
                  </a:lnTo>
                  <a:lnTo>
                    <a:pt x="865" y="827"/>
                  </a:lnTo>
                  <a:lnTo>
                    <a:pt x="880" y="833"/>
                  </a:lnTo>
                  <a:lnTo>
                    <a:pt x="896" y="841"/>
                  </a:lnTo>
                  <a:lnTo>
                    <a:pt x="908" y="853"/>
                  </a:lnTo>
                  <a:lnTo>
                    <a:pt x="908" y="853"/>
                  </a:lnTo>
                  <a:lnTo>
                    <a:pt x="920" y="865"/>
                  </a:lnTo>
                  <a:lnTo>
                    <a:pt x="934" y="873"/>
                  </a:lnTo>
                  <a:lnTo>
                    <a:pt x="946" y="881"/>
                  </a:lnTo>
                  <a:lnTo>
                    <a:pt x="962" y="887"/>
                  </a:lnTo>
                  <a:lnTo>
                    <a:pt x="976" y="891"/>
                  </a:lnTo>
                  <a:lnTo>
                    <a:pt x="992" y="895"/>
                  </a:lnTo>
                  <a:lnTo>
                    <a:pt x="1026" y="899"/>
                  </a:lnTo>
                  <a:lnTo>
                    <a:pt x="1026" y="899"/>
                  </a:lnTo>
                  <a:lnTo>
                    <a:pt x="1030" y="891"/>
                  </a:lnTo>
                  <a:lnTo>
                    <a:pt x="1033" y="881"/>
                  </a:lnTo>
                  <a:lnTo>
                    <a:pt x="1033" y="881"/>
                  </a:lnTo>
                  <a:lnTo>
                    <a:pt x="1037" y="869"/>
                  </a:lnTo>
                  <a:lnTo>
                    <a:pt x="1043" y="857"/>
                  </a:lnTo>
                  <a:lnTo>
                    <a:pt x="1051" y="847"/>
                  </a:lnTo>
                  <a:lnTo>
                    <a:pt x="1059" y="839"/>
                  </a:lnTo>
                  <a:lnTo>
                    <a:pt x="1059" y="839"/>
                  </a:lnTo>
                  <a:lnTo>
                    <a:pt x="1081" y="823"/>
                  </a:lnTo>
                  <a:lnTo>
                    <a:pt x="1099" y="805"/>
                  </a:lnTo>
                  <a:lnTo>
                    <a:pt x="1135" y="767"/>
                  </a:lnTo>
                  <a:lnTo>
                    <a:pt x="1155" y="749"/>
                  </a:lnTo>
                  <a:lnTo>
                    <a:pt x="1173" y="734"/>
                  </a:lnTo>
                  <a:lnTo>
                    <a:pt x="1195" y="720"/>
                  </a:lnTo>
                  <a:lnTo>
                    <a:pt x="1218" y="708"/>
                  </a:lnTo>
                  <a:lnTo>
                    <a:pt x="1218" y="708"/>
                  </a:lnTo>
                  <a:lnTo>
                    <a:pt x="1232" y="702"/>
                  </a:lnTo>
                  <a:lnTo>
                    <a:pt x="1246" y="694"/>
                  </a:lnTo>
                  <a:lnTo>
                    <a:pt x="1274" y="678"/>
                  </a:lnTo>
                  <a:lnTo>
                    <a:pt x="1274" y="678"/>
                  </a:lnTo>
                  <a:lnTo>
                    <a:pt x="1264" y="652"/>
                  </a:lnTo>
                  <a:lnTo>
                    <a:pt x="1264" y="652"/>
                  </a:lnTo>
                  <a:lnTo>
                    <a:pt x="1258" y="652"/>
                  </a:lnTo>
                  <a:lnTo>
                    <a:pt x="1258" y="652"/>
                  </a:lnTo>
                  <a:lnTo>
                    <a:pt x="1234" y="650"/>
                  </a:lnTo>
                  <a:lnTo>
                    <a:pt x="1212" y="644"/>
                  </a:lnTo>
                  <a:lnTo>
                    <a:pt x="1195" y="636"/>
                  </a:lnTo>
                  <a:lnTo>
                    <a:pt x="1179" y="624"/>
                  </a:lnTo>
                  <a:lnTo>
                    <a:pt x="1163" y="610"/>
                  </a:lnTo>
                  <a:lnTo>
                    <a:pt x="1149" y="594"/>
                  </a:lnTo>
                  <a:lnTo>
                    <a:pt x="1137" y="577"/>
                  </a:lnTo>
                  <a:lnTo>
                    <a:pt x="1125" y="559"/>
                  </a:lnTo>
                  <a:lnTo>
                    <a:pt x="1125" y="559"/>
                  </a:lnTo>
                  <a:lnTo>
                    <a:pt x="1113" y="535"/>
                  </a:lnTo>
                  <a:lnTo>
                    <a:pt x="1109" y="525"/>
                  </a:lnTo>
                  <a:lnTo>
                    <a:pt x="1107" y="513"/>
                  </a:lnTo>
                  <a:lnTo>
                    <a:pt x="1105" y="503"/>
                  </a:lnTo>
                  <a:lnTo>
                    <a:pt x="1105" y="493"/>
                  </a:lnTo>
                  <a:lnTo>
                    <a:pt x="1107" y="481"/>
                  </a:lnTo>
                  <a:lnTo>
                    <a:pt x="1111" y="469"/>
                  </a:lnTo>
                  <a:lnTo>
                    <a:pt x="1111" y="469"/>
                  </a:lnTo>
                  <a:lnTo>
                    <a:pt x="1123" y="443"/>
                  </a:lnTo>
                  <a:lnTo>
                    <a:pt x="1133" y="417"/>
                  </a:lnTo>
                  <a:lnTo>
                    <a:pt x="1133" y="417"/>
                  </a:lnTo>
                  <a:lnTo>
                    <a:pt x="1139" y="402"/>
                  </a:lnTo>
                  <a:lnTo>
                    <a:pt x="1139" y="388"/>
                  </a:lnTo>
                  <a:lnTo>
                    <a:pt x="1139" y="376"/>
                  </a:lnTo>
                  <a:lnTo>
                    <a:pt x="1133" y="364"/>
                  </a:lnTo>
                  <a:lnTo>
                    <a:pt x="1127" y="354"/>
                  </a:lnTo>
                  <a:lnTo>
                    <a:pt x="1117" y="348"/>
                  </a:lnTo>
                  <a:lnTo>
                    <a:pt x="1103" y="342"/>
                  </a:lnTo>
                  <a:lnTo>
                    <a:pt x="1087" y="340"/>
                  </a:lnTo>
                  <a:lnTo>
                    <a:pt x="1087" y="340"/>
                  </a:lnTo>
                  <a:lnTo>
                    <a:pt x="1053" y="338"/>
                  </a:lnTo>
                  <a:lnTo>
                    <a:pt x="1018" y="336"/>
                  </a:lnTo>
                  <a:lnTo>
                    <a:pt x="1018" y="336"/>
                  </a:lnTo>
                  <a:lnTo>
                    <a:pt x="980" y="338"/>
                  </a:lnTo>
                  <a:lnTo>
                    <a:pt x="944" y="340"/>
                  </a:lnTo>
                  <a:lnTo>
                    <a:pt x="944" y="340"/>
                  </a:lnTo>
                  <a:lnTo>
                    <a:pt x="918" y="342"/>
                  </a:lnTo>
                  <a:lnTo>
                    <a:pt x="918" y="342"/>
                  </a:lnTo>
                  <a:lnTo>
                    <a:pt x="898" y="342"/>
                  </a:lnTo>
                  <a:lnTo>
                    <a:pt x="880" y="338"/>
                  </a:lnTo>
                  <a:lnTo>
                    <a:pt x="865" y="330"/>
                  </a:lnTo>
                  <a:lnTo>
                    <a:pt x="853" y="320"/>
                  </a:lnTo>
                  <a:lnTo>
                    <a:pt x="841" y="308"/>
                  </a:lnTo>
                  <a:lnTo>
                    <a:pt x="835" y="292"/>
                  </a:lnTo>
                  <a:lnTo>
                    <a:pt x="829" y="272"/>
                  </a:lnTo>
                  <a:lnTo>
                    <a:pt x="827" y="250"/>
                  </a:lnTo>
                  <a:lnTo>
                    <a:pt x="827" y="250"/>
                  </a:lnTo>
                  <a:lnTo>
                    <a:pt x="827" y="233"/>
                  </a:lnTo>
                  <a:lnTo>
                    <a:pt x="823" y="217"/>
                  </a:lnTo>
                  <a:lnTo>
                    <a:pt x="819" y="203"/>
                  </a:lnTo>
                  <a:lnTo>
                    <a:pt x="815" y="187"/>
                  </a:lnTo>
                  <a:lnTo>
                    <a:pt x="807" y="173"/>
                  </a:lnTo>
                  <a:lnTo>
                    <a:pt x="799" y="161"/>
                  </a:lnTo>
                  <a:lnTo>
                    <a:pt x="781" y="133"/>
                  </a:lnTo>
                  <a:lnTo>
                    <a:pt x="781" y="133"/>
                  </a:lnTo>
                  <a:lnTo>
                    <a:pt x="771" y="121"/>
                  </a:lnTo>
                  <a:lnTo>
                    <a:pt x="765" y="105"/>
                  </a:lnTo>
                  <a:lnTo>
                    <a:pt x="749" y="78"/>
                  </a:lnTo>
                  <a:lnTo>
                    <a:pt x="749" y="78"/>
                  </a:lnTo>
                  <a:lnTo>
                    <a:pt x="765" y="66"/>
                  </a:lnTo>
                  <a:lnTo>
                    <a:pt x="765" y="66"/>
                  </a:lnTo>
                  <a:lnTo>
                    <a:pt x="930" y="215"/>
                  </a:lnTo>
                  <a:lnTo>
                    <a:pt x="930" y="215"/>
                  </a:lnTo>
                  <a:lnTo>
                    <a:pt x="952" y="205"/>
                  </a:lnTo>
                  <a:lnTo>
                    <a:pt x="952" y="205"/>
                  </a:lnTo>
                  <a:lnTo>
                    <a:pt x="950" y="185"/>
                  </a:lnTo>
                  <a:lnTo>
                    <a:pt x="948" y="163"/>
                  </a:lnTo>
                  <a:lnTo>
                    <a:pt x="942" y="145"/>
                  </a:lnTo>
                  <a:lnTo>
                    <a:pt x="940" y="137"/>
                  </a:lnTo>
                  <a:lnTo>
                    <a:pt x="934" y="129"/>
                  </a:lnTo>
                  <a:lnTo>
                    <a:pt x="934" y="129"/>
                  </a:lnTo>
                  <a:lnTo>
                    <a:pt x="914" y="105"/>
                  </a:lnTo>
                  <a:lnTo>
                    <a:pt x="894" y="82"/>
                  </a:lnTo>
                  <a:lnTo>
                    <a:pt x="870" y="62"/>
                  </a:lnTo>
                  <a:lnTo>
                    <a:pt x="847" y="44"/>
                  </a:lnTo>
                  <a:lnTo>
                    <a:pt x="821" y="28"/>
                  </a:lnTo>
                  <a:lnTo>
                    <a:pt x="793" y="16"/>
                  </a:lnTo>
                  <a:lnTo>
                    <a:pt x="765" y="8"/>
                  </a:lnTo>
                  <a:lnTo>
                    <a:pt x="733" y="4"/>
                  </a:lnTo>
                  <a:lnTo>
                    <a:pt x="733" y="4"/>
                  </a:lnTo>
                  <a:lnTo>
                    <a:pt x="688" y="2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582" y="2"/>
                  </a:lnTo>
                  <a:lnTo>
                    <a:pt x="523" y="4"/>
                  </a:lnTo>
                  <a:lnTo>
                    <a:pt x="405" y="10"/>
                  </a:lnTo>
                  <a:lnTo>
                    <a:pt x="405" y="10"/>
                  </a:lnTo>
                  <a:lnTo>
                    <a:pt x="381" y="12"/>
                  </a:lnTo>
                  <a:lnTo>
                    <a:pt x="358" y="16"/>
                  </a:lnTo>
                  <a:lnTo>
                    <a:pt x="346" y="20"/>
                  </a:lnTo>
                  <a:lnTo>
                    <a:pt x="336" y="24"/>
                  </a:lnTo>
                  <a:lnTo>
                    <a:pt x="328" y="28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14" y="46"/>
                  </a:lnTo>
                  <a:lnTo>
                    <a:pt x="306" y="54"/>
                  </a:lnTo>
                  <a:lnTo>
                    <a:pt x="296" y="60"/>
                  </a:lnTo>
                  <a:lnTo>
                    <a:pt x="286" y="64"/>
                  </a:lnTo>
                  <a:lnTo>
                    <a:pt x="264" y="70"/>
                  </a:lnTo>
                  <a:lnTo>
                    <a:pt x="254" y="72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135" y="12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53" y="324"/>
                  </a:lnTo>
                  <a:lnTo>
                    <a:pt x="53" y="324"/>
                  </a:lnTo>
                  <a:lnTo>
                    <a:pt x="57" y="360"/>
                  </a:lnTo>
                  <a:lnTo>
                    <a:pt x="59" y="376"/>
                  </a:lnTo>
                  <a:lnTo>
                    <a:pt x="57" y="392"/>
                  </a:lnTo>
                  <a:lnTo>
                    <a:pt x="51" y="406"/>
                  </a:lnTo>
                  <a:lnTo>
                    <a:pt x="41" y="419"/>
                  </a:lnTo>
                  <a:lnTo>
                    <a:pt x="30" y="429"/>
                  </a:lnTo>
                  <a:lnTo>
                    <a:pt x="10" y="439"/>
                  </a:lnTo>
                  <a:lnTo>
                    <a:pt x="10" y="439"/>
                  </a:lnTo>
                  <a:lnTo>
                    <a:pt x="6" y="441"/>
                  </a:lnTo>
                  <a:lnTo>
                    <a:pt x="4" y="44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26" y="485"/>
                  </a:lnTo>
                  <a:lnTo>
                    <a:pt x="32" y="495"/>
                  </a:lnTo>
                  <a:lnTo>
                    <a:pt x="37" y="507"/>
                  </a:lnTo>
                  <a:lnTo>
                    <a:pt x="39" y="519"/>
                  </a:lnTo>
                  <a:lnTo>
                    <a:pt x="41" y="533"/>
                  </a:lnTo>
                  <a:lnTo>
                    <a:pt x="41" y="573"/>
                  </a:lnTo>
                  <a:lnTo>
                    <a:pt x="41" y="573"/>
                  </a:lnTo>
                  <a:lnTo>
                    <a:pt x="43" y="584"/>
                  </a:lnTo>
                  <a:lnTo>
                    <a:pt x="47" y="596"/>
                  </a:lnTo>
                  <a:lnTo>
                    <a:pt x="55" y="608"/>
                  </a:lnTo>
                  <a:lnTo>
                    <a:pt x="63" y="620"/>
                  </a:lnTo>
                  <a:lnTo>
                    <a:pt x="63" y="620"/>
                  </a:lnTo>
                  <a:lnTo>
                    <a:pt x="73" y="632"/>
                  </a:lnTo>
                  <a:lnTo>
                    <a:pt x="81" y="646"/>
                  </a:lnTo>
                  <a:lnTo>
                    <a:pt x="85" y="660"/>
                  </a:lnTo>
                  <a:lnTo>
                    <a:pt x="87" y="676"/>
                  </a:lnTo>
                  <a:lnTo>
                    <a:pt x="87" y="692"/>
                  </a:lnTo>
                  <a:lnTo>
                    <a:pt x="83" y="706"/>
                  </a:lnTo>
                  <a:lnTo>
                    <a:pt x="77" y="720"/>
                  </a:lnTo>
                  <a:lnTo>
                    <a:pt x="69" y="732"/>
                  </a:lnTo>
                  <a:lnTo>
                    <a:pt x="69" y="732"/>
                  </a:lnTo>
                  <a:lnTo>
                    <a:pt x="59" y="746"/>
                  </a:lnTo>
                  <a:lnTo>
                    <a:pt x="53" y="763"/>
                  </a:lnTo>
                  <a:lnTo>
                    <a:pt x="47" y="785"/>
                  </a:lnTo>
                  <a:lnTo>
                    <a:pt x="45" y="807"/>
                  </a:lnTo>
                  <a:lnTo>
                    <a:pt x="45" y="829"/>
                  </a:lnTo>
                  <a:lnTo>
                    <a:pt x="45" y="851"/>
                  </a:lnTo>
                  <a:lnTo>
                    <a:pt x="51" y="867"/>
                  </a:lnTo>
                  <a:lnTo>
                    <a:pt x="55" y="875"/>
                  </a:lnTo>
                  <a:lnTo>
                    <a:pt x="59" y="879"/>
                  </a:lnTo>
                  <a:lnTo>
                    <a:pt x="59" y="879"/>
                  </a:lnTo>
                  <a:lnTo>
                    <a:pt x="87" y="905"/>
                  </a:lnTo>
                  <a:lnTo>
                    <a:pt x="117" y="928"/>
                  </a:lnTo>
                  <a:lnTo>
                    <a:pt x="133" y="938"/>
                  </a:lnTo>
                  <a:lnTo>
                    <a:pt x="147" y="946"/>
                  </a:lnTo>
                  <a:lnTo>
                    <a:pt x="163" y="952"/>
                  </a:lnTo>
                  <a:lnTo>
                    <a:pt x="179" y="956"/>
                  </a:lnTo>
                  <a:lnTo>
                    <a:pt x="179" y="956"/>
                  </a:lnTo>
                  <a:lnTo>
                    <a:pt x="199" y="958"/>
                  </a:lnTo>
                  <a:lnTo>
                    <a:pt x="218" y="960"/>
                  </a:lnTo>
                  <a:lnTo>
                    <a:pt x="218" y="960"/>
                  </a:lnTo>
                  <a:lnTo>
                    <a:pt x="242" y="958"/>
                  </a:lnTo>
                  <a:lnTo>
                    <a:pt x="254" y="954"/>
                  </a:lnTo>
                  <a:lnTo>
                    <a:pt x="266" y="952"/>
                  </a:lnTo>
                  <a:lnTo>
                    <a:pt x="266" y="952"/>
                  </a:lnTo>
                  <a:lnTo>
                    <a:pt x="282" y="920"/>
                  </a:lnTo>
                  <a:lnTo>
                    <a:pt x="282" y="920"/>
                  </a:lnTo>
                  <a:close/>
                </a:path>
              </a:pathLst>
            </a:custGeom>
            <a:solidFill>
              <a:srgbClr val="809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544C3C9C-9BB1-4663-B947-90B5B352B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1" y="2970213"/>
              <a:ext cx="1922463" cy="1754188"/>
            </a:xfrm>
            <a:custGeom>
              <a:avLst/>
              <a:gdLst>
                <a:gd name="T0" fmla="*/ 813 w 1211"/>
                <a:gd name="T1" fmla="*/ 1000 h 1105"/>
                <a:gd name="T2" fmla="*/ 843 w 1211"/>
                <a:gd name="T3" fmla="*/ 972 h 1105"/>
                <a:gd name="T4" fmla="*/ 887 w 1211"/>
                <a:gd name="T5" fmla="*/ 964 h 1105"/>
                <a:gd name="T6" fmla="*/ 867 w 1211"/>
                <a:gd name="T7" fmla="*/ 912 h 1105"/>
                <a:gd name="T8" fmla="*/ 877 w 1211"/>
                <a:gd name="T9" fmla="*/ 874 h 1105"/>
                <a:gd name="T10" fmla="*/ 923 w 1211"/>
                <a:gd name="T11" fmla="*/ 849 h 1105"/>
                <a:gd name="T12" fmla="*/ 964 w 1211"/>
                <a:gd name="T13" fmla="*/ 845 h 1105"/>
                <a:gd name="T14" fmla="*/ 990 w 1211"/>
                <a:gd name="T15" fmla="*/ 843 h 1105"/>
                <a:gd name="T16" fmla="*/ 1040 w 1211"/>
                <a:gd name="T17" fmla="*/ 789 h 1105"/>
                <a:gd name="T18" fmla="*/ 1078 w 1211"/>
                <a:gd name="T19" fmla="*/ 739 h 1105"/>
                <a:gd name="T20" fmla="*/ 1147 w 1211"/>
                <a:gd name="T21" fmla="*/ 650 h 1105"/>
                <a:gd name="T22" fmla="*/ 1088 w 1211"/>
                <a:gd name="T23" fmla="*/ 513 h 1105"/>
                <a:gd name="T24" fmla="*/ 1098 w 1211"/>
                <a:gd name="T25" fmla="*/ 487 h 1105"/>
                <a:gd name="T26" fmla="*/ 1169 w 1211"/>
                <a:gd name="T27" fmla="*/ 471 h 1105"/>
                <a:gd name="T28" fmla="*/ 1211 w 1211"/>
                <a:gd name="T29" fmla="*/ 427 h 1105"/>
                <a:gd name="T30" fmla="*/ 1187 w 1211"/>
                <a:gd name="T31" fmla="*/ 350 h 1105"/>
                <a:gd name="T32" fmla="*/ 1117 w 1211"/>
                <a:gd name="T33" fmla="*/ 314 h 1105"/>
                <a:gd name="T34" fmla="*/ 1046 w 1211"/>
                <a:gd name="T35" fmla="*/ 312 h 1105"/>
                <a:gd name="T36" fmla="*/ 1018 w 1211"/>
                <a:gd name="T37" fmla="*/ 308 h 1105"/>
                <a:gd name="T38" fmla="*/ 986 w 1211"/>
                <a:gd name="T39" fmla="*/ 264 h 1105"/>
                <a:gd name="T40" fmla="*/ 982 w 1211"/>
                <a:gd name="T41" fmla="*/ 201 h 1105"/>
                <a:gd name="T42" fmla="*/ 931 w 1211"/>
                <a:gd name="T43" fmla="*/ 145 h 1105"/>
                <a:gd name="T44" fmla="*/ 905 w 1211"/>
                <a:gd name="T45" fmla="*/ 111 h 1105"/>
                <a:gd name="T46" fmla="*/ 865 w 1211"/>
                <a:gd name="T47" fmla="*/ 47 h 1105"/>
                <a:gd name="T48" fmla="*/ 801 w 1211"/>
                <a:gd name="T49" fmla="*/ 47 h 1105"/>
                <a:gd name="T50" fmla="*/ 706 w 1211"/>
                <a:gd name="T51" fmla="*/ 55 h 1105"/>
                <a:gd name="T52" fmla="*/ 601 w 1211"/>
                <a:gd name="T53" fmla="*/ 32 h 1105"/>
                <a:gd name="T54" fmla="*/ 553 w 1211"/>
                <a:gd name="T55" fmla="*/ 4 h 1105"/>
                <a:gd name="T56" fmla="*/ 499 w 1211"/>
                <a:gd name="T57" fmla="*/ 24 h 1105"/>
                <a:gd name="T58" fmla="*/ 459 w 1211"/>
                <a:gd name="T59" fmla="*/ 55 h 1105"/>
                <a:gd name="T60" fmla="*/ 376 w 1211"/>
                <a:gd name="T61" fmla="*/ 201 h 1105"/>
                <a:gd name="T62" fmla="*/ 358 w 1211"/>
                <a:gd name="T63" fmla="*/ 206 h 1105"/>
                <a:gd name="T64" fmla="*/ 304 w 1211"/>
                <a:gd name="T65" fmla="*/ 248 h 1105"/>
                <a:gd name="T66" fmla="*/ 312 w 1211"/>
                <a:gd name="T67" fmla="*/ 312 h 1105"/>
                <a:gd name="T68" fmla="*/ 300 w 1211"/>
                <a:gd name="T69" fmla="*/ 364 h 1105"/>
                <a:gd name="T70" fmla="*/ 247 w 1211"/>
                <a:gd name="T71" fmla="*/ 391 h 1105"/>
                <a:gd name="T72" fmla="*/ 177 w 1211"/>
                <a:gd name="T73" fmla="*/ 403 h 1105"/>
                <a:gd name="T74" fmla="*/ 139 w 1211"/>
                <a:gd name="T75" fmla="*/ 455 h 1105"/>
                <a:gd name="T76" fmla="*/ 129 w 1211"/>
                <a:gd name="T77" fmla="*/ 652 h 1105"/>
                <a:gd name="T78" fmla="*/ 100 w 1211"/>
                <a:gd name="T79" fmla="*/ 696 h 1105"/>
                <a:gd name="T80" fmla="*/ 70 w 1211"/>
                <a:gd name="T81" fmla="*/ 700 h 1105"/>
                <a:gd name="T82" fmla="*/ 18 w 1211"/>
                <a:gd name="T83" fmla="*/ 717 h 1105"/>
                <a:gd name="T84" fmla="*/ 0 w 1211"/>
                <a:gd name="T85" fmla="*/ 757 h 1105"/>
                <a:gd name="T86" fmla="*/ 38 w 1211"/>
                <a:gd name="T87" fmla="*/ 835 h 1105"/>
                <a:gd name="T88" fmla="*/ 137 w 1211"/>
                <a:gd name="T89" fmla="*/ 863 h 1105"/>
                <a:gd name="T90" fmla="*/ 211 w 1211"/>
                <a:gd name="T91" fmla="*/ 888 h 1105"/>
                <a:gd name="T92" fmla="*/ 265 w 1211"/>
                <a:gd name="T93" fmla="*/ 922 h 1105"/>
                <a:gd name="T94" fmla="*/ 314 w 1211"/>
                <a:gd name="T95" fmla="*/ 910 h 1105"/>
                <a:gd name="T96" fmla="*/ 390 w 1211"/>
                <a:gd name="T97" fmla="*/ 916 h 1105"/>
                <a:gd name="T98" fmla="*/ 461 w 1211"/>
                <a:gd name="T99" fmla="*/ 952 h 1105"/>
                <a:gd name="T100" fmla="*/ 537 w 1211"/>
                <a:gd name="T101" fmla="*/ 960 h 1105"/>
                <a:gd name="T102" fmla="*/ 618 w 1211"/>
                <a:gd name="T103" fmla="*/ 988 h 1105"/>
                <a:gd name="T104" fmla="*/ 662 w 1211"/>
                <a:gd name="T105" fmla="*/ 1049 h 1105"/>
                <a:gd name="T106" fmla="*/ 724 w 1211"/>
                <a:gd name="T107" fmla="*/ 1073 h 1105"/>
                <a:gd name="T108" fmla="*/ 758 w 1211"/>
                <a:gd name="T109" fmla="*/ 1105 h 1105"/>
                <a:gd name="T110" fmla="*/ 795 w 1211"/>
                <a:gd name="T111" fmla="*/ 103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1" h="1105">
                  <a:moveTo>
                    <a:pt x="795" y="1037"/>
                  </a:moveTo>
                  <a:lnTo>
                    <a:pt x="795" y="1037"/>
                  </a:lnTo>
                  <a:lnTo>
                    <a:pt x="809" y="1008"/>
                  </a:lnTo>
                  <a:lnTo>
                    <a:pt x="809" y="1008"/>
                  </a:lnTo>
                  <a:lnTo>
                    <a:pt x="813" y="1000"/>
                  </a:lnTo>
                  <a:lnTo>
                    <a:pt x="819" y="994"/>
                  </a:lnTo>
                  <a:lnTo>
                    <a:pt x="827" y="988"/>
                  </a:lnTo>
                  <a:lnTo>
                    <a:pt x="835" y="984"/>
                  </a:lnTo>
                  <a:lnTo>
                    <a:pt x="835" y="984"/>
                  </a:lnTo>
                  <a:lnTo>
                    <a:pt x="843" y="972"/>
                  </a:lnTo>
                  <a:lnTo>
                    <a:pt x="843" y="972"/>
                  </a:lnTo>
                  <a:lnTo>
                    <a:pt x="857" y="984"/>
                  </a:lnTo>
                  <a:lnTo>
                    <a:pt x="891" y="984"/>
                  </a:lnTo>
                  <a:lnTo>
                    <a:pt x="891" y="984"/>
                  </a:lnTo>
                  <a:lnTo>
                    <a:pt x="887" y="964"/>
                  </a:lnTo>
                  <a:lnTo>
                    <a:pt x="879" y="948"/>
                  </a:lnTo>
                  <a:lnTo>
                    <a:pt x="879" y="948"/>
                  </a:lnTo>
                  <a:lnTo>
                    <a:pt x="875" y="936"/>
                  </a:lnTo>
                  <a:lnTo>
                    <a:pt x="869" y="922"/>
                  </a:lnTo>
                  <a:lnTo>
                    <a:pt x="867" y="912"/>
                  </a:lnTo>
                  <a:lnTo>
                    <a:pt x="867" y="902"/>
                  </a:lnTo>
                  <a:lnTo>
                    <a:pt x="869" y="894"/>
                  </a:lnTo>
                  <a:lnTo>
                    <a:pt x="873" y="882"/>
                  </a:lnTo>
                  <a:lnTo>
                    <a:pt x="873" y="882"/>
                  </a:lnTo>
                  <a:lnTo>
                    <a:pt x="877" y="874"/>
                  </a:lnTo>
                  <a:lnTo>
                    <a:pt x="885" y="867"/>
                  </a:lnTo>
                  <a:lnTo>
                    <a:pt x="891" y="861"/>
                  </a:lnTo>
                  <a:lnTo>
                    <a:pt x="899" y="857"/>
                  </a:lnTo>
                  <a:lnTo>
                    <a:pt x="913" y="851"/>
                  </a:lnTo>
                  <a:lnTo>
                    <a:pt x="923" y="849"/>
                  </a:lnTo>
                  <a:lnTo>
                    <a:pt x="923" y="849"/>
                  </a:lnTo>
                  <a:lnTo>
                    <a:pt x="937" y="847"/>
                  </a:lnTo>
                  <a:lnTo>
                    <a:pt x="954" y="845"/>
                  </a:lnTo>
                  <a:lnTo>
                    <a:pt x="954" y="845"/>
                  </a:lnTo>
                  <a:lnTo>
                    <a:pt x="964" y="845"/>
                  </a:lnTo>
                  <a:lnTo>
                    <a:pt x="964" y="845"/>
                  </a:lnTo>
                  <a:lnTo>
                    <a:pt x="972" y="845"/>
                  </a:lnTo>
                  <a:lnTo>
                    <a:pt x="972" y="845"/>
                  </a:lnTo>
                  <a:lnTo>
                    <a:pt x="982" y="845"/>
                  </a:lnTo>
                  <a:lnTo>
                    <a:pt x="990" y="843"/>
                  </a:lnTo>
                  <a:lnTo>
                    <a:pt x="998" y="839"/>
                  </a:lnTo>
                  <a:lnTo>
                    <a:pt x="1006" y="833"/>
                  </a:lnTo>
                  <a:lnTo>
                    <a:pt x="1022" y="815"/>
                  </a:lnTo>
                  <a:lnTo>
                    <a:pt x="1040" y="789"/>
                  </a:lnTo>
                  <a:lnTo>
                    <a:pt x="1040" y="789"/>
                  </a:lnTo>
                  <a:lnTo>
                    <a:pt x="1050" y="771"/>
                  </a:lnTo>
                  <a:lnTo>
                    <a:pt x="1050" y="771"/>
                  </a:lnTo>
                  <a:lnTo>
                    <a:pt x="1062" y="755"/>
                  </a:lnTo>
                  <a:lnTo>
                    <a:pt x="1078" y="739"/>
                  </a:lnTo>
                  <a:lnTo>
                    <a:pt x="1078" y="739"/>
                  </a:lnTo>
                  <a:lnTo>
                    <a:pt x="1100" y="709"/>
                  </a:lnTo>
                  <a:lnTo>
                    <a:pt x="1100" y="709"/>
                  </a:lnTo>
                  <a:lnTo>
                    <a:pt x="1119" y="682"/>
                  </a:lnTo>
                  <a:lnTo>
                    <a:pt x="1147" y="650"/>
                  </a:lnTo>
                  <a:lnTo>
                    <a:pt x="1147" y="650"/>
                  </a:lnTo>
                  <a:lnTo>
                    <a:pt x="1127" y="608"/>
                  </a:lnTo>
                  <a:lnTo>
                    <a:pt x="1108" y="564"/>
                  </a:lnTo>
                  <a:lnTo>
                    <a:pt x="1108" y="564"/>
                  </a:lnTo>
                  <a:lnTo>
                    <a:pt x="1092" y="529"/>
                  </a:lnTo>
                  <a:lnTo>
                    <a:pt x="1088" y="513"/>
                  </a:lnTo>
                  <a:lnTo>
                    <a:pt x="1088" y="505"/>
                  </a:lnTo>
                  <a:lnTo>
                    <a:pt x="1090" y="497"/>
                  </a:lnTo>
                  <a:lnTo>
                    <a:pt x="1090" y="497"/>
                  </a:lnTo>
                  <a:lnTo>
                    <a:pt x="1094" y="493"/>
                  </a:lnTo>
                  <a:lnTo>
                    <a:pt x="1098" y="487"/>
                  </a:lnTo>
                  <a:lnTo>
                    <a:pt x="1115" y="481"/>
                  </a:lnTo>
                  <a:lnTo>
                    <a:pt x="1133" y="475"/>
                  </a:lnTo>
                  <a:lnTo>
                    <a:pt x="1151" y="473"/>
                  </a:lnTo>
                  <a:lnTo>
                    <a:pt x="1151" y="473"/>
                  </a:lnTo>
                  <a:lnTo>
                    <a:pt x="1169" y="471"/>
                  </a:lnTo>
                  <a:lnTo>
                    <a:pt x="1183" y="467"/>
                  </a:lnTo>
                  <a:lnTo>
                    <a:pt x="1195" y="459"/>
                  </a:lnTo>
                  <a:lnTo>
                    <a:pt x="1203" y="451"/>
                  </a:lnTo>
                  <a:lnTo>
                    <a:pt x="1209" y="441"/>
                  </a:lnTo>
                  <a:lnTo>
                    <a:pt x="1211" y="427"/>
                  </a:lnTo>
                  <a:lnTo>
                    <a:pt x="1211" y="413"/>
                  </a:lnTo>
                  <a:lnTo>
                    <a:pt x="1205" y="397"/>
                  </a:lnTo>
                  <a:lnTo>
                    <a:pt x="1205" y="397"/>
                  </a:lnTo>
                  <a:lnTo>
                    <a:pt x="1197" y="370"/>
                  </a:lnTo>
                  <a:lnTo>
                    <a:pt x="1187" y="350"/>
                  </a:lnTo>
                  <a:lnTo>
                    <a:pt x="1179" y="336"/>
                  </a:lnTo>
                  <a:lnTo>
                    <a:pt x="1169" y="326"/>
                  </a:lnTo>
                  <a:lnTo>
                    <a:pt x="1157" y="320"/>
                  </a:lnTo>
                  <a:lnTo>
                    <a:pt x="1141" y="316"/>
                  </a:lnTo>
                  <a:lnTo>
                    <a:pt x="1117" y="314"/>
                  </a:lnTo>
                  <a:lnTo>
                    <a:pt x="1090" y="314"/>
                  </a:lnTo>
                  <a:lnTo>
                    <a:pt x="1090" y="314"/>
                  </a:lnTo>
                  <a:lnTo>
                    <a:pt x="1048" y="312"/>
                  </a:lnTo>
                  <a:lnTo>
                    <a:pt x="1048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30" y="312"/>
                  </a:lnTo>
                  <a:lnTo>
                    <a:pt x="1018" y="308"/>
                  </a:lnTo>
                  <a:lnTo>
                    <a:pt x="1008" y="304"/>
                  </a:lnTo>
                  <a:lnTo>
                    <a:pt x="998" y="296"/>
                  </a:lnTo>
                  <a:lnTo>
                    <a:pt x="992" y="288"/>
                  </a:lnTo>
                  <a:lnTo>
                    <a:pt x="988" y="276"/>
                  </a:lnTo>
                  <a:lnTo>
                    <a:pt x="986" y="264"/>
                  </a:lnTo>
                  <a:lnTo>
                    <a:pt x="986" y="250"/>
                  </a:lnTo>
                  <a:lnTo>
                    <a:pt x="986" y="250"/>
                  </a:lnTo>
                  <a:lnTo>
                    <a:pt x="986" y="232"/>
                  </a:lnTo>
                  <a:lnTo>
                    <a:pt x="984" y="216"/>
                  </a:lnTo>
                  <a:lnTo>
                    <a:pt x="982" y="201"/>
                  </a:lnTo>
                  <a:lnTo>
                    <a:pt x="976" y="187"/>
                  </a:lnTo>
                  <a:lnTo>
                    <a:pt x="968" y="175"/>
                  </a:lnTo>
                  <a:lnTo>
                    <a:pt x="958" y="163"/>
                  </a:lnTo>
                  <a:lnTo>
                    <a:pt x="945" y="153"/>
                  </a:lnTo>
                  <a:lnTo>
                    <a:pt x="931" y="145"/>
                  </a:lnTo>
                  <a:lnTo>
                    <a:pt x="931" y="145"/>
                  </a:lnTo>
                  <a:lnTo>
                    <a:pt x="923" y="139"/>
                  </a:lnTo>
                  <a:lnTo>
                    <a:pt x="915" y="131"/>
                  </a:lnTo>
                  <a:lnTo>
                    <a:pt x="905" y="111"/>
                  </a:lnTo>
                  <a:lnTo>
                    <a:pt x="905" y="111"/>
                  </a:lnTo>
                  <a:lnTo>
                    <a:pt x="891" y="77"/>
                  </a:lnTo>
                  <a:lnTo>
                    <a:pt x="885" y="65"/>
                  </a:lnTo>
                  <a:lnTo>
                    <a:pt x="879" y="57"/>
                  </a:lnTo>
                  <a:lnTo>
                    <a:pt x="873" y="51"/>
                  </a:lnTo>
                  <a:lnTo>
                    <a:pt x="865" y="47"/>
                  </a:lnTo>
                  <a:lnTo>
                    <a:pt x="857" y="45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25" y="45"/>
                  </a:lnTo>
                  <a:lnTo>
                    <a:pt x="801" y="47"/>
                  </a:lnTo>
                  <a:lnTo>
                    <a:pt x="801" y="47"/>
                  </a:lnTo>
                  <a:lnTo>
                    <a:pt x="752" y="51"/>
                  </a:lnTo>
                  <a:lnTo>
                    <a:pt x="730" y="53"/>
                  </a:lnTo>
                  <a:lnTo>
                    <a:pt x="706" y="55"/>
                  </a:lnTo>
                  <a:lnTo>
                    <a:pt x="706" y="55"/>
                  </a:lnTo>
                  <a:lnTo>
                    <a:pt x="670" y="53"/>
                  </a:lnTo>
                  <a:lnTo>
                    <a:pt x="652" y="49"/>
                  </a:lnTo>
                  <a:lnTo>
                    <a:pt x="634" y="45"/>
                  </a:lnTo>
                  <a:lnTo>
                    <a:pt x="616" y="40"/>
                  </a:lnTo>
                  <a:lnTo>
                    <a:pt x="601" y="32"/>
                  </a:lnTo>
                  <a:lnTo>
                    <a:pt x="583" y="22"/>
                  </a:lnTo>
                  <a:lnTo>
                    <a:pt x="567" y="10"/>
                  </a:lnTo>
                  <a:lnTo>
                    <a:pt x="567" y="10"/>
                  </a:lnTo>
                  <a:lnTo>
                    <a:pt x="561" y="6"/>
                  </a:lnTo>
                  <a:lnTo>
                    <a:pt x="553" y="4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29" y="10"/>
                  </a:lnTo>
                  <a:lnTo>
                    <a:pt x="515" y="18"/>
                  </a:lnTo>
                  <a:lnTo>
                    <a:pt x="499" y="24"/>
                  </a:lnTo>
                  <a:lnTo>
                    <a:pt x="481" y="26"/>
                  </a:lnTo>
                  <a:lnTo>
                    <a:pt x="481" y="26"/>
                  </a:lnTo>
                  <a:lnTo>
                    <a:pt x="473" y="36"/>
                  </a:lnTo>
                  <a:lnTo>
                    <a:pt x="465" y="45"/>
                  </a:lnTo>
                  <a:lnTo>
                    <a:pt x="459" y="55"/>
                  </a:lnTo>
                  <a:lnTo>
                    <a:pt x="453" y="65"/>
                  </a:lnTo>
                  <a:lnTo>
                    <a:pt x="453" y="65"/>
                  </a:lnTo>
                  <a:lnTo>
                    <a:pt x="438" y="101"/>
                  </a:lnTo>
                  <a:lnTo>
                    <a:pt x="418" y="135"/>
                  </a:lnTo>
                  <a:lnTo>
                    <a:pt x="376" y="201"/>
                  </a:lnTo>
                  <a:lnTo>
                    <a:pt x="376" y="201"/>
                  </a:lnTo>
                  <a:lnTo>
                    <a:pt x="372" y="203"/>
                  </a:lnTo>
                  <a:lnTo>
                    <a:pt x="368" y="205"/>
                  </a:lnTo>
                  <a:lnTo>
                    <a:pt x="358" y="206"/>
                  </a:lnTo>
                  <a:lnTo>
                    <a:pt x="358" y="206"/>
                  </a:lnTo>
                  <a:lnTo>
                    <a:pt x="340" y="214"/>
                  </a:lnTo>
                  <a:lnTo>
                    <a:pt x="324" y="220"/>
                  </a:lnTo>
                  <a:lnTo>
                    <a:pt x="314" y="228"/>
                  </a:lnTo>
                  <a:lnTo>
                    <a:pt x="308" y="236"/>
                  </a:lnTo>
                  <a:lnTo>
                    <a:pt x="304" y="248"/>
                  </a:lnTo>
                  <a:lnTo>
                    <a:pt x="302" y="262"/>
                  </a:lnTo>
                  <a:lnTo>
                    <a:pt x="304" y="278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12"/>
                  </a:lnTo>
                  <a:lnTo>
                    <a:pt x="312" y="324"/>
                  </a:lnTo>
                  <a:lnTo>
                    <a:pt x="312" y="334"/>
                  </a:lnTo>
                  <a:lnTo>
                    <a:pt x="310" y="344"/>
                  </a:lnTo>
                  <a:lnTo>
                    <a:pt x="306" y="354"/>
                  </a:lnTo>
                  <a:lnTo>
                    <a:pt x="300" y="364"/>
                  </a:lnTo>
                  <a:lnTo>
                    <a:pt x="292" y="372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65" y="385"/>
                  </a:lnTo>
                  <a:lnTo>
                    <a:pt x="247" y="391"/>
                  </a:lnTo>
                  <a:lnTo>
                    <a:pt x="227" y="395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191" y="399"/>
                  </a:lnTo>
                  <a:lnTo>
                    <a:pt x="177" y="403"/>
                  </a:lnTo>
                  <a:lnTo>
                    <a:pt x="165" y="409"/>
                  </a:lnTo>
                  <a:lnTo>
                    <a:pt x="155" y="417"/>
                  </a:lnTo>
                  <a:lnTo>
                    <a:pt x="149" y="427"/>
                  </a:lnTo>
                  <a:lnTo>
                    <a:pt x="143" y="439"/>
                  </a:lnTo>
                  <a:lnTo>
                    <a:pt x="139" y="455"/>
                  </a:lnTo>
                  <a:lnTo>
                    <a:pt x="139" y="471"/>
                  </a:lnTo>
                  <a:lnTo>
                    <a:pt x="139" y="471"/>
                  </a:lnTo>
                  <a:lnTo>
                    <a:pt x="131" y="638"/>
                  </a:lnTo>
                  <a:lnTo>
                    <a:pt x="131" y="638"/>
                  </a:lnTo>
                  <a:lnTo>
                    <a:pt x="129" y="652"/>
                  </a:lnTo>
                  <a:lnTo>
                    <a:pt x="127" y="664"/>
                  </a:lnTo>
                  <a:lnTo>
                    <a:pt x="123" y="676"/>
                  </a:lnTo>
                  <a:lnTo>
                    <a:pt x="117" y="684"/>
                  </a:lnTo>
                  <a:lnTo>
                    <a:pt x="110" y="690"/>
                  </a:lnTo>
                  <a:lnTo>
                    <a:pt x="100" y="696"/>
                  </a:lnTo>
                  <a:lnTo>
                    <a:pt x="86" y="698"/>
                  </a:lnTo>
                  <a:lnTo>
                    <a:pt x="72" y="700"/>
                  </a:lnTo>
                  <a:lnTo>
                    <a:pt x="72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52" y="702"/>
                  </a:lnTo>
                  <a:lnTo>
                    <a:pt x="34" y="707"/>
                  </a:lnTo>
                  <a:lnTo>
                    <a:pt x="18" y="717"/>
                  </a:lnTo>
                  <a:lnTo>
                    <a:pt x="12" y="723"/>
                  </a:lnTo>
                  <a:lnTo>
                    <a:pt x="6" y="729"/>
                  </a:lnTo>
                  <a:lnTo>
                    <a:pt x="6" y="729"/>
                  </a:lnTo>
                  <a:lnTo>
                    <a:pt x="2" y="743"/>
                  </a:lnTo>
                  <a:lnTo>
                    <a:pt x="0" y="757"/>
                  </a:lnTo>
                  <a:lnTo>
                    <a:pt x="2" y="773"/>
                  </a:lnTo>
                  <a:lnTo>
                    <a:pt x="8" y="789"/>
                  </a:lnTo>
                  <a:lnTo>
                    <a:pt x="16" y="805"/>
                  </a:lnTo>
                  <a:lnTo>
                    <a:pt x="26" y="821"/>
                  </a:lnTo>
                  <a:lnTo>
                    <a:pt x="38" y="835"/>
                  </a:lnTo>
                  <a:lnTo>
                    <a:pt x="50" y="847"/>
                  </a:lnTo>
                  <a:lnTo>
                    <a:pt x="50" y="847"/>
                  </a:lnTo>
                  <a:lnTo>
                    <a:pt x="80" y="849"/>
                  </a:lnTo>
                  <a:lnTo>
                    <a:pt x="110" y="855"/>
                  </a:lnTo>
                  <a:lnTo>
                    <a:pt x="137" y="863"/>
                  </a:lnTo>
                  <a:lnTo>
                    <a:pt x="163" y="872"/>
                  </a:lnTo>
                  <a:lnTo>
                    <a:pt x="163" y="872"/>
                  </a:lnTo>
                  <a:lnTo>
                    <a:pt x="201" y="884"/>
                  </a:lnTo>
                  <a:lnTo>
                    <a:pt x="201" y="884"/>
                  </a:lnTo>
                  <a:lnTo>
                    <a:pt x="211" y="888"/>
                  </a:lnTo>
                  <a:lnTo>
                    <a:pt x="221" y="894"/>
                  </a:lnTo>
                  <a:lnTo>
                    <a:pt x="233" y="904"/>
                  </a:lnTo>
                  <a:lnTo>
                    <a:pt x="243" y="916"/>
                  </a:lnTo>
                  <a:lnTo>
                    <a:pt x="243" y="916"/>
                  </a:lnTo>
                  <a:lnTo>
                    <a:pt x="265" y="922"/>
                  </a:lnTo>
                  <a:lnTo>
                    <a:pt x="265" y="922"/>
                  </a:lnTo>
                  <a:lnTo>
                    <a:pt x="275" y="916"/>
                  </a:lnTo>
                  <a:lnTo>
                    <a:pt x="284" y="914"/>
                  </a:lnTo>
                  <a:lnTo>
                    <a:pt x="284" y="914"/>
                  </a:lnTo>
                  <a:lnTo>
                    <a:pt x="314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66" y="910"/>
                  </a:lnTo>
                  <a:lnTo>
                    <a:pt x="390" y="916"/>
                  </a:lnTo>
                  <a:lnTo>
                    <a:pt x="410" y="922"/>
                  </a:lnTo>
                  <a:lnTo>
                    <a:pt x="426" y="932"/>
                  </a:lnTo>
                  <a:lnTo>
                    <a:pt x="426" y="932"/>
                  </a:lnTo>
                  <a:lnTo>
                    <a:pt x="444" y="944"/>
                  </a:lnTo>
                  <a:lnTo>
                    <a:pt x="461" y="952"/>
                  </a:lnTo>
                  <a:lnTo>
                    <a:pt x="477" y="956"/>
                  </a:lnTo>
                  <a:lnTo>
                    <a:pt x="497" y="958"/>
                  </a:lnTo>
                  <a:lnTo>
                    <a:pt x="497" y="958"/>
                  </a:lnTo>
                  <a:lnTo>
                    <a:pt x="515" y="958"/>
                  </a:lnTo>
                  <a:lnTo>
                    <a:pt x="537" y="960"/>
                  </a:lnTo>
                  <a:lnTo>
                    <a:pt x="561" y="964"/>
                  </a:lnTo>
                  <a:lnTo>
                    <a:pt x="585" y="970"/>
                  </a:lnTo>
                  <a:lnTo>
                    <a:pt x="597" y="974"/>
                  </a:lnTo>
                  <a:lnTo>
                    <a:pt x="609" y="982"/>
                  </a:lnTo>
                  <a:lnTo>
                    <a:pt x="618" y="988"/>
                  </a:lnTo>
                  <a:lnTo>
                    <a:pt x="630" y="998"/>
                  </a:lnTo>
                  <a:lnTo>
                    <a:pt x="638" y="1008"/>
                  </a:lnTo>
                  <a:lnTo>
                    <a:pt x="648" y="1020"/>
                  </a:lnTo>
                  <a:lnTo>
                    <a:pt x="656" y="1034"/>
                  </a:lnTo>
                  <a:lnTo>
                    <a:pt x="662" y="1049"/>
                  </a:lnTo>
                  <a:lnTo>
                    <a:pt x="662" y="1049"/>
                  </a:lnTo>
                  <a:lnTo>
                    <a:pt x="670" y="1053"/>
                  </a:lnTo>
                  <a:lnTo>
                    <a:pt x="670" y="1053"/>
                  </a:lnTo>
                  <a:lnTo>
                    <a:pt x="700" y="1061"/>
                  </a:lnTo>
                  <a:lnTo>
                    <a:pt x="724" y="1073"/>
                  </a:lnTo>
                  <a:lnTo>
                    <a:pt x="734" y="1079"/>
                  </a:lnTo>
                  <a:lnTo>
                    <a:pt x="742" y="1087"/>
                  </a:lnTo>
                  <a:lnTo>
                    <a:pt x="752" y="1097"/>
                  </a:lnTo>
                  <a:lnTo>
                    <a:pt x="758" y="1105"/>
                  </a:lnTo>
                  <a:lnTo>
                    <a:pt x="758" y="1105"/>
                  </a:lnTo>
                  <a:lnTo>
                    <a:pt x="774" y="1085"/>
                  </a:lnTo>
                  <a:lnTo>
                    <a:pt x="774" y="1085"/>
                  </a:lnTo>
                  <a:lnTo>
                    <a:pt x="780" y="1075"/>
                  </a:lnTo>
                  <a:lnTo>
                    <a:pt x="785" y="1063"/>
                  </a:lnTo>
                  <a:lnTo>
                    <a:pt x="795" y="1037"/>
                  </a:lnTo>
                  <a:lnTo>
                    <a:pt x="795" y="10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1B6CBDA1-44E6-436A-8143-E3366459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1" y="1277938"/>
              <a:ext cx="1730375" cy="1670050"/>
            </a:xfrm>
            <a:custGeom>
              <a:avLst/>
              <a:gdLst>
                <a:gd name="T0" fmla="*/ 24 w 1090"/>
                <a:gd name="T1" fmla="*/ 219 h 1052"/>
                <a:gd name="T2" fmla="*/ 14 w 1090"/>
                <a:gd name="T3" fmla="*/ 276 h 1052"/>
                <a:gd name="T4" fmla="*/ 62 w 1090"/>
                <a:gd name="T5" fmla="*/ 334 h 1052"/>
                <a:gd name="T6" fmla="*/ 54 w 1090"/>
                <a:gd name="T7" fmla="*/ 372 h 1052"/>
                <a:gd name="T8" fmla="*/ 10 w 1090"/>
                <a:gd name="T9" fmla="*/ 432 h 1052"/>
                <a:gd name="T10" fmla="*/ 6 w 1090"/>
                <a:gd name="T11" fmla="*/ 523 h 1052"/>
                <a:gd name="T12" fmla="*/ 46 w 1090"/>
                <a:gd name="T13" fmla="*/ 579 h 1052"/>
                <a:gd name="T14" fmla="*/ 94 w 1090"/>
                <a:gd name="T15" fmla="*/ 630 h 1052"/>
                <a:gd name="T16" fmla="*/ 94 w 1090"/>
                <a:gd name="T17" fmla="*/ 672 h 1052"/>
                <a:gd name="T18" fmla="*/ 52 w 1090"/>
                <a:gd name="T19" fmla="*/ 730 h 1052"/>
                <a:gd name="T20" fmla="*/ 48 w 1090"/>
                <a:gd name="T21" fmla="*/ 760 h 1052"/>
                <a:gd name="T22" fmla="*/ 88 w 1090"/>
                <a:gd name="T23" fmla="*/ 770 h 1052"/>
                <a:gd name="T24" fmla="*/ 155 w 1090"/>
                <a:gd name="T25" fmla="*/ 811 h 1052"/>
                <a:gd name="T26" fmla="*/ 207 w 1090"/>
                <a:gd name="T27" fmla="*/ 805 h 1052"/>
                <a:gd name="T28" fmla="*/ 239 w 1090"/>
                <a:gd name="T29" fmla="*/ 819 h 1052"/>
                <a:gd name="T30" fmla="*/ 304 w 1090"/>
                <a:gd name="T31" fmla="*/ 883 h 1052"/>
                <a:gd name="T32" fmla="*/ 390 w 1090"/>
                <a:gd name="T33" fmla="*/ 931 h 1052"/>
                <a:gd name="T34" fmla="*/ 418 w 1090"/>
                <a:gd name="T35" fmla="*/ 927 h 1052"/>
                <a:gd name="T36" fmla="*/ 459 w 1090"/>
                <a:gd name="T37" fmla="*/ 903 h 1052"/>
                <a:gd name="T38" fmla="*/ 515 w 1090"/>
                <a:gd name="T39" fmla="*/ 923 h 1052"/>
                <a:gd name="T40" fmla="*/ 613 w 1090"/>
                <a:gd name="T41" fmla="*/ 978 h 1052"/>
                <a:gd name="T42" fmla="*/ 636 w 1090"/>
                <a:gd name="T43" fmla="*/ 1010 h 1052"/>
                <a:gd name="T44" fmla="*/ 688 w 1090"/>
                <a:gd name="T45" fmla="*/ 1036 h 1052"/>
                <a:gd name="T46" fmla="*/ 742 w 1090"/>
                <a:gd name="T47" fmla="*/ 1034 h 1052"/>
                <a:gd name="T48" fmla="*/ 787 w 1090"/>
                <a:gd name="T49" fmla="*/ 1042 h 1052"/>
                <a:gd name="T50" fmla="*/ 831 w 1090"/>
                <a:gd name="T51" fmla="*/ 1048 h 1052"/>
                <a:gd name="T52" fmla="*/ 861 w 1090"/>
                <a:gd name="T53" fmla="*/ 1014 h 1052"/>
                <a:gd name="T54" fmla="*/ 889 w 1090"/>
                <a:gd name="T55" fmla="*/ 901 h 1052"/>
                <a:gd name="T56" fmla="*/ 895 w 1090"/>
                <a:gd name="T57" fmla="*/ 839 h 1052"/>
                <a:gd name="T58" fmla="*/ 962 w 1090"/>
                <a:gd name="T59" fmla="*/ 756 h 1052"/>
                <a:gd name="T60" fmla="*/ 931 w 1090"/>
                <a:gd name="T61" fmla="*/ 678 h 1052"/>
                <a:gd name="T62" fmla="*/ 974 w 1090"/>
                <a:gd name="T63" fmla="*/ 608 h 1052"/>
                <a:gd name="T64" fmla="*/ 1042 w 1090"/>
                <a:gd name="T65" fmla="*/ 509 h 1052"/>
                <a:gd name="T66" fmla="*/ 1072 w 1090"/>
                <a:gd name="T67" fmla="*/ 443 h 1052"/>
                <a:gd name="T68" fmla="*/ 1066 w 1090"/>
                <a:gd name="T69" fmla="*/ 402 h 1052"/>
                <a:gd name="T70" fmla="*/ 1060 w 1090"/>
                <a:gd name="T71" fmla="*/ 358 h 1052"/>
                <a:gd name="T72" fmla="*/ 980 w 1090"/>
                <a:gd name="T73" fmla="*/ 300 h 1052"/>
                <a:gd name="T74" fmla="*/ 895 w 1090"/>
                <a:gd name="T75" fmla="*/ 255 h 1052"/>
                <a:gd name="T76" fmla="*/ 853 w 1090"/>
                <a:gd name="T77" fmla="*/ 203 h 1052"/>
                <a:gd name="T78" fmla="*/ 847 w 1090"/>
                <a:gd name="T79" fmla="*/ 155 h 1052"/>
                <a:gd name="T80" fmla="*/ 809 w 1090"/>
                <a:gd name="T81" fmla="*/ 137 h 1052"/>
                <a:gd name="T82" fmla="*/ 692 w 1090"/>
                <a:gd name="T83" fmla="*/ 117 h 1052"/>
                <a:gd name="T84" fmla="*/ 624 w 1090"/>
                <a:gd name="T85" fmla="*/ 70 h 1052"/>
                <a:gd name="T86" fmla="*/ 493 w 1090"/>
                <a:gd name="T87" fmla="*/ 42 h 1052"/>
                <a:gd name="T88" fmla="*/ 398 w 1090"/>
                <a:gd name="T89" fmla="*/ 2 h 1052"/>
                <a:gd name="T90" fmla="*/ 344 w 1090"/>
                <a:gd name="T91" fmla="*/ 6 h 1052"/>
                <a:gd name="T92" fmla="*/ 245 w 1090"/>
                <a:gd name="T93" fmla="*/ 54 h 1052"/>
                <a:gd name="T94" fmla="*/ 211 w 1090"/>
                <a:gd name="T95" fmla="*/ 96 h 1052"/>
                <a:gd name="T96" fmla="*/ 177 w 1090"/>
                <a:gd name="T97" fmla="*/ 109 h 1052"/>
                <a:gd name="T98" fmla="*/ 121 w 1090"/>
                <a:gd name="T99" fmla="*/ 98 h 1052"/>
                <a:gd name="T100" fmla="*/ 94 w 1090"/>
                <a:gd name="T101" fmla="*/ 10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0" h="1052">
                  <a:moveTo>
                    <a:pt x="74" y="133"/>
                  </a:moveTo>
                  <a:lnTo>
                    <a:pt x="74" y="133"/>
                  </a:lnTo>
                  <a:lnTo>
                    <a:pt x="58" y="163"/>
                  </a:lnTo>
                  <a:lnTo>
                    <a:pt x="42" y="191"/>
                  </a:lnTo>
                  <a:lnTo>
                    <a:pt x="24" y="219"/>
                  </a:lnTo>
                  <a:lnTo>
                    <a:pt x="10" y="249"/>
                  </a:lnTo>
                  <a:lnTo>
                    <a:pt x="10" y="249"/>
                  </a:lnTo>
                  <a:lnTo>
                    <a:pt x="8" y="257"/>
                  </a:lnTo>
                  <a:lnTo>
                    <a:pt x="10" y="267"/>
                  </a:lnTo>
                  <a:lnTo>
                    <a:pt x="14" y="276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40" y="304"/>
                  </a:lnTo>
                  <a:lnTo>
                    <a:pt x="52" y="320"/>
                  </a:lnTo>
                  <a:lnTo>
                    <a:pt x="62" y="334"/>
                  </a:lnTo>
                  <a:lnTo>
                    <a:pt x="64" y="340"/>
                  </a:lnTo>
                  <a:lnTo>
                    <a:pt x="64" y="346"/>
                  </a:lnTo>
                  <a:lnTo>
                    <a:pt x="64" y="352"/>
                  </a:lnTo>
                  <a:lnTo>
                    <a:pt x="62" y="358"/>
                  </a:lnTo>
                  <a:lnTo>
                    <a:pt x="54" y="372"/>
                  </a:lnTo>
                  <a:lnTo>
                    <a:pt x="42" y="390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16" y="422"/>
                  </a:lnTo>
                  <a:lnTo>
                    <a:pt x="10" y="432"/>
                  </a:lnTo>
                  <a:lnTo>
                    <a:pt x="6" y="441"/>
                  </a:lnTo>
                  <a:lnTo>
                    <a:pt x="4" y="453"/>
                  </a:lnTo>
                  <a:lnTo>
                    <a:pt x="0" y="475"/>
                  </a:lnTo>
                  <a:lnTo>
                    <a:pt x="2" y="499"/>
                  </a:lnTo>
                  <a:lnTo>
                    <a:pt x="6" y="523"/>
                  </a:lnTo>
                  <a:lnTo>
                    <a:pt x="16" y="545"/>
                  </a:lnTo>
                  <a:lnTo>
                    <a:pt x="22" y="555"/>
                  </a:lnTo>
                  <a:lnTo>
                    <a:pt x="28" y="565"/>
                  </a:lnTo>
                  <a:lnTo>
                    <a:pt x="36" y="573"/>
                  </a:lnTo>
                  <a:lnTo>
                    <a:pt x="46" y="579"/>
                  </a:lnTo>
                  <a:lnTo>
                    <a:pt x="46" y="579"/>
                  </a:lnTo>
                  <a:lnTo>
                    <a:pt x="68" y="597"/>
                  </a:lnTo>
                  <a:lnTo>
                    <a:pt x="84" y="614"/>
                  </a:lnTo>
                  <a:lnTo>
                    <a:pt x="90" y="622"/>
                  </a:lnTo>
                  <a:lnTo>
                    <a:pt x="94" y="630"/>
                  </a:lnTo>
                  <a:lnTo>
                    <a:pt x="96" y="638"/>
                  </a:lnTo>
                  <a:lnTo>
                    <a:pt x="98" y="646"/>
                  </a:lnTo>
                  <a:lnTo>
                    <a:pt x="98" y="654"/>
                  </a:lnTo>
                  <a:lnTo>
                    <a:pt x="96" y="662"/>
                  </a:lnTo>
                  <a:lnTo>
                    <a:pt x="94" y="672"/>
                  </a:lnTo>
                  <a:lnTo>
                    <a:pt x="90" y="680"/>
                  </a:lnTo>
                  <a:lnTo>
                    <a:pt x="76" y="700"/>
                  </a:lnTo>
                  <a:lnTo>
                    <a:pt x="58" y="722"/>
                  </a:lnTo>
                  <a:lnTo>
                    <a:pt x="58" y="722"/>
                  </a:lnTo>
                  <a:lnTo>
                    <a:pt x="52" y="730"/>
                  </a:lnTo>
                  <a:lnTo>
                    <a:pt x="46" y="738"/>
                  </a:lnTo>
                  <a:lnTo>
                    <a:pt x="44" y="746"/>
                  </a:lnTo>
                  <a:lnTo>
                    <a:pt x="44" y="754"/>
                  </a:lnTo>
                  <a:lnTo>
                    <a:pt x="44" y="754"/>
                  </a:lnTo>
                  <a:lnTo>
                    <a:pt x="48" y="760"/>
                  </a:lnTo>
                  <a:lnTo>
                    <a:pt x="56" y="764"/>
                  </a:lnTo>
                  <a:lnTo>
                    <a:pt x="66" y="768"/>
                  </a:lnTo>
                  <a:lnTo>
                    <a:pt x="76" y="770"/>
                  </a:lnTo>
                  <a:lnTo>
                    <a:pt x="76" y="770"/>
                  </a:lnTo>
                  <a:lnTo>
                    <a:pt x="88" y="770"/>
                  </a:lnTo>
                  <a:lnTo>
                    <a:pt x="88" y="770"/>
                  </a:lnTo>
                  <a:lnTo>
                    <a:pt x="114" y="768"/>
                  </a:lnTo>
                  <a:lnTo>
                    <a:pt x="143" y="766"/>
                  </a:lnTo>
                  <a:lnTo>
                    <a:pt x="143" y="766"/>
                  </a:lnTo>
                  <a:lnTo>
                    <a:pt x="155" y="811"/>
                  </a:lnTo>
                  <a:lnTo>
                    <a:pt x="155" y="811"/>
                  </a:lnTo>
                  <a:lnTo>
                    <a:pt x="161" y="799"/>
                  </a:lnTo>
                  <a:lnTo>
                    <a:pt x="161" y="799"/>
                  </a:lnTo>
                  <a:lnTo>
                    <a:pt x="183" y="803"/>
                  </a:lnTo>
                  <a:lnTo>
                    <a:pt x="207" y="805"/>
                  </a:lnTo>
                  <a:lnTo>
                    <a:pt x="219" y="807"/>
                  </a:lnTo>
                  <a:lnTo>
                    <a:pt x="227" y="811"/>
                  </a:lnTo>
                  <a:lnTo>
                    <a:pt x="235" y="815"/>
                  </a:lnTo>
                  <a:lnTo>
                    <a:pt x="239" y="819"/>
                  </a:lnTo>
                  <a:lnTo>
                    <a:pt x="239" y="819"/>
                  </a:lnTo>
                  <a:lnTo>
                    <a:pt x="245" y="831"/>
                  </a:lnTo>
                  <a:lnTo>
                    <a:pt x="251" y="841"/>
                  </a:lnTo>
                  <a:lnTo>
                    <a:pt x="267" y="857"/>
                  </a:lnTo>
                  <a:lnTo>
                    <a:pt x="285" y="871"/>
                  </a:lnTo>
                  <a:lnTo>
                    <a:pt x="304" y="883"/>
                  </a:lnTo>
                  <a:lnTo>
                    <a:pt x="344" y="903"/>
                  </a:lnTo>
                  <a:lnTo>
                    <a:pt x="364" y="915"/>
                  </a:lnTo>
                  <a:lnTo>
                    <a:pt x="382" y="927"/>
                  </a:lnTo>
                  <a:lnTo>
                    <a:pt x="382" y="927"/>
                  </a:lnTo>
                  <a:lnTo>
                    <a:pt x="390" y="931"/>
                  </a:lnTo>
                  <a:lnTo>
                    <a:pt x="400" y="931"/>
                  </a:lnTo>
                  <a:lnTo>
                    <a:pt x="400" y="931"/>
                  </a:lnTo>
                  <a:lnTo>
                    <a:pt x="410" y="931"/>
                  </a:lnTo>
                  <a:lnTo>
                    <a:pt x="414" y="929"/>
                  </a:lnTo>
                  <a:lnTo>
                    <a:pt x="418" y="927"/>
                  </a:lnTo>
                  <a:lnTo>
                    <a:pt x="418" y="927"/>
                  </a:lnTo>
                  <a:lnTo>
                    <a:pt x="428" y="915"/>
                  </a:lnTo>
                  <a:lnTo>
                    <a:pt x="440" y="909"/>
                  </a:lnTo>
                  <a:lnTo>
                    <a:pt x="450" y="903"/>
                  </a:lnTo>
                  <a:lnTo>
                    <a:pt x="459" y="903"/>
                  </a:lnTo>
                  <a:lnTo>
                    <a:pt x="459" y="903"/>
                  </a:lnTo>
                  <a:lnTo>
                    <a:pt x="473" y="905"/>
                  </a:lnTo>
                  <a:lnTo>
                    <a:pt x="487" y="909"/>
                  </a:lnTo>
                  <a:lnTo>
                    <a:pt x="515" y="923"/>
                  </a:lnTo>
                  <a:lnTo>
                    <a:pt x="515" y="923"/>
                  </a:lnTo>
                  <a:lnTo>
                    <a:pt x="543" y="937"/>
                  </a:lnTo>
                  <a:lnTo>
                    <a:pt x="573" y="950"/>
                  </a:lnTo>
                  <a:lnTo>
                    <a:pt x="573" y="950"/>
                  </a:lnTo>
                  <a:lnTo>
                    <a:pt x="601" y="968"/>
                  </a:lnTo>
                  <a:lnTo>
                    <a:pt x="613" y="978"/>
                  </a:lnTo>
                  <a:lnTo>
                    <a:pt x="619" y="982"/>
                  </a:lnTo>
                  <a:lnTo>
                    <a:pt x="622" y="988"/>
                  </a:lnTo>
                  <a:lnTo>
                    <a:pt x="622" y="988"/>
                  </a:lnTo>
                  <a:lnTo>
                    <a:pt x="628" y="1000"/>
                  </a:lnTo>
                  <a:lnTo>
                    <a:pt x="636" y="1010"/>
                  </a:lnTo>
                  <a:lnTo>
                    <a:pt x="646" y="1018"/>
                  </a:lnTo>
                  <a:lnTo>
                    <a:pt x="654" y="1024"/>
                  </a:lnTo>
                  <a:lnTo>
                    <a:pt x="664" y="1030"/>
                  </a:lnTo>
                  <a:lnTo>
                    <a:pt x="676" y="1034"/>
                  </a:lnTo>
                  <a:lnTo>
                    <a:pt x="688" y="1036"/>
                  </a:lnTo>
                  <a:lnTo>
                    <a:pt x="700" y="1036"/>
                  </a:lnTo>
                  <a:lnTo>
                    <a:pt x="700" y="1036"/>
                  </a:lnTo>
                  <a:lnTo>
                    <a:pt x="708" y="1036"/>
                  </a:lnTo>
                  <a:lnTo>
                    <a:pt x="708" y="1036"/>
                  </a:lnTo>
                  <a:lnTo>
                    <a:pt x="742" y="1034"/>
                  </a:lnTo>
                  <a:lnTo>
                    <a:pt x="742" y="1034"/>
                  </a:lnTo>
                  <a:lnTo>
                    <a:pt x="766" y="1036"/>
                  </a:lnTo>
                  <a:lnTo>
                    <a:pt x="778" y="1038"/>
                  </a:lnTo>
                  <a:lnTo>
                    <a:pt x="787" y="1042"/>
                  </a:lnTo>
                  <a:lnTo>
                    <a:pt x="787" y="1042"/>
                  </a:lnTo>
                  <a:lnTo>
                    <a:pt x="803" y="1050"/>
                  </a:lnTo>
                  <a:lnTo>
                    <a:pt x="817" y="1052"/>
                  </a:lnTo>
                  <a:lnTo>
                    <a:pt x="817" y="1052"/>
                  </a:lnTo>
                  <a:lnTo>
                    <a:pt x="825" y="1050"/>
                  </a:lnTo>
                  <a:lnTo>
                    <a:pt x="831" y="1048"/>
                  </a:lnTo>
                  <a:lnTo>
                    <a:pt x="837" y="1046"/>
                  </a:lnTo>
                  <a:lnTo>
                    <a:pt x="843" y="1040"/>
                  </a:lnTo>
                  <a:lnTo>
                    <a:pt x="853" y="1028"/>
                  </a:lnTo>
                  <a:lnTo>
                    <a:pt x="861" y="1014"/>
                  </a:lnTo>
                  <a:lnTo>
                    <a:pt x="861" y="1014"/>
                  </a:lnTo>
                  <a:lnTo>
                    <a:pt x="905" y="940"/>
                  </a:lnTo>
                  <a:lnTo>
                    <a:pt x="905" y="940"/>
                  </a:lnTo>
                  <a:lnTo>
                    <a:pt x="897" y="927"/>
                  </a:lnTo>
                  <a:lnTo>
                    <a:pt x="893" y="913"/>
                  </a:lnTo>
                  <a:lnTo>
                    <a:pt x="889" y="901"/>
                  </a:lnTo>
                  <a:lnTo>
                    <a:pt x="887" y="887"/>
                  </a:lnTo>
                  <a:lnTo>
                    <a:pt x="887" y="875"/>
                  </a:lnTo>
                  <a:lnTo>
                    <a:pt x="887" y="863"/>
                  </a:lnTo>
                  <a:lnTo>
                    <a:pt x="891" y="851"/>
                  </a:lnTo>
                  <a:lnTo>
                    <a:pt x="895" y="839"/>
                  </a:lnTo>
                  <a:lnTo>
                    <a:pt x="905" y="817"/>
                  </a:lnTo>
                  <a:lnTo>
                    <a:pt x="921" y="795"/>
                  </a:lnTo>
                  <a:lnTo>
                    <a:pt x="941" y="775"/>
                  </a:lnTo>
                  <a:lnTo>
                    <a:pt x="962" y="756"/>
                  </a:lnTo>
                  <a:lnTo>
                    <a:pt x="962" y="756"/>
                  </a:lnTo>
                  <a:lnTo>
                    <a:pt x="952" y="742"/>
                  </a:lnTo>
                  <a:lnTo>
                    <a:pt x="943" y="726"/>
                  </a:lnTo>
                  <a:lnTo>
                    <a:pt x="937" y="710"/>
                  </a:lnTo>
                  <a:lnTo>
                    <a:pt x="933" y="694"/>
                  </a:lnTo>
                  <a:lnTo>
                    <a:pt x="931" y="678"/>
                  </a:lnTo>
                  <a:lnTo>
                    <a:pt x="935" y="662"/>
                  </a:lnTo>
                  <a:lnTo>
                    <a:pt x="941" y="646"/>
                  </a:lnTo>
                  <a:lnTo>
                    <a:pt x="952" y="632"/>
                  </a:lnTo>
                  <a:lnTo>
                    <a:pt x="952" y="632"/>
                  </a:lnTo>
                  <a:lnTo>
                    <a:pt x="974" y="608"/>
                  </a:lnTo>
                  <a:lnTo>
                    <a:pt x="1000" y="589"/>
                  </a:lnTo>
                  <a:lnTo>
                    <a:pt x="1050" y="547"/>
                  </a:lnTo>
                  <a:lnTo>
                    <a:pt x="1050" y="547"/>
                  </a:lnTo>
                  <a:lnTo>
                    <a:pt x="1044" y="527"/>
                  </a:lnTo>
                  <a:lnTo>
                    <a:pt x="1042" y="509"/>
                  </a:lnTo>
                  <a:lnTo>
                    <a:pt x="1042" y="495"/>
                  </a:lnTo>
                  <a:lnTo>
                    <a:pt x="1044" y="481"/>
                  </a:lnTo>
                  <a:lnTo>
                    <a:pt x="1050" y="469"/>
                  </a:lnTo>
                  <a:lnTo>
                    <a:pt x="1060" y="457"/>
                  </a:lnTo>
                  <a:lnTo>
                    <a:pt x="1072" y="443"/>
                  </a:lnTo>
                  <a:lnTo>
                    <a:pt x="1090" y="432"/>
                  </a:lnTo>
                  <a:lnTo>
                    <a:pt x="1090" y="432"/>
                  </a:lnTo>
                  <a:lnTo>
                    <a:pt x="1074" y="414"/>
                  </a:lnTo>
                  <a:lnTo>
                    <a:pt x="1068" y="406"/>
                  </a:lnTo>
                  <a:lnTo>
                    <a:pt x="1066" y="402"/>
                  </a:lnTo>
                  <a:lnTo>
                    <a:pt x="1066" y="398"/>
                  </a:lnTo>
                  <a:lnTo>
                    <a:pt x="1066" y="398"/>
                  </a:lnTo>
                  <a:lnTo>
                    <a:pt x="1064" y="376"/>
                  </a:lnTo>
                  <a:lnTo>
                    <a:pt x="1062" y="366"/>
                  </a:lnTo>
                  <a:lnTo>
                    <a:pt x="1060" y="358"/>
                  </a:lnTo>
                  <a:lnTo>
                    <a:pt x="1052" y="344"/>
                  </a:lnTo>
                  <a:lnTo>
                    <a:pt x="1040" y="334"/>
                  </a:lnTo>
                  <a:lnTo>
                    <a:pt x="1026" y="324"/>
                  </a:lnTo>
                  <a:lnTo>
                    <a:pt x="1012" y="316"/>
                  </a:lnTo>
                  <a:lnTo>
                    <a:pt x="980" y="300"/>
                  </a:lnTo>
                  <a:lnTo>
                    <a:pt x="980" y="300"/>
                  </a:lnTo>
                  <a:lnTo>
                    <a:pt x="945" y="282"/>
                  </a:lnTo>
                  <a:lnTo>
                    <a:pt x="909" y="263"/>
                  </a:lnTo>
                  <a:lnTo>
                    <a:pt x="909" y="263"/>
                  </a:lnTo>
                  <a:lnTo>
                    <a:pt x="895" y="255"/>
                  </a:lnTo>
                  <a:lnTo>
                    <a:pt x="885" y="247"/>
                  </a:lnTo>
                  <a:lnTo>
                    <a:pt x="873" y="237"/>
                  </a:lnTo>
                  <a:lnTo>
                    <a:pt x="865" y="227"/>
                  </a:lnTo>
                  <a:lnTo>
                    <a:pt x="857" y="215"/>
                  </a:lnTo>
                  <a:lnTo>
                    <a:pt x="853" y="203"/>
                  </a:lnTo>
                  <a:lnTo>
                    <a:pt x="849" y="187"/>
                  </a:lnTo>
                  <a:lnTo>
                    <a:pt x="849" y="171"/>
                  </a:lnTo>
                  <a:lnTo>
                    <a:pt x="849" y="171"/>
                  </a:lnTo>
                  <a:lnTo>
                    <a:pt x="849" y="161"/>
                  </a:lnTo>
                  <a:lnTo>
                    <a:pt x="847" y="155"/>
                  </a:lnTo>
                  <a:lnTo>
                    <a:pt x="843" y="149"/>
                  </a:lnTo>
                  <a:lnTo>
                    <a:pt x="837" y="145"/>
                  </a:lnTo>
                  <a:lnTo>
                    <a:pt x="831" y="141"/>
                  </a:lnTo>
                  <a:lnTo>
                    <a:pt x="825" y="139"/>
                  </a:lnTo>
                  <a:lnTo>
                    <a:pt x="809" y="137"/>
                  </a:lnTo>
                  <a:lnTo>
                    <a:pt x="809" y="137"/>
                  </a:lnTo>
                  <a:lnTo>
                    <a:pt x="762" y="133"/>
                  </a:lnTo>
                  <a:lnTo>
                    <a:pt x="738" y="129"/>
                  </a:lnTo>
                  <a:lnTo>
                    <a:pt x="714" y="123"/>
                  </a:lnTo>
                  <a:lnTo>
                    <a:pt x="692" y="117"/>
                  </a:lnTo>
                  <a:lnTo>
                    <a:pt x="672" y="106"/>
                  </a:lnTo>
                  <a:lnTo>
                    <a:pt x="650" y="94"/>
                  </a:lnTo>
                  <a:lnTo>
                    <a:pt x="632" y="76"/>
                  </a:lnTo>
                  <a:lnTo>
                    <a:pt x="632" y="76"/>
                  </a:lnTo>
                  <a:lnTo>
                    <a:pt x="624" y="70"/>
                  </a:lnTo>
                  <a:lnTo>
                    <a:pt x="615" y="64"/>
                  </a:lnTo>
                  <a:lnTo>
                    <a:pt x="593" y="58"/>
                  </a:lnTo>
                  <a:lnTo>
                    <a:pt x="593" y="58"/>
                  </a:lnTo>
                  <a:lnTo>
                    <a:pt x="543" y="50"/>
                  </a:lnTo>
                  <a:lnTo>
                    <a:pt x="493" y="42"/>
                  </a:lnTo>
                  <a:lnTo>
                    <a:pt x="469" y="36"/>
                  </a:lnTo>
                  <a:lnTo>
                    <a:pt x="446" y="28"/>
                  </a:lnTo>
                  <a:lnTo>
                    <a:pt x="422" y="18"/>
                  </a:lnTo>
                  <a:lnTo>
                    <a:pt x="398" y="2"/>
                  </a:lnTo>
                  <a:lnTo>
                    <a:pt x="398" y="2"/>
                  </a:lnTo>
                  <a:lnTo>
                    <a:pt x="39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66" y="2"/>
                  </a:lnTo>
                  <a:lnTo>
                    <a:pt x="344" y="6"/>
                  </a:lnTo>
                  <a:lnTo>
                    <a:pt x="320" y="14"/>
                  </a:lnTo>
                  <a:lnTo>
                    <a:pt x="298" y="22"/>
                  </a:lnTo>
                  <a:lnTo>
                    <a:pt x="277" y="32"/>
                  </a:lnTo>
                  <a:lnTo>
                    <a:pt x="259" y="44"/>
                  </a:lnTo>
                  <a:lnTo>
                    <a:pt x="245" y="54"/>
                  </a:lnTo>
                  <a:lnTo>
                    <a:pt x="235" y="64"/>
                  </a:lnTo>
                  <a:lnTo>
                    <a:pt x="235" y="64"/>
                  </a:lnTo>
                  <a:lnTo>
                    <a:pt x="225" y="82"/>
                  </a:lnTo>
                  <a:lnTo>
                    <a:pt x="217" y="90"/>
                  </a:lnTo>
                  <a:lnTo>
                    <a:pt x="211" y="96"/>
                  </a:lnTo>
                  <a:lnTo>
                    <a:pt x="203" y="102"/>
                  </a:lnTo>
                  <a:lnTo>
                    <a:pt x="195" y="106"/>
                  </a:lnTo>
                  <a:lnTo>
                    <a:pt x="185" y="108"/>
                  </a:lnTo>
                  <a:lnTo>
                    <a:pt x="177" y="109"/>
                  </a:lnTo>
                  <a:lnTo>
                    <a:pt x="177" y="109"/>
                  </a:lnTo>
                  <a:lnTo>
                    <a:pt x="163" y="108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33" y="98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4" y="98"/>
                  </a:lnTo>
                  <a:lnTo>
                    <a:pt x="106" y="100"/>
                  </a:lnTo>
                  <a:lnTo>
                    <a:pt x="100" y="102"/>
                  </a:lnTo>
                  <a:lnTo>
                    <a:pt x="94" y="106"/>
                  </a:lnTo>
                  <a:lnTo>
                    <a:pt x="82" y="117"/>
                  </a:lnTo>
                  <a:lnTo>
                    <a:pt x="74" y="133"/>
                  </a:lnTo>
                  <a:lnTo>
                    <a:pt x="74" y="133"/>
                  </a:lnTo>
                  <a:close/>
                </a:path>
              </a:pathLst>
            </a:custGeom>
            <a:solidFill>
              <a:srgbClr val="A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DF621A2E-5926-4F6B-88ED-3569402E3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4781550"/>
              <a:ext cx="1730375" cy="2076450"/>
            </a:xfrm>
            <a:custGeom>
              <a:avLst/>
              <a:gdLst>
                <a:gd name="T0" fmla="*/ 249 w 1090"/>
                <a:gd name="T1" fmla="*/ 151 h 1308"/>
                <a:gd name="T2" fmla="*/ 161 w 1090"/>
                <a:gd name="T3" fmla="*/ 248 h 1308"/>
                <a:gd name="T4" fmla="*/ 96 w 1090"/>
                <a:gd name="T5" fmla="*/ 296 h 1308"/>
                <a:gd name="T6" fmla="*/ 50 w 1090"/>
                <a:gd name="T7" fmla="*/ 338 h 1308"/>
                <a:gd name="T8" fmla="*/ 0 w 1090"/>
                <a:gd name="T9" fmla="*/ 386 h 1308"/>
                <a:gd name="T10" fmla="*/ 8 w 1090"/>
                <a:gd name="T11" fmla="*/ 405 h 1308"/>
                <a:gd name="T12" fmla="*/ 22 w 1090"/>
                <a:gd name="T13" fmla="*/ 501 h 1308"/>
                <a:gd name="T14" fmla="*/ 34 w 1090"/>
                <a:gd name="T15" fmla="*/ 586 h 1308"/>
                <a:gd name="T16" fmla="*/ 42 w 1090"/>
                <a:gd name="T17" fmla="*/ 654 h 1308"/>
                <a:gd name="T18" fmla="*/ 44 w 1090"/>
                <a:gd name="T19" fmla="*/ 670 h 1308"/>
                <a:gd name="T20" fmla="*/ 48 w 1090"/>
                <a:gd name="T21" fmla="*/ 722 h 1308"/>
                <a:gd name="T22" fmla="*/ 96 w 1090"/>
                <a:gd name="T23" fmla="*/ 847 h 1308"/>
                <a:gd name="T24" fmla="*/ 141 w 1090"/>
                <a:gd name="T25" fmla="*/ 966 h 1308"/>
                <a:gd name="T26" fmla="*/ 151 w 1090"/>
                <a:gd name="T27" fmla="*/ 1020 h 1308"/>
                <a:gd name="T28" fmla="*/ 187 w 1090"/>
                <a:gd name="T29" fmla="*/ 1034 h 1308"/>
                <a:gd name="T30" fmla="*/ 283 w 1090"/>
                <a:gd name="T31" fmla="*/ 1042 h 1308"/>
                <a:gd name="T32" fmla="*/ 402 w 1090"/>
                <a:gd name="T33" fmla="*/ 1083 h 1308"/>
                <a:gd name="T34" fmla="*/ 461 w 1090"/>
                <a:gd name="T35" fmla="*/ 1141 h 1308"/>
                <a:gd name="T36" fmla="*/ 487 w 1090"/>
                <a:gd name="T37" fmla="*/ 1177 h 1308"/>
                <a:gd name="T38" fmla="*/ 654 w 1090"/>
                <a:gd name="T39" fmla="*/ 1250 h 1308"/>
                <a:gd name="T40" fmla="*/ 813 w 1090"/>
                <a:gd name="T41" fmla="*/ 1308 h 1308"/>
                <a:gd name="T42" fmla="*/ 845 w 1090"/>
                <a:gd name="T43" fmla="*/ 1300 h 1308"/>
                <a:gd name="T44" fmla="*/ 853 w 1090"/>
                <a:gd name="T45" fmla="*/ 1278 h 1308"/>
                <a:gd name="T46" fmla="*/ 843 w 1090"/>
                <a:gd name="T47" fmla="*/ 1244 h 1308"/>
                <a:gd name="T48" fmla="*/ 805 w 1090"/>
                <a:gd name="T49" fmla="*/ 1225 h 1308"/>
                <a:gd name="T50" fmla="*/ 764 w 1090"/>
                <a:gd name="T51" fmla="*/ 1171 h 1308"/>
                <a:gd name="T52" fmla="*/ 762 w 1090"/>
                <a:gd name="T53" fmla="*/ 1117 h 1308"/>
                <a:gd name="T54" fmla="*/ 762 w 1090"/>
                <a:gd name="T55" fmla="*/ 1032 h 1308"/>
                <a:gd name="T56" fmla="*/ 740 w 1090"/>
                <a:gd name="T57" fmla="*/ 950 h 1308"/>
                <a:gd name="T58" fmla="*/ 744 w 1090"/>
                <a:gd name="T59" fmla="*/ 889 h 1308"/>
                <a:gd name="T60" fmla="*/ 885 w 1090"/>
                <a:gd name="T61" fmla="*/ 664 h 1308"/>
                <a:gd name="T62" fmla="*/ 1090 w 1090"/>
                <a:gd name="T63" fmla="*/ 380 h 1308"/>
                <a:gd name="T64" fmla="*/ 1030 w 1090"/>
                <a:gd name="T65" fmla="*/ 334 h 1308"/>
                <a:gd name="T66" fmla="*/ 992 w 1090"/>
                <a:gd name="T67" fmla="*/ 322 h 1308"/>
                <a:gd name="T68" fmla="*/ 943 w 1090"/>
                <a:gd name="T69" fmla="*/ 324 h 1308"/>
                <a:gd name="T70" fmla="*/ 923 w 1090"/>
                <a:gd name="T71" fmla="*/ 336 h 1308"/>
                <a:gd name="T72" fmla="*/ 883 w 1090"/>
                <a:gd name="T73" fmla="*/ 372 h 1308"/>
                <a:gd name="T74" fmla="*/ 837 w 1090"/>
                <a:gd name="T75" fmla="*/ 380 h 1308"/>
                <a:gd name="T76" fmla="*/ 690 w 1090"/>
                <a:gd name="T77" fmla="*/ 362 h 1308"/>
                <a:gd name="T78" fmla="*/ 571 w 1090"/>
                <a:gd name="T79" fmla="*/ 338 h 1308"/>
                <a:gd name="T80" fmla="*/ 539 w 1090"/>
                <a:gd name="T81" fmla="*/ 304 h 1308"/>
                <a:gd name="T82" fmla="*/ 551 w 1090"/>
                <a:gd name="T83" fmla="*/ 248 h 1308"/>
                <a:gd name="T84" fmla="*/ 573 w 1090"/>
                <a:gd name="T85" fmla="*/ 221 h 1308"/>
                <a:gd name="T86" fmla="*/ 624 w 1090"/>
                <a:gd name="T87" fmla="*/ 173 h 1308"/>
                <a:gd name="T88" fmla="*/ 551 w 1090"/>
                <a:gd name="T89" fmla="*/ 137 h 1308"/>
                <a:gd name="T90" fmla="*/ 487 w 1090"/>
                <a:gd name="T91" fmla="*/ 117 h 1308"/>
                <a:gd name="T92" fmla="*/ 461 w 1090"/>
                <a:gd name="T93" fmla="*/ 58 h 1308"/>
                <a:gd name="T94" fmla="*/ 446 w 1090"/>
                <a:gd name="T95" fmla="*/ 10 h 1308"/>
                <a:gd name="T96" fmla="*/ 428 w 1090"/>
                <a:gd name="T97" fmla="*/ 0 h 1308"/>
                <a:gd name="T98" fmla="*/ 354 w 1090"/>
                <a:gd name="T99" fmla="*/ 22 h 1308"/>
                <a:gd name="T100" fmla="*/ 318 w 1090"/>
                <a:gd name="T101" fmla="*/ 65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0" h="1308">
                  <a:moveTo>
                    <a:pt x="296" y="95"/>
                  </a:moveTo>
                  <a:lnTo>
                    <a:pt x="296" y="95"/>
                  </a:lnTo>
                  <a:lnTo>
                    <a:pt x="273" y="123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17" y="191"/>
                  </a:lnTo>
                  <a:lnTo>
                    <a:pt x="181" y="228"/>
                  </a:lnTo>
                  <a:lnTo>
                    <a:pt x="161" y="248"/>
                  </a:lnTo>
                  <a:lnTo>
                    <a:pt x="141" y="264"/>
                  </a:lnTo>
                  <a:lnTo>
                    <a:pt x="120" y="280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84" y="304"/>
                  </a:lnTo>
                  <a:lnTo>
                    <a:pt x="74" y="314"/>
                  </a:lnTo>
                  <a:lnTo>
                    <a:pt x="50" y="338"/>
                  </a:lnTo>
                  <a:lnTo>
                    <a:pt x="50" y="338"/>
                  </a:lnTo>
                  <a:lnTo>
                    <a:pt x="36" y="356"/>
                  </a:lnTo>
                  <a:lnTo>
                    <a:pt x="18" y="374"/>
                  </a:lnTo>
                  <a:lnTo>
                    <a:pt x="18" y="37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8" y="405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8" y="465"/>
                  </a:lnTo>
                  <a:lnTo>
                    <a:pt x="22" y="501"/>
                  </a:lnTo>
                  <a:lnTo>
                    <a:pt x="22" y="501"/>
                  </a:lnTo>
                  <a:lnTo>
                    <a:pt x="28" y="557"/>
                  </a:lnTo>
                  <a:lnTo>
                    <a:pt x="28" y="557"/>
                  </a:lnTo>
                  <a:lnTo>
                    <a:pt x="34" y="586"/>
                  </a:lnTo>
                  <a:lnTo>
                    <a:pt x="34" y="586"/>
                  </a:lnTo>
                  <a:lnTo>
                    <a:pt x="40" y="618"/>
                  </a:lnTo>
                  <a:lnTo>
                    <a:pt x="42" y="636"/>
                  </a:lnTo>
                  <a:lnTo>
                    <a:pt x="42" y="654"/>
                  </a:lnTo>
                  <a:lnTo>
                    <a:pt x="42" y="654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4" y="670"/>
                  </a:lnTo>
                  <a:lnTo>
                    <a:pt x="42" y="678"/>
                  </a:lnTo>
                  <a:lnTo>
                    <a:pt x="42" y="678"/>
                  </a:lnTo>
                  <a:lnTo>
                    <a:pt x="44" y="700"/>
                  </a:lnTo>
                  <a:lnTo>
                    <a:pt x="48" y="722"/>
                  </a:lnTo>
                  <a:lnTo>
                    <a:pt x="54" y="741"/>
                  </a:lnTo>
                  <a:lnTo>
                    <a:pt x="60" y="763"/>
                  </a:lnTo>
                  <a:lnTo>
                    <a:pt x="76" y="805"/>
                  </a:lnTo>
                  <a:lnTo>
                    <a:pt x="96" y="847"/>
                  </a:lnTo>
                  <a:lnTo>
                    <a:pt x="96" y="847"/>
                  </a:lnTo>
                  <a:lnTo>
                    <a:pt x="112" y="885"/>
                  </a:lnTo>
                  <a:lnTo>
                    <a:pt x="127" y="924"/>
                  </a:lnTo>
                  <a:lnTo>
                    <a:pt x="141" y="966"/>
                  </a:lnTo>
                  <a:lnTo>
                    <a:pt x="147" y="986"/>
                  </a:lnTo>
                  <a:lnTo>
                    <a:pt x="151" y="1008"/>
                  </a:lnTo>
                  <a:lnTo>
                    <a:pt x="151" y="1008"/>
                  </a:lnTo>
                  <a:lnTo>
                    <a:pt x="151" y="1020"/>
                  </a:lnTo>
                  <a:lnTo>
                    <a:pt x="151" y="1020"/>
                  </a:lnTo>
                  <a:lnTo>
                    <a:pt x="157" y="1024"/>
                  </a:lnTo>
                  <a:lnTo>
                    <a:pt x="165" y="1028"/>
                  </a:lnTo>
                  <a:lnTo>
                    <a:pt x="187" y="1034"/>
                  </a:lnTo>
                  <a:lnTo>
                    <a:pt x="213" y="1036"/>
                  </a:lnTo>
                  <a:lnTo>
                    <a:pt x="251" y="1038"/>
                  </a:lnTo>
                  <a:lnTo>
                    <a:pt x="251" y="1038"/>
                  </a:lnTo>
                  <a:lnTo>
                    <a:pt x="283" y="1042"/>
                  </a:lnTo>
                  <a:lnTo>
                    <a:pt x="314" y="1048"/>
                  </a:lnTo>
                  <a:lnTo>
                    <a:pt x="346" y="1056"/>
                  </a:lnTo>
                  <a:lnTo>
                    <a:pt x="376" y="1067"/>
                  </a:lnTo>
                  <a:lnTo>
                    <a:pt x="402" y="1083"/>
                  </a:lnTo>
                  <a:lnTo>
                    <a:pt x="428" y="1103"/>
                  </a:lnTo>
                  <a:lnTo>
                    <a:pt x="440" y="1115"/>
                  </a:lnTo>
                  <a:lnTo>
                    <a:pt x="452" y="1127"/>
                  </a:lnTo>
                  <a:lnTo>
                    <a:pt x="461" y="1141"/>
                  </a:lnTo>
                  <a:lnTo>
                    <a:pt x="471" y="1157"/>
                  </a:lnTo>
                  <a:lnTo>
                    <a:pt x="471" y="1157"/>
                  </a:lnTo>
                  <a:lnTo>
                    <a:pt x="479" y="1167"/>
                  </a:lnTo>
                  <a:lnTo>
                    <a:pt x="487" y="1177"/>
                  </a:lnTo>
                  <a:lnTo>
                    <a:pt x="497" y="1185"/>
                  </a:lnTo>
                  <a:lnTo>
                    <a:pt x="509" y="1191"/>
                  </a:lnTo>
                  <a:lnTo>
                    <a:pt x="509" y="1191"/>
                  </a:lnTo>
                  <a:lnTo>
                    <a:pt x="654" y="1250"/>
                  </a:lnTo>
                  <a:lnTo>
                    <a:pt x="801" y="1306"/>
                  </a:lnTo>
                  <a:lnTo>
                    <a:pt x="801" y="1306"/>
                  </a:lnTo>
                  <a:lnTo>
                    <a:pt x="807" y="1306"/>
                  </a:lnTo>
                  <a:lnTo>
                    <a:pt x="813" y="1308"/>
                  </a:lnTo>
                  <a:lnTo>
                    <a:pt x="813" y="1308"/>
                  </a:lnTo>
                  <a:lnTo>
                    <a:pt x="825" y="1306"/>
                  </a:lnTo>
                  <a:lnTo>
                    <a:pt x="837" y="1304"/>
                  </a:lnTo>
                  <a:lnTo>
                    <a:pt x="845" y="1300"/>
                  </a:lnTo>
                  <a:lnTo>
                    <a:pt x="849" y="1296"/>
                  </a:lnTo>
                  <a:lnTo>
                    <a:pt x="849" y="1296"/>
                  </a:lnTo>
                  <a:lnTo>
                    <a:pt x="853" y="1286"/>
                  </a:lnTo>
                  <a:lnTo>
                    <a:pt x="853" y="1278"/>
                  </a:lnTo>
                  <a:lnTo>
                    <a:pt x="855" y="1268"/>
                  </a:lnTo>
                  <a:lnTo>
                    <a:pt x="853" y="1260"/>
                  </a:lnTo>
                  <a:lnTo>
                    <a:pt x="849" y="1252"/>
                  </a:lnTo>
                  <a:lnTo>
                    <a:pt x="843" y="1244"/>
                  </a:lnTo>
                  <a:lnTo>
                    <a:pt x="835" y="1238"/>
                  </a:lnTo>
                  <a:lnTo>
                    <a:pt x="823" y="1234"/>
                  </a:lnTo>
                  <a:lnTo>
                    <a:pt x="823" y="1234"/>
                  </a:lnTo>
                  <a:lnTo>
                    <a:pt x="805" y="1225"/>
                  </a:lnTo>
                  <a:lnTo>
                    <a:pt x="789" y="1215"/>
                  </a:lnTo>
                  <a:lnTo>
                    <a:pt x="780" y="1201"/>
                  </a:lnTo>
                  <a:lnTo>
                    <a:pt x="770" y="1187"/>
                  </a:lnTo>
                  <a:lnTo>
                    <a:pt x="764" y="1171"/>
                  </a:lnTo>
                  <a:lnTo>
                    <a:pt x="762" y="1153"/>
                  </a:lnTo>
                  <a:lnTo>
                    <a:pt x="760" y="1135"/>
                  </a:lnTo>
                  <a:lnTo>
                    <a:pt x="762" y="1117"/>
                  </a:lnTo>
                  <a:lnTo>
                    <a:pt x="762" y="1117"/>
                  </a:lnTo>
                  <a:lnTo>
                    <a:pt x="764" y="1095"/>
                  </a:lnTo>
                  <a:lnTo>
                    <a:pt x="764" y="1073"/>
                  </a:lnTo>
                  <a:lnTo>
                    <a:pt x="764" y="1054"/>
                  </a:lnTo>
                  <a:lnTo>
                    <a:pt x="762" y="1032"/>
                  </a:lnTo>
                  <a:lnTo>
                    <a:pt x="758" y="1012"/>
                  </a:lnTo>
                  <a:lnTo>
                    <a:pt x="754" y="990"/>
                  </a:lnTo>
                  <a:lnTo>
                    <a:pt x="740" y="950"/>
                  </a:lnTo>
                  <a:lnTo>
                    <a:pt x="740" y="950"/>
                  </a:lnTo>
                  <a:lnTo>
                    <a:pt x="736" y="934"/>
                  </a:lnTo>
                  <a:lnTo>
                    <a:pt x="736" y="918"/>
                  </a:lnTo>
                  <a:lnTo>
                    <a:pt x="740" y="902"/>
                  </a:lnTo>
                  <a:lnTo>
                    <a:pt x="744" y="889"/>
                  </a:lnTo>
                  <a:lnTo>
                    <a:pt x="744" y="889"/>
                  </a:lnTo>
                  <a:lnTo>
                    <a:pt x="813" y="775"/>
                  </a:lnTo>
                  <a:lnTo>
                    <a:pt x="849" y="720"/>
                  </a:lnTo>
                  <a:lnTo>
                    <a:pt x="885" y="664"/>
                  </a:lnTo>
                  <a:lnTo>
                    <a:pt x="885" y="664"/>
                  </a:lnTo>
                  <a:lnTo>
                    <a:pt x="935" y="592"/>
                  </a:lnTo>
                  <a:lnTo>
                    <a:pt x="984" y="523"/>
                  </a:lnTo>
                  <a:lnTo>
                    <a:pt x="1090" y="380"/>
                  </a:lnTo>
                  <a:lnTo>
                    <a:pt x="1090" y="380"/>
                  </a:lnTo>
                  <a:lnTo>
                    <a:pt x="1070" y="364"/>
                  </a:lnTo>
                  <a:lnTo>
                    <a:pt x="1050" y="348"/>
                  </a:lnTo>
                  <a:lnTo>
                    <a:pt x="1030" y="334"/>
                  </a:lnTo>
                  <a:lnTo>
                    <a:pt x="1020" y="330"/>
                  </a:lnTo>
                  <a:lnTo>
                    <a:pt x="1008" y="326"/>
                  </a:lnTo>
                  <a:lnTo>
                    <a:pt x="1008" y="326"/>
                  </a:lnTo>
                  <a:lnTo>
                    <a:pt x="992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56" y="322"/>
                  </a:lnTo>
                  <a:lnTo>
                    <a:pt x="943" y="324"/>
                  </a:lnTo>
                  <a:lnTo>
                    <a:pt x="931" y="330"/>
                  </a:lnTo>
                  <a:lnTo>
                    <a:pt x="927" y="332"/>
                  </a:lnTo>
                  <a:lnTo>
                    <a:pt x="923" y="336"/>
                  </a:lnTo>
                  <a:lnTo>
                    <a:pt x="923" y="336"/>
                  </a:lnTo>
                  <a:lnTo>
                    <a:pt x="913" y="348"/>
                  </a:lnTo>
                  <a:lnTo>
                    <a:pt x="903" y="358"/>
                  </a:lnTo>
                  <a:lnTo>
                    <a:pt x="893" y="366"/>
                  </a:lnTo>
                  <a:lnTo>
                    <a:pt x="883" y="372"/>
                  </a:lnTo>
                  <a:lnTo>
                    <a:pt x="871" y="376"/>
                  </a:lnTo>
                  <a:lnTo>
                    <a:pt x="861" y="378"/>
                  </a:lnTo>
                  <a:lnTo>
                    <a:pt x="837" y="380"/>
                  </a:lnTo>
                  <a:lnTo>
                    <a:pt x="837" y="380"/>
                  </a:lnTo>
                  <a:lnTo>
                    <a:pt x="817" y="380"/>
                  </a:lnTo>
                  <a:lnTo>
                    <a:pt x="795" y="376"/>
                  </a:lnTo>
                  <a:lnTo>
                    <a:pt x="795" y="376"/>
                  </a:lnTo>
                  <a:lnTo>
                    <a:pt x="690" y="362"/>
                  </a:lnTo>
                  <a:lnTo>
                    <a:pt x="638" y="354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71" y="338"/>
                  </a:lnTo>
                  <a:lnTo>
                    <a:pt x="555" y="328"/>
                  </a:lnTo>
                  <a:lnTo>
                    <a:pt x="545" y="316"/>
                  </a:lnTo>
                  <a:lnTo>
                    <a:pt x="541" y="310"/>
                  </a:lnTo>
                  <a:lnTo>
                    <a:pt x="539" y="304"/>
                  </a:lnTo>
                  <a:lnTo>
                    <a:pt x="539" y="304"/>
                  </a:lnTo>
                  <a:lnTo>
                    <a:pt x="539" y="286"/>
                  </a:lnTo>
                  <a:lnTo>
                    <a:pt x="543" y="266"/>
                  </a:lnTo>
                  <a:lnTo>
                    <a:pt x="551" y="248"/>
                  </a:lnTo>
                  <a:lnTo>
                    <a:pt x="561" y="232"/>
                  </a:lnTo>
                  <a:lnTo>
                    <a:pt x="561" y="232"/>
                  </a:lnTo>
                  <a:lnTo>
                    <a:pt x="567" y="227"/>
                  </a:lnTo>
                  <a:lnTo>
                    <a:pt x="573" y="221"/>
                  </a:lnTo>
                  <a:lnTo>
                    <a:pt x="589" y="209"/>
                  </a:lnTo>
                  <a:lnTo>
                    <a:pt x="623" y="191"/>
                  </a:lnTo>
                  <a:lnTo>
                    <a:pt x="623" y="191"/>
                  </a:lnTo>
                  <a:lnTo>
                    <a:pt x="624" y="173"/>
                  </a:lnTo>
                  <a:lnTo>
                    <a:pt x="624" y="173"/>
                  </a:lnTo>
                  <a:lnTo>
                    <a:pt x="587" y="153"/>
                  </a:lnTo>
                  <a:lnTo>
                    <a:pt x="569" y="143"/>
                  </a:lnTo>
                  <a:lnTo>
                    <a:pt x="551" y="137"/>
                  </a:lnTo>
                  <a:lnTo>
                    <a:pt x="551" y="137"/>
                  </a:lnTo>
                  <a:lnTo>
                    <a:pt x="523" y="129"/>
                  </a:lnTo>
                  <a:lnTo>
                    <a:pt x="503" y="123"/>
                  </a:lnTo>
                  <a:lnTo>
                    <a:pt x="487" y="117"/>
                  </a:lnTo>
                  <a:lnTo>
                    <a:pt x="477" y="107"/>
                  </a:lnTo>
                  <a:lnTo>
                    <a:pt x="471" y="95"/>
                  </a:lnTo>
                  <a:lnTo>
                    <a:pt x="465" y="79"/>
                  </a:lnTo>
                  <a:lnTo>
                    <a:pt x="461" y="58"/>
                  </a:lnTo>
                  <a:lnTo>
                    <a:pt x="457" y="30"/>
                  </a:lnTo>
                  <a:lnTo>
                    <a:pt x="457" y="30"/>
                  </a:lnTo>
                  <a:lnTo>
                    <a:pt x="454" y="20"/>
                  </a:lnTo>
                  <a:lnTo>
                    <a:pt x="446" y="10"/>
                  </a:lnTo>
                  <a:lnTo>
                    <a:pt x="436" y="4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04" y="8"/>
                  </a:lnTo>
                  <a:lnTo>
                    <a:pt x="378" y="16"/>
                  </a:lnTo>
                  <a:lnTo>
                    <a:pt x="354" y="22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26" y="50"/>
                  </a:lnTo>
                  <a:lnTo>
                    <a:pt x="318" y="65"/>
                  </a:lnTo>
                  <a:lnTo>
                    <a:pt x="308" y="79"/>
                  </a:lnTo>
                  <a:lnTo>
                    <a:pt x="296" y="95"/>
                  </a:lnTo>
                  <a:lnTo>
                    <a:pt x="296" y="95"/>
                  </a:lnTo>
                  <a:close/>
                </a:path>
              </a:pathLst>
            </a:custGeom>
            <a:solidFill>
              <a:srgbClr val="5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4DA51495-5DBA-4E69-A7D0-CE2297BFF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5203825"/>
              <a:ext cx="1749425" cy="1533525"/>
            </a:xfrm>
            <a:custGeom>
              <a:avLst/>
              <a:gdLst>
                <a:gd name="T0" fmla="*/ 698 w 1102"/>
                <a:gd name="T1" fmla="*/ 217 h 966"/>
                <a:gd name="T2" fmla="*/ 636 w 1102"/>
                <a:gd name="T3" fmla="*/ 225 h 966"/>
                <a:gd name="T4" fmla="*/ 583 w 1102"/>
                <a:gd name="T5" fmla="*/ 203 h 966"/>
                <a:gd name="T6" fmla="*/ 547 w 1102"/>
                <a:gd name="T7" fmla="*/ 151 h 966"/>
                <a:gd name="T8" fmla="*/ 523 w 1102"/>
                <a:gd name="T9" fmla="*/ 42 h 966"/>
                <a:gd name="T10" fmla="*/ 517 w 1102"/>
                <a:gd name="T11" fmla="*/ 4 h 966"/>
                <a:gd name="T12" fmla="*/ 479 w 1102"/>
                <a:gd name="T13" fmla="*/ 0 h 966"/>
                <a:gd name="T14" fmla="*/ 394 w 1102"/>
                <a:gd name="T15" fmla="*/ 4 h 966"/>
                <a:gd name="T16" fmla="*/ 358 w 1102"/>
                <a:gd name="T17" fmla="*/ 0 h 966"/>
                <a:gd name="T18" fmla="*/ 350 w 1102"/>
                <a:gd name="T19" fmla="*/ 12 h 966"/>
                <a:gd name="T20" fmla="*/ 302 w 1102"/>
                <a:gd name="T21" fmla="*/ 56 h 966"/>
                <a:gd name="T22" fmla="*/ 225 w 1102"/>
                <a:gd name="T23" fmla="*/ 72 h 966"/>
                <a:gd name="T24" fmla="*/ 213 w 1102"/>
                <a:gd name="T25" fmla="*/ 72 h 966"/>
                <a:gd name="T26" fmla="*/ 153 w 1102"/>
                <a:gd name="T27" fmla="*/ 96 h 966"/>
                <a:gd name="T28" fmla="*/ 135 w 1102"/>
                <a:gd name="T29" fmla="*/ 128 h 966"/>
                <a:gd name="T30" fmla="*/ 131 w 1102"/>
                <a:gd name="T31" fmla="*/ 175 h 966"/>
                <a:gd name="T32" fmla="*/ 98 w 1102"/>
                <a:gd name="T33" fmla="*/ 247 h 966"/>
                <a:gd name="T34" fmla="*/ 52 w 1102"/>
                <a:gd name="T35" fmla="*/ 298 h 966"/>
                <a:gd name="T36" fmla="*/ 0 w 1102"/>
                <a:gd name="T37" fmla="*/ 358 h 966"/>
                <a:gd name="T38" fmla="*/ 20 w 1102"/>
                <a:gd name="T39" fmla="*/ 372 h 966"/>
                <a:gd name="T40" fmla="*/ 58 w 1102"/>
                <a:gd name="T41" fmla="*/ 436 h 966"/>
                <a:gd name="T42" fmla="*/ 66 w 1102"/>
                <a:gd name="T43" fmla="*/ 489 h 966"/>
                <a:gd name="T44" fmla="*/ 88 w 1102"/>
                <a:gd name="T45" fmla="*/ 507 h 966"/>
                <a:gd name="T46" fmla="*/ 139 w 1102"/>
                <a:gd name="T47" fmla="*/ 549 h 966"/>
                <a:gd name="T48" fmla="*/ 167 w 1102"/>
                <a:gd name="T49" fmla="*/ 589 h 966"/>
                <a:gd name="T50" fmla="*/ 181 w 1102"/>
                <a:gd name="T51" fmla="*/ 642 h 966"/>
                <a:gd name="T52" fmla="*/ 207 w 1102"/>
                <a:gd name="T53" fmla="*/ 716 h 966"/>
                <a:gd name="T54" fmla="*/ 271 w 1102"/>
                <a:gd name="T55" fmla="*/ 790 h 966"/>
                <a:gd name="T56" fmla="*/ 348 w 1102"/>
                <a:gd name="T57" fmla="*/ 811 h 966"/>
                <a:gd name="T58" fmla="*/ 366 w 1102"/>
                <a:gd name="T59" fmla="*/ 933 h 966"/>
                <a:gd name="T60" fmla="*/ 400 w 1102"/>
                <a:gd name="T61" fmla="*/ 929 h 966"/>
                <a:gd name="T62" fmla="*/ 453 w 1102"/>
                <a:gd name="T63" fmla="*/ 966 h 966"/>
                <a:gd name="T64" fmla="*/ 475 w 1102"/>
                <a:gd name="T65" fmla="*/ 937 h 966"/>
                <a:gd name="T66" fmla="*/ 563 w 1102"/>
                <a:gd name="T67" fmla="*/ 833 h 966"/>
                <a:gd name="T68" fmla="*/ 620 w 1102"/>
                <a:gd name="T69" fmla="*/ 805 h 966"/>
                <a:gd name="T70" fmla="*/ 688 w 1102"/>
                <a:gd name="T71" fmla="*/ 795 h 966"/>
                <a:gd name="T72" fmla="*/ 726 w 1102"/>
                <a:gd name="T73" fmla="*/ 797 h 966"/>
                <a:gd name="T74" fmla="*/ 752 w 1102"/>
                <a:gd name="T75" fmla="*/ 797 h 966"/>
                <a:gd name="T76" fmla="*/ 807 w 1102"/>
                <a:gd name="T77" fmla="*/ 817 h 966"/>
                <a:gd name="T78" fmla="*/ 845 w 1102"/>
                <a:gd name="T79" fmla="*/ 843 h 966"/>
                <a:gd name="T80" fmla="*/ 881 w 1102"/>
                <a:gd name="T81" fmla="*/ 847 h 966"/>
                <a:gd name="T82" fmla="*/ 915 w 1102"/>
                <a:gd name="T83" fmla="*/ 829 h 966"/>
                <a:gd name="T84" fmla="*/ 933 w 1102"/>
                <a:gd name="T85" fmla="*/ 799 h 966"/>
                <a:gd name="T86" fmla="*/ 1098 w 1102"/>
                <a:gd name="T87" fmla="*/ 760 h 966"/>
                <a:gd name="T88" fmla="*/ 1092 w 1102"/>
                <a:gd name="T89" fmla="*/ 702 h 966"/>
                <a:gd name="T90" fmla="*/ 1020 w 1102"/>
                <a:gd name="T91" fmla="*/ 525 h 966"/>
                <a:gd name="T92" fmla="*/ 996 w 1102"/>
                <a:gd name="T93" fmla="*/ 434 h 966"/>
                <a:gd name="T94" fmla="*/ 992 w 1102"/>
                <a:gd name="T95" fmla="*/ 362 h 966"/>
                <a:gd name="T96" fmla="*/ 978 w 1102"/>
                <a:gd name="T97" fmla="*/ 296 h 966"/>
                <a:gd name="T98" fmla="*/ 962 w 1102"/>
                <a:gd name="T99" fmla="*/ 151 h 966"/>
                <a:gd name="T100" fmla="*/ 791 w 1102"/>
                <a:gd name="T101" fmla="*/ 18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2" h="966">
                  <a:moveTo>
                    <a:pt x="791" y="189"/>
                  </a:moveTo>
                  <a:lnTo>
                    <a:pt x="791" y="189"/>
                  </a:lnTo>
                  <a:lnTo>
                    <a:pt x="698" y="217"/>
                  </a:lnTo>
                  <a:lnTo>
                    <a:pt x="698" y="217"/>
                  </a:lnTo>
                  <a:lnTo>
                    <a:pt x="672" y="225"/>
                  </a:lnTo>
                  <a:lnTo>
                    <a:pt x="650" y="227"/>
                  </a:lnTo>
                  <a:lnTo>
                    <a:pt x="650" y="227"/>
                  </a:lnTo>
                  <a:lnTo>
                    <a:pt x="636" y="225"/>
                  </a:lnTo>
                  <a:lnTo>
                    <a:pt x="622" y="223"/>
                  </a:lnTo>
                  <a:lnTo>
                    <a:pt x="611" y="219"/>
                  </a:lnTo>
                  <a:lnTo>
                    <a:pt x="597" y="211"/>
                  </a:lnTo>
                  <a:lnTo>
                    <a:pt x="583" y="203"/>
                  </a:lnTo>
                  <a:lnTo>
                    <a:pt x="569" y="189"/>
                  </a:lnTo>
                  <a:lnTo>
                    <a:pt x="559" y="173"/>
                  </a:lnTo>
                  <a:lnTo>
                    <a:pt x="547" y="151"/>
                  </a:lnTo>
                  <a:lnTo>
                    <a:pt x="547" y="151"/>
                  </a:lnTo>
                  <a:lnTo>
                    <a:pt x="537" y="124"/>
                  </a:lnTo>
                  <a:lnTo>
                    <a:pt x="531" y="96"/>
                  </a:lnTo>
                  <a:lnTo>
                    <a:pt x="527" y="68"/>
                  </a:lnTo>
                  <a:lnTo>
                    <a:pt x="523" y="42"/>
                  </a:lnTo>
                  <a:lnTo>
                    <a:pt x="523" y="42"/>
                  </a:lnTo>
                  <a:lnTo>
                    <a:pt x="519" y="14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07" y="2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42" y="22"/>
                  </a:lnTo>
                  <a:lnTo>
                    <a:pt x="336" y="32"/>
                  </a:lnTo>
                  <a:lnTo>
                    <a:pt x="318" y="46"/>
                  </a:lnTo>
                  <a:lnTo>
                    <a:pt x="302" y="56"/>
                  </a:lnTo>
                  <a:lnTo>
                    <a:pt x="285" y="64"/>
                  </a:lnTo>
                  <a:lnTo>
                    <a:pt x="267" y="68"/>
                  </a:lnTo>
                  <a:lnTo>
                    <a:pt x="251" y="70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15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41" y="112"/>
                  </a:lnTo>
                  <a:lnTo>
                    <a:pt x="135" y="128"/>
                  </a:lnTo>
                  <a:lnTo>
                    <a:pt x="131" y="14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75"/>
                  </a:lnTo>
                  <a:lnTo>
                    <a:pt x="131" y="185"/>
                  </a:lnTo>
                  <a:lnTo>
                    <a:pt x="125" y="203"/>
                  </a:lnTo>
                  <a:lnTo>
                    <a:pt x="116" y="225"/>
                  </a:lnTo>
                  <a:lnTo>
                    <a:pt x="98" y="247"/>
                  </a:lnTo>
                  <a:lnTo>
                    <a:pt x="98" y="247"/>
                  </a:lnTo>
                  <a:lnTo>
                    <a:pt x="76" y="273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28" y="324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0" y="372"/>
                  </a:lnTo>
                  <a:lnTo>
                    <a:pt x="34" y="388"/>
                  </a:lnTo>
                  <a:lnTo>
                    <a:pt x="44" y="402"/>
                  </a:lnTo>
                  <a:lnTo>
                    <a:pt x="52" y="418"/>
                  </a:lnTo>
                  <a:lnTo>
                    <a:pt x="58" y="436"/>
                  </a:lnTo>
                  <a:lnTo>
                    <a:pt x="62" y="452"/>
                  </a:lnTo>
                  <a:lnTo>
                    <a:pt x="66" y="483"/>
                  </a:lnTo>
                  <a:lnTo>
                    <a:pt x="66" y="483"/>
                  </a:lnTo>
                  <a:lnTo>
                    <a:pt x="66" y="489"/>
                  </a:lnTo>
                  <a:lnTo>
                    <a:pt x="70" y="493"/>
                  </a:lnTo>
                  <a:lnTo>
                    <a:pt x="76" y="499"/>
                  </a:lnTo>
                  <a:lnTo>
                    <a:pt x="88" y="507"/>
                  </a:lnTo>
                  <a:lnTo>
                    <a:pt x="88" y="507"/>
                  </a:lnTo>
                  <a:lnTo>
                    <a:pt x="112" y="523"/>
                  </a:lnTo>
                  <a:lnTo>
                    <a:pt x="133" y="543"/>
                  </a:lnTo>
                  <a:lnTo>
                    <a:pt x="133" y="543"/>
                  </a:lnTo>
                  <a:lnTo>
                    <a:pt x="139" y="549"/>
                  </a:lnTo>
                  <a:lnTo>
                    <a:pt x="139" y="549"/>
                  </a:lnTo>
                  <a:lnTo>
                    <a:pt x="153" y="569"/>
                  </a:lnTo>
                  <a:lnTo>
                    <a:pt x="167" y="589"/>
                  </a:lnTo>
                  <a:lnTo>
                    <a:pt x="167" y="589"/>
                  </a:lnTo>
                  <a:lnTo>
                    <a:pt x="173" y="601"/>
                  </a:lnTo>
                  <a:lnTo>
                    <a:pt x="179" y="613"/>
                  </a:lnTo>
                  <a:lnTo>
                    <a:pt x="181" y="627"/>
                  </a:lnTo>
                  <a:lnTo>
                    <a:pt x="181" y="642"/>
                  </a:lnTo>
                  <a:lnTo>
                    <a:pt x="181" y="642"/>
                  </a:lnTo>
                  <a:lnTo>
                    <a:pt x="195" y="688"/>
                  </a:lnTo>
                  <a:lnTo>
                    <a:pt x="195" y="688"/>
                  </a:lnTo>
                  <a:lnTo>
                    <a:pt x="207" y="716"/>
                  </a:lnTo>
                  <a:lnTo>
                    <a:pt x="219" y="740"/>
                  </a:lnTo>
                  <a:lnTo>
                    <a:pt x="235" y="760"/>
                  </a:lnTo>
                  <a:lnTo>
                    <a:pt x="251" y="778"/>
                  </a:lnTo>
                  <a:lnTo>
                    <a:pt x="271" y="790"/>
                  </a:lnTo>
                  <a:lnTo>
                    <a:pt x="292" y="801"/>
                  </a:lnTo>
                  <a:lnTo>
                    <a:pt x="318" y="807"/>
                  </a:lnTo>
                  <a:lnTo>
                    <a:pt x="348" y="811"/>
                  </a:lnTo>
                  <a:lnTo>
                    <a:pt x="348" y="811"/>
                  </a:lnTo>
                  <a:lnTo>
                    <a:pt x="342" y="945"/>
                  </a:lnTo>
                  <a:lnTo>
                    <a:pt x="342" y="945"/>
                  </a:lnTo>
                  <a:lnTo>
                    <a:pt x="354" y="939"/>
                  </a:lnTo>
                  <a:lnTo>
                    <a:pt x="366" y="933"/>
                  </a:lnTo>
                  <a:lnTo>
                    <a:pt x="378" y="929"/>
                  </a:lnTo>
                  <a:lnTo>
                    <a:pt x="390" y="929"/>
                  </a:lnTo>
                  <a:lnTo>
                    <a:pt x="390" y="929"/>
                  </a:lnTo>
                  <a:lnTo>
                    <a:pt x="400" y="929"/>
                  </a:lnTo>
                  <a:lnTo>
                    <a:pt x="408" y="931"/>
                  </a:lnTo>
                  <a:lnTo>
                    <a:pt x="424" y="937"/>
                  </a:lnTo>
                  <a:lnTo>
                    <a:pt x="440" y="949"/>
                  </a:lnTo>
                  <a:lnTo>
                    <a:pt x="453" y="966"/>
                  </a:lnTo>
                  <a:lnTo>
                    <a:pt x="453" y="966"/>
                  </a:lnTo>
                  <a:lnTo>
                    <a:pt x="465" y="949"/>
                  </a:lnTo>
                  <a:lnTo>
                    <a:pt x="475" y="937"/>
                  </a:lnTo>
                  <a:lnTo>
                    <a:pt x="475" y="937"/>
                  </a:lnTo>
                  <a:lnTo>
                    <a:pt x="493" y="905"/>
                  </a:lnTo>
                  <a:lnTo>
                    <a:pt x="515" y="879"/>
                  </a:lnTo>
                  <a:lnTo>
                    <a:pt x="537" y="853"/>
                  </a:lnTo>
                  <a:lnTo>
                    <a:pt x="563" y="833"/>
                  </a:lnTo>
                  <a:lnTo>
                    <a:pt x="577" y="825"/>
                  </a:lnTo>
                  <a:lnTo>
                    <a:pt x="591" y="817"/>
                  </a:lnTo>
                  <a:lnTo>
                    <a:pt x="605" y="811"/>
                  </a:lnTo>
                  <a:lnTo>
                    <a:pt x="620" y="805"/>
                  </a:lnTo>
                  <a:lnTo>
                    <a:pt x="636" y="801"/>
                  </a:lnTo>
                  <a:lnTo>
                    <a:pt x="652" y="797"/>
                  </a:lnTo>
                  <a:lnTo>
                    <a:pt x="670" y="795"/>
                  </a:lnTo>
                  <a:lnTo>
                    <a:pt x="688" y="795"/>
                  </a:lnTo>
                  <a:lnTo>
                    <a:pt x="688" y="795"/>
                  </a:lnTo>
                  <a:lnTo>
                    <a:pt x="706" y="795"/>
                  </a:lnTo>
                  <a:lnTo>
                    <a:pt x="726" y="797"/>
                  </a:lnTo>
                  <a:lnTo>
                    <a:pt x="726" y="797"/>
                  </a:lnTo>
                  <a:lnTo>
                    <a:pt x="732" y="799"/>
                  </a:lnTo>
                  <a:lnTo>
                    <a:pt x="732" y="799"/>
                  </a:lnTo>
                  <a:lnTo>
                    <a:pt x="752" y="797"/>
                  </a:lnTo>
                  <a:lnTo>
                    <a:pt x="752" y="797"/>
                  </a:lnTo>
                  <a:lnTo>
                    <a:pt x="764" y="799"/>
                  </a:lnTo>
                  <a:lnTo>
                    <a:pt x="764" y="799"/>
                  </a:lnTo>
                  <a:lnTo>
                    <a:pt x="793" y="809"/>
                  </a:lnTo>
                  <a:lnTo>
                    <a:pt x="807" y="817"/>
                  </a:lnTo>
                  <a:lnTo>
                    <a:pt x="819" y="825"/>
                  </a:lnTo>
                  <a:lnTo>
                    <a:pt x="819" y="825"/>
                  </a:lnTo>
                  <a:lnTo>
                    <a:pt x="831" y="835"/>
                  </a:lnTo>
                  <a:lnTo>
                    <a:pt x="845" y="843"/>
                  </a:lnTo>
                  <a:lnTo>
                    <a:pt x="859" y="847"/>
                  </a:lnTo>
                  <a:lnTo>
                    <a:pt x="871" y="849"/>
                  </a:lnTo>
                  <a:lnTo>
                    <a:pt x="871" y="849"/>
                  </a:lnTo>
                  <a:lnTo>
                    <a:pt x="881" y="847"/>
                  </a:lnTo>
                  <a:lnTo>
                    <a:pt x="891" y="845"/>
                  </a:lnTo>
                  <a:lnTo>
                    <a:pt x="899" y="841"/>
                  </a:lnTo>
                  <a:lnTo>
                    <a:pt x="909" y="835"/>
                  </a:lnTo>
                  <a:lnTo>
                    <a:pt x="915" y="829"/>
                  </a:lnTo>
                  <a:lnTo>
                    <a:pt x="923" y="819"/>
                  </a:lnTo>
                  <a:lnTo>
                    <a:pt x="927" y="809"/>
                  </a:lnTo>
                  <a:lnTo>
                    <a:pt x="933" y="799"/>
                  </a:lnTo>
                  <a:lnTo>
                    <a:pt x="933" y="799"/>
                  </a:lnTo>
                  <a:lnTo>
                    <a:pt x="945" y="760"/>
                  </a:lnTo>
                  <a:lnTo>
                    <a:pt x="945" y="760"/>
                  </a:lnTo>
                  <a:lnTo>
                    <a:pt x="1098" y="760"/>
                  </a:lnTo>
                  <a:lnTo>
                    <a:pt x="1098" y="760"/>
                  </a:lnTo>
                  <a:lnTo>
                    <a:pt x="1102" y="748"/>
                  </a:lnTo>
                  <a:lnTo>
                    <a:pt x="1102" y="748"/>
                  </a:lnTo>
                  <a:lnTo>
                    <a:pt x="1098" y="726"/>
                  </a:lnTo>
                  <a:lnTo>
                    <a:pt x="1092" y="702"/>
                  </a:lnTo>
                  <a:lnTo>
                    <a:pt x="1076" y="658"/>
                  </a:lnTo>
                  <a:lnTo>
                    <a:pt x="1058" y="615"/>
                  </a:lnTo>
                  <a:lnTo>
                    <a:pt x="1038" y="571"/>
                  </a:lnTo>
                  <a:lnTo>
                    <a:pt x="1020" y="525"/>
                  </a:lnTo>
                  <a:lnTo>
                    <a:pt x="1012" y="503"/>
                  </a:lnTo>
                  <a:lnTo>
                    <a:pt x="1004" y="481"/>
                  </a:lnTo>
                  <a:lnTo>
                    <a:pt x="1000" y="458"/>
                  </a:lnTo>
                  <a:lnTo>
                    <a:pt x="996" y="434"/>
                  </a:lnTo>
                  <a:lnTo>
                    <a:pt x="994" y="410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2" y="362"/>
                  </a:lnTo>
                  <a:lnTo>
                    <a:pt x="988" y="340"/>
                  </a:lnTo>
                  <a:lnTo>
                    <a:pt x="982" y="318"/>
                  </a:lnTo>
                  <a:lnTo>
                    <a:pt x="978" y="296"/>
                  </a:lnTo>
                  <a:lnTo>
                    <a:pt x="978" y="296"/>
                  </a:lnTo>
                  <a:lnTo>
                    <a:pt x="972" y="233"/>
                  </a:lnTo>
                  <a:lnTo>
                    <a:pt x="964" y="167"/>
                  </a:lnTo>
                  <a:lnTo>
                    <a:pt x="964" y="167"/>
                  </a:lnTo>
                  <a:lnTo>
                    <a:pt x="962" y="151"/>
                  </a:lnTo>
                  <a:lnTo>
                    <a:pt x="954" y="139"/>
                  </a:lnTo>
                  <a:lnTo>
                    <a:pt x="954" y="139"/>
                  </a:lnTo>
                  <a:lnTo>
                    <a:pt x="791" y="189"/>
                  </a:lnTo>
                  <a:lnTo>
                    <a:pt x="791" y="189"/>
                  </a:lnTo>
                  <a:close/>
                </a:path>
              </a:pathLst>
            </a:custGeom>
            <a:solidFill>
              <a:srgbClr val="ABA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1BD9CAE8-15CB-4613-A632-BCC247A78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6" y="1938338"/>
              <a:ext cx="1319213" cy="2035175"/>
            </a:xfrm>
            <a:custGeom>
              <a:avLst/>
              <a:gdLst>
                <a:gd name="T0" fmla="*/ 300 w 831"/>
                <a:gd name="T1" fmla="*/ 1282 h 1282"/>
                <a:gd name="T2" fmla="*/ 320 w 831"/>
                <a:gd name="T3" fmla="*/ 1276 h 1282"/>
                <a:gd name="T4" fmla="*/ 344 w 831"/>
                <a:gd name="T5" fmla="*/ 1234 h 1282"/>
                <a:gd name="T6" fmla="*/ 374 w 831"/>
                <a:gd name="T7" fmla="*/ 1192 h 1282"/>
                <a:gd name="T8" fmla="*/ 398 w 831"/>
                <a:gd name="T9" fmla="*/ 1200 h 1282"/>
                <a:gd name="T10" fmla="*/ 431 w 831"/>
                <a:gd name="T11" fmla="*/ 1230 h 1282"/>
                <a:gd name="T12" fmla="*/ 463 w 831"/>
                <a:gd name="T13" fmla="*/ 1240 h 1282"/>
                <a:gd name="T14" fmla="*/ 495 w 831"/>
                <a:gd name="T15" fmla="*/ 1210 h 1282"/>
                <a:gd name="T16" fmla="*/ 551 w 831"/>
                <a:gd name="T17" fmla="*/ 1137 h 1282"/>
                <a:gd name="T18" fmla="*/ 577 w 831"/>
                <a:gd name="T19" fmla="*/ 1073 h 1282"/>
                <a:gd name="T20" fmla="*/ 644 w 831"/>
                <a:gd name="T21" fmla="*/ 1020 h 1282"/>
                <a:gd name="T22" fmla="*/ 714 w 831"/>
                <a:gd name="T23" fmla="*/ 994 h 1282"/>
                <a:gd name="T24" fmla="*/ 742 w 831"/>
                <a:gd name="T25" fmla="*/ 990 h 1282"/>
                <a:gd name="T26" fmla="*/ 765 w 831"/>
                <a:gd name="T27" fmla="*/ 1022 h 1282"/>
                <a:gd name="T28" fmla="*/ 793 w 831"/>
                <a:gd name="T29" fmla="*/ 1077 h 1282"/>
                <a:gd name="T30" fmla="*/ 831 w 831"/>
                <a:gd name="T31" fmla="*/ 984 h 1282"/>
                <a:gd name="T32" fmla="*/ 819 w 831"/>
                <a:gd name="T33" fmla="*/ 956 h 1282"/>
                <a:gd name="T34" fmla="*/ 799 w 831"/>
                <a:gd name="T35" fmla="*/ 938 h 1282"/>
                <a:gd name="T36" fmla="*/ 777 w 831"/>
                <a:gd name="T37" fmla="*/ 940 h 1282"/>
                <a:gd name="T38" fmla="*/ 720 w 831"/>
                <a:gd name="T39" fmla="*/ 920 h 1282"/>
                <a:gd name="T40" fmla="*/ 680 w 831"/>
                <a:gd name="T41" fmla="*/ 868 h 1282"/>
                <a:gd name="T42" fmla="*/ 642 w 831"/>
                <a:gd name="T43" fmla="*/ 833 h 1282"/>
                <a:gd name="T44" fmla="*/ 598 w 831"/>
                <a:gd name="T45" fmla="*/ 775 h 1282"/>
                <a:gd name="T46" fmla="*/ 594 w 831"/>
                <a:gd name="T47" fmla="*/ 705 h 1282"/>
                <a:gd name="T48" fmla="*/ 606 w 831"/>
                <a:gd name="T49" fmla="*/ 624 h 1282"/>
                <a:gd name="T50" fmla="*/ 585 w 831"/>
                <a:gd name="T51" fmla="*/ 544 h 1282"/>
                <a:gd name="T52" fmla="*/ 585 w 831"/>
                <a:gd name="T53" fmla="*/ 521 h 1282"/>
                <a:gd name="T54" fmla="*/ 557 w 831"/>
                <a:gd name="T55" fmla="*/ 367 h 1282"/>
                <a:gd name="T56" fmla="*/ 573 w 831"/>
                <a:gd name="T57" fmla="*/ 324 h 1282"/>
                <a:gd name="T58" fmla="*/ 610 w 831"/>
                <a:gd name="T59" fmla="*/ 250 h 1282"/>
                <a:gd name="T60" fmla="*/ 642 w 831"/>
                <a:gd name="T61" fmla="*/ 216 h 1282"/>
                <a:gd name="T62" fmla="*/ 674 w 831"/>
                <a:gd name="T63" fmla="*/ 137 h 1282"/>
                <a:gd name="T64" fmla="*/ 688 w 831"/>
                <a:gd name="T65" fmla="*/ 27 h 1282"/>
                <a:gd name="T66" fmla="*/ 672 w 831"/>
                <a:gd name="T67" fmla="*/ 0 h 1282"/>
                <a:gd name="T68" fmla="*/ 652 w 831"/>
                <a:gd name="T69" fmla="*/ 25 h 1282"/>
                <a:gd name="T70" fmla="*/ 636 w 831"/>
                <a:gd name="T71" fmla="*/ 59 h 1282"/>
                <a:gd name="T72" fmla="*/ 600 w 831"/>
                <a:gd name="T73" fmla="*/ 71 h 1282"/>
                <a:gd name="T74" fmla="*/ 511 w 831"/>
                <a:gd name="T75" fmla="*/ 87 h 1282"/>
                <a:gd name="T76" fmla="*/ 402 w 831"/>
                <a:gd name="T77" fmla="*/ 143 h 1282"/>
                <a:gd name="T78" fmla="*/ 330 w 831"/>
                <a:gd name="T79" fmla="*/ 189 h 1282"/>
                <a:gd name="T80" fmla="*/ 280 w 831"/>
                <a:gd name="T81" fmla="*/ 202 h 1282"/>
                <a:gd name="T82" fmla="*/ 245 w 831"/>
                <a:gd name="T83" fmla="*/ 192 h 1282"/>
                <a:gd name="T84" fmla="*/ 227 w 831"/>
                <a:gd name="T85" fmla="*/ 185 h 1282"/>
                <a:gd name="T86" fmla="*/ 205 w 831"/>
                <a:gd name="T87" fmla="*/ 194 h 1282"/>
                <a:gd name="T88" fmla="*/ 155 w 831"/>
                <a:gd name="T89" fmla="*/ 266 h 1282"/>
                <a:gd name="T90" fmla="*/ 125 w 831"/>
                <a:gd name="T91" fmla="*/ 320 h 1282"/>
                <a:gd name="T92" fmla="*/ 72 w 831"/>
                <a:gd name="T93" fmla="*/ 350 h 1282"/>
                <a:gd name="T94" fmla="*/ 32 w 831"/>
                <a:gd name="T95" fmla="*/ 367 h 1282"/>
                <a:gd name="T96" fmla="*/ 56 w 831"/>
                <a:gd name="T97" fmla="*/ 427 h 1282"/>
                <a:gd name="T98" fmla="*/ 38 w 831"/>
                <a:gd name="T99" fmla="*/ 503 h 1282"/>
                <a:gd name="T100" fmla="*/ 18 w 831"/>
                <a:gd name="T101" fmla="*/ 536 h 1282"/>
                <a:gd name="T102" fmla="*/ 34 w 831"/>
                <a:gd name="T103" fmla="*/ 636 h 1282"/>
                <a:gd name="T104" fmla="*/ 68 w 831"/>
                <a:gd name="T105" fmla="*/ 805 h 1282"/>
                <a:gd name="T106" fmla="*/ 58 w 831"/>
                <a:gd name="T107" fmla="*/ 886 h 1282"/>
                <a:gd name="T108" fmla="*/ 22 w 831"/>
                <a:gd name="T109" fmla="*/ 938 h 1282"/>
                <a:gd name="T110" fmla="*/ 2 w 831"/>
                <a:gd name="T111" fmla="*/ 972 h 1282"/>
                <a:gd name="T112" fmla="*/ 16 w 831"/>
                <a:gd name="T113" fmla="*/ 1016 h 1282"/>
                <a:gd name="T114" fmla="*/ 52 w 831"/>
                <a:gd name="T115" fmla="*/ 1051 h 1282"/>
                <a:gd name="T116" fmla="*/ 68 w 831"/>
                <a:gd name="T117" fmla="*/ 1111 h 1282"/>
                <a:gd name="T118" fmla="*/ 56 w 831"/>
                <a:gd name="T119" fmla="*/ 1165 h 1282"/>
                <a:gd name="T120" fmla="*/ 64 w 831"/>
                <a:gd name="T121" fmla="*/ 1210 h 1282"/>
                <a:gd name="T122" fmla="*/ 105 w 831"/>
                <a:gd name="T123" fmla="*/ 1232 h 1282"/>
                <a:gd name="T124" fmla="*/ 259 w 831"/>
                <a:gd name="T125" fmla="*/ 127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1" h="1282">
                  <a:moveTo>
                    <a:pt x="259" y="1276"/>
                  </a:moveTo>
                  <a:lnTo>
                    <a:pt x="259" y="1276"/>
                  </a:lnTo>
                  <a:lnTo>
                    <a:pt x="282" y="1280"/>
                  </a:lnTo>
                  <a:lnTo>
                    <a:pt x="300" y="1282"/>
                  </a:lnTo>
                  <a:lnTo>
                    <a:pt x="300" y="1282"/>
                  </a:lnTo>
                  <a:lnTo>
                    <a:pt x="308" y="1280"/>
                  </a:lnTo>
                  <a:lnTo>
                    <a:pt x="314" y="1280"/>
                  </a:lnTo>
                  <a:lnTo>
                    <a:pt x="320" y="1276"/>
                  </a:lnTo>
                  <a:lnTo>
                    <a:pt x="324" y="1272"/>
                  </a:lnTo>
                  <a:lnTo>
                    <a:pt x="334" y="1258"/>
                  </a:lnTo>
                  <a:lnTo>
                    <a:pt x="344" y="1234"/>
                  </a:lnTo>
                  <a:lnTo>
                    <a:pt x="344" y="1234"/>
                  </a:lnTo>
                  <a:lnTo>
                    <a:pt x="352" y="1216"/>
                  </a:lnTo>
                  <a:lnTo>
                    <a:pt x="360" y="1202"/>
                  </a:lnTo>
                  <a:lnTo>
                    <a:pt x="370" y="1194"/>
                  </a:lnTo>
                  <a:lnTo>
                    <a:pt x="374" y="1192"/>
                  </a:lnTo>
                  <a:lnTo>
                    <a:pt x="378" y="1192"/>
                  </a:lnTo>
                  <a:lnTo>
                    <a:pt x="378" y="1192"/>
                  </a:lnTo>
                  <a:lnTo>
                    <a:pt x="388" y="1194"/>
                  </a:lnTo>
                  <a:lnTo>
                    <a:pt x="398" y="1200"/>
                  </a:lnTo>
                  <a:lnTo>
                    <a:pt x="410" y="1210"/>
                  </a:lnTo>
                  <a:lnTo>
                    <a:pt x="424" y="1224"/>
                  </a:lnTo>
                  <a:lnTo>
                    <a:pt x="424" y="1224"/>
                  </a:lnTo>
                  <a:lnTo>
                    <a:pt x="431" y="1230"/>
                  </a:lnTo>
                  <a:lnTo>
                    <a:pt x="441" y="1234"/>
                  </a:lnTo>
                  <a:lnTo>
                    <a:pt x="453" y="1238"/>
                  </a:lnTo>
                  <a:lnTo>
                    <a:pt x="463" y="1240"/>
                  </a:lnTo>
                  <a:lnTo>
                    <a:pt x="463" y="1240"/>
                  </a:lnTo>
                  <a:lnTo>
                    <a:pt x="467" y="1240"/>
                  </a:lnTo>
                  <a:lnTo>
                    <a:pt x="469" y="1238"/>
                  </a:lnTo>
                  <a:lnTo>
                    <a:pt x="469" y="1238"/>
                  </a:lnTo>
                  <a:lnTo>
                    <a:pt x="495" y="1210"/>
                  </a:lnTo>
                  <a:lnTo>
                    <a:pt x="521" y="1183"/>
                  </a:lnTo>
                  <a:lnTo>
                    <a:pt x="533" y="1167"/>
                  </a:lnTo>
                  <a:lnTo>
                    <a:pt x="543" y="1153"/>
                  </a:lnTo>
                  <a:lnTo>
                    <a:pt x="551" y="1137"/>
                  </a:lnTo>
                  <a:lnTo>
                    <a:pt x="557" y="1121"/>
                  </a:lnTo>
                  <a:lnTo>
                    <a:pt x="557" y="1121"/>
                  </a:lnTo>
                  <a:lnTo>
                    <a:pt x="567" y="1095"/>
                  </a:lnTo>
                  <a:lnTo>
                    <a:pt x="577" y="1073"/>
                  </a:lnTo>
                  <a:lnTo>
                    <a:pt x="591" y="1055"/>
                  </a:lnTo>
                  <a:lnTo>
                    <a:pt x="606" y="1041"/>
                  </a:lnTo>
                  <a:lnTo>
                    <a:pt x="624" y="1029"/>
                  </a:lnTo>
                  <a:lnTo>
                    <a:pt x="644" y="1020"/>
                  </a:lnTo>
                  <a:lnTo>
                    <a:pt x="664" y="1010"/>
                  </a:lnTo>
                  <a:lnTo>
                    <a:pt x="686" y="1002"/>
                  </a:lnTo>
                  <a:lnTo>
                    <a:pt x="686" y="1002"/>
                  </a:lnTo>
                  <a:lnTo>
                    <a:pt x="714" y="994"/>
                  </a:lnTo>
                  <a:lnTo>
                    <a:pt x="726" y="990"/>
                  </a:lnTo>
                  <a:lnTo>
                    <a:pt x="734" y="990"/>
                  </a:lnTo>
                  <a:lnTo>
                    <a:pt x="734" y="990"/>
                  </a:lnTo>
                  <a:lnTo>
                    <a:pt x="742" y="990"/>
                  </a:lnTo>
                  <a:lnTo>
                    <a:pt x="748" y="994"/>
                  </a:lnTo>
                  <a:lnTo>
                    <a:pt x="752" y="998"/>
                  </a:lnTo>
                  <a:lnTo>
                    <a:pt x="756" y="1004"/>
                  </a:lnTo>
                  <a:lnTo>
                    <a:pt x="765" y="1022"/>
                  </a:lnTo>
                  <a:lnTo>
                    <a:pt x="775" y="1047"/>
                  </a:lnTo>
                  <a:lnTo>
                    <a:pt x="775" y="1047"/>
                  </a:lnTo>
                  <a:lnTo>
                    <a:pt x="779" y="1057"/>
                  </a:lnTo>
                  <a:lnTo>
                    <a:pt x="793" y="1077"/>
                  </a:lnTo>
                  <a:lnTo>
                    <a:pt x="793" y="1077"/>
                  </a:lnTo>
                  <a:lnTo>
                    <a:pt x="817" y="1025"/>
                  </a:lnTo>
                  <a:lnTo>
                    <a:pt x="825" y="1004"/>
                  </a:lnTo>
                  <a:lnTo>
                    <a:pt x="831" y="984"/>
                  </a:lnTo>
                  <a:lnTo>
                    <a:pt x="831" y="984"/>
                  </a:lnTo>
                  <a:lnTo>
                    <a:pt x="829" y="978"/>
                  </a:lnTo>
                  <a:lnTo>
                    <a:pt x="827" y="970"/>
                  </a:lnTo>
                  <a:lnTo>
                    <a:pt x="819" y="956"/>
                  </a:lnTo>
                  <a:lnTo>
                    <a:pt x="809" y="942"/>
                  </a:lnTo>
                  <a:lnTo>
                    <a:pt x="803" y="940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77" y="940"/>
                  </a:lnTo>
                  <a:lnTo>
                    <a:pt x="777" y="940"/>
                  </a:lnTo>
                  <a:lnTo>
                    <a:pt x="759" y="938"/>
                  </a:lnTo>
                  <a:lnTo>
                    <a:pt x="746" y="934"/>
                  </a:lnTo>
                  <a:lnTo>
                    <a:pt x="732" y="928"/>
                  </a:lnTo>
                  <a:lnTo>
                    <a:pt x="720" y="920"/>
                  </a:lnTo>
                  <a:lnTo>
                    <a:pt x="708" y="908"/>
                  </a:lnTo>
                  <a:lnTo>
                    <a:pt x="698" y="896"/>
                  </a:lnTo>
                  <a:lnTo>
                    <a:pt x="680" y="868"/>
                  </a:lnTo>
                  <a:lnTo>
                    <a:pt x="680" y="868"/>
                  </a:lnTo>
                  <a:lnTo>
                    <a:pt x="672" y="858"/>
                  </a:lnTo>
                  <a:lnTo>
                    <a:pt x="662" y="849"/>
                  </a:lnTo>
                  <a:lnTo>
                    <a:pt x="642" y="833"/>
                  </a:lnTo>
                  <a:lnTo>
                    <a:pt x="642" y="833"/>
                  </a:lnTo>
                  <a:lnTo>
                    <a:pt x="626" y="819"/>
                  </a:lnTo>
                  <a:lnTo>
                    <a:pt x="614" y="807"/>
                  </a:lnTo>
                  <a:lnTo>
                    <a:pt x="604" y="791"/>
                  </a:lnTo>
                  <a:lnTo>
                    <a:pt x="598" y="775"/>
                  </a:lnTo>
                  <a:lnTo>
                    <a:pt x="594" y="759"/>
                  </a:lnTo>
                  <a:lnTo>
                    <a:pt x="592" y="741"/>
                  </a:lnTo>
                  <a:lnTo>
                    <a:pt x="592" y="723"/>
                  </a:lnTo>
                  <a:lnTo>
                    <a:pt x="594" y="705"/>
                  </a:lnTo>
                  <a:lnTo>
                    <a:pt x="594" y="705"/>
                  </a:lnTo>
                  <a:lnTo>
                    <a:pt x="602" y="666"/>
                  </a:lnTo>
                  <a:lnTo>
                    <a:pt x="604" y="644"/>
                  </a:lnTo>
                  <a:lnTo>
                    <a:pt x="606" y="624"/>
                  </a:lnTo>
                  <a:lnTo>
                    <a:pt x="604" y="604"/>
                  </a:lnTo>
                  <a:lnTo>
                    <a:pt x="602" y="584"/>
                  </a:lnTo>
                  <a:lnTo>
                    <a:pt x="594" y="564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5" y="540"/>
                  </a:lnTo>
                  <a:lnTo>
                    <a:pt x="585" y="534"/>
                  </a:lnTo>
                  <a:lnTo>
                    <a:pt x="585" y="521"/>
                  </a:lnTo>
                  <a:lnTo>
                    <a:pt x="585" y="521"/>
                  </a:lnTo>
                  <a:lnTo>
                    <a:pt x="559" y="383"/>
                  </a:lnTo>
                  <a:lnTo>
                    <a:pt x="559" y="383"/>
                  </a:lnTo>
                  <a:lnTo>
                    <a:pt x="557" y="367"/>
                  </a:lnTo>
                  <a:lnTo>
                    <a:pt x="557" y="361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73" y="324"/>
                  </a:lnTo>
                  <a:lnTo>
                    <a:pt x="587" y="292"/>
                  </a:lnTo>
                  <a:lnTo>
                    <a:pt x="592" y="278"/>
                  </a:lnTo>
                  <a:lnTo>
                    <a:pt x="602" y="264"/>
                  </a:lnTo>
                  <a:lnTo>
                    <a:pt x="610" y="250"/>
                  </a:lnTo>
                  <a:lnTo>
                    <a:pt x="622" y="240"/>
                  </a:lnTo>
                  <a:lnTo>
                    <a:pt x="622" y="240"/>
                  </a:lnTo>
                  <a:lnTo>
                    <a:pt x="634" y="228"/>
                  </a:lnTo>
                  <a:lnTo>
                    <a:pt x="642" y="216"/>
                  </a:lnTo>
                  <a:lnTo>
                    <a:pt x="652" y="204"/>
                  </a:lnTo>
                  <a:lnTo>
                    <a:pt x="658" y="191"/>
                  </a:lnTo>
                  <a:lnTo>
                    <a:pt x="668" y="165"/>
                  </a:lnTo>
                  <a:lnTo>
                    <a:pt x="674" y="137"/>
                  </a:lnTo>
                  <a:lnTo>
                    <a:pt x="678" y="111"/>
                  </a:lnTo>
                  <a:lnTo>
                    <a:pt x="680" y="81"/>
                  </a:lnTo>
                  <a:lnTo>
                    <a:pt x="684" y="53"/>
                  </a:lnTo>
                  <a:lnTo>
                    <a:pt x="688" y="27"/>
                  </a:lnTo>
                  <a:lnTo>
                    <a:pt x="688" y="27"/>
                  </a:lnTo>
                  <a:lnTo>
                    <a:pt x="686" y="22"/>
                  </a:lnTo>
                  <a:lnTo>
                    <a:pt x="682" y="14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60" y="14"/>
                  </a:lnTo>
                  <a:lnTo>
                    <a:pt x="654" y="20"/>
                  </a:lnTo>
                  <a:lnTo>
                    <a:pt x="652" y="25"/>
                  </a:lnTo>
                  <a:lnTo>
                    <a:pt x="652" y="25"/>
                  </a:lnTo>
                  <a:lnTo>
                    <a:pt x="646" y="45"/>
                  </a:lnTo>
                  <a:lnTo>
                    <a:pt x="642" y="51"/>
                  </a:lnTo>
                  <a:lnTo>
                    <a:pt x="636" y="59"/>
                  </a:lnTo>
                  <a:lnTo>
                    <a:pt x="630" y="63"/>
                  </a:lnTo>
                  <a:lnTo>
                    <a:pt x="622" y="67"/>
                  </a:lnTo>
                  <a:lnTo>
                    <a:pt x="612" y="69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571" y="73"/>
                  </a:lnTo>
                  <a:lnTo>
                    <a:pt x="539" y="79"/>
                  </a:lnTo>
                  <a:lnTo>
                    <a:pt x="511" y="87"/>
                  </a:lnTo>
                  <a:lnTo>
                    <a:pt x="481" y="99"/>
                  </a:lnTo>
                  <a:lnTo>
                    <a:pt x="455" y="111"/>
                  </a:lnTo>
                  <a:lnTo>
                    <a:pt x="427" y="127"/>
                  </a:lnTo>
                  <a:lnTo>
                    <a:pt x="402" y="143"/>
                  </a:lnTo>
                  <a:lnTo>
                    <a:pt x="376" y="159"/>
                  </a:lnTo>
                  <a:lnTo>
                    <a:pt x="376" y="159"/>
                  </a:lnTo>
                  <a:lnTo>
                    <a:pt x="352" y="175"/>
                  </a:lnTo>
                  <a:lnTo>
                    <a:pt x="330" y="189"/>
                  </a:lnTo>
                  <a:lnTo>
                    <a:pt x="318" y="194"/>
                  </a:lnTo>
                  <a:lnTo>
                    <a:pt x="306" y="198"/>
                  </a:lnTo>
                  <a:lnTo>
                    <a:pt x="292" y="200"/>
                  </a:lnTo>
                  <a:lnTo>
                    <a:pt x="280" y="202"/>
                  </a:lnTo>
                  <a:lnTo>
                    <a:pt x="280" y="202"/>
                  </a:lnTo>
                  <a:lnTo>
                    <a:pt x="268" y="200"/>
                  </a:lnTo>
                  <a:lnTo>
                    <a:pt x="257" y="198"/>
                  </a:lnTo>
                  <a:lnTo>
                    <a:pt x="245" y="192"/>
                  </a:lnTo>
                  <a:lnTo>
                    <a:pt x="231" y="187"/>
                  </a:lnTo>
                  <a:lnTo>
                    <a:pt x="231" y="187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15" y="189"/>
                  </a:lnTo>
                  <a:lnTo>
                    <a:pt x="209" y="191"/>
                  </a:lnTo>
                  <a:lnTo>
                    <a:pt x="205" y="194"/>
                  </a:lnTo>
                  <a:lnTo>
                    <a:pt x="205" y="194"/>
                  </a:lnTo>
                  <a:lnTo>
                    <a:pt x="177" y="228"/>
                  </a:lnTo>
                  <a:lnTo>
                    <a:pt x="163" y="248"/>
                  </a:lnTo>
                  <a:lnTo>
                    <a:pt x="155" y="266"/>
                  </a:lnTo>
                  <a:lnTo>
                    <a:pt x="155" y="266"/>
                  </a:lnTo>
                  <a:lnTo>
                    <a:pt x="149" y="282"/>
                  </a:lnTo>
                  <a:lnTo>
                    <a:pt x="141" y="296"/>
                  </a:lnTo>
                  <a:lnTo>
                    <a:pt x="135" y="310"/>
                  </a:lnTo>
                  <a:lnTo>
                    <a:pt x="125" y="320"/>
                  </a:lnTo>
                  <a:lnTo>
                    <a:pt x="115" y="330"/>
                  </a:lnTo>
                  <a:lnTo>
                    <a:pt x="103" y="338"/>
                  </a:lnTo>
                  <a:lnTo>
                    <a:pt x="90" y="344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64" y="352"/>
                  </a:lnTo>
                  <a:lnTo>
                    <a:pt x="54" y="356"/>
                  </a:lnTo>
                  <a:lnTo>
                    <a:pt x="32" y="367"/>
                  </a:lnTo>
                  <a:lnTo>
                    <a:pt x="32" y="367"/>
                  </a:lnTo>
                  <a:lnTo>
                    <a:pt x="44" y="387"/>
                  </a:lnTo>
                  <a:lnTo>
                    <a:pt x="52" y="407"/>
                  </a:lnTo>
                  <a:lnTo>
                    <a:pt x="56" y="427"/>
                  </a:lnTo>
                  <a:lnTo>
                    <a:pt x="56" y="447"/>
                  </a:lnTo>
                  <a:lnTo>
                    <a:pt x="52" y="465"/>
                  </a:lnTo>
                  <a:lnTo>
                    <a:pt x="46" y="485"/>
                  </a:lnTo>
                  <a:lnTo>
                    <a:pt x="38" y="503"/>
                  </a:lnTo>
                  <a:lnTo>
                    <a:pt x="26" y="521"/>
                  </a:lnTo>
                  <a:lnTo>
                    <a:pt x="26" y="521"/>
                  </a:lnTo>
                  <a:lnTo>
                    <a:pt x="22" y="528"/>
                  </a:lnTo>
                  <a:lnTo>
                    <a:pt x="18" y="536"/>
                  </a:lnTo>
                  <a:lnTo>
                    <a:pt x="18" y="544"/>
                  </a:lnTo>
                  <a:lnTo>
                    <a:pt x="18" y="552"/>
                  </a:lnTo>
                  <a:lnTo>
                    <a:pt x="18" y="552"/>
                  </a:lnTo>
                  <a:lnTo>
                    <a:pt x="34" y="636"/>
                  </a:lnTo>
                  <a:lnTo>
                    <a:pt x="52" y="721"/>
                  </a:lnTo>
                  <a:lnTo>
                    <a:pt x="52" y="721"/>
                  </a:lnTo>
                  <a:lnTo>
                    <a:pt x="64" y="777"/>
                  </a:lnTo>
                  <a:lnTo>
                    <a:pt x="68" y="805"/>
                  </a:lnTo>
                  <a:lnTo>
                    <a:pt x="70" y="833"/>
                  </a:lnTo>
                  <a:lnTo>
                    <a:pt x="66" y="860"/>
                  </a:lnTo>
                  <a:lnTo>
                    <a:pt x="62" y="874"/>
                  </a:lnTo>
                  <a:lnTo>
                    <a:pt x="58" y="886"/>
                  </a:lnTo>
                  <a:lnTo>
                    <a:pt x="52" y="900"/>
                  </a:lnTo>
                  <a:lnTo>
                    <a:pt x="44" y="912"/>
                  </a:lnTo>
                  <a:lnTo>
                    <a:pt x="34" y="926"/>
                  </a:lnTo>
                  <a:lnTo>
                    <a:pt x="22" y="938"/>
                  </a:lnTo>
                  <a:lnTo>
                    <a:pt x="22" y="938"/>
                  </a:lnTo>
                  <a:lnTo>
                    <a:pt x="12" y="948"/>
                  </a:lnTo>
                  <a:lnTo>
                    <a:pt x="6" y="960"/>
                  </a:lnTo>
                  <a:lnTo>
                    <a:pt x="2" y="972"/>
                  </a:lnTo>
                  <a:lnTo>
                    <a:pt x="0" y="982"/>
                  </a:lnTo>
                  <a:lnTo>
                    <a:pt x="2" y="994"/>
                  </a:lnTo>
                  <a:lnTo>
                    <a:pt x="8" y="1004"/>
                  </a:lnTo>
                  <a:lnTo>
                    <a:pt x="16" y="1016"/>
                  </a:lnTo>
                  <a:lnTo>
                    <a:pt x="28" y="1025"/>
                  </a:lnTo>
                  <a:lnTo>
                    <a:pt x="28" y="1025"/>
                  </a:lnTo>
                  <a:lnTo>
                    <a:pt x="42" y="1037"/>
                  </a:lnTo>
                  <a:lnTo>
                    <a:pt x="52" y="1051"/>
                  </a:lnTo>
                  <a:lnTo>
                    <a:pt x="60" y="1065"/>
                  </a:lnTo>
                  <a:lnTo>
                    <a:pt x="64" y="1079"/>
                  </a:lnTo>
                  <a:lnTo>
                    <a:pt x="68" y="1095"/>
                  </a:lnTo>
                  <a:lnTo>
                    <a:pt x="68" y="1111"/>
                  </a:lnTo>
                  <a:lnTo>
                    <a:pt x="66" y="1129"/>
                  </a:lnTo>
                  <a:lnTo>
                    <a:pt x="62" y="1147"/>
                  </a:lnTo>
                  <a:lnTo>
                    <a:pt x="62" y="1147"/>
                  </a:lnTo>
                  <a:lnTo>
                    <a:pt x="56" y="1165"/>
                  </a:lnTo>
                  <a:lnTo>
                    <a:pt x="54" y="1179"/>
                  </a:lnTo>
                  <a:lnTo>
                    <a:pt x="54" y="1190"/>
                  </a:lnTo>
                  <a:lnTo>
                    <a:pt x="58" y="1200"/>
                  </a:lnTo>
                  <a:lnTo>
                    <a:pt x="64" y="1210"/>
                  </a:lnTo>
                  <a:lnTo>
                    <a:pt x="74" y="1216"/>
                  </a:lnTo>
                  <a:lnTo>
                    <a:pt x="88" y="1224"/>
                  </a:lnTo>
                  <a:lnTo>
                    <a:pt x="105" y="1232"/>
                  </a:lnTo>
                  <a:lnTo>
                    <a:pt x="105" y="1232"/>
                  </a:lnTo>
                  <a:lnTo>
                    <a:pt x="143" y="1246"/>
                  </a:lnTo>
                  <a:lnTo>
                    <a:pt x="179" y="1258"/>
                  </a:lnTo>
                  <a:lnTo>
                    <a:pt x="219" y="1270"/>
                  </a:lnTo>
                  <a:lnTo>
                    <a:pt x="259" y="1276"/>
                  </a:lnTo>
                  <a:lnTo>
                    <a:pt x="259" y="12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id="{0859E283-0E68-44CC-9274-E232EE8D6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184650"/>
              <a:ext cx="1592263" cy="1312863"/>
            </a:xfrm>
            <a:custGeom>
              <a:avLst/>
              <a:gdLst>
                <a:gd name="T0" fmla="*/ 111 w 1003"/>
                <a:gd name="T1" fmla="*/ 604 h 827"/>
                <a:gd name="T2" fmla="*/ 194 w 1003"/>
                <a:gd name="T3" fmla="*/ 603 h 827"/>
                <a:gd name="T4" fmla="*/ 222 w 1003"/>
                <a:gd name="T5" fmla="*/ 603 h 827"/>
                <a:gd name="T6" fmla="*/ 262 w 1003"/>
                <a:gd name="T7" fmla="*/ 616 h 827"/>
                <a:gd name="T8" fmla="*/ 278 w 1003"/>
                <a:gd name="T9" fmla="*/ 658 h 827"/>
                <a:gd name="T10" fmla="*/ 284 w 1003"/>
                <a:gd name="T11" fmla="*/ 706 h 827"/>
                <a:gd name="T12" fmla="*/ 302 w 1003"/>
                <a:gd name="T13" fmla="*/ 777 h 827"/>
                <a:gd name="T14" fmla="*/ 314 w 1003"/>
                <a:gd name="T15" fmla="*/ 799 h 827"/>
                <a:gd name="T16" fmla="*/ 337 w 1003"/>
                <a:gd name="T17" fmla="*/ 821 h 827"/>
                <a:gd name="T18" fmla="*/ 367 w 1003"/>
                <a:gd name="T19" fmla="*/ 827 h 827"/>
                <a:gd name="T20" fmla="*/ 403 w 1003"/>
                <a:gd name="T21" fmla="*/ 821 h 827"/>
                <a:gd name="T22" fmla="*/ 660 w 1003"/>
                <a:gd name="T23" fmla="*/ 742 h 827"/>
                <a:gd name="T24" fmla="*/ 681 w 1003"/>
                <a:gd name="T25" fmla="*/ 734 h 827"/>
                <a:gd name="T26" fmla="*/ 719 w 1003"/>
                <a:gd name="T27" fmla="*/ 698 h 827"/>
                <a:gd name="T28" fmla="*/ 773 w 1003"/>
                <a:gd name="T29" fmla="*/ 644 h 827"/>
                <a:gd name="T30" fmla="*/ 815 w 1003"/>
                <a:gd name="T31" fmla="*/ 616 h 827"/>
                <a:gd name="T32" fmla="*/ 888 w 1003"/>
                <a:gd name="T33" fmla="*/ 547 h 827"/>
                <a:gd name="T34" fmla="*/ 976 w 1003"/>
                <a:gd name="T35" fmla="*/ 443 h 827"/>
                <a:gd name="T36" fmla="*/ 992 w 1003"/>
                <a:gd name="T37" fmla="*/ 420 h 827"/>
                <a:gd name="T38" fmla="*/ 1003 w 1003"/>
                <a:gd name="T39" fmla="*/ 380 h 827"/>
                <a:gd name="T40" fmla="*/ 996 w 1003"/>
                <a:gd name="T41" fmla="*/ 336 h 827"/>
                <a:gd name="T42" fmla="*/ 982 w 1003"/>
                <a:gd name="T43" fmla="*/ 290 h 827"/>
                <a:gd name="T44" fmla="*/ 958 w 1003"/>
                <a:gd name="T45" fmla="*/ 221 h 827"/>
                <a:gd name="T46" fmla="*/ 938 w 1003"/>
                <a:gd name="T47" fmla="*/ 197 h 827"/>
                <a:gd name="T48" fmla="*/ 912 w 1003"/>
                <a:gd name="T49" fmla="*/ 189 h 827"/>
                <a:gd name="T50" fmla="*/ 890 w 1003"/>
                <a:gd name="T51" fmla="*/ 193 h 827"/>
                <a:gd name="T52" fmla="*/ 862 w 1003"/>
                <a:gd name="T53" fmla="*/ 203 h 827"/>
                <a:gd name="T54" fmla="*/ 809 w 1003"/>
                <a:gd name="T55" fmla="*/ 221 h 827"/>
                <a:gd name="T56" fmla="*/ 797 w 1003"/>
                <a:gd name="T57" fmla="*/ 219 h 827"/>
                <a:gd name="T58" fmla="*/ 652 w 1003"/>
                <a:gd name="T59" fmla="*/ 149 h 827"/>
                <a:gd name="T60" fmla="*/ 610 w 1003"/>
                <a:gd name="T61" fmla="*/ 129 h 827"/>
                <a:gd name="T62" fmla="*/ 590 w 1003"/>
                <a:gd name="T63" fmla="*/ 127 h 827"/>
                <a:gd name="T64" fmla="*/ 560 w 1003"/>
                <a:gd name="T65" fmla="*/ 129 h 827"/>
                <a:gd name="T66" fmla="*/ 506 w 1003"/>
                <a:gd name="T67" fmla="*/ 119 h 827"/>
                <a:gd name="T68" fmla="*/ 437 w 1003"/>
                <a:gd name="T69" fmla="*/ 80 h 827"/>
                <a:gd name="T70" fmla="*/ 377 w 1003"/>
                <a:gd name="T71" fmla="*/ 22 h 827"/>
                <a:gd name="T72" fmla="*/ 351 w 1003"/>
                <a:gd name="T73" fmla="*/ 2 h 827"/>
                <a:gd name="T74" fmla="*/ 339 w 1003"/>
                <a:gd name="T75" fmla="*/ 0 h 827"/>
                <a:gd name="T76" fmla="*/ 322 w 1003"/>
                <a:gd name="T77" fmla="*/ 10 h 827"/>
                <a:gd name="T78" fmla="*/ 306 w 1003"/>
                <a:gd name="T79" fmla="*/ 30 h 827"/>
                <a:gd name="T80" fmla="*/ 262 w 1003"/>
                <a:gd name="T81" fmla="*/ 92 h 827"/>
                <a:gd name="T82" fmla="*/ 216 w 1003"/>
                <a:gd name="T83" fmla="*/ 119 h 827"/>
                <a:gd name="T84" fmla="*/ 182 w 1003"/>
                <a:gd name="T85" fmla="*/ 121 h 827"/>
                <a:gd name="T86" fmla="*/ 176 w 1003"/>
                <a:gd name="T87" fmla="*/ 119 h 827"/>
                <a:gd name="T88" fmla="*/ 153 w 1003"/>
                <a:gd name="T89" fmla="*/ 123 h 827"/>
                <a:gd name="T90" fmla="*/ 131 w 1003"/>
                <a:gd name="T91" fmla="*/ 135 h 827"/>
                <a:gd name="T92" fmla="*/ 139 w 1003"/>
                <a:gd name="T93" fmla="*/ 163 h 827"/>
                <a:gd name="T94" fmla="*/ 153 w 1003"/>
                <a:gd name="T95" fmla="*/ 209 h 827"/>
                <a:gd name="T96" fmla="*/ 69 w 1003"/>
                <a:gd name="T97" fmla="*/ 259 h 827"/>
                <a:gd name="T98" fmla="*/ 41 w 1003"/>
                <a:gd name="T99" fmla="*/ 324 h 827"/>
                <a:gd name="T100" fmla="*/ 11 w 1003"/>
                <a:gd name="T101" fmla="*/ 366 h 827"/>
                <a:gd name="T102" fmla="*/ 5 w 1003"/>
                <a:gd name="T103" fmla="*/ 416 h 827"/>
                <a:gd name="T104" fmla="*/ 11 w 1003"/>
                <a:gd name="T105" fmla="*/ 430 h 827"/>
                <a:gd name="T106" fmla="*/ 33 w 1003"/>
                <a:gd name="T107" fmla="*/ 467 h 827"/>
                <a:gd name="T108" fmla="*/ 57 w 1003"/>
                <a:gd name="T109" fmla="*/ 509 h 827"/>
                <a:gd name="T110" fmla="*/ 65 w 1003"/>
                <a:gd name="T111" fmla="*/ 523 h 827"/>
                <a:gd name="T112" fmla="*/ 73 w 1003"/>
                <a:gd name="T113" fmla="*/ 535 h 827"/>
                <a:gd name="T114" fmla="*/ 73 w 1003"/>
                <a:gd name="T115" fmla="*/ 557 h 827"/>
                <a:gd name="T116" fmla="*/ 63 w 1003"/>
                <a:gd name="T117" fmla="*/ 577 h 827"/>
                <a:gd name="T118" fmla="*/ 55 w 1003"/>
                <a:gd name="T119" fmla="*/ 583 h 827"/>
                <a:gd name="T120" fmla="*/ 45 w 1003"/>
                <a:gd name="T121" fmla="*/ 587 h 827"/>
                <a:gd name="T122" fmla="*/ 57 w 1003"/>
                <a:gd name="T123" fmla="*/ 599 h 827"/>
                <a:gd name="T124" fmla="*/ 99 w 1003"/>
                <a:gd name="T125" fmla="*/ 604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3" h="827">
                  <a:moveTo>
                    <a:pt x="99" y="604"/>
                  </a:moveTo>
                  <a:lnTo>
                    <a:pt x="99" y="604"/>
                  </a:lnTo>
                  <a:lnTo>
                    <a:pt x="111" y="604"/>
                  </a:lnTo>
                  <a:lnTo>
                    <a:pt x="111" y="604"/>
                  </a:lnTo>
                  <a:lnTo>
                    <a:pt x="194" y="603"/>
                  </a:lnTo>
                  <a:lnTo>
                    <a:pt x="194" y="603"/>
                  </a:lnTo>
                  <a:lnTo>
                    <a:pt x="200" y="603"/>
                  </a:lnTo>
                  <a:lnTo>
                    <a:pt x="200" y="603"/>
                  </a:lnTo>
                  <a:lnTo>
                    <a:pt x="222" y="603"/>
                  </a:lnTo>
                  <a:lnTo>
                    <a:pt x="240" y="604"/>
                  </a:lnTo>
                  <a:lnTo>
                    <a:pt x="252" y="608"/>
                  </a:lnTo>
                  <a:lnTo>
                    <a:pt x="262" y="616"/>
                  </a:lnTo>
                  <a:lnTo>
                    <a:pt x="270" y="626"/>
                  </a:lnTo>
                  <a:lnTo>
                    <a:pt x="276" y="640"/>
                  </a:lnTo>
                  <a:lnTo>
                    <a:pt x="278" y="658"/>
                  </a:lnTo>
                  <a:lnTo>
                    <a:pt x="282" y="680"/>
                  </a:lnTo>
                  <a:lnTo>
                    <a:pt x="282" y="680"/>
                  </a:lnTo>
                  <a:lnTo>
                    <a:pt x="284" y="706"/>
                  </a:lnTo>
                  <a:lnTo>
                    <a:pt x="288" y="730"/>
                  </a:lnTo>
                  <a:lnTo>
                    <a:pt x="294" y="754"/>
                  </a:lnTo>
                  <a:lnTo>
                    <a:pt x="302" y="777"/>
                  </a:lnTo>
                  <a:lnTo>
                    <a:pt x="302" y="777"/>
                  </a:lnTo>
                  <a:lnTo>
                    <a:pt x="308" y="789"/>
                  </a:lnTo>
                  <a:lnTo>
                    <a:pt x="314" y="799"/>
                  </a:lnTo>
                  <a:lnTo>
                    <a:pt x="322" y="809"/>
                  </a:lnTo>
                  <a:lnTo>
                    <a:pt x="330" y="815"/>
                  </a:lnTo>
                  <a:lnTo>
                    <a:pt x="337" y="821"/>
                  </a:lnTo>
                  <a:lnTo>
                    <a:pt x="345" y="825"/>
                  </a:lnTo>
                  <a:lnTo>
                    <a:pt x="355" y="827"/>
                  </a:lnTo>
                  <a:lnTo>
                    <a:pt x="367" y="827"/>
                  </a:lnTo>
                  <a:lnTo>
                    <a:pt x="367" y="827"/>
                  </a:lnTo>
                  <a:lnTo>
                    <a:pt x="383" y="825"/>
                  </a:lnTo>
                  <a:lnTo>
                    <a:pt x="403" y="821"/>
                  </a:lnTo>
                  <a:lnTo>
                    <a:pt x="403" y="821"/>
                  </a:lnTo>
                  <a:lnTo>
                    <a:pt x="532" y="781"/>
                  </a:lnTo>
                  <a:lnTo>
                    <a:pt x="660" y="742"/>
                  </a:lnTo>
                  <a:lnTo>
                    <a:pt x="660" y="742"/>
                  </a:lnTo>
                  <a:lnTo>
                    <a:pt x="671" y="738"/>
                  </a:lnTo>
                  <a:lnTo>
                    <a:pt x="681" y="734"/>
                  </a:lnTo>
                  <a:lnTo>
                    <a:pt x="699" y="720"/>
                  </a:lnTo>
                  <a:lnTo>
                    <a:pt x="699" y="720"/>
                  </a:lnTo>
                  <a:lnTo>
                    <a:pt x="719" y="698"/>
                  </a:lnTo>
                  <a:lnTo>
                    <a:pt x="741" y="674"/>
                  </a:lnTo>
                  <a:lnTo>
                    <a:pt x="761" y="652"/>
                  </a:lnTo>
                  <a:lnTo>
                    <a:pt x="773" y="644"/>
                  </a:lnTo>
                  <a:lnTo>
                    <a:pt x="785" y="636"/>
                  </a:lnTo>
                  <a:lnTo>
                    <a:pt x="785" y="636"/>
                  </a:lnTo>
                  <a:lnTo>
                    <a:pt x="815" y="616"/>
                  </a:lnTo>
                  <a:lnTo>
                    <a:pt x="840" y="597"/>
                  </a:lnTo>
                  <a:lnTo>
                    <a:pt x="864" y="573"/>
                  </a:lnTo>
                  <a:lnTo>
                    <a:pt x="888" y="547"/>
                  </a:lnTo>
                  <a:lnTo>
                    <a:pt x="932" y="495"/>
                  </a:lnTo>
                  <a:lnTo>
                    <a:pt x="954" y="469"/>
                  </a:lnTo>
                  <a:lnTo>
                    <a:pt x="976" y="443"/>
                  </a:lnTo>
                  <a:lnTo>
                    <a:pt x="976" y="443"/>
                  </a:lnTo>
                  <a:lnTo>
                    <a:pt x="986" y="432"/>
                  </a:lnTo>
                  <a:lnTo>
                    <a:pt x="992" y="420"/>
                  </a:lnTo>
                  <a:lnTo>
                    <a:pt x="998" y="408"/>
                  </a:lnTo>
                  <a:lnTo>
                    <a:pt x="1001" y="394"/>
                  </a:lnTo>
                  <a:lnTo>
                    <a:pt x="1003" y="380"/>
                  </a:lnTo>
                  <a:lnTo>
                    <a:pt x="1003" y="366"/>
                  </a:lnTo>
                  <a:lnTo>
                    <a:pt x="1000" y="352"/>
                  </a:lnTo>
                  <a:lnTo>
                    <a:pt x="996" y="336"/>
                  </a:lnTo>
                  <a:lnTo>
                    <a:pt x="996" y="336"/>
                  </a:lnTo>
                  <a:lnTo>
                    <a:pt x="988" y="314"/>
                  </a:lnTo>
                  <a:lnTo>
                    <a:pt x="982" y="290"/>
                  </a:lnTo>
                  <a:lnTo>
                    <a:pt x="968" y="245"/>
                  </a:lnTo>
                  <a:lnTo>
                    <a:pt x="968" y="245"/>
                  </a:lnTo>
                  <a:lnTo>
                    <a:pt x="958" y="221"/>
                  </a:lnTo>
                  <a:lnTo>
                    <a:pt x="952" y="211"/>
                  </a:lnTo>
                  <a:lnTo>
                    <a:pt x="946" y="203"/>
                  </a:lnTo>
                  <a:lnTo>
                    <a:pt x="938" y="197"/>
                  </a:lnTo>
                  <a:lnTo>
                    <a:pt x="930" y="191"/>
                  </a:lnTo>
                  <a:lnTo>
                    <a:pt x="922" y="189"/>
                  </a:lnTo>
                  <a:lnTo>
                    <a:pt x="912" y="189"/>
                  </a:lnTo>
                  <a:lnTo>
                    <a:pt x="912" y="189"/>
                  </a:lnTo>
                  <a:lnTo>
                    <a:pt x="902" y="189"/>
                  </a:lnTo>
                  <a:lnTo>
                    <a:pt x="890" y="193"/>
                  </a:lnTo>
                  <a:lnTo>
                    <a:pt x="876" y="197"/>
                  </a:lnTo>
                  <a:lnTo>
                    <a:pt x="862" y="203"/>
                  </a:lnTo>
                  <a:lnTo>
                    <a:pt x="862" y="203"/>
                  </a:lnTo>
                  <a:lnTo>
                    <a:pt x="836" y="215"/>
                  </a:lnTo>
                  <a:lnTo>
                    <a:pt x="821" y="219"/>
                  </a:lnTo>
                  <a:lnTo>
                    <a:pt x="809" y="221"/>
                  </a:lnTo>
                  <a:lnTo>
                    <a:pt x="809" y="221"/>
                  </a:lnTo>
                  <a:lnTo>
                    <a:pt x="797" y="219"/>
                  </a:lnTo>
                  <a:lnTo>
                    <a:pt x="797" y="219"/>
                  </a:lnTo>
                  <a:lnTo>
                    <a:pt x="759" y="205"/>
                  </a:lnTo>
                  <a:lnTo>
                    <a:pt x="723" y="187"/>
                  </a:lnTo>
                  <a:lnTo>
                    <a:pt x="652" y="149"/>
                  </a:lnTo>
                  <a:lnTo>
                    <a:pt x="652" y="149"/>
                  </a:lnTo>
                  <a:lnTo>
                    <a:pt x="624" y="135"/>
                  </a:lnTo>
                  <a:lnTo>
                    <a:pt x="610" y="129"/>
                  </a:lnTo>
                  <a:lnTo>
                    <a:pt x="596" y="127"/>
                  </a:lnTo>
                  <a:lnTo>
                    <a:pt x="596" y="127"/>
                  </a:lnTo>
                  <a:lnTo>
                    <a:pt x="590" y="127"/>
                  </a:lnTo>
                  <a:lnTo>
                    <a:pt x="590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46" y="129"/>
                  </a:lnTo>
                  <a:lnTo>
                    <a:pt x="532" y="127"/>
                  </a:lnTo>
                  <a:lnTo>
                    <a:pt x="506" y="119"/>
                  </a:lnTo>
                  <a:lnTo>
                    <a:pt x="483" y="109"/>
                  </a:lnTo>
                  <a:lnTo>
                    <a:pt x="459" y="96"/>
                  </a:lnTo>
                  <a:lnTo>
                    <a:pt x="437" y="80"/>
                  </a:lnTo>
                  <a:lnTo>
                    <a:pt x="417" y="62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69" y="14"/>
                  </a:lnTo>
                  <a:lnTo>
                    <a:pt x="361" y="8"/>
                  </a:lnTo>
                  <a:lnTo>
                    <a:pt x="351" y="2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30" y="4"/>
                  </a:lnTo>
                  <a:lnTo>
                    <a:pt x="322" y="10"/>
                  </a:lnTo>
                  <a:lnTo>
                    <a:pt x="314" y="20"/>
                  </a:lnTo>
                  <a:lnTo>
                    <a:pt x="306" y="30"/>
                  </a:lnTo>
                  <a:lnTo>
                    <a:pt x="306" y="30"/>
                  </a:lnTo>
                  <a:lnTo>
                    <a:pt x="286" y="62"/>
                  </a:lnTo>
                  <a:lnTo>
                    <a:pt x="274" y="78"/>
                  </a:lnTo>
                  <a:lnTo>
                    <a:pt x="262" y="92"/>
                  </a:lnTo>
                  <a:lnTo>
                    <a:pt x="250" y="104"/>
                  </a:lnTo>
                  <a:lnTo>
                    <a:pt x="234" y="113"/>
                  </a:lnTo>
                  <a:lnTo>
                    <a:pt x="216" y="119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65" y="121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39" y="129"/>
                  </a:lnTo>
                  <a:lnTo>
                    <a:pt x="135" y="131"/>
                  </a:lnTo>
                  <a:lnTo>
                    <a:pt x="131" y="135"/>
                  </a:lnTo>
                  <a:lnTo>
                    <a:pt x="131" y="141"/>
                  </a:lnTo>
                  <a:lnTo>
                    <a:pt x="131" y="147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7" y="185"/>
                  </a:lnTo>
                  <a:lnTo>
                    <a:pt x="153" y="20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49" y="304"/>
                  </a:lnTo>
                  <a:lnTo>
                    <a:pt x="41" y="324"/>
                  </a:lnTo>
                  <a:lnTo>
                    <a:pt x="29" y="344"/>
                  </a:lnTo>
                  <a:lnTo>
                    <a:pt x="29" y="344"/>
                  </a:lnTo>
                  <a:lnTo>
                    <a:pt x="11" y="366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5" y="416"/>
                  </a:lnTo>
                  <a:lnTo>
                    <a:pt x="5" y="416"/>
                  </a:lnTo>
                  <a:lnTo>
                    <a:pt x="7" y="424"/>
                  </a:lnTo>
                  <a:lnTo>
                    <a:pt x="11" y="430"/>
                  </a:lnTo>
                  <a:lnTo>
                    <a:pt x="21" y="447"/>
                  </a:lnTo>
                  <a:lnTo>
                    <a:pt x="21" y="447"/>
                  </a:lnTo>
                  <a:lnTo>
                    <a:pt x="33" y="467"/>
                  </a:lnTo>
                  <a:lnTo>
                    <a:pt x="33" y="467"/>
                  </a:lnTo>
                  <a:lnTo>
                    <a:pt x="57" y="509"/>
                  </a:lnTo>
                  <a:lnTo>
                    <a:pt x="57" y="509"/>
                  </a:lnTo>
                  <a:lnTo>
                    <a:pt x="61" y="517"/>
                  </a:lnTo>
                  <a:lnTo>
                    <a:pt x="61" y="517"/>
                  </a:lnTo>
                  <a:lnTo>
                    <a:pt x="65" y="523"/>
                  </a:lnTo>
                  <a:lnTo>
                    <a:pt x="65" y="523"/>
                  </a:lnTo>
                  <a:lnTo>
                    <a:pt x="69" y="529"/>
                  </a:lnTo>
                  <a:lnTo>
                    <a:pt x="73" y="535"/>
                  </a:lnTo>
                  <a:lnTo>
                    <a:pt x="73" y="543"/>
                  </a:lnTo>
                  <a:lnTo>
                    <a:pt x="73" y="551"/>
                  </a:lnTo>
                  <a:lnTo>
                    <a:pt x="73" y="557"/>
                  </a:lnTo>
                  <a:lnTo>
                    <a:pt x="71" y="565"/>
                  </a:lnTo>
                  <a:lnTo>
                    <a:pt x="67" y="571"/>
                  </a:lnTo>
                  <a:lnTo>
                    <a:pt x="63" y="577"/>
                  </a:lnTo>
                  <a:lnTo>
                    <a:pt x="61" y="577"/>
                  </a:lnTo>
                  <a:lnTo>
                    <a:pt x="61" y="577"/>
                  </a:lnTo>
                  <a:lnTo>
                    <a:pt x="55" y="583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57" y="599"/>
                  </a:lnTo>
                  <a:lnTo>
                    <a:pt x="57" y="599"/>
                  </a:lnTo>
                  <a:lnTo>
                    <a:pt x="77" y="603"/>
                  </a:lnTo>
                  <a:lnTo>
                    <a:pt x="99" y="604"/>
                  </a:lnTo>
                  <a:lnTo>
                    <a:pt x="99" y="604"/>
                  </a:lnTo>
                  <a:close/>
                </a:path>
              </a:pathLst>
            </a:custGeom>
            <a:solidFill>
              <a:srgbClr val="E7D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A513E1B9-7581-4576-A383-7DEF2999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4478338"/>
              <a:ext cx="1319213" cy="1997075"/>
            </a:xfrm>
            <a:custGeom>
              <a:avLst/>
              <a:gdLst>
                <a:gd name="T0" fmla="*/ 211 w 831"/>
                <a:gd name="T1" fmla="*/ 288 h 1258"/>
                <a:gd name="T2" fmla="*/ 243 w 831"/>
                <a:gd name="T3" fmla="*/ 336 h 1258"/>
                <a:gd name="T4" fmla="*/ 263 w 831"/>
                <a:gd name="T5" fmla="*/ 368 h 1258"/>
                <a:gd name="T6" fmla="*/ 265 w 831"/>
                <a:gd name="T7" fmla="*/ 386 h 1258"/>
                <a:gd name="T8" fmla="*/ 255 w 831"/>
                <a:gd name="T9" fmla="*/ 406 h 1258"/>
                <a:gd name="T10" fmla="*/ 193 w 831"/>
                <a:gd name="T11" fmla="*/ 461 h 1258"/>
                <a:gd name="T12" fmla="*/ 177 w 831"/>
                <a:gd name="T13" fmla="*/ 555 h 1258"/>
                <a:gd name="T14" fmla="*/ 179 w 831"/>
                <a:gd name="T15" fmla="*/ 626 h 1258"/>
                <a:gd name="T16" fmla="*/ 149 w 831"/>
                <a:gd name="T17" fmla="*/ 670 h 1258"/>
                <a:gd name="T18" fmla="*/ 52 w 831"/>
                <a:gd name="T19" fmla="*/ 706 h 1258"/>
                <a:gd name="T20" fmla="*/ 2 w 831"/>
                <a:gd name="T21" fmla="*/ 722 h 1258"/>
                <a:gd name="T22" fmla="*/ 18 w 831"/>
                <a:gd name="T23" fmla="*/ 765 h 1258"/>
                <a:gd name="T24" fmla="*/ 98 w 831"/>
                <a:gd name="T25" fmla="*/ 831 h 1258"/>
                <a:gd name="T26" fmla="*/ 193 w 831"/>
                <a:gd name="T27" fmla="*/ 861 h 1258"/>
                <a:gd name="T28" fmla="*/ 243 w 831"/>
                <a:gd name="T29" fmla="*/ 893 h 1258"/>
                <a:gd name="T30" fmla="*/ 245 w 831"/>
                <a:gd name="T31" fmla="*/ 946 h 1258"/>
                <a:gd name="T32" fmla="*/ 279 w 831"/>
                <a:gd name="T33" fmla="*/ 1012 h 1258"/>
                <a:gd name="T34" fmla="*/ 338 w 831"/>
                <a:gd name="T35" fmla="*/ 1046 h 1258"/>
                <a:gd name="T36" fmla="*/ 354 w 831"/>
                <a:gd name="T37" fmla="*/ 1084 h 1258"/>
                <a:gd name="T38" fmla="*/ 402 w 831"/>
                <a:gd name="T39" fmla="*/ 1183 h 1258"/>
                <a:gd name="T40" fmla="*/ 473 w 831"/>
                <a:gd name="T41" fmla="*/ 1252 h 1258"/>
                <a:gd name="T42" fmla="*/ 511 w 831"/>
                <a:gd name="T43" fmla="*/ 1252 h 1258"/>
                <a:gd name="T44" fmla="*/ 575 w 831"/>
                <a:gd name="T45" fmla="*/ 1185 h 1258"/>
                <a:gd name="T46" fmla="*/ 648 w 831"/>
                <a:gd name="T47" fmla="*/ 1117 h 1258"/>
                <a:gd name="T48" fmla="*/ 648 w 831"/>
                <a:gd name="T49" fmla="*/ 1068 h 1258"/>
                <a:gd name="T50" fmla="*/ 583 w 831"/>
                <a:gd name="T51" fmla="*/ 1000 h 1258"/>
                <a:gd name="T52" fmla="*/ 543 w 831"/>
                <a:gd name="T53" fmla="*/ 962 h 1258"/>
                <a:gd name="T54" fmla="*/ 535 w 831"/>
                <a:gd name="T55" fmla="*/ 905 h 1258"/>
                <a:gd name="T56" fmla="*/ 495 w 831"/>
                <a:gd name="T57" fmla="*/ 851 h 1258"/>
                <a:gd name="T58" fmla="*/ 475 w 831"/>
                <a:gd name="T59" fmla="*/ 819 h 1258"/>
                <a:gd name="T60" fmla="*/ 487 w 831"/>
                <a:gd name="T61" fmla="*/ 785 h 1258"/>
                <a:gd name="T62" fmla="*/ 583 w 831"/>
                <a:gd name="T63" fmla="*/ 678 h 1258"/>
                <a:gd name="T64" fmla="*/ 607 w 831"/>
                <a:gd name="T65" fmla="*/ 626 h 1258"/>
                <a:gd name="T66" fmla="*/ 611 w 831"/>
                <a:gd name="T67" fmla="*/ 573 h 1258"/>
                <a:gd name="T68" fmla="*/ 644 w 831"/>
                <a:gd name="T69" fmla="*/ 519 h 1258"/>
                <a:gd name="T70" fmla="*/ 700 w 831"/>
                <a:gd name="T71" fmla="*/ 489 h 1258"/>
                <a:gd name="T72" fmla="*/ 730 w 831"/>
                <a:gd name="T73" fmla="*/ 487 h 1258"/>
                <a:gd name="T74" fmla="*/ 790 w 831"/>
                <a:gd name="T75" fmla="*/ 481 h 1258"/>
                <a:gd name="T76" fmla="*/ 831 w 831"/>
                <a:gd name="T77" fmla="*/ 447 h 1258"/>
                <a:gd name="T78" fmla="*/ 798 w 831"/>
                <a:gd name="T79" fmla="*/ 390 h 1258"/>
                <a:gd name="T80" fmla="*/ 796 w 831"/>
                <a:gd name="T81" fmla="*/ 302 h 1258"/>
                <a:gd name="T82" fmla="*/ 764 w 831"/>
                <a:gd name="T83" fmla="*/ 237 h 1258"/>
                <a:gd name="T84" fmla="*/ 730 w 831"/>
                <a:gd name="T85" fmla="*/ 163 h 1258"/>
                <a:gd name="T86" fmla="*/ 670 w 831"/>
                <a:gd name="T87" fmla="*/ 139 h 1258"/>
                <a:gd name="T88" fmla="*/ 642 w 831"/>
                <a:gd name="T89" fmla="*/ 109 h 1258"/>
                <a:gd name="T90" fmla="*/ 595 w 831"/>
                <a:gd name="T91" fmla="*/ 60 h 1258"/>
                <a:gd name="T92" fmla="*/ 517 w 831"/>
                <a:gd name="T93" fmla="*/ 50 h 1258"/>
                <a:gd name="T94" fmla="*/ 422 w 831"/>
                <a:gd name="T95" fmla="*/ 16 h 1258"/>
                <a:gd name="T96" fmla="*/ 360 w 831"/>
                <a:gd name="T97" fmla="*/ 0 h 1258"/>
                <a:gd name="T98" fmla="*/ 304 w 831"/>
                <a:gd name="T99" fmla="*/ 10 h 1258"/>
                <a:gd name="T100" fmla="*/ 289 w 831"/>
                <a:gd name="T101" fmla="*/ 101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1258">
                  <a:moveTo>
                    <a:pt x="275" y="143"/>
                  </a:moveTo>
                  <a:lnTo>
                    <a:pt x="275" y="143"/>
                  </a:lnTo>
                  <a:lnTo>
                    <a:pt x="257" y="179"/>
                  </a:lnTo>
                  <a:lnTo>
                    <a:pt x="241" y="215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9" y="302"/>
                  </a:lnTo>
                  <a:lnTo>
                    <a:pt x="219" y="302"/>
                  </a:lnTo>
                  <a:lnTo>
                    <a:pt x="229" y="318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57" y="354"/>
                  </a:lnTo>
                  <a:lnTo>
                    <a:pt x="257" y="354"/>
                  </a:lnTo>
                  <a:lnTo>
                    <a:pt x="261" y="360"/>
                  </a:lnTo>
                  <a:lnTo>
                    <a:pt x="263" y="368"/>
                  </a:lnTo>
                  <a:lnTo>
                    <a:pt x="265" y="376"/>
                  </a:lnTo>
                  <a:lnTo>
                    <a:pt x="265" y="384"/>
                  </a:lnTo>
                  <a:lnTo>
                    <a:pt x="265" y="384"/>
                  </a:lnTo>
                  <a:lnTo>
                    <a:pt x="265" y="386"/>
                  </a:lnTo>
                  <a:lnTo>
                    <a:pt x="265" y="386"/>
                  </a:lnTo>
                  <a:lnTo>
                    <a:pt x="269" y="394"/>
                  </a:lnTo>
                  <a:lnTo>
                    <a:pt x="269" y="394"/>
                  </a:lnTo>
                  <a:lnTo>
                    <a:pt x="259" y="398"/>
                  </a:lnTo>
                  <a:lnTo>
                    <a:pt x="259" y="398"/>
                  </a:lnTo>
                  <a:lnTo>
                    <a:pt x="255" y="406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25" y="429"/>
                  </a:lnTo>
                  <a:lnTo>
                    <a:pt x="207" y="445"/>
                  </a:lnTo>
                  <a:lnTo>
                    <a:pt x="193" y="461"/>
                  </a:lnTo>
                  <a:lnTo>
                    <a:pt x="183" y="479"/>
                  </a:lnTo>
                  <a:lnTo>
                    <a:pt x="175" y="497"/>
                  </a:lnTo>
                  <a:lnTo>
                    <a:pt x="173" y="515"/>
                  </a:lnTo>
                  <a:lnTo>
                    <a:pt x="173" y="535"/>
                  </a:lnTo>
                  <a:lnTo>
                    <a:pt x="177" y="555"/>
                  </a:lnTo>
                  <a:lnTo>
                    <a:pt x="177" y="555"/>
                  </a:lnTo>
                  <a:lnTo>
                    <a:pt x="181" y="588"/>
                  </a:lnTo>
                  <a:lnTo>
                    <a:pt x="181" y="602"/>
                  </a:lnTo>
                  <a:lnTo>
                    <a:pt x="181" y="616"/>
                  </a:lnTo>
                  <a:lnTo>
                    <a:pt x="179" y="626"/>
                  </a:lnTo>
                  <a:lnTo>
                    <a:pt x="175" y="638"/>
                  </a:lnTo>
                  <a:lnTo>
                    <a:pt x="171" y="648"/>
                  </a:lnTo>
                  <a:lnTo>
                    <a:pt x="165" y="656"/>
                  </a:lnTo>
                  <a:lnTo>
                    <a:pt x="157" y="664"/>
                  </a:lnTo>
                  <a:lnTo>
                    <a:pt x="149" y="670"/>
                  </a:lnTo>
                  <a:lnTo>
                    <a:pt x="130" y="682"/>
                  </a:lnTo>
                  <a:lnTo>
                    <a:pt x="108" y="692"/>
                  </a:lnTo>
                  <a:lnTo>
                    <a:pt x="80" y="698"/>
                  </a:lnTo>
                  <a:lnTo>
                    <a:pt x="80" y="698"/>
                  </a:lnTo>
                  <a:lnTo>
                    <a:pt x="52" y="706"/>
                  </a:lnTo>
                  <a:lnTo>
                    <a:pt x="52" y="706"/>
                  </a:lnTo>
                  <a:lnTo>
                    <a:pt x="20" y="714"/>
                  </a:lnTo>
                  <a:lnTo>
                    <a:pt x="20" y="714"/>
                  </a:lnTo>
                  <a:lnTo>
                    <a:pt x="10" y="718"/>
                  </a:lnTo>
                  <a:lnTo>
                    <a:pt x="2" y="722"/>
                  </a:lnTo>
                  <a:lnTo>
                    <a:pt x="0" y="728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8" y="751"/>
                  </a:lnTo>
                  <a:lnTo>
                    <a:pt x="18" y="765"/>
                  </a:lnTo>
                  <a:lnTo>
                    <a:pt x="18" y="765"/>
                  </a:lnTo>
                  <a:lnTo>
                    <a:pt x="34" y="787"/>
                  </a:lnTo>
                  <a:lnTo>
                    <a:pt x="54" y="803"/>
                  </a:lnTo>
                  <a:lnTo>
                    <a:pt x="74" y="819"/>
                  </a:lnTo>
                  <a:lnTo>
                    <a:pt x="98" y="831"/>
                  </a:lnTo>
                  <a:lnTo>
                    <a:pt x="120" y="841"/>
                  </a:lnTo>
                  <a:lnTo>
                    <a:pt x="143" y="849"/>
                  </a:lnTo>
                  <a:lnTo>
                    <a:pt x="169" y="857"/>
                  </a:lnTo>
                  <a:lnTo>
                    <a:pt x="193" y="861"/>
                  </a:lnTo>
                  <a:lnTo>
                    <a:pt x="193" y="861"/>
                  </a:lnTo>
                  <a:lnTo>
                    <a:pt x="209" y="865"/>
                  </a:lnTo>
                  <a:lnTo>
                    <a:pt x="221" y="871"/>
                  </a:lnTo>
                  <a:lnTo>
                    <a:pt x="231" y="877"/>
                  </a:lnTo>
                  <a:lnTo>
                    <a:pt x="239" y="883"/>
                  </a:lnTo>
                  <a:lnTo>
                    <a:pt x="243" y="893"/>
                  </a:lnTo>
                  <a:lnTo>
                    <a:pt x="247" y="903"/>
                  </a:lnTo>
                  <a:lnTo>
                    <a:pt x="247" y="915"/>
                  </a:lnTo>
                  <a:lnTo>
                    <a:pt x="247" y="928"/>
                  </a:lnTo>
                  <a:lnTo>
                    <a:pt x="247" y="928"/>
                  </a:lnTo>
                  <a:lnTo>
                    <a:pt x="245" y="946"/>
                  </a:lnTo>
                  <a:lnTo>
                    <a:pt x="247" y="964"/>
                  </a:lnTo>
                  <a:lnTo>
                    <a:pt x="251" y="978"/>
                  </a:lnTo>
                  <a:lnTo>
                    <a:pt x="257" y="990"/>
                  </a:lnTo>
                  <a:lnTo>
                    <a:pt x="267" y="1002"/>
                  </a:lnTo>
                  <a:lnTo>
                    <a:pt x="279" y="1012"/>
                  </a:lnTo>
                  <a:lnTo>
                    <a:pt x="293" y="1020"/>
                  </a:lnTo>
                  <a:lnTo>
                    <a:pt x="310" y="1028"/>
                  </a:lnTo>
                  <a:lnTo>
                    <a:pt x="310" y="1028"/>
                  </a:lnTo>
                  <a:lnTo>
                    <a:pt x="324" y="1036"/>
                  </a:lnTo>
                  <a:lnTo>
                    <a:pt x="338" y="1046"/>
                  </a:lnTo>
                  <a:lnTo>
                    <a:pt x="350" y="1058"/>
                  </a:lnTo>
                  <a:lnTo>
                    <a:pt x="352" y="1064"/>
                  </a:lnTo>
                  <a:lnTo>
                    <a:pt x="354" y="1070"/>
                  </a:lnTo>
                  <a:lnTo>
                    <a:pt x="354" y="1070"/>
                  </a:lnTo>
                  <a:lnTo>
                    <a:pt x="354" y="1084"/>
                  </a:lnTo>
                  <a:lnTo>
                    <a:pt x="356" y="1097"/>
                  </a:lnTo>
                  <a:lnTo>
                    <a:pt x="364" y="1121"/>
                  </a:lnTo>
                  <a:lnTo>
                    <a:pt x="374" y="1143"/>
                  </a:lnTo>
                  <a:lnTo>
                    <a:pt x="388" y="1165"/>
                  </a:lnTo>
                  <a:lnTo>
                    <a:pt x="402" y="1183"/>
                  </a:lnTo>
                  <a:lnTo>
                    <a:pt x="420" y="1203"/>
                  </a:lnTo>
                  <a:lnTo>
                    <a:pt x="454" y="1237"/>
                  </a:lnTo>
                  <a:lnTo>
                    <a:pt x="454" y="1237"/>
                  </a:lnTo>
                  <a:lnTo>
                    <a:pt x="464" y="1247"/>
                  </a:lnTo>
                  <a:lnTo>
                    <a:pt x="473" y="1252"/>
                  </a:lnTo>
                  <a:lnTo>
                    <a:pt x="483" y="1256"/>
                  </a:lnTo>
                  <a:lnTo>
                    <a:pt x="491" y="1258"/>
                  </a:lnTo>
                  <a:lnTo>
                    <a:pt x="491" y="1258"/>
                  </a:lnTo>
                  <a:lnTo>
                    <a:pt x="501" y="1256"/>
                  </a:lnTo>
                  <a:lnTo>
                    <a:pt x="511" y="1252"/>
                  </a:lnTo>
                  <a:lnTo>
                    <a:pt x="521" y="1243"/>
                  </a:lnTo>
                  <a:lnTo>
                    <a:pt x="531" y="1233"/>
                  </a:lnTo>
                  <a:lnTo>
                    <a:pt x="531" y="1233"/>
                  </a:lnTo>
                  <a:lnTo>
                    <a:pt x="553" y="1209"/>
                  </a:lnTo>
                  <a:lnTo>
                    <a:pt x="575" y="1185"/>
                  </a:lnTo>
                  <a:lnTo>
                    <a:pt x="597" y="1163"/>
                  </a:lnTo>
                  <a:lnTo>
                    <a:pt x="623" y="1143"/>
                  </a:lnTo>
                  <a:lnTo>
                    <a:pt x="623" y="1143"/>
                  </a:lnTo>
                  <a:lnTo>
                    <a:pt x="640" y="1127"/>
                  </a:lnTo>
                  <a:lnTo>
                    <a:pt x="648" y="1117"/>
                  </a:lnTo>
                  <a:lnTo>
                    <a:pt x="652" y="1109"/>
                  </a:lnTo>
                  <a:lnTo>
                    <a:pt x="656" y="1099"/>
                  </a:lnTo>
                  <a:lnTo>
                    <a:pt x="656" y="1089"/>
                  </a:lnTo>
                  <a:lnTo>
                    <a:pt x="654" y="1080"/>
                  </a:lnTo>
                  <a:lnTo>
                    <a:pt x="648" y="1068"/>
                  </a:lnTo>
                  <a:lnTo>
                    <a:pt x="648" y="1068"/>
                  </a:lnTo>
                  <a:lnTo>
                    <a:pt x="635" y="1048"/>
                  </a:lnTo>
                  <a:lnTo>
                    <a:pt x="619" y="1030"/>
                  </a:lnTo>
                  <a:lnTo>
                    <a:pt x="601" y="1012"/>
                  </a:lnTo>
                  <a:lnTo>
                    <a:pt x="583" y="1000"/>
                  </a:lnTo>
                  <a:lnTo>
                    <a:pt x="583" y="1000"/>
                  </a:lnTo>
                  <a:lnTo>
                    <a:pt x="565" y="988"/>
                  </a:lnTo>
                  <a:lnTo>
                    <a:pt x="553" y="976"/>
                  </a:lnTo>
                  <a:lnTo>
                    <a:pt x="547" y="970"/>
                  </a:lnTo>
                  <a:lnTo>
                    <a:pt x="543" y="962"/>
                  </a:lnTo>
                  <a:lnTo>
                    <a:pt x="541" y="952"/>
                  </a:lnTo>
                  <a:lnTo>
                    <a:pt x="539" y="942"/>
                  </a:lnTo>
                  <a:lnTo>
                    <a:pt x="539" y="942"/>
                  </a:lnTo>
                  <a:lnTo>
                    <a:pt x="537" y="917"/>
                  </a:lnTo>
                  <a:lnTo>
                    <a:pt x="535" y="905"/>
                  </a:lnTo>
                  <a:lnTo>
                    <a:pt x="529" y="893"/>
                  </a:lnTo>
                  <a:lnTo>
                    <a:pt x="525" y="881"/>
                  </a:lnTo>
                  <a:lnTo>
                    <a:pt x="517" y="871"/>
                  </a:lnTo>
                  <a:lnTo>
                    <a:pt x="507" y="861"/>
                  </a:lnTo>
                  <a:lnTo>
                    <a:pt x="495" y="851"/>
                  </a:lnTo>
                  <a:lnTo>
                    <a:pt x="495" y="851"/>
                  </a:lnTo>
                  <a:lnTo>
                    <a:pt x="487" y="845"/>
                  </a:lnTo>
                  <a:lnTo>
                    <a:pt x="481" y="837"/>
                  </a:lnTo>
                  <a:lnTo>
                    <a:pt x="477" y="829"/>
                  </a:lnTo>
                  <a:lnTo>
                    <a:pt x="475" y="819"/>
                  </a:lnTo>
                  <a:lnTo>
                    <a:pt x="475" y="811"/>
                  </a:lnTo>
                  <a:lnTo>
                    <a:pt x="477" y="801"/>
                  </a:lnTo>
                  <a:lnTo>
                    <a:pt x="481" y="793"/>
                  </a:lnTo>
                  <a:lnTo>
                    <a:pt x="487" y="785"/>
                  </a:lnTo>
                  <a:lnTo>
                    <a:pt x="487" y="785"/>
                  </a:lnTo>
                  <a:lnTo>
                    <a:pt x="511" y="757"/>
                  </a:lnTo>
                  <a:lnTo>
                    <a:pt x="535" y="732"/>
                  </a:lnTo>
                  <a:lnTo>
                    <a:pt x="559" y="704"/>
                  </a:lnTo>
                  <a:lnTo>
                    <a:pt x="583" y="678"/>
                  </a:lnTo>
                  <a:lnTo>
                    <a:pt x="583" y="678"/>
                  </a:lnTo>
                  <a:lnTo>
                    <a:pt x="591" y="666"/>
                  </a:lnTo>
                  <a:lnTo>
                    <a:pt x="599" y="652"/>
                  </a:lnTo>
                  <a:lnTo>
                    <a:pt x="605" y="640"/>
                  </a:lnTo>
                  <a:lnTo>
                    <a:pt x="607" y="634"/>
                  </a:lnTo>
                  <a:lnTo>
                    <a:pt x="607" y="626"/>
                  </a:lnTo>
                  <a:lnTo>
                    <a:pt x="607" y="626"/>
                  </a:lnTo>
                  <a:lnTo>
                    <a:pt x="605" y="612"/>
                  </a:lnTo>
                  <a:lnTo>
                    <a:pt x="607" y="598"/>
                  </a:lnTo>
                  <a:lnTo>
                    <a:pt x="609" y="586"/>
                  </a:lnTo>
                  <a:lnTo>
                    <a:pt x="611" y="573"/>
                  </a:lnTo>
                  <a:lnTo>
                    <a:pt x="615" y="561"/>
                  </a:lnTo>
                  <a:lnTo>
                    <a:pt x="621" y="549"/>
                  </a:lnTo>
                  <a:lnTo>
                    <a:pt x="629" y="539"/>
                  </a:lnTo>
                  <a:lnTo>
                    <a:pt x="635" y="529"/>
                  </a:lnTo>
                  <a:lnTo>
                    <a:pt x="644" y="519"/>
                  </a:lnTo>
                  <a:lnTo>
                    <a:pt x="654" y="511"/>
                  </a:lnTo>
                  <a:lnTo>
                    <a:pt x="664" y="505"/>
                  </a:lnTo>
                  <a:lnTo>
                    <a:pt x="676" y="499"/>
                  </a:lnTo>
                  <a:lnTo>
                    <a:pt x="688" y="493"/>
                  </a:lnTo>
                  <a:lnTo>
                    <a:pt x="700" y="489"/>
                  </a:lnTo>
                  <a:lnTo>
                    <a:pt x="714" y="487"/>
                  </a:lnTo>
                  <a:lnTo>
                    <a:pt x="728" y="487"/>
                  </a:lnTo>
                  <a:lnTo>
                    <a:pt x="728" y="487"/>
                  </a:lnTo>
                  <a:lnTo>
                    <a:pt x="730" y="487"/>
                  </a:lnTo>
                  <a:lnTo>
                    <a:pt x="730" y="487"/>
                  </a:lnTo>
                  <a:lnTo>
                    <a:pt x="740" y="487"/>
                  </a:lnTo>
                  <a:lnTo>
                    <a:pt x="740" y="487"/>
                  </a:lnTo>
                  <a:lnTo>
                    <a:pt x="766" y="485"/>
                  </a:lnTo>
                  <a:lnTo>
                    <a:pt x="778" y="483"/>
                  </a:lnTo>
                  <a:lnTo>
                    <a:pt x="790" y="481"/>
                  </a:lnTo>
                  <a:lnTo>
                    <a:pt x="801" y="475"/>
                  </a:lnTo>
                  <a:lnTo>
                    <a:pt x="811" y="469"/>
                  </a:lnTo>
                  <a:lnTo>
                    <a:pt x="821" y="459"/>
                  </a:lnTo>
                  <a:lnTo>
                    <a:pt x="831" y="447"/>
                  </a:lnTo>
                  <a:lnTo>
                    <a:pt x="831" y="447"/>
                  </a:lnTo>
                  <a:lnTo>
                    <a:pt x="815" y="431"/>
                  </a:lnTo>
                  <a:lnTo>
                    <a:pt x="805" y="419"/>
                  </a:lnTo>
                  <a:lnTo>
                    <a:pt x="798" y="408"/>
                  </a:lnTo>
                  <a:lnTo>
                    <a:pt x="796" y="398"/>
                  </a:lnTo>
                  <a:lnTo>
                    <a:pt x="798" y="390"/>
                  </a:lnTo>
                  <a:lnTo>
                    <a:pt x="803" y="380"/>
                  </a:lnTo>
                  <a:lnTo>
                    <a:pt x="815" y="372"/>
                  </a:lnTo>
                  <a:lnTo>
                    <a:pt x="829" y="364"/>
                  </a:lnTo>
                  <a:lnTo>
                    <a:pt x="829" y="364"/>
                  </a:lnTo>
                  <a:lnTo>
                    <a:pt x="796" y="302"/>
                  </a:lnTo>
                  <a:lnTo>
                    <a:pt x="796" y="302"/>
                  </a:lnTo>
                  <a:lnTo>
                    <a:pt x="776" y="268"/>
                  </a:lnTo>
                  <a:lnTo>
                    <a:pt x="768" y="253"/>
                  </a:lnTo>
                  <a:lnTo>
                    <a:pt x="764" y="237"/>
                  </a:lnTo>
                  <a:lnTo>
                    <a:pt x="764" y="237"/>
                  </a:lnTo>
                  <a:lnTo>
                    <a:pt x="760" y="217"/>
                  </a:lnTo>
                  <a:lnTo>
                    <a:pt x="756" y="201"/>
                  </a:lnTo>
                  <a:lnTo>
                    <a:pt x="750" y="187"/>
                  </a:lnTo>
                  <a:lnTo>
                    <a:pt x="742" y="173"/>
                  </a:lnTo>
                  <a:lnTo>
                    <a:pt x="730" y="163"/>
                  </a:lnTo>
                  <a:lnTo>
                    <a:pt x="716" y="155"/>
                  </a:lnTo>
                  <a:lnTo>
                    <a:pt x="700" y="147"/>
                  </a:lnTo>
                  <a:lnTo>
                    <a:pt x="680" y="143"/>
                  </a:lnTo>
                  <a:lnTo>
                    <a:pt x="680" y="143"/>
                  </a:lnTo>
                  <a:lnTo>
                    <a:pt x="670" y="139"/>
                  </a:lnTo>
                  <a:lnTo>
                    <a:pt x="660" y="135"/>
                  </a:lnTo>
                  <a:lnTo>
                    <a:pt x="652" y="129"/>
                  </a:lnTo>
                  <a:lnTo>
                    <a:pt x="646" y="121"/>
                  </a:lnTo>
                  <a:lnTo>
                    <a:pt x="646" y="121"/>
                  </a:lnTo>
                  <a:lnTo>
                    <a:pt x="642" y="109"/>
                  </a:lnTo>
                  <a:lnTo>
                    <a:pt x="638" y="99"/>
                  </a:lnTo>
                  <a:lnTo>
                    <a:pt x="633" y="89"/>
                  </a:lnTo>
                  <a:lnTo>
                    <a:pt x="627" y="82"/>
                  </a:lnTo>
                  <a:lnTo>
                    <a:pt x="611" y="70"/>
                  </a:lnTo>
                  <a:lnTo>
                    <a:pt x="595" y="60"/>
                  </a:lnTo>
                  <a:lnTo>
                    <a:pt x="577" y="54"/>
                  </a:lnTo>
                  <a:lnTo>
                    <a:pt x="557" y="52"/>
                  </a:lnTo>
                  <a:lnTo>
                    <a:pt x="537" y="50"/>
                  </a:lnTo>
                  <a:lnTo>
                    <a:pt x="517" y="50"/>
                  </a:lnTo>
                  <a:lnTo>
                    <a:pt x="517" y="50"/>
                  </a:lnTo>
                  <a:lnTo>
                    <a:pt x="491" y="48"/>
                  </a:lnTo>
                  <a:lnTo>
                    <a:pt x="468" y="42"/>
                  </a:lnTo>
                  <a:lnTo>
                    <a:pt x="446" y="30"/>
                  </a:lnTo>
                  <a:lnTo>
                    <a:pt x="422" y="16"/>
                  </a:lnTo>
                  <a:lnTo>
                    <a:pt x="422" y="16"/>
                  </a:lnTo>
                  <a:lnTo>
                    <a:pt x="410" y="8"/>
                  </a:lnTo>
                  <a:lnTo>
                    <a:pt x="394" y="4"/>
                  </a:lnTo>
                  <a:lnTo>
                    <a:pt x="378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34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4" y="10"/>
                  </a:lnTo>
                  <a:lnTo>
                    <a:pt x="301" y="20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1" y="78"/>
                  </a:lnTo>
                  <a:lnTo>
                    <a:pt x="289" y="101"/>
                  </a:lnTo>
                  <a:lnTo>
                    <a:pt x="283" y="125"/>
                  </a:lnTo>
                  <a:lnTo>
                    <a:pt x="275" y="143"/>
                  </a:lnTo>
                  <a:lnTo>
                    <a:pt x="275" y="143"/>
                  </a:lnTo>
                  <a:close/>
                </a:path>
              </a:pathLst>
            </a:custGeom>
            <a:solidFill>
              <a:srgbClr val="6D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2C12322C-8F89-4EAB-A91E-4D19F032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354513"/>
              <a:ext cx="1258888" cy="1411288"/>
            </a:xfrm>
            <a:custGeom>
              <a:avLst/>
              <a:gdLst>
                <a:gd name="T0" fmla="*/ 501 w 793"/>
                <a:gd name="T1" fmla="*/ 810 h 889"/>
                <a:gd name="T2" fmla="*/ 511 w 793"/>
                <a:gd name="T3" fmla="*/ 776 h 889"/>
                <a:gd name="T4" fmla="*/ 538 w 793"/>
                <a:gd name="T5" fmla="*/ 756 h 889"/>
                <a:gd name="T6" fmla="*/ 612 w 793"/>
                <a:gd name="T7" fmla="*/ 736 h 889"/>
                <a:gd name="T8" fmla="*/ 652 w 793"/>
                <a:gd name="T9" fmla="*/ 724 h 889"/>
                <a:gd name="T10" fmla="*/ 681 w 793"/>
                <a:gd name="T11" fmla="*/ 696 h 889"/>
                <a:gd name="T12" fmla="*/ 679 w 793"/>
                <a:gd name="T13" fmla="*/ 643 h 889"/>
                <a:gd name="T14" fmla="*/ 674 w 793"/>
                <a:gd name="T15" fmla="*/ 599 h 889"/>
                <a:gd name="T16" fmla="*/ 679 w 793"/>
                <a:gd name="T17" fmla="*/ 559 h 889"/>
                <a:gd name="T18" fmla="*/ 719 w 793"/>
                <a:gd name="T19" fmla="*/ 496 h 889"/>
                <a:gd name="T20" fmla="*/ 765 w 793"/>
                <a:gd name="T21" fmla="*/ 456 h 889"/>
                <a:gd name="T22" fmla="*/ 725 w 793"/>
                <a:gd name="T23" fmla="*/ 400 h 889"/>
                <a:gd name="T24" fmla="*/ 711 w 793"/>
                <a:gd name="T25" fmla="*/ 368 h 889"/>
                <a:gd name="T26" fmla="*/ 713 w 793"/>
                <a:gd name="T27" fmla="*/ 360 h 889"/>
                <a:gd name="T28" fmla="*/ 781 w 793"/>
                <a:gd name="T29" fmla="*/ 203 h 889"/>
                <a:gd name="T30" fmla="*/ 791 w 793"/>
                <a:gd name="T31" fmla="*/ 164 h 889"/>
                <a:gd name="T32" fmla="*/ 785 w 793"/>
                <a:gd name="T33" fmla="*/ 94 h 889"/>
                <a:gd name="T34" fmla="*/ 765 w 793"/>
                <a:gd name="T35" fmla="*/ 60 h 889"/>
                <a:gd name="T36" fmla="*/ 749 w 793"/>
                <a:gd name="T37" fmla="*/ 52 h 889"/>
                <a:gd name="T38" fmla="*/ 664 w 793"/>
                <a:gd name="T39" fmla="*/ 22 h 889"/>
                <a:gd name="T40" fmla="*/ 608 w 793"/>
                <a:gd name="T41" fmla="*/ 14 h 889"/>
                <a:gd name="T42" fmla="*/ 572 w 793"/>
                <a:gd name="T43" fmla="*/ 18 h 889"/>
                <a:gd name="T44" fmla="*/ 536 w 793"/>
                <a:gd name="T45" fmla="*/ 34 h 889"/>
                <a:gd name="T46" fmla="*/ 491 w 793"/>
                <a:gd name="T47" fmla="*/ 46 h 889"/>
                <a:gd name="T48" fmla="*/ 455 w 793"/>
                <a:gd name="T49" fmla="*/ 46 h 889"/>
                <a:gd name="T50" fmla="*/ 425 w 793"/>
                <a:gd name="T51" fmla="*/ 36 h 889"/>
                <a:gd name="T52" fmla="*/ 409 w 793"/>
                <a:gd name="T53" fmla="*/ 16 h 889"/>
                <a:gd name="T54" fmla="*/ 377 w 793"/>
                <a:gd name="T55" fmla="*/ 0 h 889"/>
                <a:gd name="T56" fmla="*/ 351 w 793"/>
                <a:gd name="T57" fmla="*/ 6 h 889"/>
                <a:gd name="T58" fmla="*/ 332 w 793"/>
                <a:gd name="T59" fmla="*/ 46 h 889"/>
                <a:gd name="T60" fmla="*/ 332 w 793"/>
                <a:gd name="T61" fmla="*/ 66 h 889"/>
                <a:gd name="T62" fmla="*/ 280 w 793"/>
                <a:gd name="T63" fmla="*/ 134 h 889"/>
                <a:gd name="T64" fmla="*/ 214 w 793"/>
                <a:gd name="T65" fmla="*/ 219 h 889"/>
                <a:gd name="T66" fmla="*/ 181 w 793"/>
                <a:gd name="T67" fmla="*/ 265 h 889"/>
                <a:gd name="T68" fmla="*/ 171 w 793"/>
                <a:gd name="T69" fmla="*/ 295 h 889"/>
                <a:gd name="T70" fmla="*/ 131 w 793"/>
                <a:gd name="T71" fmla="*/ 382 h 889"/>
                <a:gd name="T72" fmla="*/ 57 w 793"/>
                <a:gd name="T73" fmla="*/ 472 h 889"/>
                <a:gd name="T74" fmla="*/ 0 w 793"/>
                <a:gd name="T75" fmla="*/ 523 h 889"/>
                <a:gd name="T76" fmla="*/ 75 w 793"/>
                <a:gd name="T77" fmla="*/ 553 h 889"/>
                <a:gd name="T78" fmla="*/ 95 w 793"/>
                <a:gd name="T79" fmla="*/ 567 h 889"/>
                <a:gd name="T80" fmla="*/ 177 w 793"/>
                <a:gd name="T81" fmla="*/ 629 h 889"/>
                <a:gd name="T82" fmla="*/ 264 w 793"/>
                <a:gd name="T83" fmla="*/ 670 h 889"/>
                <a:gd name="T84" fmla="*/ 330 w 793"/>
                <a:gd name="T85" fmla="*/ 678 h 889"/>
                <a:gd name="T86" fmla="*/ 381 w 793"/>
                <a:gd name="T87" fmla="*/ 674 h 889"/>
                <a:gd name="T88" fmla="*/ 383 w 793"/>
                <a:gd name="T89" fmla="*/ 728 h 889"/>
                <a:gd name="T90" fmla="*/ 346 w 793"/>
                <a:gd name="T91" fmla="*/ 780 h 889"/>
                <a:gd name="T92" fmla="*/ 391 w 793"/>
                <a:gd name="T93" fmla="*/ 841 h 889"/>
                <a:gd name="T94" fmla="*/ 421 w 793"/>
                <a:gd name="T95" fmla="*/ 871 h 889"/>
                <a:gd name="T96" fmla="*/ 459 w 793"/>
                <a:gd name="T97" fmla="*/ 889 h 889"/>
                <a:gd name="T98" fmla="*/ 461 w 793"/>
                <a:gd name="T99" fmla="*/ 889 h 889"/>
                <a:gd name="T100" fmla="*/ 495 w 793"/>
                <a:gd name="T101" fmla="*/ 849 h 889"/>
                <a:gd name="T102" fmla="*/ 501 w 793"/>
                <a:gd name="T103" fmla="*/ 826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3" h="889">
                  <a:moveTo>
                    <a:pt x="501" y="826"/>
                  </a:moveTo>
                  <a:lnTo>
                    <a:pt x="501" y="826"/>
                  </a:lnTo>
                  <a:lnTo>
                    <a:pt x="501" y="810"/>
                  </a:lnTo>
                  <a:lnTo>
                    <a:pt x="503" y="796"/>
                  </a:lnTo>
                  <a:lnTo>
                    <a:pt x="507" y="786"/>
                  </a:lnTo>
                  <a:lnTo>
                    <a:pt x="511" y="776"/>
                  </a:lnTo>
                  <a:lnTo>
                    <a:pt x="518" y="768"/>
                  </a:lnTo>
                  <a:lnTo>
                    <a:pt x="526" y="762"/>
                  </a:lnTo>
                  <a:lnTo>
                    <a:pt x="538" y="756"/>
                  </a:lnTo>
                  <a:lnTo>
                    <a:pt x="552" y="752"/>
                  </a:lnTo>
                  <a:lnTo>
                    <a:pt x="552" y="752"/>
                  </a:lnTo>
                  <a:lnTo>
                    <a:pt x="612" y="736"/>
                  </a:lnTo>
                  <a:lnTo>
                    <a:pt x="612" y="736"/>
                  </a:lnTo>
                  <a:lnTo>
                    <a:pt x="634" y="730"/>
                  </a:lnTo>
                  <a:lnTo>
                    <a:pt x="652" y="724"/>
                  </a:lnTo>
                  <a:lnTo>
                    <a:pt x="666" y="718"/>
                  </a:lnTo>
                  <a:lnTo>
                    <a:pt x="676" y="708"/>
                  </a:lnTo>
                  <a:lnTo>
                    <a:pt x="681" y="696"/>
                  </a:lnTo>
                  <a:lnTo>
                    <a:pt x="683" y="682"/>
                  </a:lnTo>
                  <a:lnTo>
                    <a:pt x="683" y="664"/>
                  </a:lnTo>
                  <a:lnTo>
                    <a:pt x="679" y="643"/>
                  </a:lnTo>
                  <a:lnTo>
                    <a:pt x="679" y="643"/>
                  </a:lnTo>
                  <a:lnTo>
                    <a:pt x="674" y="613"/>
                  </a:lnTo>
                  <a:lnTo>
                    <a:pt x="674" y="599"/>
                  </a:lnTo>
                  <a:lnTo>
                    <a:pt x="676" y="585"/>
                  </a:lnTo>
                  <a:lnTo>
                    <a:pt x="678" y="573"/>
                  </a:lnTo>
                  <a:lnTo>
                    <a:pt x="679" y="559"/>
                  </a:lnTo>
                  <a:lnTo>
                    <a:pt x="689" y="537"/>
                  </a:lnTo>
                  <a:lnTo>
                    <a:pt x="703" y="515"/>
                  </a:lnTo>
                  <a:lnTo>
                    <a:pt x="719" y="496"/>
                  </a:lnTo>
                  <a:lnTo>
                    <a:pt x="741" y="476"/>
                  </a:lnTo>
                  <a:lnTo>
                    <a:pt x="765" y="456"/>
                  </a:lnTo>
                  <a:lnTo>
                    <a:pt x="765" y="456"/>
                  </a:lnTo>
                  <a:lnTo>
                    <a:pt x="745" y="428"/>
                  </a:lnTo>
                  <a:lnTo>
                    <a:pt x="725" y="400"/>
                  </a:lnTo>
                  <a:lnTo>
                    <a:pt x="725" y="400"/>
                  </a:lnTo>
                  <a:lnTo>
                    <a:pt x="719" y="390"/>
                  </a:lnTo>
                  <a:lnTo>
                    <a:pt x="715" y="380"/>
                  </a:lnTo>
                  <a:lnTo>
                    <a:pt x="711" y="368"/>
                  </a:lnTo>
                  <a:lnTo>
                    <a:pt x="711" y="364"/>
                  </a:lnTo>
                  <a:lnTo>
                    <a:pt x="713" y="360"/>
                  </a:lnTo>
                  <a:lnTo>
                    <a:pt x="713" y="360"/>
                  </a:lnTo>
                  <a:lnTo>
                    <a:pt x="743" y="281"/>
                  </a:lnTo>
                  <a:lnTo>
                    <a:pt x="761" y="241"/>
                  </a:lnTo>
                  <a:lnTo>
                    <a:pt x="781" y="203"/>
                  </a:lnTo>
                  <a:lnTo>
                    <a:pt x="781" y="203"/>
                  </a:lnTo>
                  <a:lnTo>
                    <a:pt x="787" y="183"/>
                  </a:lnTo>
                  <a:lnTo>
                    <a:pt x="791" y="164"/>
                  </a:lnTo>
                  <a:lnTo>
                    <a:pt x="793" y="140"/>
                  </a:lnTo>
                  <a:lnTo>
                    <a:pt x="791" y="116"/>
                  </a:lnTo>
                  <a:lnTo>
                    <a:pt x="785" y="94"/>
                  </a:lnTo>
                  <a:lnTo>
                    <a:pt x="777" y="76"/>
                  </a:lnTo>
                  <a:lnTo>
                    <a:pt x="771" y="68"/>
                  </a:lnTo>
                  <a:lnTo>
                    <a:pt x="765" y="60"/>
                  </a:lnTo>
                  <a:lnTo>
                    <a:pt x="759" y="56"/>
                  </a:lnTo>
                  <a:lnTo>
                    <a:pt x="749" y="52"/>
                  </a:lnTo>
                  <a:lnTo>
                    <a:pt x="749" y="52"/>
                  </a:lnTo>
                  <a:lnTo>
                    <a:pt x="715" y="40"/>
                  </a:lnTo>
                  <a:lnTo>
                    <a:pt x="679" y="28"/>
                  </a:lnTo>
                  <a:lnTo>
                    <a:pt x="664" y="22"/>
                  </a:lnTo>
                  <a:lnTo>
                    <a:pt x="646" y="18"/>
                  </a:lnTo>
                  <a:lnTo>
                    <a:pt x="626" y="16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590" y="16"/>
                  </a:lnTo>
                  <a:lnTo>
                    <a:pt x="572" y="18"/>
                  </a:lnTo>
                  <a:lnTo>
                    <a:pt x="554" y="24"/>
                  </a:lnTo>
                  <a:lnTo>
                    <a:pt x="536" y="34"/>
                  </a:lnTo>
                  <a:lnTo>
                    <a:pt x="536" y="34"/>
                  </a:lnTo>
                  <a:lnTo>
                    <a:pt x="522" y="38"/>
                  </a:lnTo>
                  <a:lnTo>
                    <a:pt x="507" y="42"/>
                  </a:lnTo>
                  <a:lnTo>
                    <a:pt x="491" y="46"/>
                  </a:lnTo>
                  <a:lnTo>
                    <a:pt x="473" y="46"/>
                  </a:lnTo>
                  <a:lnTo>
                    <a:pt x="473" y="46"/>
                  </a:lnTo>
                  <a:lnTo>
                    <a:pt x="455" y="46"/>
                  </a:lnTo>
                  <a:lnTo>
                    <a:pt x="441" y="42"/>
                  </a:lnTo>
                  <a:lnTo>
                    <a:pt x="429" y="38"/>
                  </a:lnTo>
                  <a:lnTo>
                    <a:pt x="425" y="36"/>
                  </a:lnTo>
                  <a:lnTo>
                    <a:pt x="421" y="32"/>
                  </a:lnTo>
                  <a:lnTo>
                    <a:pt x="421" y="32"/>
                  </a:lnTo>
                  <a:lnTo>
                    <a:pt x="409" y="16"/>
                  </a:lnTo>
                  <a:lnTo>
                    <a:pt x="399" y="6"/>
                  </a:lnTo>
                  <a:lnTo>
                    <a:pt x="387" y="2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63" y="2"/>
                  </a:lnTo>
                  <a:lnTo>
                    <a:pt x="351" y="6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32" y="46"/>
                  </a:lnTo>
                  <a:lnTo>
                    <a:pt x="334" y="58"/>
                  </a:lnTo>
                  <a:lnTo>
                    <a:pt x="332" y="62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06" y="100"/>
                  </a:lnTo>
                  <a:lnTo>
                    <a:pt x="280" y="134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14" y="219"/>
                  </a:lnTo>
                  <a:lnTo>
                    <a:pt x="198" y="237"/>
                  </a:lnTo>
                  <a:lnTo>
                    <a:pt x="184" y="255"/>
                  </a:lnTo>
                  <a:lnTo>
                    <a:pt x="181" y="26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1" y="295"/>
                  </a:lnTo>
                  <a:lnTo>
                    <a:pt x="165" y="315"/>
                  </a:lnTo>
                  <a:lnTo>
                    <a:pt x="149" y="350"/>
                  </a:lnTo>
                  <a:lnTo>
                    <a:pt x="131" y="382"/>
                  </a:lnTo>
                  <a:lnTo>
                    <a:pt x="109" y="414"/>
                  </a:lnTo>
                  <a:lnTo>
                    <a:pt x="83" y="444"/>
                  </a:lnTo>
                  <a:lnTo>
                    <a:pt x="57" y="472"/>
                  </a:lnTo>
                  <a:lnTo>
                    <a:pt x="29" y="49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25" y="533"/>
                  </a:lnTo>
                  <a:lnTo>
                    <a:pt x="51" y="543"/>
                  </a:lnTo>
                  <a:lnTo>
                    <a:pt x="75" y="553"/>
                  </a:lnTo>
                  <a:lnTo>
                    <a:pt x="85" y="559"/>
                  </a:lnTo>
                  <a:lnTo>
                    <a:pt x="95" y="567"/>
                  </a:lnTo>
                  <a:lnTo>
                    <a:pt x="95" y="567"/>
                  </a:lnTo>
                  <a:lnTo>
                    <a:pt x="123" y="589"/>
                  </a:lnTo>
                  <a:lnTo>
                    <a:pt x="149" y="611"/>
                  </a:lnTo>
                  <a:lnTo>
                    <a:pt x="177" y="629"/>
                  </a:lnTo>
                  <a:lnTo>
                    <a:pt x="204" y="647"/>
                  </a:lnTo>
                  <a:lnTo>
                    <a:pt x="234" y="659"/>
                  </a:lnTo>
                  <a:lnTo>
                    <a:pt x="264" y="670"/>
                  </a:lnTo>
                  <a:lnTo>
                    <a:pt x="296" y="676"/>
                  </a:lnTo>
                  <a:lnTo>
                    <a:pt x="330" y="678"/>
                  </a:lnTo>
                  <a:lnTo>
                    <a:pt x="330" y="678"/>
                  </a:lnTo>
                  <a:lnTo>
                    <a:pt x="355" y="678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7" y="706"/>
                  </a:lnTo>
                  <a:lnTo>
                    <a:pt x="385" y="718"/>
                  </a:lnTo>
                  <a:lnTo>
                    <a:pt x="383" y="728"/>
                  </a:lnTo>
                  <a:lnTo>
                    <a:pt x="379" y="738"/>
                  </a:lnTo>
                  <a:lnTo>
                    <a:pt x="371" y="750"/>
                  </a:lnTo>
                  <a:lnTo>
                    <a:pt x="346" y="780"/>
                  </a:lnTo>
                  <a:lnTo>
                    <a:pt x="346" y="780"/>
                  </a:lnTo>
                  <a:lnTo>
                    <a:pt x="375" y="822"/>
                  </a:lnTo>
                  <a:lnTo>
                    <a:pt x="391" y="841"/>
                  </a:lnTo>
                  <a:lnTo>
                    <a:pt x="409" y="859"/>
                  </a:lnTo>
                  <a:lnTo>
                    <a:pt x="409" y="859"/>
                  </a:lnTo>
                  <a:lnTo>
                    <a:pt x="421" y="871"/>
                  </a:lnTo>
                  <a:lnTo>
                    <a:pt x="435" y="879"/>
                  </a:lnTo>
                  <a:lnTo>
                    <a:pt x="449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61" y="889"/>
                  </a:lnTo>
                  <a:lnTo>
                    <a:pt x="461" y="889"/>
                  </a:lnTo>
                  <a:lnTo>
                    <a:pt x="475" y="875"/>
                  </a:lnTo>
                  <a:lnTo>
                    <a:pt x="489" y="859"/>
                  </a:lnTo>
                  <a:lnTo>
                    <a:pt x="495" y="849"/>
                  </a:lnTo>
                  <a:lnTo>
                    <a:pt x="499" y="841"/>
                  </a:lnTo>
                  <a:lnTo>
                    <a:pt x="501" y="833"/>
                  </a:lnTo>
                  <a:lnTo>
                    <a:pt x="501" y="826"/>
                  </a:lnTo>
                  <a:lnTo>
                    <a:pt x="501" y="826"/>
                  </a:lnTo>
                  <a:close/>
                </a:path>
              </a:pathLst>
            </a:custGeom>
            <a:solidFill>
              <a:srgbClr val="7EA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5668486" cy="1080790"/>
          </a:xfrm>
        </p:spPr>
        <p:txBody>
          <a:bodyPr/>
          <a:lstStyle/>
          <a:p>
            <a:r>
              <a:rPr lang="pl-PL" sz="1100"/>
              <a:t>2. Czy w Pana(i) województwie obowiązuje tzw. uchwała antysmogowa?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755" y="5579940"/>
            <a:ext cx="7555007" cy="242796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ze względu na województwo: dolnośląskie: 60, kujawsko-pomorskie: 43, lubelskie: 51, lubuskie: 17, łódzkie: 67, małopolskie: 71, mazowieckie: 193, opolskie: 18, podkarpackie: 45, podlaskie: 39, pomorskie: 107, śląskie: 103, świętokrzyskie: 29, warmińsko-mazurskie: 44, wielkopolskie: 75, zachodniopomorskie: 35.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Wiedza nt. uchwały antysmogowej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B103B130-05B1-4DC0-B80A-2AC388651FB1}"/>
              </a:ext>
            </a:extLst>
          </p:cNvPr>
          <p:cNvSpPr txBox="1">
            <a:spLocks/>
          </p:cNvSpPr>
          <p:nvPr/>
        </p:nvSpPr>
        <p:spPr>
          <a:xfrm>
            <a:off x="8174587" y="560673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12" name="pole tekstowe 111">
            <a:extLst>
              <a:ext uri="{FF2B5EF4-FFF2-40B4-BE49-F238E27FC236}">
                <a16:creationId xmlns:a16="http://schemas.microsoft.com/office/drawing/2014/main" id="{B30327A8-4D1A-457B-8C83-99E56BA9F4A3}"/>
              </a:ext>
            </a:extLst>
          </p:cNvPr>
          <p:cNvSpPr txBox="1"/>
          <p:nvPr/>
        </p:nvSpPr>
        <p:spPr>
          <a:xfrm>
            <a:off x="1022570" y="4549848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Tak</a:t>
            </a:r>
          </a:p>
        </p:txBody>
      </p:sp>
      <p:sp>
        <p:nvSpPr>
          <p:cNvPr id="116" name="pole tekstowe 115">
            <a:extLst>
              <a:ext uri="{FF2B5EF4-FFF2-40B4-BE49-F238E27FC236}">
                <a16:creationId xmlns:a16="http://schemas.microsoft.com/office/drawing/2014/main" id="{5470C342-F72B-4473-8600-862724B5D184}"/>
              </a:ext>
            </a:extLst>
          </p:cNvPr>
          <p:cNvSpPr txBox="1"/>
          <p:nvPr/>
        </p:nvSpPr>
        <p:spPr>
          <a:xfrm>
            <a:off x="1046345" y="4927885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Nie</a:t>
            </a:r>
          </a:p>
        </p:txBody>
      </p:sp>
      <p:graphicFrame>
        <p:nvGraphicFramePr>
          <p:cNvPr id="145" name="Tabela 10">
            <a:extLst>
              <a:ext uri="{FF2B5EF4-FFF2-40B4-BE49-F238E27FC236}">
                <a16:creationId xmlns:a16="http://schemas.microsoft.com/office/drawing/2014/main" id="{51769993-8DD3-42A1-B203-1AD0E5FFC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02216"/>
              </p:ext>
            </p:extLst>
          </p:nvPr>
        </p:nvGraphicFramePr>
        <p:xfrm>
          <a:off x="7180171" y="1660622"/>
          <a:ext cx="1756463" cy="340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63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Lubelskie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Lubuskie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Łódzkie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Mazowieckie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Podlaskie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67888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82762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7230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940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426902"/>
                  </a:ext>
                </a:extLst>
              </a:tr>
            </a:tbl>
          </a:graphicData>
        </a:graphic>
      </p:graphicFrame>
      <p:sp>
        <p:nvSpPr>
          <p:cNvPr id="200" name="Prostokąt 199">
            <a:extLst>
              <a:ext uri="{FF2B5EF4-FFF2-40B4-BE49-F238E27FC236}">
                <a16:creationId xmlns:a16="http://schemas.microsoft.com/office/drawing/2014/main" id="{885CAF50-F110-4C36-BCE1-8B181489C553}"/>
              </a:ext>
            </a:extLst>
          </p:cNvPr>
          <p:cNvSpPr/>
          <p:nvPr/>
        </p:nvSpPr>
        <p:spPr>
          <a:xfrm rot="16200000">
            <a:off x="7169158" y="1712858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1" name="Prostokąt 200">
            <a:extLst>
              <a:ext uri="{FF2B5EF4-FFF2-40B4-BE49-F238E27FC236}">
                <a16:creationId xmlns:a16="http://schemas.microsoft.com/office/drawing/2014/main" id="{DFC5EAA4-9F62-446E-BFB0-5DA200EED8AC}"/>
              </a:ext>
            </a:extLst>
          </p:cNvPr>
          <p:cNvSpPr/>
          <p:nvPr/>
        </p:nvSpPr>
        <p:spPr>
          <a:xfrm rot="16200000">
            <a:off x="7169158" y="1915144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2" name="Prostokąt 201">
            <a:extLst>
              <a:ext uri="{FF2B5EF4-FFF2-40B4-BE49-F238E27FC236}">
                <a16:creationId xmlns:a16="http://schemas.microsoft.com/office/drawing/2014/main" id="{81561EC7-51DF-4D29-B832-B0FC949DD163}"/>
              </a:ext>
            </a:extLst>
          </p:cNvPr>
          <p:cNvSpPr/>
          <p:nvPr/>
        </p:nvSpPr>
        <p:spPr>
          <a:xfrm rot="16200000">
            <a:off x="7169158" y="2522002"/>
            <a:ext cx="83119" cy="77824"/>
          </a:xfrm>
          <a:prstGeom prst="rect">
            <a:avLst/>
          </a:prstGeom>
          <a:solidFill>
            <a:srgbClr val="00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Prostokąt 202">
            <a:extLst>
              <a:ext uri="{FF2B5EF4-FFF2-40B4-BE49-F238E27FC236}">
                <a16:creationId xmlns:a16="http://schemas.microsoft.com/office/drawing/2014/main" id="{F98CCD8A-A79E-4F70-AD9D-D347B8573E5F}"/>
              </a:ext>
            </a:extLst>
          </p:cNvPr>
          <p:cNvSpPr/>
          <p:nvPr/>
        </p:nvSpPr>
        <p:spPr>
          <a:xfrm rot="16200000">
            <a:off x="7169158" y="2117430"/>
            <a:ext cx="83119" cy="77824"/>
          </a:xfrm>
          <a:prstGeom prst="rect">
            <a:avLst/>
          </a:prstGeom>
          <a:solidFill>
            <a:srgbClr val="C49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Prostokąt 203">
            <a:extLst>
              <a:ext uri="{FF2B5EF4-FFF2-40B4-BE49-F238E27FC236}">
                <a16:creationId xmlns:a16="http://schemas.microsoft.com/office/drawing/2014/main" id="{70C0B7A3-13D7-490D-840E-8F953B9E429F}"/>
              </a:ext>
            </a:extLst>
          </p:cNvPr>
          <p:cNvSpPr/>
          <p:nvPr/>
        </p:nvSpPr>
        <p:spPr>
          <a:xfrm rot="16200000">
            <a:off x="7169158" y="2319716"/>
            <a:ext cx="83119" cy="77824"/>
          </a:xfrm>
          <a:prstGeom prst="rect">
            <a:avLst/>
          </a:prstGeom>
          <a:solidFill>
            <a:srgbClr val="C2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Prostokąt 204">
            <a:extLst>
              <a:ext uri="{FF2B5EF4-FFF2-40B4-BE49-F238E27FC236}">
                <a16:creationId xmlns:a16="http://schemas.microsoft.com/office/drawing/2014/main" id="{63FF0D40-5411-470D-ADD4-327A30C56DE4}"/>
              </a:ext>
            </a:extLst>
          </p:cNvPr>
          <p:cNvSpPr/>
          <p:nvPr/>
        </p:nvSpPr>
        <p:spPr>
          <a:xfrm rot="16200000">
            <a:off x="7169158" y="2926574"/>
            <a:ext cx="83119" cy="77824"/>
          </a:xfrm>
          <a:prstGeom prst="rect">
            <a:avLst/>
          </a:prstGeom>
          <a:solidFill>
            <a:srgbClr val="F9FC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6" name="Prostokąt 205">
            <a:extLst>
              <a:ext uri="{FF2B5EF4-FFF2-40B4-BE49-F238E27FC236}">
                <a16:creationId xmlns:a16="http://schemas.microsoft.com/office/drawing/2014/main" id="{BF73A164-42C6-4EF0-9CA2-19B442CEBDC0}"/>
              </a:ext>
            </a:extLst>
          </p:cNvPr>
          <p:cNvSpPr/>
          <p:nvPr/>
        </p:nvSpPr>
        <p:spPr>
          <a:xfrm rot="16200000">
            <a:off x="7169158" y="2724288"/>
            <a:ext cx="83119" cy="77824"/>
          </a:xfrm>
          <a:prstGeom prst="rect">
            <a:avLst/>
          </a:prstGeom>
          <a:solidFill>
            <a:srgbClr val="AB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Prostokąt 206">
            <a:extLst>
              <a:ext uri="{FF2B5EF4-FFF2-40B4-BE49-F238E27FC236}">
                <a16:creationId xmlns:a16="http://schemas.microsoft.com/office/drawing/2014/main" id="{62CA52C4-70FE-4891-87CD-4DDBE3D89BA6}"/>
              </a:ext>
            </a:extLst>
          </p:cNvPr>
          <p:cNvSpPr/>
          <p:nvPr/>
        </p:nvSpPr>
        <p:spPr>
          <a:xfrm rot="16200000">
            <a:off x="7169158" y="3128860"/>
            <a:ext cx="83119" cy="77824"/>
          </a:xfrm>
          <a:prstGeom prst="rect">
            <a:avLst/>
          </a:prstGeom>
          <a:solidFill>
            <a:srgbClr val="7E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8" name="Prostokąt 207">
            <a:extLst>
              <a:ext uri="{FF2B5EF4-FFF2-40B4-BE49-F238E27FC236}">
                <a16:creationId xmlns:a16="http://schemas.microsoft.com/office/drawing/2014/main" id="{1EEF50D2-0752-430F-987D-238B2057A753}"/>
              </a:ext>
            </a:extLst>
          </p:cNvPr>
          <p:cNvSpPr/>
          <p:nvPr/>
        </p:nvSpPr>
        <p:spPr>
          <a:xfrm rot="16200000">
            <a:off x="7169158" y="3735718"/>
            <a:ext cx="83119" cy="77824"/>
          </a:xfrm>
          <a:prstGeom prst="rect">
            <a:avLst/>
          </a:prstGeom>
          <a:solidFill>
            <a:srgbClr val="80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9" name="Prostokąt 208">
            <a:extLst>
              <a:ext uri="{FF2B5EF4-FFF2-40B4-BE49-F238E27FC236}">
                <a16:creationId xmlns:a16="http://schemas.microsoft.com/office/drawing/2014/main" id="{3F3F6AED-18B6-4F57-9CC5-EED7E17EC811}"/>
              </a:ext>
            </a:extLst>
          </p:cNvPr>
          <p:cNvSpPr/>
          <p:nvPr/>
        </p:nvSpPr>
        <p:spPr>
          <a:xfrm rot="16200000">
            <a:off x="7169158" y="3331146"/>
            <a:ext cx="83119" cy="77824"/>
          </a:xfrm>
          <a:prstGeom prst="rect">
            <a:avLst/>
          </a:prstGeom>
          <a:solidFill>
            <a:srgbClr val="50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Prostokąt 209">
            <a:extLst>
              <a:ext uri="{FF2B5EF4-FFF2-40B4-BE49-F238E27FC236}">
                <a16:creationId xmlns:a16="http://schemas.microsoft.com/office/drawing/2014/main" id="{79F44D91-A53E-4070-BF48-A512796F686B}"/>
              </a:ext>
            </a:extLst>
          </p:cNvPr>
          <p:cNvSpPr/>
          <p:nvPr/>
        </p:nvSpPr>
        <p:spPr>
          <a:xfrm rot="16200000">
            <a:off x="7169158" y="3533432"/>
            <a:ext cx="83119" cy="77824"/>
          </a:xfrm>
          <a:prstGeom prst="rect">
            <a:avLst/>
          </a:prstGeom>
          <a:solidFill>
            <a:srgbClr val="7E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Prostokąt 210">
            <a:extLst>
              <a:ext uri="{FF2B5EF4-FFF2-40B4-BE49-F238E27FC236}">
                <a16:creationId xmlns:a16="http://schemas.microsoft.com/office/drawing/2014/main" id="{BD049A92-28DB-44A2-800A-BBB32D04400C}"/>
              </a:ext>
            </a:extLst>
          </p:cNvPr>
          <p:cNvSpPr/>
          <p:nvPr/>
        </p:nvSpPr>
        <p:spPr>
          <a:xfrm rot="16200000">
            <a:off x="7169158" y="3938004"/>
            <a:ext cx="83119" cy="77824"/>
          </a:xfrm>
          <a:prstGeom prst="rect">
            <a:avLst/>
          </a:prstGeom>
          <a:solidFill>
            <a:srgbClr val="6D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2" name="Prostokąt 211">
            <a:extLst>
              <a:ext uri="{FF2B5EF4-FFF2-40B4-BE49-F238E27FC236}">
                <a16:creationId xmlns:a16="http://schemas.microsoft.com/office/drawing/2014/main" id="{0B200B96-7090-4464-9ABA-01D3C33848A1}"/>
              </a:ext>
            </a:extLst>
          </p:cNvPr>
          <p:cNvSpPr/>
          <p:nvPr/>
        </p:nvSpPr>
        <p:spPr>
          <a:xfrm rot="16200000">
            <a:off x="7169158" y="4140290"/>
            <a:ext cx="83119" cy="77824"/>
          </a:xfrm>
          <a:prstGeom prst="rect">
            <a:avLst/>
          </a:prstGeom>
          <a:solidFill>
            <a:srgbClr val="E7D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3" name="Prostokąt 212">
            <a:extLst>
              <a:ext uri="{FF2B5EF4-FFF2-40B4-BE49-F238E27FC236}">
                <a16:creationId xmlns:a16="http://schemas.microsoft.com/office/drawing/2014/main" id="{072CCA97-A501-4F76-8087-E3BB2C7E671A}"/>
              </a:ext>
            </a:extLst>
          </p:cNvPr>
          <p:cNvSpPr/>
          <p:nvPr/>
        </p:nvSpPr>
        <p:spPr>
          <a:xfrm rot="16200000">
            <a:off x="7169158" y="4342576"/>
            <a:ext cx="83119" cy="77824"/>
          </a:xfrm>
          <a:prstGeom prst="rect">
            <a:avLst/>
          </a:prstGeom>
          <a:solidFill>
            <a:srgbClr val="FCE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Prostokąt 214">
            <a:extLst>
              <a:ext uri="{FF2B5EF4-FFF2-40B4-BE49-F238E27FC236}">
                <a16:creationId xmlns:a16="http://schemas.microsoft.com/office/drawing/2014/main" id="{BEC98C69-21D7-4FFA-BCAC-220E05D79FB7}"/>
              </a:ext>
            </a:extLst>
          </p:cNvPr>
          <p:cNvSpPr/>
          <p:nvPr/>
        </p:nvSpPr>
        <p:spPr>
          <a:xfrm rot="16200000">
            <a:off x="7169158" y="4544862"/>
            <a:ext cx="83119" cy="77824"/>
          </a:xfrm>
          <a:prstGeom prst="rect">
            <a:avLst/>
          </a:prstGeom>
          <a:solidFill>
            <a:srgbClr val="D7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6" name="Prostokąt 215">
            <a:extLst>
              <a:ext uri="{FF2B5EF4-FFF2-40B4-BE49-F238E27FC236}">
                <a16:creationId xmlns:a16="http://schemas.microsoft.com/office/drawing/2014/main" id="{4E71092F-74A3-4A7E-988C-0FE8DBA749E3}"/>
              </a:ext>
            </a:extLst>
          </p:cNvPr>
          <p:cNvSpPr/>
          <p:nvPr/>
        </p:nvSpPr>
        <p:spPr>
          <a:xfrm rot="16200000">
            <a:off x="7169158" y="4747154"/>
            <a:ext cx="83119" cy="77824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20" name="Wykres 219">
            <a:extLst>
              <a:ext uri="{FF2B5EF4-FFF2-40B4-BE49-F238E27FC236}">
                <a16:creationId xmlns:a16="http://schemas.microsoft.com/office/drawing/2014/main" id="{8B92FB43-1072-48D4-A4CC-42DD75E2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426661"/>
              </p:ext>
            </p:extLst>
          </p:nvPr>
        </p:nvGraphicFramePr>
        <p:xfrm>
          <a:off x="3162743" y="1434142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1" name="Wykres 220">
            <a:extLst>
              <a:ext uri="{FF2B5EF4-FFF2-40B4-BE49-F238E27FC236}">
                <a16:creationId xmlns:a16="http://schemas.microsoft.com/office/drawing/2014/main" id="{E1F607C9-EF51-4A03-B136-9FF538BA8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995249"/>
              </p:ext>
            </p:extLst>
          </p:nvPr>
        </p:nvGraphicFramePr>
        <p:xfrm>
          <a:off x="4292965" y="1671518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2" name="Wykres 221">
            <a:extLst>
              <a:ext uri="{FF2B5EF4-FFF2-40B4-BE49-F238E27FC236}">
                <a16:creationId xmlns:a16="http://schemas.microsoft.com/office/drawing/2014/main" id="{FD3EF057-E803-40AB-9525-AFF931B0D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422290"/>
              </p:ext>
            </p:extLst>
          </p:nvPr>
        </p:nvGraphicFramePr>
        <p:xfrm>
          <a:off x="3337126" y="2222813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3" name="Wykres 222">
            <a:extLst>
              <a:ext uri="{FF2B5EF4-FFF2-40B4-BE49-F238E27FC236}">
                <a16:creationId xmlns:a16="http://schemas.microsoft.com/office/drawing/2014/main" id="{ACB6983D-DCF3-437E-93EA-6E5CFE4AE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417048"/>
              </p:ext>
            </p:extLst>
          </p:nvPr>
        </p:nvGraphicFramePr>
        <p:xfrm>
          <a:off x="4492933" y="2669112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4" name="Wykres 223">
            <a:extLst>
              <a:ext uri="{FF2B5EF4-FFF2-40B4-BE49-F238E27FC236}">
                <a16:creationId xmlns:a16="http://schemas.microsoft.com/office/drawing/2014/main" id="{AAE8E612-1185-4882-9EEB-EF2179E4F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780886"/>
              </p:ext>
            </p:extLst>
          </p:nvPr>
        </p:nvGraphicFramePr>
        <p:xfrm>
          <a:off x="2139301" y="1847233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5" name="Wykres 224">
            <a:extLst>
              <a:ext uri="{FF2B5EF4-FFF2-40B4-BE49-F238E27FC236}">
                <a16:creationId xmlns:a16="http://schemas.microsoft.com/office/drawing/2014/main" id="{3AD75862-BC17-46A7-A576-72AA986A3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504224"/>
              </p:ext>
            </p:extLst>
          </p:nvPr>
        </p:nvGraphicFramePr>
        <p:xfrm>
          <a:off x="1985343" y="2904301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6" name="Wykres 225">
            <a:extLst>
              <a:ext uri="{FF2B5EF4-FFF2-40B4-BE49-F238E27FC236}">
                <a16:creationId xmlns:a16="http://schemas.microsoft.com/office/drawing/2014/main" id="{4CD125C0-D19E-4A0D-85A4-E23819BEF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159079"/>
              </p:ext>
            </p:extLst>
          </p:nvPr>
        </p:nvGraphicFramePr>
        <p:xfrm>
          <a:off x="2815296" y="2777086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7" name="Wykres 226">
            <a:extLst>
              <a:ext uri="{FF2B5EF4-FFF2-40B4-BE49-F238E27FC236}">
                <a16:creationId xmlns:a16="http://schemas.microsoft.com/office/drawing/2014/main" id="{9893E187-225A-4D93-B9E3-8F15940D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135570"/>
              </p:ext>
            </p:extLst>
          </p:nvPr>
        </p:nvGraphicFramePr>
        <p:xfrm>
          <a:off x="5259966" y="2096627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8" name="Wykres 227">
            <a:extLst>
              <a:ext uri="{FF2B5EF4-FFF2-40B4-BE49-F238E27FC236}">
                <a16:creationId xmlns:a16="http://schemas.microsoft.com/office/drawing/2014/main" id="{D07678AB-CE09-45F3-A449-893B0ABAD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771916"/>
              </p:ext>
            </p:extLst>
          </p:nvPr>
        </p:nvGraphicFramePr>
        <p:xfrm>
          <a:off x="3805507" y="3274848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9" name="Wykres 228">
            <a:extLst>
              <a:ext uri="{FF2B5EF4-FFF2-40B4-BE49-F238E27FC236}">
                <a16:creationId xmlns:a16="http://schemas.microsoft.com/office/drawing/2014/main" id="{A2B6FC20-EDF6-4470-ABBC-E32F91999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563867"/>
              </p:ext>
            </p:extLst>
          </p:nvPr>
        </p:nvGraphicFramePr>
        <p:xfrm>
          <a:off x="2473909" y="3597684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32" name="Wykres 231">
            <a:extLst>
              <a:ext uri="{FF2B5EF4-FFF2-40B4-BE49-F238E27FC236}">
                <a16:creationId xmlns:a16="http://schemas.microsoft.com/office/drawing/2014/main" id="{00AB8342-1B36-4BF7-8ADA-26E0905F3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91108"/>
              </p:ext>
            </p:extLst>
          </p:nvPr>
        </p:nvGraphicFramePr>
        <p:xfrm>
          <a:off x="4192893" y="4578568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33" name="Wykres 232">
            <a:extLst>
              <a:ext uri="{FF2B5EF4-FFF2-40B4-BE49-F238E27FC236}">
                <a16:creationId xmlns:a16="http://schemas.microsoft.com/office/drawing/2014/main" id="{3234BE77-D68C-4C17-A63D-E30755B62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9326"/>
              </p:ext>
            </p:extLst>
          </p:nvPr>
        </p:nvGraphicFramePr>
        <p:xfrm>
          <a:off x="4388640" y="3824902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34" name="Wykres 233">
            <a:extLst>
              <a:ext uri="{FF2B5EF4-FFF2-40B4-BE49-F238E27FC236}">
                <a16:creationId xmlns:a16="http://schemas.microsoft.com/office/drawing/2014/main" id="{1063AD0D-38B4-4111-9152-EC8D354A7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270970"/>
              </p:ext>
            </p:extLst>
          </p:nvPr>
        </p:nvGraphicFramePr>
        <p:xfrm>
          <a:off x="5006109" y="4404551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35" name="Wykres 234">
            <a:extLst>
              <a:ext uri="{FF2B5EF4-FFF2-40B4-BE49-F238E27FC236}">
                <a16:creationId xmlns:a16="http://schemas.microsoft.com/office/drawing/2014/main" id="{1F828A66-C314-4555-B311-88CB1195B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159441"/>
              </p:ext>
            </p:extLst>
          </p:nvPr>
        </p:nvGraphicFramePr>
        <p:xfrm>
          <a:off x="5272198" y="3553424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237" name="Grafika 236">
            <a:extLst>
              <a:ext uri="{FF2B5EF4-FFF2-40B4-BE49-F238E27FC236}">
                <a16:creationId xmlns:a16="http://schemas.microsoft.com/office/drawing/2014/main" id="{F6FA6A9E-E5A9-41BE-9647-96C8DCF27F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8883" y="4864454"/>
            <a:ext cx="360000" cy="360000"/>
          </a:xfrm>
          <a:prstGeom prst="rect">
            <a:avLst/>
          </a:prstGeom>
        </p:spPr>
      </p:pic>
      <p:pic>
        <p:nvPicPr>
          <p:cNvPr id="238" name="Grafika 237">
            <a:extLst>
              <a:ext uri="{FF2B5EF4-FFF2-40B4-BE49-F238E27FC236}">
                <a16:creationId xmlns:a16="http://schemas.microsoft.com/office/drawing/2014/main" id="{08A5BE5B-4D94-4CCC-98F1-1BACDFEADD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8883" y="4480941"/>
            <a:ext cx="360000" cy="360000"/>
          </a:xfrm>
          <a:prstGeom prst="rect">
            <a:avLst/>
          </a:prstGeom>
        </p:spPr>
      </p:pic>
      <p:graphicFrame>
        <p:nvGraphicFramePr>
          <p:cNvPr id="236" name="Wykres 235">
            <a:extLst>
              <a:ext uri="{FF2B5EF4-FFF2-40B4-BE49-F238E27FC236}">
                <a16:creationId xmlns:a16="http://schemas.microsoft.com/office/drawing/2014/main" id="{D13B4B78-22B7-424B-8BE3-8EC61EAFE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706246"/>
              </p:ext>
            </p:extLst>
          </p:nvPr>
        </p:nvGraphicFramePr>
        <p:xfrm>
          <a:off x="3593351" y="4166716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230" name="Wykres 229">
            <a:extLst>
              <a:ext uri="{FF2B5EF4-FFF2-40B4-BE49-F238E27FC236}">
                <a16:creationId xmlns:a16="http://schemas.microsoft.com/office/drawing/2014/main" id="{71EFE77D-9236-4440-ACFB-55196410B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972190"/>
              </p:ext>
            </p:extLst>
          </p:nvPr>
        </p:nvGraphicFramePr>
        <p:xfrm>
          <a:off x="3101553" y="4010540"/>
          <a:ext cx="1085587" cy="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415579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Wykres 39">
            <a:extLst>
              <a:ext uri="{FF2B5EF4-FFF2-40B4-BE49-F238E27FC236}">
                <a16:creationId xmlns:a16="http://schemas.microsoft.com/office/drawing/2014/main" id="{3F5FC104-8ED3-4446-8C3F-BEC88C0F4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020291"/>
              </p:ext>
            </p:extLst>
          </p:nvPr>
        </p:nvGraphicFramePr>
        <p:xfrm>
          <a:off x="1508282" y="2623963"/>
          <a:ext cx="6127436" cy="229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Tabela 41">
            <a:extLst>
              <a:ext uri="{FF2B5EF4-FFF2-40B4-BE49-F238E27FC236}">
                <a16:creationId xmlns:a16="http://schemas.microsoft.com/office/drawing/2014/main" id="{6F383158-88DC-47B3-9F07-07FFBC6B5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7762"/>
              </p:ext>
            </p:extLst>
          </p:nvPr>
        </p:nvGraphicFramePr>
        <p:xfrm>
          <a:off x="1349448" y="3137490"/>
          <a:ext cx="6445104" cy="46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41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4181854498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387111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Wymiana starych kotłów grzewczych</a:t>
                      </a:r>
                    </a:p>
                    <a:p>
                      <a:pPr algn="ctr" fontAlgn="ctr"/>
                      <a:endParaRPr lang="pl-PL" sz="1000" b="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Zakaz spalania paliw niskiej jakości (np. węgiel kamienny, wilgotne drewno)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Zakaz montażu wysokoemisyjnych kotłów na paliwa stałe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 nowym budownictwie konieczność montażu urządzeń grzewczych […]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Wiedza nt. uchwały antysmogowej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B103B130-05B1-4DC0-B80A-2AC388651FB1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4037300D-A50F-4055-AB46-F73B2C749256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12299081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3. Proszę o wskazanie/podanie przynajmniej jednej rekomendacji/ustalenia z tej uchwały.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5576F075-3708-4492-8B8E-E27727CDC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02360"/>
              </p:ext>
            </p:extLst>
          </p:nvPr>
        </p:nvGraphicFramePr>
        <p:xfrm>
          <a:off x="1349782" y="5004207"/>
          <a:ext cx="6445104" cy="48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41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4181854498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387111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Konieczność doposażenia kominków w elektrofiltry</a:t>
                      </a:r>
                    </a:p>
                    <a:p>
                      <a:pPr algn="ctr" fontAlgn="ctr"/>
                      <a:endParaRPr lang="pl-PL" sz="1000" b="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Nowe kominki powinny osiągać sprawność na poziomie minimum 80%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Inna rekomendacja/uchwała</a:t>
                      </a:r>
                    </a:p>
                    <a:p>
                      <a:pPr algn="ct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Nie wiem, </a:t>
                      </a:r>
                      <a:b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trudno powiedzieć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aphicFrame>
        <p:nvGraphicFramePr>
          <p:cNvPr id="52" name="Wykres 51">
            <a:extLst>
              <a:ext uri="{FF2B5EF4-FFF2-40B4-BE49-F238E27FC236}">
                <a16:creationId xmlns:a16="http://schemas.microsoft.com/office/drawing/2014/main" id="{1DCEB225-9B42-4C56-B20B-1B1670245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090506"/>
              </p:ext>
            </p:extLst>
          </p:nvPr>
        </p:nvGraphicFramePr>
        <p:xfrm>
          <a:off x="5832803" y="1238581"/>
          <a:ext cx="2634824" cy="88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3" name="Grupa 52">
            <a:extLst>
              <a:ext uri="{FF2B5EF4-FFF2-40B4-BE49-F238E27FC236}">
                <a16:creationId xmlns:a16="http://schemas.microsoft.com/office/drawing/2014/main" id="{B0405BC5-5390-4365-8831-0CED9661B04E}"/>
              </a:ext>
            </a:extLst>
          </p:cNvPr>
          <p:cNvGrpSpPr/>
          <p:nvPr/>
        </p:nvGrpSpPr>
        <p:grpSpPr>
          <a:xfrm>
            <a:off x="8230183" y="1336316"/>
            <a:ext cx="521233" cy="646552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B02002D1-29CE-4EBB-A338-1715D656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72A461E9-5DF0-4D58-9FC0-6FE5E4FBC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2BB02CCF-4FB5-4DBA-AE67-67B2049D5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5304E3F4-32CC-458C-9DF4-91368EE9C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D07B4B16-D392-42ED-8BCC-8AE0B779F0B2}"/>
              </a:ext>
            </a:extLst>
          </p:cNvPr>
          <p:cNvGrpSpPr/>
          <p:nvPr/>
        </p:nvGrpSpPr>
        <p:grpSpPr>
          <a:xfrm>
            <a:off x="5181607" y="1443382"/>
            <a:ext cx="1800543" cy="246221"/>
            <a:chOff x="5674431" y="1669567"/>
            <a:chExt cx="1800543" cy="246221"/>
          </a:xfrm>
        </p:grpSpPr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55C2102B-C6B1-4505-A52C-3CDBC9266777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2E54AE07-3DE5-4DE0-90EF-8CA75CEF81F8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05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61" name="Prostokąt 60">
            <a:extLst>
              <a:ext uri="{FF2B5EF4-FFF2-40B4-BE49-F238E27FC236}">
                <a16:creationId xmlns:a16="http://schemas.microsoft.com/office/drawing/2014/main" id="{DA224F8D-A645-4C12-9F33-E85B79599A4B}"/>
              </a:ext>
            </a:extLst>
          </p:cNvPr>
          <p:cNvSpPr/>
          <p:nvPr/>
        </p:nvSpPr>
        <p:spPr>
          <a:xfrm rot="16200000">
            <a:off x="5920718" y="1281176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E0AA9C52-C7FE-4FA6-9B0A-DC2B60A58A88}"/>
              </a:ext>
            </a:extLst>
          </p:cNvPr>
          <p:cNvSpPr/>
          <p:nvPr/>
        </p:nvSpPr>
        <p:spPr>
          <a:xfrm rot="16200000">
            <a:off x="5920718" y="1449978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3A1977EE-8232-43B3-BD29-65F587EFDF5B}"/>
              </a:ext>
            </a:extLst>
          </p:cNvPr>
          <p:cNvSpPr/>
          <p:nvPr/>
        </p:nvSpPr>
        <p:spPr>
          <a:xfrm rot="16200000">
            <a:off x="5920718" y="1630813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7ECFB6B5-6FD9-41DA-878A-18986EA8F523}"/>
              </a:ext>
            </a:extLst>
          </p:cNvPr>
          <p:cNvSpPr/>
          <p:nvPr/>
        </p:nvSpPr>
        <p:spPr>
          <a:xfrm rot="16200000">
            <a:off x="5920718" y="1811648"/>
            <a:ext cx="83119" cy="77824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38671323-0929-47E3-82CC-BC0564D8798A}"/>
              </a:ext>
            </a:extLst>
          </p:cNvPr>
          <p:cNvSpPr/>
          <p:nvPr/>
        </p:nvSpPr>
        <p:spPr>
          <a:xfrm rot="16200000">
            <a:off x="5924730" y="1980090"/>
            <a:ext cx="83119" cy="778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69" name="Symbol zastępczy tekstu 7">
            <a:extLst>
              <a:ext uri="{FF2B5EF4-FFF2-40B4-BE49-F238E27FC236}">
                <a16:creationId xmlns:a16="http://schemas.microsoft.com/office/drawing/2014/main" id="{7A900D44-1808-4533-852B-CD607503B098}"/>
              </a:ext>
            </a:extLst>
          </p:cNvPr>
          <p:cNvSpPr txBox="1">
            <a:spLocks/>
          </p:cNvSpPr>
          <p:nvPr/>
        </p:nvSpPr>
        <p:spPr>
          <a:xfrm>
            <a:off x="333053" y="5517256"/>
            <a:ext cx="6963097" cy="3241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badani, którzy uważają, że w ich województwie obowiązuje uchwała antysmogowa, n=449. Ze względu na wielkość miejscowości: wieś: n=117, miasto do 20 tys.: n=50, miasto 21-50 tys.: n=62, miasto 51-200 tys.: n=81,  miasto powyżej 201 tys.: n=136.</a:t>
            </a:r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9" name="Wykres 38">
            <a:extLst>
              <a:ext uri="{FF2B5EF4-FFF2-40B4-BE49-F238E27FC236}">
                <a16:creationId xmlns:a16="http://schemas.microsoft.com/office/drawing/2014/main" id="{E218FA58-F213-4FB9-8E95-966F0C38A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006453"/>
              </p:ext>
            </p:extLst>
          </p:nvPr>
        </p:nvGraphicFramePr>
        <p:xfrm>
          <a:off x="1508282" y="599449"/>
          <a:ext cx="6127436" cy="229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832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Wykres 27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43F0B98E-DD35-45F6-86ED-0B42265E0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984033"/>
              </p:ext>
            </p:extLst>
          </p:nvPr>
        </p:nvGraphicFramePr>
        <p:xfrm>
          <a:off x="414519" y="1798758"/>
          <a:ext cx="288232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 descr="Ocena działania Ministerstwa Klimatu i Środowiska&#10;&#10;Wykres kołowy przedstawiający ocenę respondenta działania Ministerstwa Klimatu i Środowiska, które mają na celu poprawę jakości powietrza w Polsce (zdecydowanie pozytywnie - 5%, raczej pozytywnie - 42%, raczej negatywnie  - 33%, zdecydowanie negatywnie - 14%, nie wiem, trudno powiedzieć - 6%).">
            <a:extLst>
              <a:ext uri="{FF2B5EF4-FFF2-40B4-BE49-F238E27FC236}">
                <a16:creationId xmlns:a16="http://schemas.microsoft.com/office/drawing/2014/main" id="{EA749DC9-402A-4B20-806A-D9890615E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103031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4. Jak ocenia Pan(i) działania Ministerstwa Klimatu i Środowiska, które mają na celu poprawę jakości powietrza w Polsce?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445816"/>
            <a:ext cx="7789549" cy="17609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wielkość miejscowości: wieś: n=280, miasto do 20 tys.: n=116, miasto powyżej 20 tys. do 50 tys.: n=136, miasto powyżej 50 do 200 tys.: n=175,  miasto powyżej 200 tys.: n=286. Ze względu na dochód netto na 1 rodziny w gospodarstwie domowym: do 1500 zł: n= 180, 1501-2500 zł: n= 290, powyżej 2500 zł: n=425.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Ocena działania Ministerstwa Klimatu i Środowiska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4203E36D-29B5-4DB2-886C-88932A653F33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11" name="Symbol zastępczy zawartości 4">
            <a:extLst>
              <a:ext uri="{FF2B5EF4-FFF2-40B4-BE49-F238E27FC236}">
                <a16:creationId xmlns:a16="http://schemas.microsoft.com/office/drawing/2014/main" id="{778C18DB-1A1A-4D0D-A178-CC5883859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244708"/>
              </p:ext>
            </p:extLst>
          </p:nvPr>
        </p:nvGraphicFramePr>
        <p:xfrm>
          <a:off x="758289" y="4202930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Grafika 11">
            <a:extLst>
              <a:ext uri="{FF2B5EF4-FFF2-40B4-BE49-F238E27FC236}">
                <a16:creationId xmlns:a16="http://schemas.microsoft.com/office/drawing/2014/main" id="{E43CFA43-C5B8-4BA9-A415-A2F0130AA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2320830-FE27-4BB2-A3ED-51A1231FAD8B}"/>
              </a:ext>
            </a:extLst>
          </p:cNvPr>
          <p:cNvSpPr txBox="1"/>
          <p:nvPr/>
        </p:nvSpPr>
        <p:spPr>
          <a:xfrm>
            <a:off x="2767787" y="324321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497C6AB9-F8F0-4AAF-8B2D-C5214AD20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406104"/>
              </p:ext>
            </p:extLst>
          </p:nvPr>
        </p:nvGraphicFramePr>
        <p:xfrm>
          <a:off x="3884030" y="1242929"/>
          <a:ext cx="4292940" cy="20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F917EF46-E55B-46CC-A894-E23247ACF7C5}"/>
              </a:ext>
            </a:extLst>
          </p:cNvPr>
          <p:cNvSpPr/>
          <p:nvPr/>
        </p:nvSpPr>
        <p:spPr>
          <a:xfrm>
            <a:off x="3998079" y="1242928"/>
            <a:ext cx="4688295" cy="20002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2B6E0707-2F9A-4CD6-A846-BDAC8A730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082687"/>
              </p:ext>
            </p:extLst>
          </p:nvPr>
        </p:nvGraphicFramePr>
        <p:xfrm>
          <a:off x="3776037" y="3552855"/>
          <a:ext cx="4377079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7B7722B-290D-49EE-AC63-21A882C7DF8C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2" name="Grafika 31">
            <a:extLst>
              <a:ext uri="{FF2B5EF4-FFF2-40B4-BE49-F238E27FC236}">
                <a16:creationId xmlns:a16="http://schemas.microsoft.com/office/drawing/2014/main" id="{D4185D90-64BB-47DC-A4F6-65145CB69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79455" y="2676492"/>
            <a:ext cx="709803" cy="709803"/>
          </a:xfrm>
          <a:prstGeom prst="rect">
            <a:avLst/>
          </a:prstGeom>
        </p:spPr>
      </p:pic>
      <p:grpSp>
        <p:nvGrpSpPr>
          <p:cNvPr id="33" name="Grupa 32">
            <a:extLst>
              <a:ext uri="{FF2B5EF4-FFF2-40B4-BE49-F238E27FC236}">
                <a16:creationId xmlns:a16="http://schemas.microsoft.com/office/drawing/2014/main" id="{B756CED9-0BB7-42DD-9A54-D018A233C26E}"/>
              </a:ext>
            </a:extLst>
          </p:cNvPr>
          <p:cNvGrpSpPr>
            <a:grpSpLocks noChangeAspect="1"/>
          </p:cNvGrpSpPr>
          <p:nvPr/>
        </p:nvGrpSpPr>
        <p:grpSpPr>
          <a:xfrm>
            <a:off x="7977299" y="4026738"/>
            <a:ext cx="484000" cy="396000"/>
            <a:chOff x="2760663" y="1663700"/>
            <a:chExt cx="733425" cy="600075"/>
          </a:xfrm>
          <a:solidFill>
            <a:srgbClr val="BFBFBF"/>
          </a:solidFill>
        </p:grpSpPr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EEF76786-CA4F-4FD7-A5E2-33A6E83A2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0663" y="1793875"/>
              <a:ext cx="733425" cy="469900"/>
            </a:xfrm>
            <a:custGeom>
              <a:avLst/>
              <a:gdLst>
                <a:gd name="T0" fmla="*/ 1514 w 1846"/>
                <a:gd name="T1" fmla="*/ 486 h 1183"/>
                <a:gd name="T2" fmla="*/ 1559 w 1846"/>
                <a:gd name="T3" fmla="*/ 486 h 1183"/>
                <a:gd name="T4" fmla="*/ 1574 w 1846"/>
                <a:gd name="T5" fmla="*/ 437 h 1183"/>
                <a:gd name="T6" fmla="*/ 1536 w 1846"/>
                <a:gd name="T7" fmla="*/ 399 h 1183"/>
                <a:gd name="T8" fmla="*/ 1499 w 1846"/>
                <a:gd name="T9" fmla="*/ 428 h 1183"/>
                <a:gd name="T10" fmla="*/ 880 w 1846"/>
                <a:gd name="T11" fmla="*/ 79 h 1183"/>
                <a:gd name="T12" fmla="*/ 789 w 1846"/>
                <a:gd name="T13" fmla="*/ 98 h 1183"/>
                <a:gd name="T14" fmla="*/ 787 w 1846"/>
                <a:gd name="T15" fmla="*/ 125 h 1183"/>
                <a:gd name="T16" fmla="*/ 812 w 1846"/>
                <a:gd name="T17" fmla="*/ 137 h 1183"/>
                <a:gd name="T18" fmla="*/ 1026 w 1846"/>
                <a:gd name="T19" fmla="*/ 129 h 1183"/>
                <a:gd name="T20" fmla="*/ 1116 w 1846"/>
                <a:gd name="T21" fmla="*/ 132 h 1183"/>
                <a:gd name="T22" fmla="*/ 1125 w 1846"/>
                <a:gd name="T23" fmla="*/ 107 h 1183"/>
                <a:gd name="T24" fmla="*/ 1106 w 1846"/>
                <a:gd name="T25" fmla="*/ 89 h 1183"/>
                <a:gd name="T26" fmla="*/ 264 w 1846"/>
                <a:gd name="T27" fmla="*/ 310 h 1183"/>
                <a:gd name="T28" fmla="*/ 136 w 1846"/>
                <a:gd name="T29" fmla="*/ 190 h 1183"/>
                <a:gd name="T30" fmla="*/ 111 w 1846"/>
                <a:gd name="T31" fmla="*/ 90 h 1183"/>
                <a:gd name="T32" fmla="*/ 135 w 1846"/>
                <a:gd name="T33" fmla="*/ 37 h 1183"/>
                <a:gd name="T34" fmla="*/ 199 w 1846"/>
                <a:gd name="T35" fmla="*/ 15 h 1183"/>
                <a:gd name="T36" fmla="*/ 260 w 1846"/>
                <a:gd name="T37" fmla="*/ 42 h 1183"/>
                <a:gd name="T38" fmla="*/ 291 w 1846"/>
                <a:gd name="T39" fmla="*/ 112 h 1183"/>
                <a:gd name="T40" fmla="*/ 280 w 1846"/>
                <a:gd name="T41" fmla="*/ 198 h 1183"/>
                <a:gd name="T42" fmla="*/ 312 w 1846"/>
                <a:gd name="T43" fmla="*/ 256 h 1183"/>
                <a:gd name="T44" fmla="*/ 357 w 1846"/>
                <a:gd name="T45" fmla="*/ 244 h 1183"/>
                <a:gd name="T46" fmla="*/ 539 w 1846"/>
                <a:gd name="T47" fmla="*/ 108 h 1183"/>
                <a:gd name="T48" fmla="*/ 819 w 1846"/>
                <a:gd name="T49" fmla="*/ 21 h 1183"/>
                <a:gd name="T50" fmla="*/ 1047 w 1846"/>
                <a:gd name="T51" fmla="*/ 16 h 1183"/>
                <a:gd name="T52" fmla="*/ 1247 w 1846"/>
                <a:gd name="T53" fmla="*/ 57 h 1183"/>
                <a:gd name="T54" fmla="*/ 1396 w 1846"/>
                <a:gd name="T55" fmla="*/ 122 h 1183"/>
                <a:gd name="T56" fmla="*/ 1584 w 1846"/>
                <a:gd name="T57" fmla="*/ 8 h 1183"/>
                <a:gd name="T58" fmla="*/ 1585 w 1846"/>
                <a:gd name="T59" fmla="*/ 281 h 1183"/>
                <a:gd name="T60" fmla="*/ 1659 w 1846"/>
                <a:gd name="T61" fmla="*/ 417 h 1183"/>
                <a:gd name="T62" fmla="*/ 1680 w 1846"/>
                <a:gd name="T63" fmla="*/ 440 h 1183"/>
                <a:gd name="T64" fmla="*/ 1844 w 1846"/>
                <a:gd name="T65" fmla="*/ 503 h 1183"/>
                <a:gd name="T66" fmla="*/ 1741 w 1846"/>
                <a:gd name="T67" fmla="*/ 779 h 1183"/>
                <a:gd name="T68" fmla="*/ 1699 w 1846"/>
                <a:gd name="T69" fmla="*/ 803 h 1183"/>
                <a:gd name="T70" fmla="*/ 1594 w 1846"/>
                <a:gd name="T71" fmla="*/ 811 h 1183"/>
                <a:gd name="T72" fmla="*/ 1522 w 1846"/>
                <a:gd name="T73" fmla="*/ 886 h 1183"/>
                <a:gd name="T74" fmla="*/ 1445 w 1846"/>
                <a:gd name="T75" fmla="*/ 971 h 1183"/>
                <a:gd name="T76" fmla="*/ 1507 w 1846"/>
                <a:gd name="T77" fmla="*/ 1165 h 1183"/>
                <a:gd name="T78" fmla="*/ 1298 w 1846"/>
                <a:gd name="T79" fmla="*/ 1183 h 1183"/>
                <a:gd name="T80" fmla="*/ 1243 w 1846"/>
                <a:gd name="T81" fmla="*/ 1160 h 1183"/>
                <a:gd name="T82" fmla="*/ 1128 w 1846"/>
                <a:gd name="T83" fmla="*/ 1072 h 1183"/>
                <a:gd name="T84" fmla="*/ 909 w 1846"/>
                <a:gd name="T85" fmla="*/ 1087 h 1183"/>
                <a:gd name="T86" fmla="*/ 752 w 1846"/>
                <a:gd name="T87" fmla="*/ 1075 h 1183"/>
                <a:gd name="T88" fmla="*/ 656 w 1846"/>
                <a:gd name="T89" fmla="*/ 1169 h 1183"/>
                <a:gd name="T90" fmla="*/ 420 w 1846"/>
                <a:gd name="T91" fmla="*/ 1183 h 1183"/>
                <a:gd name="T92" fmla="*/ 404 w 1846"/>
                <a:gd name="T93" fmla="*/ 1153 h 1183"/>
                <a:gd name="T94" fmla="*/ 462 w 1846"/>
                <a:gd name="T95" fmla="*/ 947 h 1183"/>
                <a:gd name="T96" fmla="*/ 343 w 1846"/>
                <a:gd name="T97" fmla="*/ 840 h 1183"/>
                <a:gd name="T98" fmla="*/ 244 w 1846"/>
                <a:gd name="T99" fmla="*/ 663 h 1183"/>
                <a:gd name="T100" fmla="*/ 232 w 1846"/>
                <a:gd name="T101" fmla="*/ 498 h 1183"/>
                <a:gd name="T102" fmla="*/ 280 w 1846"/>
                <a:gd name="T103" fmla="*/ 351 h 1183"/>
                <a:gd name="T104" fmla="*/ 271 w 1846"/>
                <a:gd name="T105" fmla="*/ 316 h 1183"/>
                <a:gd name="T106" fmla="*/ 201 w 1846"/>
                <a:gd name="T107" fmla="*/ 58 h 1183"/>
                <a:gd name="T108" fmla="*/ 161 w 1846"/>
                <a:gd name="T109" fmla="*/ 86 h 1183"/>
                <a:gd name="T110" fmla="*/ 182 w 1846"/>
                <a:gd name="T111" fmla="*/ 160 h 1183"/>
                <a:gd name="T112" fmla="*/ 248 w 1846"/>
                <a:gd name="T113" fmla="*/ 209 h 1183"/>
                <a:gd name="T114" fmla="*/ 250 w 1846"/>
                <a:gd name="T115" fmla="*/ 103 h 1183"/>
                <a:gd name="T116" fmla="*/ 11 w 1846"/>
                <a:gd name="T117" fmla="*/ 272 h 1183"/>
                <a:gd name="T118" fmla="*/ 115 w 1846"/>
                <a:gd name="T119" fmla="*/ 302 h 1183"/>
                <a:gd name="T120" fmla="*/ 173 w 1846"/>
                <a:gd name="T121" fmla="*/ 277 h 1183"/>
                <a:gd name="T122" fmla="*/ 41 w 1846"/>
                <a:gd name="T123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6" h="1183">
                  <a:moveTo>
                    <a:pt x="1496" y="446"/>
                  </a:moveTo>
                  <a:lnTo>
                    <a:pt x="1496" y="446"/>
                  </a:lnTo>
                  <a:lnTo>
                    <a:pt x="1496" y="456"/>
                  </a:lnTo>
                  <a:lnTo>
                    <a:pt x="1499" y="465"/>
                  </a:lnTo>
                  <a:lnTo>
                    <a:pt x="1503" y="473"/>
                  </a:lnTo>
                  <a:lnTo>
                    <a:pt x="1507" y="481"/>
                  </a:lnTo>
                  <a:lnTo>
                    <a:pt x="1514" y="486"/>
                  </a:lnTo>
                  <a:lnTo>
                    <a:pt x="1520" y="490"/>
                  </a:lnTo>
                  <a:lnTo>
                    <a:pt x="1528" y="493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44" y="493"/>
                  </a:lnTo>
                  <a:lnTo>
                    <a:pt x="1551" y="490"/>
                  </a:lnTo>
                  <a:lnTo>
                    <a:pt x="1559" y="486"/>
                  </a:lnTo>
                  <a:lnTo>
                    <a:pt x="1564" y="481"/>
                  </a:lnTo>
                  <a:lnTo>
                    <a:pt x="1569" y="473"/>
                  </a:lnTo>
                  <a:lnTo>
                    <a:pt x="1572" y="465"/>
                  </a:lnTo>
                  <a:lnTo>
                    <a:pt x="1574" y="456"/>
                  </a:lnTo>
                  <a:lnTo>
                    <a:pt x="1576" y="446"/>
                  </a:lnTo>
                  <a:lnTo>
                    <a:pt x="1576" y="446"/>
                  </a:lnTo>
                  <a:lnTo>
                    <a:pt x="1574" y="437"/>
                  </a:lnTo>
                  <a:lnTo>
                    <a:pt x="1572" y="428"/>
                  </a:lnTo>
                  <a:lnTo>
                    <a:pt x="1569" y="420"/>
                  </a:lnTo>
                  <a:lnTo>
                    <a:pt x="1564" y="413"/>
                  </a:lnTo>
                  <a:lnTo>
                    <a:pt x="1559" y="407"/>
                  </a:lnTo>
                  <a:lnTo>
                    <a:pt x="1551" y="403"/>
                  </a:lnTo>
                  <a:lnTo>
                    <a:pt x="1544" y="400"/>
                  </a:lnTo>
                  <a:lnTo>
                    <a:pt x="1536" y="399"/>
                  </a:lnTo>
                  <a:lnTo>
                    <a:pt x="1536" y="399"/>
                  </a:lnTo>
                  <a:lnTo>
                    <a:pt x="1528" y="400"/>
                  </a:lnTo>
                  <a:lnTo>
                    <a:pt x="1520" y="403"/>
                  </a:lnTo>
                  <a:lnTo>
                    <a:pt x="1514" y="407"/>
                  </a:lnTo>
                  <a:lnTo>
                    <a:pt x="1507" y="413"/>
                  </a:lnTo>
                  <a:lnTo>
                    <a:pt x="1503" y="420"/>
                  </a:lnTo>
                  <a:lnTo>
                    <a:pt x="1499" y="428"/>
                  </a:lnTo>
                  <a:lnTo>
                    <a:pt x="1496" y="437"/>
                  </a:lnTo>
                  <a:lnTo>
                    <a:pt x="1496" y="446"/>
                  </a:lnTo>
                  <a:lnTo>
                    <a:pt x="1496" y="446"/>
                  </a:lnTo>
                  <a:close/>
                  <a:moveTo>
                    <a:pt x="955" y="77"/>
                  </a:moveTo>
                  <a:lnTo>
                    <a:pt x="955" y="77"/>
                  </a:lnTo>
                  <a:lnTo>
                    <a:pt x="917" y="78"/>
                  </a:lnTo>
                  <a:lnTo>
                    <a:pt x="880" y="79"/>
                  </a:lnTo>
                  <a:lnTo>
                    <a:pt x="841" y="83"/>
                  </a:lnTo>
                  <a:lnTo>
                    <a:pt x="804" y="89"/>
                  </a:lnTo>
                  <a:lnTo>
                    <a:pt x="804" y="89"/>
                  </a:lnTo>
                  <a:lnTo>
                    <a:pt x="800" y="90"/>
                  </a:lnTo>
                  <a:lnTo>
                    <a:pt x="795" y="91"/>
                  </a:lnTo>
                  <a:lnTo>
                    <a:pt x="792" y="94"/>
                  </a:lnTo>
                  <a:lnTo>
                    <a:pt x="789" y="98"/>
                  </a:lnTo>
                  <a:lnTo>
                    <a:pt x="786" y="102"/>
                  </a:lnTo>
                  <a:lnTo>
                    <a:pt x="785" y="107"/>
                  </a:lnTo>
                  <a:lnTo>
                    <a:pt x="785" y="111"/>
                  </a:lnTo>
                  <a:lnTo>
                    <a:pt x="785" y="116"/>
                  </a:lnTo>
                  <a:lnTo>
                    <a:pt x="785" y="116"/>
                  </a:lnTo>
                  <a:lnTo>
                    <a:pt x="786" y="122"/>
                  </a:lnTo>
                  <a:lnTo>
                    <a:pt x="787" y="125"/>
                  </a:lnTo>
                  <a:lnTo>
                    <a:pt x="790" y="129"/>
                  </a:lnTo>
                  <a:lnTo>
                    <a:pt x="794" y="132"/>
                  </a:lnTo>
                  <a:lnTo>
                    <a:pt x="798" y="135"/>
                  </a:lnTo>
                  <a:lnTo>
                    <a:pt x="803" y="136"/>
                  </a:lnTo>
                  <a:lnTo>
                    <a:pt x="807" y="137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48" y="132"/>
                  </a:lnTo>
                  <a:lnTo>
                    <a:pt x="884" y="129"/>
                  </a:lnTo>
                  <a:lnTo>
                    <a:pt x="919" y="127"/>
                  </a:lnTo>
                  <a:lnTo>
                    <a:pt x="955" y="127"/>
                  </a:lnTo>
                  <a:lnTo>
                    <a:pt x="955" y="127"/>
                  </a:lnTo>
                  <a:lnTo>
                    <a:pt x="991" y="127"/>
                  </a:lnTo>
                  <a:lnTo>
                    <a:pt x="1026" y="129"/>
                  </a:lnTo>
                  <a:lnTo>
                    <a:pt x="1062" y="132"/>
                  </a:lnTo>
                  <a:lnTo>
                    <a:pt x="1098" y="137"/>
                  </a:lnTo>
                  <a:lnTo>
                    <a:pt x="1098" y="137"/>
                  </a:lnTo>
                  <a:lnTo>
                    <a:pt x="1103" y="137"/>
                  </a:lnTo>
                  <a:lnTo>
                    <a:pt x="1108" y="136"/>
                  </a:lnTo>
                  <a:lnTo>
                    <a:pt x="1112" y="135"/>
                  </a:lnTo>
                  <a:lnTo>
                    <a:pt x="1116" y="132"/>
                  </a:lnTo>
                  <a:lnTo>
                    <a:pt x="1120" y="129"/>
                  </a:lnTo>
                  <a:lnTo>
                    <a:pt x="1123" y="125"/>
                  </a:lnTo>
                  <a:lnTo>
                    <a:pt x="1124" y="122"/>
                  </a:lnTo>
                  <a:lnTo>
                    <a:pt x="1125" y="116"/>
                  </a:lnTo>
                  <a:lnTo>
                    <a:pt x="1125" y="116"/>
                  </a:lnTo>
                  <a:lnTo>
                    <a:pt x="1127" y="111"/>
                  </a:lnTo>
                  <a:lnTo>
                    <a:pt x="1125" y="107"/>
                  </a:lnTo>
                  <a:lnTo>
                    <a:pt x="1124" y="102"/>
                  </a:lnTo>
                  <a:lnTo>
                    <a:pt x="1121" y="98"/>
                  </a:lnTo>
                  <a:lnTo>
                    <a:pt x="1119" y="94"/>
                  </a:lnTo>
                  <a:lnTo>
                    <a:pt x="1115" y="91"/>
                  </a:lnTo>
                  <a:lnTo>
                    <a:pt x="1109" y="90"/>
                  </a:lnTo>
                  <a:lnTo>
                    <a:pt x="1106" y="89"/>
                  </a:lnTo>
                  <a:lnTo>
                    <a:pt x="1106" y="89"/>
                  </a:lnTo>
                  <a:lnTo>
                    <a:pt x="1069" y="83"/>
                  </a:lnTo>
                  <a:lnTo>
                    <a:pt x="1030" y="79"/>
                  </a:lnTo>
                  <a:lnTo>
                    <a:pt x="993" y="78"/>
                  </a:lnTo>
                  <a:lnTo>
                    <a:pt x="955" y="77"/>
                  </a:lnTo>
                  <a:lnTo>
                    <a:pt x="955" y="77"/>
                  </a:lnTo>
                  <a:close/>
                  <a:moveTo>
                    <a:pt x="264" y="310"/>
                  </a:moveTo>
                  <a:lnTo>
                    <a:pt x="264" y="310"/>
                  </a:lnTo>
                  <a:lnTo>
                    <a:pt x="226" y="284"/>
                  </a:lnTo>
                  <a:lnTo>
                    <a:pt x="207" y="271"/>
                  </a:lnTo>
                  <a:lnTo>
                    <a:pt x="192" y="256"/>
                  </a:lnTo>
                  <a:lnTo>
                    <a:pt x="176" y="242"/>
                  </a:lnTo>
                  <a:lnTo>
                    <a:pt x="161" y="226"/>
                  </a:lnTo>
                  <a:lnTo>
                    <a:pt x="148" y="20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28" y="176"/>
                  </a:lnTo>
                  <a:lnTo>
                    <a:pt x="120" y="161"/>
                  </a:lnTo>
                  <a:lnTo>
                    <a:pt x="115" y="144"/>
                  </a:lnTo>
                  <a:lnTo>
                    <a:pt x="111" y="127"/>
                  </a:lnTo>
                  <a:lnTo>
                    <a:pt x="110" y="108"/>
                  </a:lnTo>
                  <a:lnTo>
                    <a:pt x="111" y="90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9" y="6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8" y="45"/>
                  </a:lnTo>
                  <a:lnTo>
                    <a:pt x="135" y="37"/>
                  </a:lnTo>
                  <a:lnTo>
                    <a:pt x="143" y="30"/>
                  </a:lnTo>
                  <a:lnTo>
                    <a:pt x="151" y="25"/>
                  </a:lnTo>
                  <a:lnTo>
                    <a:pt x="160" y="21"/>
                  </a:lnTo>
                  <a:lnTo>
                    <a:pt x="170" y="17"/>
                  </a:lnTo>
                  <a:lnTo>
                    <a:pt x="180" y="15"/>
                  </a:lnTo>
                  <a:lnTo>
                    <a:pt x="190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30" y="20"/>
                  </a:lnTo>
                  <a:lnTo>
                    <a:pt x="238" y="24"/>
                  </a:lnTo>
                  <a:lnTo>
                    <a:pt x="246" y="29"/>
                  </a:lnTo>
                  <a:lnTo>
                    <a:pt x="254" y="34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8" y="53"/>
                  </a:lnTo>
                  <a:lnTo>
                    <a:pt x="275" y="65"/>
                  </a:lnTo>
                  <a:lnTo>
                    <a:pt x="280" y="77"/>
                  </a:lnTo>
                  <a:lnTo>
                    <a:pt x="285" y="89"/>
                  </a:lnTo>
                  <a:lnTo>
                    <a:pt x="288" y="100"/>
                  </a:lnTo>
                  <a:lnTo>
                    <a:pt x="291" y="112"/>
                  </a:lnTo>
                  <a:lnTo>
                    <a:pt x="292" y="125"/>
                  </a:lnTo>
                  <a:lnTo>
                    <a:pt x="293" y="137"/>
                  </a:lnTo>
                  <a:lnTo>
                    <a:pt x="292" y="151"/>
                  </a:lnTo>
                  <a:lnTo>
                    <a:pt x="291" y="162"/>
                  </a:lnTo>
                  <a:lnTo>
                    <a:pt x="288" y="174"/>
                  </a:lnTo>
                  <a:lnTo>
                    <a:pt x="284" y="186"/>
                  </a:lnTo>
                  <a:lnTo>
                    <a:pt x="280" y="198"/>
                  </a:lnTo>
                  <a:lnTo>
                    <a:pt x="275" y="210"/>
                  </a:lnTo>
                  <a:lnTo>
                    <a:pt x="269" y="22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87" y="244"/>
                  </a:lnTo>
                  <a:lnTo>
                    <a:pt x="312" y="256"/>
                  </a:lnTo>
                  <a:lnTo>
                    <a:pt x="312" y="256"/>
                  </a:lnTo>
                  <a:lnTo>
                    <a:pt x="318" y="259"/>
                  </a:lnTo>
                  <a:lnTo>
                    <a:pt x="325" y="260"/>
                  </a:lnTo>
                  <a:lnTo>
                    <a:pt x="332" y="259"/>
                  </a:lnTo>
                  <a:lnTo>
                    <a:pt x="337" y="258"/>
                  </a:lnTo>
                  <a:lnTo>
                    <a:pt x="342" y="256"/>
                  </a:lnTo>
                  <a:lnTo>
                    <a:pt x="347" y="252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83" y="218"/>
                  </a:lnTo>
                  <a:lnTo>
                    <a:pt x="411" y="194"/>
                  </a:lnTo>
                  <a:lnTo>
                    <a:pt x="440" y="170"/>
                  </a:lnTo>
                  <a:lnTo>
                    <a:pt x="472" y="148"/>
                  </a:lnTo>
                  <a:lnTo>
                    <a:pt x="505" y="128"/>
                  </a:lnTo>
                  <a:lnTo>
                    <a:pt x="539" y="108"/>
                  </a:lnTo>
                  <a:lnTo>
                    <a:pt x="575" y="91"/>
                  </a:lnTo>
                  <a:lnTo>
                    <a:pt x="613" y="75"/>
                  </a:lnTo>
                  <a:lnTo>
                    <a:pt x="651" y="61"/>
                  </a:lnTo>
                  <a:lnTo>
                    <a:pt x="692" y="48"/>
                  </a:lnTo>
                  <a:lnTo>
                    <a:pt x="733" y="37"/>
                  </a:lnTo>
                  <a:lnTo>
                    <a:pt x="775" y="28"/>
                  </a:lnTo>
                  <a:lnTo>
                    <a:pt x="819" y="21"/>
                  </a:lnTo>
                  <a:lnTo>
                    <a:pt x="864" y="16"/>
                  </a:lnTo>
                  <a:lnTo>
                    <a:pt x="909" y="13"/>
                  </a:lnTo>
                  <a:lnTo>
                    <a:pt x="955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7" y="13"/>
                  </a:lnTo>
                  <a:lnTo>
                    <a:pt x="1047" y="16"/>
                  </a:lnTo>
                  <a:lnTo>
                    <a:pt x="1076" y="19"/>
                  </a:lnTo>
                  <a:lnTo>
                    <a:pt x="1106" y="24"/>
                  </a:lnTo>
                  <a:lnTo>
                    <a:pt x="1135" y="28"/>
                  </a:lnTo>
                  <a:lnTo>
                    <a:pt x="1164" y="34"/>
                  </a:lnTo>
                  <a:lnTo>
                    <a:pt x="1191" y="41"/>
                  </a:lnTo>
                  <a:lnTo>
                    <a:pt x="1219" y="49"/>
                  </a:lnTo>
                  <a:lnTo>
                    <a:pt x="1247" y="57"/>
                  </a:lnTo>
                  <a:lnTo>
                    <a:pt x="1273" y="66"/>
                  </a:lnTo>
                  <a:lnTo>
                    <a:pt x="1298" y="75"/>
                  </a:lnTo>
                  <a:lnTo>
                    <a:pt x="1323" y="86"/>
                  </a:lnTo>
                  <a:lnTo>
                    <a:pt x="1349" y="98"/>
                  </a:lnTo>
                  <a:lnTo>
                    <a:pt x="1372" y="110"/>
                  </a:lnTo>
                  <a:lnTo>
                    <a:pt x="1396" y="122"/>
                  </a:lnTo>
                  <a:lnTo>
                    <a:pt x="1396" y="122"/>
                  </a:lnTo>
                  <a:lnTo>
                    <a:pt x="1421" y="103"/>
                  </a:lnTo>
                  <a:lnTo>
                    <a:pt x="1452" y="82"/>
                  </a:lnTo>
                  <a:lnTo>
                    <a:pt x="1483" y="61"/>
                  </a:lnTo>
                  <a:lnTo>
                    <a:pt x="1518" y="40"/>
                  </a:lnTo>
                  <a:lnTo>
                    <a:pt x="1552" y="21"/>
                  </a:lnTo>
                  <a:lnTo>
                    <a:pt x="1569" y="15"/>
                  </a:lnTo>
                  <a:lnTo>
                    <a:pt x="1584" y="8"/>
                  </a:lnTo>
                  <a:lnTo>
                    <a:pt x="1599" y="4"/>
                  </a:lnTo>
                  <a:lnTo>
                    <a:pt x="1613" y="1"/>
                  </a:lnTo>
                  <a:lnTo>
                    <a:pt x="1626" y="0"/>
                  </a:lnTo>
                  <a:lnTo>
                    <a:pt x="1636" y="1"/>
                  </a:lnTo>
                  <a:lnTo>
                    <a:pt x="1570" y="264"/>
                  </a:lnTo>
                  <a:lnTo>
                    <a:pt x="1570" y="264"/>
                  </a:lnTo>
                  <a:lnTo>
                    <a:pt x="1585" y="281"/>
                  </a:lnTo>
                  <a:lnTo>
                    <a:pt x="1598" y="300"/>
                  </a:lnTo>
                  <a:lnTo>
                    <a:pt x="1611" y="318"/>
                  </a:lnTo>
                  <a:lnTo>
                    <a:pt x="1623" y="338"/>
                  </a:lnTo>
                  <a:lnTo>
                    <a:pt x="1634" y="357"/>
                  </a:lnTo>
                  <a:lnTo>
                    <a:pt x="1643" y="376"/>
                  </a:lnTo>
                  <a:lnTo>
                    <a:pt x="1651" y="396"/>
                  </a:lnTo>
                  <a:lnTo>
                    <a:pt x="1659" y="417"/>
                  </a:lnTo>
                  <a:lnTo>
                    <a:pt x="1659" y="417"/>
                  </a:lnTo>
                  <a:lnTo>
                    <a:pt x="1662" y="423"/>
                  </a:lnTo>
                  <a:lnTo>
                    <a:pt x="1666" y="428"/>
                  </a:lnTo>
                  <a:lnTo>
                    <a:pt x="1671" y="435"/>
                  </a:lnTo>
                  <a:lnTo>
                    <a:pt x="1675" y="437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758" y="465"/>
                  </a:lnTo>
                  <a:lnTo>
                    <a:pt x="1825" y="487"/>
                  </a:lnTo>
                  <a:lnTo>
                    <a:pt x="1825" y="487"/>
                  </a:lnTo>
                  <a:lnTo>
                    <a:pt x="1832" y="490"/>
                  </a:lnTo>
                  <a:lnTo>
                    <a:pt x="1837" y="494"/>
                  </a:lnTo>
                  <a:lnTo>
                    <a:pt x="1841" y="498"/>
                  </a:lnTo>
                  <a:lnTo>
                    <a:pt x="1844" y="503"/>
                  </a:lnTo>
                  <a:lnTo>
                    <a:pt x="1846" y="509"/>
                  </a:lnTo>
                  <a:lnTo>
                    <a:pt x="1846" y="515"/>
                  </a:lnTo>
                  <a:lnTo>
                    <a:pt x="1846" y="522"/>
                  </a:lnTo>
                  <a:lnTo>
                    <a:pt x="1844" y="528"/>
                  </a:lnTo>
                  <a:lnTo>
                    <a:pt x="1743" y="773"/>
                  </a:lnTo>
                  <a:lnTo>
                    <a:pt x="1743" y="773"/>
                  </a:lnTo>
                  <a:lnTo>
                    <a:pt x="1741" y="779"/>
                  </a:lnTo>
                  <a:lnTo>
                    <a:pt x="1737" y="785"/>
                  </a:lnTo>
                  <a:lnTo>
                    <a:pt x="1732" y="790"/>
                  </a:lnTo>
                  <a:lnTo>
                    <a:pt x="1725" y="794"/>
                  </a:lnTo>
                  <a:lnTo>
                    <a:pt x="1720" y="798"/>
                  </a:lnTo>
                  <a:lnTo>
                    <a:pt x="1712" y="800"/>
                  </a:lnTo>
                  <a:lnTo>
                    <a:pt x="1705" y="803"/>
                  </a:lnTo>
                  <a:lnTo>
                    <a:pt x="1699" y="803"/>
                  </a:lnTo>
                  <a:lnTo>
                    <a:pt x="1699" y="803"/>
                  </a:lnTo>
                  <a:lnTo>
                    <a:pt x="1621" y="803"/>
                  </a:lnTo>
                  <a:lnTo>
                    <a:pt x="1621" y="803"/>
                  </a:lnTo>
                  <a:lnTo>
                    <a:pt x="1613" y="803"/>
                  </a:lnTo>
                  <a:lnTo>
                    <a:pt x="1606" y="806"/>
                  </a:lnTo>
                  <a:lnTo>
                    <a:pt x="1599" y="808"/>
                  </a:lnTo>
                  <a:lnTo>
                    <a:pt x="1594" y="811"/>
                  </a:lnTo>
                  <a:lnTo>
                    <a:pt x="1586" y="818"/>
                  </a:lnTo>
                  <a:lnTo>
                    <a:pt x="1581" y="823"/>
                  </a:lnTo>
                  <a:lnTo>
                    <a:pt x="1581" y="823"/>
                  </a:lnTo>
                  <a:lnTo>
                    <a:pt x="1568" y="840"/>
                  </a:lnTo>
                  <a:lnTo>
                    <a:pt x="1553" y="856"/>
                  </a:lnTo>
                  <a:lnTo>
                    <a:pt x="1537" y="872"/>
                  </a:lnTo>
                  <a:lnTo>
                    <a:pt x="1522" y="886"/>
                  </a:lnTo>
                  <a:lnTo>
                    <a:pt x="1489" y="915"/>
                  </a:lnTo>
                  <a:lnTo>
                    <a:pt x="1452" y="943"/>
                  </a:lnTo>
                  <a:lnTo>
                    <a:pt x="1452" y="943"/>
                  </a:lnTo>
                  <a:lnTo>
                    <a:pt x="1449" y="947"/>
                  </a:lnTo>
                  <a:lnTo>
                    <a:pt x="1446" y="954"/>
                  </a:lnTo>
                  <a:lnTo>
                    <a:pt x="1445" y="962"/>
                  </a:lnTo>
                  <a:lnTo>
                    <a:pt x="1445" y="971"/>
                  </a:lnTo>
                  <a:lnTo>
                    <a:pt x="1445" y="971"/>
                  </a:lnTo>
                  <a:lnTo>
                    <a:pt x="1456" y="1004"/>
                  </a:lnTo>
                  <a:lnTo>
                    <a:pt x="1477" y="1066"/>
                  </a:lnTo>
                  <a:lnTo>
                    <a:pt x="1506" y="1153"/>
                  </a:lnTo>
                  <a:lnTo>
                    <a:pt x="1506" y="1153"/>
                  </a:lnTo>
                  <a:lnTo>
                    <a:pt x="1507" y="1158"/>
                  </a:lnTo>
                  <a:lnTo>
                    <a:pt x="1507" y="1165"/>
                  </a:lnTo>
                  <a:lnTo>
                    <a:pt x="1506" y="1170"/>
                  </a:lnTo>
                  <a:lnTo>
                    <a:pt x="1503" y="1174"/>
                  </a:lnTo>
                  <a:lnTo>
                    <a:pt x="1500" y="1178"/>
                  </a:lnTo>
                  <a:lnTo>
                    <a:pt x="1495" y="1181"/>
                  </a:lnTo>
                  <a:lnTo>
                    <a:pt x="1490" y="1183"/>
                  </a:lnTo>
                  <a:lnTo>
                    <a:pt x="1483" y="1183"/>
                  </a:lnTo>
                  <a:lnTo>
                    <a:pt x="1298" y="1183"/>
                  </a:lnTo>
                  <a:lnTo>
                    <a:pt x="1298" y="1183"/>
                  </a:lnTo>
                  <a:lnTo>
                    <a:pt x="1292" y="1183"/>
                  </a:lnTo>
                  <a:lnTo>
                    <a:pt x="1284" y="1182"/>
                  </a:lnTo>
                  <a:lnTo>
                    <a:pt x="1268" y="1177"/>
                  </a:lnTo>
                  <a:lnTo>
                    <a:pt x="1255" y="1169"/>
                  </a:lnTo>
                  <a:lnTo>
                    <a:pt x="1248" y="1165"/>
                  </a:lnTo>
                  <a:lnTo>
                    <a:pt x="1243" y="1160"/>
                  </a:lnTo>
                  <a:lnTo>
                    <a:pt x="1243" y="1160"/>
                  </a:lnTo>
                  <a:lnTo>
                    <a:pt x="1169" y="1084"/>
                  </a:lnTo>
                  <a:lnTo>
                    <a:pt x="1169" y="1084"/>
                  </a:lnTo>
                  <a:lnTo>
                    <a:pt x="1161" y="1078"/>
                  </a:lnTo>
                  <a:lnTo>
                    <a:pt x="1152" y="1074"/>
                  </a:lnTo>
                  <a:lnTo>
                    <a:pt x="1140" y="1072"/>
                  </a:lnTo>
                  <a:lnTo>
                    <a:pt x="1128" y="1072"/>
                  </a:lnTo>
                  <a:lnTo>
                    <a:pt x="1128" y="1072"/>
                  </a:lnTo>
                  <a:lnTo>
                    <a:pt x="1086" y="1080"/>
                  </a:lnTo>
                  <a:lnTo>
                    <a:pt x="1043" y="1084"/>
                  </a:lnTo>
                  <a:lnTo>
                    <a:pt x="1000" y="1087"/>
                  </a:lnTo>
                  <a:lnTo>
                    <a:pt x="955" y="1088"/>
                  </a:lnTo>
                  <a:lnTo>
                    <a:pt x="955" y="1088"/>
                  </a:lnTo>
                  <a:lnTo>
                    <a:pt x="909" y="1087"/>
                  </a:lnTo>
                  <a:lnTo>
                    <a:pt x="864" y="1084"/>
                  </a:lnTo>
                  <a:lnTo>
                    <a:pt x="820" y="1079"/>
                  </a:lnTo>
                  <a:lnTo>
                    <a:pt x="777" y="1072"/>
                  </a:lnTo>
                  <a:lnTo>
                    <a:pt x="777" y="1072"/>
                  </a:lnTo>
                  <a:lnTo>
                    <a:pt x="769" y="1071"/>
                  </a:lnTo>
                  <a:lnTo>
                    <a:pt x="759" y="1072"/>
                  </a:lnTo>
                  <a:lnTo>
                    <a:pt x="752" y="1075"/>
                  </a:lnTo>
                  <a:lnTo>
                    <a:pt x="748" y="1079"/>
                  </a:lnTo>
                  <a:lnTo>
                    <a:pt x="742" y="1083"/>
                  </a:lnTo>
                  <a:lnTo>
                    <a:pt x="742" y="1083"/>
                  </a:lnTo>
                  <a:lnTo>
                    <a:pt x="667" y="1160"/>
                  </a:lnTo>
                  <a:lnTo>
                    <a:pt x="667" y="1160"/>
                  </a:lnTo>
                  <a:lnTo>
                    <a:pt x="662" y="1165"/>
                  </a:lnTo>
                  <a:lnTo>
                    <a:pt x="656" y="1169"/>
                  </a:lnTo>
                  <a:lnTo>
                    <a:pt x="642" y="1177"/>
                  </a:lnTo>
                  <a:lnTo>
                    <a:pt x="626" y="1182"/>
                  </a:lnTo>
                  <a:lnTo>
                    <a:pt x="618" y="1183"/>
                  </a:lnTo>
                  <a:lnTo>
                    <a:pt x="612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0" y="1183"/>
                  </a:lnTo>
                  <a:lnTo>
                    <a:pt x="415" y="1181"/>
                  </a:lnTo>
                  <a:lnTo>
                    <a:pt x="411" y="1178"/>
                  </a:lnTo>
                  <a:lnTo>
                    <a:pt x="407" y="1174"/>
                  </a:lnTo>
                  <a:lnTo>
                    <a:pt x="404" y="1170"/>
                  </a:lnTo>
                  <a:lnTo>
                    <a:pt x="403" y="1165"/>
                  </a:lnTo>
                  <a:lnTo>
                    <a:pt x="403" y="1158"/>
                  </a:lnTo>
                  <a:lnTo>
                    <a:pt x="404" y="1153"/>
                  </a:lnTo>
                  <a:lnTo>
                    <a:pt x="404" y="1153"/>
                  </a:lnTo>
                  <a:lnTo>
                    <a:pt x="466" y="968"/>
                  </a:lnTo>
                  <a:lnTo>
                    <a:pt x="466" y="968"/>
                  </a:lnTo>
                  <a:lnTo>
                    <a:pt x="466" y="964"/>
                  </a:lnTo>
                  <a:lnTo>
                    <a:pt x="468" y="960"/>
                  </a:lnTo>
                  <a:lnTo>
                    <a:pt x="466" y="952"/>
                  </a:lnTo>
                  <a:lnTo>
                    <a:pt x="462" y="947"/>
                  </a:lnTo>
                  <a:lnTo>
                    <a:pt x="460" y="943"/>
                  </a:lnTo>
                  <a:lnTo>
                    <a:pt x="460" y="943"/>
                  </a:lnTo>
                  <a:lnTo>
                    <a:pt x="433" y="925"/>
                  </a:lnTo>
                  <a:lnTo>
                    <a:pt x="408" y="905"/>
                  </a:lnTo>
                  <a:lnTo>
                    <a:pt x="386" y="884"/>
                  </a:lnTo>
                  <a:lnTo>
                    <a:pt x="363" y="862"/>
                  </a:lnTo>
                  <a:lnTo>
                    <a:pt x="343" y="840"/>
                  </a:lnTo>
                  <a:lnTo>
                    <a:pt x="324" y="816"/>
                  </a:lnTo>
                  <a:lnTo>
                    <a:pt x="306" y="792"/>
                  </a:lnTo>
                  <a:lnTo>
                    <a:pt x="291" y="769"/>
                  </a:lnTo>
                  <a:lnTo>
                    <a:pt x="276" y="742"/>
                  </a:lnTo>
                  <a:lnTo>
                    <a:pt x="264" y="717"/>
                  </a:lnTo>
                  <a:lnTo>
                    <a:pt x="254" y="691"/>
                  </a:lnTo>
                  <a:lnTo>
                    <a:pt x="244" y="663"/>
                  </a:lnTo>
                  <a:lnTo>
                    <a:pt x="238" y="635"/>
                  </a:lnTo>
                  <a:lnTo>
                    <a:pt x="232" y="608"/>
                  </a:lnTo>
                  <a:lnTo>
                    <a:pt x="230" y="578"/>
                  </a:lnTo>
                  <a:lnTo>
                    <a:pt x="228" y="549"/>
                  </a:lnTo>
                  <a:lnTo>
                    <a:pt x="228" y="549"/>
                  </a:lnTo>
                  <a:lnTo>
                    <a:pt x="230" y="524"/>
                  </a:lnTo>
                  <a:lnTo>
                    <a:pt x="232" y="498"/>
                  </a:lnTo>
                  <a:lnTo>
                    <a:pt x="236" y="473"/>
                  </a:lnTo>
                  <a:lnTo>
                    <a:pt x="242" y="448"/>
                  </a:lnTo>
                  <a:lnTo>
                    <a:pt x="250" y="423"/>
                  </a:lnTo>
                  <a:lnTo>
                    <a:pt x="258" y="398"/>
                  </a:lnTo>
                  <a:lnTo>
                    <a:pt x="268" y="374"/>
                  </a:lnTo>
                  <a:lnTo>
                    <a:pt x="280" y="351"/>
                  </a:lnTo>
                  <a:lnTo>
                    <a:pt x="280" y="351"/>
                  </a:lnTo>
                  <a:lnTo>
                    <a:pt x="283" y="346"/>
                  </a:lnTo>
                  <a:lnTo>
                    <a:pt x="284" y="341"/>
                  </a:lnTo>
                  <a:lnTo>
                    <a:pt x="284" y="335"/>
                  </a:lnTo>
                  <a:lnTo>
                    <a:pt x="283" y="332"/>
                  </a:lnTo>
                  <a:lnTo>
                    <a:pt x="280" y="326"/>
                  </a:lnTo>
                  <a:lnTo>
                    <a:pt x="276" y="321"/>
                  </a:lnTo>
                  <a:lnTo>
                    <a:pt x="271" y="316"/>
                  </a:lnTo>
                  <a:lnTo>
                    <a:pt x="264" y="310"/>
                  </a:lnTo>
                  <a:lnTo>
                    <a:pt x="264" y="310"/>
                  </a:lnTo>
                  <a:close/>
                  <a:moveTo>
                    <a:pt x="228" y="73"/>
                  </a:moveTo>
                  <a:lnTo>
                    <a:pt x="228" y="73"/>
                  </a:lnTo>
                  <a:lnTo>
                    <a:pt x="219" y="65"/>
                  </a:lnTo>
                  <a:lnTo>
                    <a:pt x="210" y="61"/>
                  </a:lnTo>
                  <a:lnTo>
                    <a:pt x="201" y="58"/>
                  </a:lnTo>
                  <a:lnTo>
                    <a:pt x="192" y="57"/>
                  </a:lnTo>
                  <a:lnTo>
                    <a:pt x="184" y="59"/>
                  </a:lnTo>
                  <a:lnTo>
                    <a:pt x="176" y="63"/>
                  </a:lnTo>
                  <a:lnTo>
                    <a:pt x="169" y="6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1" y="86"/>
                  </a:lnTo>
                  <a:lnTo>
                    <a:pt x="160" y="95"/>
                  </a:lnTo>
                  <a:lnTo>
                    <a:pt x="160" y="106"/>
                  </a:lnTo>
                  <a:lnTo>
                    <a:pt x="162" y="118"/>
                  </a:lnTo>
                  <a:lnTo>
                    <a:pt x="165" y="128"/>
                  </a:lnTo>
                  <a:lnTo>
                    <a:pt x="170" y="139"/>
                  </a:lnTo>
                  <a:lnTo>
                    <a:pt x="176" y="14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95" y="176"/>
                  </a:lnTo>
                  <a:lnTo>
                    <a:pt x="210" y="192"/>
                  </a:lnTo>
                  <a:lnTo>
                    <a:pt x="227" y="205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8" y="209"/>
                  </a:lnTo>
                  <a:lnTo>
                    <a:pt x="252" y="199"/>
                  </a:lnTo>
                  <a:lnTo>
                    <a:pt x="256" y="190"/>
                  </a:lnTo>
                  <a:lnTo>
                    <a:pt x="258" y="180"/>
                  </a:lnTo>
                  <a:lnTo>
                    <a:pt x="260" y="160"/>
                  </a:lnTo>
                  <a:lnTo>
                    <a:pt x="259" y="140"/>
                  </a:lnTo>
                  <a:lnTo>
                    <a:pt x="256" y="122"/>
                  </a:lnTo>
                  <a:lnTo>
                    <a:pt x="250" y="103"/>
                  </a:lnTo>
                  <a:lnTo>
                    <a:pt x="240" y="87"/>
                  </a:lnTo>
                  <a:lnTo>
                    <a:pt x="234" y="79"/>
                  </a:lnTo>
                  <a:lnTo>
                    <a:pt x="228" y="73"/>
                  </a:lnTo>
                  <a:lnTo>
                    <a:pt x="228" y="73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11" y="272"/>
                  </a:lnTo>
                  <a:lnTo>
                    <a:pt x="20" y="279"/>
                  </a:lnTo>
                  <a:lnTo>
                    <a:pt x="32" y="284"/>
                  </a:lnTo>
                  <a:lnTo>
                    <a:pt x="42" y="289"/>
                  </a:lnTo>
                  <a:lnTo>
                    <a:pt x="54" y="293"/>
                  </a:lnTo>
                  <a:lnTo>
                    <a:pt x="66" y="297"/>
                  </a:lnTo>
                  <a:lnTo>
                    <a:pt x="90" y="301"/>
                  </a:lnTo>
                  <a:lnTo>
                    <a:pt x="115" y="302"/>
                  </a:lnTo>
                  <a:lnTo>
                    <a:pt x="140" y="301"/>
                  </a:lnTo>
                  <a:lnTo>
                    <a:pt x="152" y="299"/>
                  </a:lnTo>
                  <a:lnTo>
                    <a:pt x="164" y="296"/>
                  </a:lnTo>
                  <a:lnTo>
                    <a:pt x="176" y="292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53" y="285"/>
                  </a:lnTo>
                  <a:lnTo>
                    <a:pt x="131" y="291"/>
                  </a:lnTo>
                  <a:lnTo>
                    <a:pt x="108" y="293"/>
                  </a:lnTo>
                  <a:lnTo>
                    <a:pt x="86" y="293"/>
                  </a:lnTo>
                  <a:lnTo>
                    <a:pt x="63" y="291"/>
                  </a:lnTo>
                  <a:lnTo>
                    <a:pt x="41" y="285"/>
                  </a:lnTo>
                  <a:lnTo>
                    <a:pt x="20" y="276"/>
                  </a:lnTo>
                  <a:lnTo>
                    <a:pt x="11" y="271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85">
              <a:extLst>
                <a:ext uri="{FF2B5EF4-FFF2-40B4-BE49-F238E27FC236}">
                  <a16:creationId xmlns:a16="http://schemas.microsoft.com/office/drawing/2014/main" id="{57657321-4408-4706-8CC4-C43D704C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1663700"/>
              <a:ext cx="107950" cy="109538"/>
            </a:xfrm>
            <a:custGeom>
              <a:avLst/>
              <a:gdLst>
                <a:gd name="T0" fmla="*/ 0 w 275"/>
                <a:gd name="T1" fmla="*/ 138 h 275"/>
                <a:gd name="T2" fmla="*/ 3 w 275"/>
                <a:gd name="T3" fmla="*/ 166 h 275"/>
                <a:gd name="T4" fmla="*/ 10 w 275"/>
                <a:gd name="T5" fmla="*/ 191 h 275"/>
                <a:gd name="T6" fmla="*/ 24 w 275"/>
                <a:gd name="T7" fmla="*/ 214 h 275"/>
                <a:gd name="T8" fmla="*/ 41 w 275"/>
                <a:gd name="T9" fmla="*/ 234 h 275"/>
                <a:gd name="T10" fmla="*/ 61 w 275"/>
                <a:gd name="T11" fmla="*/ 251 h 275"/>
                <a:gd name="T12" fmla="*/ 84 w 275"/>
                <a:gd name="T13" fmla="*/ 263 h 275"/>
                <a:gd name="T14" fmla="*/ 110 w 275"/>
                <a:gd name="T15" fmla="*/ 273 h 275"/>
                <a:gd name="T16" fmla="*/ 137 w 275"/>
                <a:gd name="T17" fmla="*/ 275 h 275"/>
                <a:gd name="T18" fmla="*/ 152 w 275"/>
                <a:gd name="T19" fmla="*/ 274 h 275"/>
                <a:gd name="T20" fmla="*/ 178 w 275"/>
                <a:gd name="T21" fmla="*/ 269 h 275"/>
                <a:gd name="T22" fmla="*/ 203 w 275"/>
                <a:gd name="T23" fmla="*/ 258 h 275"/>
                <a:gd name="T24" fmla="*/ 224 w 275"/>
                <a:gd name="T25" fmla="*/ 243 h 275"/>
                <a:gd name="T26" fmla="*/ 243 w 275"/>
                <a:gd name="T27" fmla="*/ 225 h 275"/>
                <a:gd name="T28" fmla="*/ 257 w 275"/>
                <a:gd name="T29" fmla="*/ 203 h 275"/>
                <a:gd name="T30" fmla="*/ 268 w 275"/>
                <a:gd name="T31" fmla="*/ 179 h 275"/>
                <a:gd name="T32" fmla="*/ 273 w 275"/>
                <a:gd name="T33" fmla="*/ 151 h 275"/>
                <a:gd name="T34" fmla="*/ 275 w 275"/>
                <a:gd name="T35" fmla="*/ 138 h 275"/>
                <a:gd name="T36" fmla="*/ 272 w 275"/>
                <a:gd name="T37" fmla="*/ 110 h 275"/>
                <a:gd name="T38" fmla="*/ 264 w 275"/>
                <a:gd name="T39" fmla="*/ 84 h 275"/>
                <a:gd name="T40" fmla="*/ 251 w 275"/>
                <a:gd name="T41" fmla="*/ 61 h 275"/>
                <a:gd name="T42" fmla="*/ 234 w 275"/>
                <a:gd name="T43" fmla="*/ 40 h 275"/>
                <a:gd name="T44" fmla="*/ 214 w 275"/>
                <a:gd name="T45" fmla="*/ 24 h 275"/>
                <a:gd name="T46" fmla="*/ 190 w 275"/>
                <a:gd name="T47" fmla="*/ 11 h 275"/>
                <a:gd name="T48" fmla="*/ 165 w 275"/>
                <a:gd name="T49" fmla="*/ 3 h 275"/>
                <a:gd name="T50" fmla="*/ 137 w 275"/>
                <a:gd name="T51" fmla="*/ 0 h 275"/>
                <a:gd name="T52" fmla="*/ 123 w 275"/>
                <a:gd name="T53" fmla="*/ 2 h 275"/>
                <a:gd name="T54" fmla="*/ 96 w 275"/>
                <a:gd name="T55" fmla="*/ 7 h 275"/>
                <a:gd name="T56" fmla="*/ 73 w 275"/>
                <a:gd name="T57" fmla="*/ 18 h 275"/>
                <a:gd name="T58" fmla="*/ 50 w 275"/>
                <a:gd name="T59" fmla="*/ 32 h 275"/>
                <a:gd name="T60" fmla="*/ 32 w 275"/>
                <a:gd name="T61" fmla="*/ 51 h 275"/>
                <a:gd name="T62" fmla="*/ 17 w 275"/>
                <a:gd name="T63" fmla="*/ 72 h 275"/>
                <a:gd name="T64" fmla="*/ 6 w 275"/>
                <a:gd name="T65" fmla="*/ 97 h 275"/>
                <a:gd name="T66" fmla="*/ 1 w 275"/>
                <a:gd name="T67" fmla="*/ 123 h 275"/>
                <a:gd name="T68" fmla="*/ 0 w 275"/>
                <a:gd name="T69" fmla="*/ 1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75">
                  <a:moveTo>
                    <a:pt x="0" y="138"/>
                  </a:moveTo>
                  <a:lnTo>
                    <a:pt x="0" y="138"/>
                  </a:lnTo>
                  <a:lnTo>
                    <a:pt x="1" y="151"/>
                  </a:lnTo>
                  <a:lnTo>
                    <a:pt x="3" y="166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7" y="203"/>
                  </a:lnTo>
                  <a:lnTo>
                    <a:pt x="24" y="214"/>
                  </a:lnTo>
                  <a:lnTo>
                    <a:pt x="32" y="225"/>
                  </a:lnTo>
                  <a:lnTo>
                    <a:pt x="41" y="234"/>
                  </a:lnTo>
                  <a:lnTo>
                    <a:pt x="50" y="243"/>
                  </a:lnTo>
                  <a:lnTo>
                    <a:pt x="61" y="251"/>
                  </a:lnTo>
                  <a:lnTo>
                    <a:pt x="73" y="258"/>
                  </a:lnTo>
                  <a:lnTo>
                    <a:pt x="84" y="263"/>
                  </a:lnTo>
                  <a:lnTo>
                    <a:pt x="96" y="269"/>
                  </a:lnTo>
                  <a:lnTo>
                    <a:pt x="110" y="273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52" y="274"/>
                  </a:lnTo>
                  <a:lnTo>
                    <a:pt x="165" y="273"/>
                  </a:lnTo>
                  <a:lnTo>
                    <a:pt x="178" y="269"/>
                  </a:lnTo>
                  <a:lnTo>
                    <a:pt x="190" y="263"/>
                  </a:lnTo>
                  <a:lnTo>
                    <a:pt x="203" y="258"/>
                  </a:lnTo>
                  <a:lnTo>
                    <a:pt x="214" y="251"/>
                  </a:lnTo>
                  <a:lnTo>
                    <a:pt x="224" y="243"/>
                  </a:lnTo>
                  <a:lnTo>
                    <a:pt x="234" y="234"/>
                  </a:lnTo>
                  <a:lnTo>
                    <a:pt x="243" y="225"/>
                  </a:lnTo>
                  <a:lnTo>
                    <a:pt x="251" y="214"/>
                  </a:lnTo>
                  <a:lnTo>
                    <a:pt x="257" y="203"/>
                  </a:lnTo>
                  <a:lnTo>
                    <a:pt x="264" y="191"/>
                  </a:lnTo>
                  <a:lnTo>
                    <a:pt x="268" y="179"/>
                  </a:lnTo>
                  <a:lnTo>
                    <a:pt x="272" y="166"/>
                  </a:lnTo>
                  <a:lnTo>
                    <a:pt x="273" y="151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2" y="110"/>
                  </a:lnTo>
                  <a:lnTo>
                    <a:pt x="268" y="97"/>
                  </a:lnTo>
                  <a:lnTo>
                    <a:pt x="264" y="84"/>
                  </a:lnTo>
                  <a:lnTo>
                    <a:pt x="257" y="72"/>
                  </a:lnTo>
                  <a:lnTo>
                    <a:pt x="251" y="61"/>
                  </a:lnTo>
                  <a:lnTo>
                    <a:pt x="243" y="51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4" y="24"/>
                  </a:lnTo>
                  <a:lnTo>
                    <a:pt x="203" y="18"/>
                  </a:lnTo>
                  <a:lnTo>
                    <a:pt x="190" y="11"/>
                  </a:lnTo>
                  <a:lnTo>
                    <a:pt x="178" y="7"/>
                  </a:lnTo>
                  <a:lnTo>
                    <a:pt x="165" y="3"/>
                  </a:lnTo>
                  <a:lnTo>
                    <a:pt x="152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3" y="2"/>
                  </a:lnTo>
                  <a:lnTo>
                    <a:pt x="110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3" y="18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76CBFA96-2046-4E96-A72B-0D721AF51BFC}"/>
              </a:ext>
            </a:extLst>
          </p:cNvPr>
          <p:cNvGrpSpPr/>
          <p:nvPr/>
        </p:nvGrpSpPr>
        <p:grpSpPr>
          <a:xfrm>
            <a:off x="8122602" y="2192032"/>
            <a:ext cx="366881" cy="455091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00F38DA-2C18-48B2-8632-1EFCD05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A5E9120-7DEE-47BC-85E5-E865B9C6E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BE57E7C2-2851-4F65-81EC-A01D14B01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C6B86E1-D822-4941-8339-AE9A10326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B4E7B8-8194-4A9B-BE6D-B6E9255926B2}"/>
              </a:ext>
            </a:extLst>
          </p:cNvPr>
          <p:cNvSpPr txBox="1"/>
          <p:nvPr/>
        </p:nvSpPr>
        <p:spPr>
          <a:xfrm>
            <a:off x="2430037" y="1715408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47%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227697A-47FB-4F41-BDCA-513C0A291DD0}"/>
              </a:ext>
            </a:extLst>
          </p:cNvPr>
          <p:cNvSpPr txBox="1"/>
          <p:nvPr/>
        </p:nvSpPr>
        <p:spPr>
          <a:xfrm>
            <a:off x="446539" y="3721615"/>
            <a:ext cx="544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47%</a:t>
            </a:r>
          </a:p>
        </p:txBody>
      </p:sp>
      <p:pic>
        <p:nvPicPr>
          <p:cNvPr id="19" name="Grafika 18" descr="Wstecz kontur">
            <a:extLst>
              <a:ext uri="{FF2B5EF4-FFF2-40B4-BE49-F238E27FC236}">
                <a16:creationId xmlns:a16="http://schemas.microsoft.com/office/drawing/2014/main" id="{1A5464CB-FC52-4B14-8453-F00551AA03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8217" y="1719338"/>
            <a:ext cx="366217" cy="366217"/>
          </a:xfrm>
          <a:prstGeom prst="rect">
            <a:avLst/>
          </a:prstGeom>
        </p:spPr>
      </p:pic>
      <p:pic>
        <p:nvPicPr>
          <p:cNvPr id="41" name="Grafika 40" descr="Wstecz kontur">
            <a:extLst>
              <a:ext uri="{FF2B5EF4-FFF2-40B4-BE49-F238E27FC236}">
                <a16:creationId xmlns:a16="http://schemas.microsoft.com/office/drawing/2014/main" id="{D545AF51-958C-4C20-A4DA-2382D7C6F5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 flipV="1">
            <a:off x="492924" y="3441721"/>
            <a:ext cx="366217" cy="3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0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Wykres 27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43F0B98E-DD35-45F6-86ED-0B42265E0472}"/>
              </a:ext>
            </a:extLst>
          </p:cNvPr>
          <p:cNvGraphicFramePr/>
          <p:nvPr/>
        </p:nvGraphicFramePr>
        <p:xfrm>
          <a:off x="414519" y="1798758"/>
          <a:ext cx="288232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 descr="Ocena działania Ministerstwa Klimatu i Środowiska&#10;&#10;Wykres kołowy przedstawiający ocenę respondenta działania Ministerstwa Klimatu i Środowiska, które mają na celu poprawę jakości powietrza w Polsce (zdecydowanie pozytywnie - 5%, raczej pozytywnie - 42%, raczej negatywnie  - 33%, zdecydowanie negatywnie - 14%, nie wiem, trudno powiedzieć - 6%).">
            <a:extLst>
              <a:ext uri="{FF2B5EF4-FFF2-40B4-BE49-F238E27FC236}">
                <a16:creationId xmlns:a16="http://schemas.microsoft.com/office/drawing/2014/main" id="{EA749DC9-402A-4B20-806A-D9890615E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044144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4. Jak ocenia Pan(i) działania Ministerstwa Klimatu i Środowiska, które mają na celu poprawę jakości powietrza w Polsce?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445816"/>
            <a:ext cx="7789549" cy="17609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wielkość miejscowości: wieś: n=280, miasto do 20 tys.: n=116, miasto powyżej 20 tys. do 50 tys.: n=136, miasto powyżej 50 do 200 tys.: n=175,  miasto powyżej 200 tys.: n=286. Ze względu na dochód netto na 1 rodziny w gospodarstwie domowym: do 1500 zł: n= 180, 1501-2500 zł: n= 290, powyżej 2500 zł: n=425.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Ocena działania Ministerstwa Klimatu i Środowiska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4203E36D-29B5-4DB2-886C-88932A653F33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11" name="Symbol zastępczy zawartości 4">
            <a:extLst>
              <a:ext uri="{FF2B5EF4-FFF2-40B4-BE49-F238E27FC236}">
                <a16:creationId xmlns:a16="http://schemas.microsoft.com/office/drawing/2014/main" id="{778C18DB-1A1A-4D0D-A178-CC588385911F}"/>
              </a:ext>
            </a:extLst>
          </p:cNvPr>
          <p:cNvGraphicFramePr>
            <a:graphicFrameLocks/>
          </p:cNvGraphicFramePr>
          <p:nvPr/>
        </p:nvGraphicFramePr>
        <p:xfrm>
          <a:off x="758289" y="4202930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Grafika 11">
            <a:extLst>
              <a:ext uri="{FF2B5EF4-FFF2-40B4-BE49-F238E27FC236}">
                <a16:creationId xmlns:a16="http://schemas.microsoft.com/office/drawing/2014/main" id="{E43CFA43-C5B8-4BA9-A415-A2F0130AA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2320830-FE27-4BB2-A3ED-51A1231FAD8B}"/>
              </a:ext>
            </a:extLst>
          </p:cNvPr>
          <p:cNvSpPr txBox="1"/>
          <p:nvPr/>
        </p:nvSpPr>
        <p:spPr>
          <a:xfrm>
            <a:off x="2767787" y="324321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rgbClr val="E54337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negatywnych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497C6AB9-F8F0-4AAF-8B2D-C5214AD20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880565"/>
              </p:ext>
            </p:extLst>
          </p:nvPr>
        </p:nvGraphicFramePr>
        <p:xfrm>
          <a:off x="3902074" y="1635954"/>
          <a:ext cx="4292940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F917EF46-E55B-46CC-A894-E23247ACF7C5}"/>
              </a:ext>
            </a:extLst>
          </p:cNvPr>
          <p:cNvSpPr/>
          <p:nvPr/>
        </p:nvSpPr>
        <p:spPr>
          <a:xfrm>
            <a:off x="3998079" y="1242928"/>
            <a:ext cx="4688295" cy="20002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2B6E0707-2F9A-4CD6-A846-BDAC8A730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577705"/>
              </p:ext>
            </p:extLst>
          </p:nvPr>
        </p:nvGraphicFramePr>
        <p:xfrm>
          <a:off x="3838276" y="3592601"/>
          <a:ext cx="4377079" cy="141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7B7722B-290D-49EE-AC63-21A882C7DF8C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2" name="Grafika 31">
            <a:extLst>
              <a:ext uri="{FF2B5EF4-FFF2-40B4-BE49-F238E27FC236}">
                <a16:creationId xmlns:a16="http://schemas.microsoft.com/office/drawing/2014/main" id="{D4185D90-64BB-47DC-A4F6-65145CB69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79455" y="2676492"/>
            <a:ext cx="709803" cy="709803"/>
          </a:xfrm>
          <a:prstGeom prst="rect">
            <a:avLst/>
          </a:prstGeom>
        </p:spPr>
      </p:pic>
      <p:grpSp>
        <p:nvGrpSpPr>
          <p:cNvPr id="33" name="Grupa 32">
            <a:extLst>
              <a:ext uri="{FF2B5EF4-FFF2-40B4-BE49-F238E27FC236}">
                <a16:creationId xmlns:a16="http://schemas.microsoft.com/office/drawing/2014/main" id="{B756CED9-0BB7-42DD-9A54-D018A233C26E}"/>
              </a:ext>
            </a:extLst>
          </p:cNvPr>
          <p:cNvGrpSpPr>
            <a:grpSpLocks noChangeAspect="1"/>
          </p:cNvGrpSpPr>
          <p:nvPr/>
        </p:nvGrpSpPr>
        <p:grpSpPr>
          <a:xfrm>
            <a:off x="7977299" y="4026738"/>
            <a:ext cx="484000" cy="396000"/>
            <a:chOff x="2760663" y="1663700"/>
            <a:chExt cx="733425" cy="600075"/>
          </a:xfrm>
          <a:solidFill>
            <a:srgbClr val="BFBFBF"/>
          </a:solidFill>
        </p:grpSpPr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EEF76786-CA4F-4FD7-A5E2-33A6E83A2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0663" y="1793875"/>
              <a:ext cx="733425" cy="469900"/>
            </a:xfrm>
            <a:custGeom>
              <a:avLst/>
              <a:gdLst>
                <a:gd name="T0" fmla="*/ 1514 w 1846"/>
                <a:gd name="T1" fmla="*/ 486 h 1183"/>
                <a:gd name="T2" fmla="*/ 1559 w 1846"/>
                <a:gd name="T3" fmla="*/ 486 h 1183"/>
                <a:gd name="T4" fmla="*/ 1574 w 1846"/>
                <a:gd name="T5" fmla="*/ 437 h 1183"/>
                <a:gd name="T6" fmla="*/ 1536 w 1846"/>
                <a:gd name="T7" fmla="*/ 399 h 1183"/>
                <a:gd name="T8" fmla="*/ 1499 w 1846"/>
                <a:gd name="T9" fmla="*/ 428 h 1183"/>
                <a:gd name="T10" fmla="*/ 880 w 1846"/>
                <a:gd name="T11" fmla="*/ 79 h 1183"/>
                <a:gd name="T12" fmla="*/ 789 w 1846"/>
                <a:gd name="T13" fmla="*/ 98 h 1183"/>
                <a:gd name="T14" fmla="*/ 787 w 1846"/>
                <a:gd name="T15" fmla="*/ 125 h 1183"/>
                <a:gd name="T16" fmla="*/ 812 w 1846"/>
                <a:gd name="T17" fmla="*/ 137 h 1183"/>
                <a:gd name="T18" fmla="*/ 1026 w 1846"/>
                <a:gd name="T19" fmla="*/ 129 h 1183"/>
                <a:gd name="T20" fmla="*/ 1116 w 1846"/>
                <a:gd name="T21" fmla="*/ 132 h 1183"/>
                <a:gd name="T22" fmla="*/ 1125 w 1846"/>
                <a:gd name="T23" fmla="*/ 107 h 1183"/>
                <a:gd name="T24" fmla="*/ 1106 w 1846"/>
                <a:gd name="T25" fmla="*/ 89 h 1183"/>
                <a:gd name="T26" fmla="*/ 264 w 1846"/>
                <a:gd name="T27" fmla="*/ 310 h 1183"/>
                <a:gd name="T28" fmla="*/ 136 w 1846"/>
                <a:gd name="T29" fmla="*/ 190 h 1183"/>
                <a:gd name="T30" fmla="*/ 111 w 1846"/>
                <a:gd name="T31" fmla="*/ 90 h 1183"/>
                <a:gd name="T32" fmla="*/ 135 w 1846"/>
                <a:gd name="T33" fmla="*/ 37 h 1183"/>
                <a:gd name="T34" fmla="*/ 199 w 1846"/>
                <a:gd name="T35" fmla="*/ 15 h 1183"/>
                <a:gd name="T36" fmla="*/ 260 w 1846"/>
                <a:gd name="T37" fmla="*/ 42 h 1183"/>
                <a:gd name="T38" fmla="*/ 291 w 1846"/>
                <a:gd name="T39" fmla="*/ 112 h 1183"/>
                <a:gd name="T40" fmla="*/ 280 w 1846"/>
                <a:gd name="T41" fmla="*/ 198 h 1183"/>
                <a:gd name="T42" fmla="*/ 312 w 1846"/>
                <a:gd name="T43" fmla="*/ 256 h 1183"/>
                <a:gd name="T44" fmla="*/ 357 w 1846"/>
                <a:gd name="T45" fmla="*/ 244 h 1183"/>
                <a:gd name="T46" fmla="*/ 539 w 1846"/>
                <a:gd name="T47" fmla="*/ 108 h 1183"/>
                <a:gd name="T48" fmla="*/ 819 w 1846"/>
                <a:gd name="T49" fmla="*/ 21 h 1183"/>
                <a:gd name="T50" fmla="*/ 1047 w 1846"/>
                <a:gd name="T51" fmla="*/ 16 h 1183"/>
                <a:gd name="T52" fmla="*/ 1247 w 1846"/>
                <a:gd name="T53" fmla="*/ 57 h 1183"/>
                <a:gd name="T54" fmla="*/ 1396 w 1846"/>
                <a:gd name="T55" fmla="*/ 122 h 1183"/>
                <a:gd name="T56" fmla="*/ 1584 w 1846"/>
                <a:gd name="T57" fmla="*/ 8 h 1183"/>
                <a:gd name="T58" fmla="*/ 1585 w 1846"/>
                <a:gd name="T59" fmla="*/ 281 h 1183"/>
                <a:gd name="T60" fmla="*/ 1659 w 1846"/>
                <a:gd name="T61" fmla="*/ 417 h 1183"/>
                <a:gd name="T62" fmla="*/ 1680 w 1846"/>
                <a:gd name="T63" fmla="*/ 440 h 1183"/>
                <a:gd name="T64" fmla="*/ 1844 w 1846"/>
                <a:gd name="T65" fmla="*/ 503 h 1183"/>
                <a:gd name="T66" fmla="*/ 1741 w 1846"/>
                <a:gd name="T67" fmla="*/ 779 h 1183"/>
                <a:gd name="T68" fmla="*/ 1699 w 1846"/>
                <a:gd name="T69" fmla="*/ 803 h 1183"/>
                <a:gd name="T70" fmla="*/ 1594 w 1846"/>
                <a:gd name="T71" fmla="*/ 811 h 1183"/>
                <a:gd name="T72" fmla="*/ 1522 w 1846"/>
                <a:gd name="T73" fmla="*/ 886 h 1183"/>
                <a:gd name="T74" fmla="*/ 1445 w 1846"/>
                <a:gd name="T75" fmla="*/ 971 h 1183"/>
                <a:gd name="T76" fmla="*/ 1507 w 1846"/>
                <a:gd name="T77" fmla="*/ 1165 h 1183"/>
                <a:gd name="T78" fmla="*/ 1298 w 1846"/>
                <a:gd name="T79" fmla="*/ 1183 h 1183"/>
                <a:gd name="T80" fmla="*/ 1243 w 1846"/>
                <a:gd name="T81" fmla="*/ 1160 h 1183"/>
                <a:gd name="T82" fmla="*/ 1128 w 1846"/>
                <a:gd name="T83" fmla="*/ 1072 h 1183"/>
                <a:gd name="T84" fmla="*/ 909 w 1846"/>
                <a:gd name="T85" fmla="*/ 1087 h 1183"/>
                <a:gd name="T86" fmla="*/ 752 w 1846"/>
                <a:gd name="T87" fmla="*/ 1075 h 1183"/>
                <a:gd name="T88" fmla="*/ 656 w 1846"/>
                <a:gd name="T89" fmla="*/ 1169 h 1183"/>
                <a:gd name="T90" fmla="*/ 420 w 1846"/>
                <a:gd name="T91" fmla="*/ 1183 h 1183"/>
                <a:gd name="T92" fmla="*/ 404 w 1846"/>
                <a:gd name="T93" fmla="*/ 1153 h 1183"/>
                <a:gd name="T94" fmla="*/ 462 w 1846"/>
                <a:gd name="T95" fmla="*/ 947 h 1183"/>
                <a:gd name="T96" fmla="*/ 343 w 1846"/>
                <a:gd name="T97" fmla="*/ 840 h 1183"/>
                <a:gd name="T98" fmla="*/ 244 w 1846"/>
                <a:gd name="T99" fmla="*/ 663 h 1183"/>
                <a:gd name="T100" fmla="*/ 232 w 1846"/>
                <a:gd name="T101" fmla="*/ 498 h 1183"/>
                <a:gd name="T102" fmla="*/ 280 w 1846"/>
                <a:gd name="T103" fmla="*/ 351 h 1183"/>
                <a:gd name="T104" fmla="*/ 271 w 1846"/>
                <a:gd name="T105" fmla="*/ 316 h 1183"/>
                <a:gd name="T106" fmla="*/ 201 w 1846"/>
                <a:gd name="T107" fmla="*/ 58 h 1183"/>
                <a:gd name="T108" fmla="*/ 161 w 1846"/>
                <a:gd name="T109" fmla="*/ 86 h 1183"/>
                <a:gd name="T110" fmla="*/ 182 w 1846"/>
                <a:gd name="T111" fmla="*/ 160 h 1183"/>
                <a:gd name="T112" fmla="*/ 248 w 1846"/>
                <a:gd name="T113" fmla="*/ 209 h 1183"/>
                <a:gd name="T114" fmla="*/ 250 w 1846"/>
                <a:gd name="T115" fmla="*/ 103 h 1183"/>
                <a:gd name="T116" fmla="*/ 11 w 1846"/>
                <a:gd name="T117" fmla="*/ 272 h 1183"/>
                <a:gd name="T118" fmla="*/ 115 w 1846"/>
                <a:gd name="T119" fmla="*/ 302 h 1183"/>
                <a:gd name="T120" fmla="*/ 173 w 1846"/>
                <a:gd name="T121" fmla="*/ 277 h 1183"/>
                <a:gd name="T122" fmla="*/ 41 w 1846"/>
                <a:gd name="T123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6" h="1183">
                  <a:moveTo>
                    <a:pt x="1496" y="446"/>
                  </a:moveTo>
                  <a:lnTo>
                    <a:pt x="1496" y="446"/>
                  </a:lnTo>
                  <a:lnTo>
                    <a:pt x="1496" y="456"/>
                  </a:lnTo>
                  <a:lnTo>
                    <a:pt x="1499" y="465"/>
                  </a:lnTo>
                  <a:lnTo>
                    <a:pt x="1503" y="473"/>
                  </a:lnTo>
                  <a:lnTo>
                    <a:pt x="1507" y="481"/>
                  </a:lnTo>
                  <a:lnTo>
                    <a:pt x="1514" y="486"/>
                  </a:lnTo>
                  <a:lnTo>
                    <a:pt x="1520" y="490"/>
                  </a:lnTo>
                  <a:lnTo>
                    <a:pt x="1528" y="493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44" y="493"/>
                  </a:lnTo>
                  <a:lnTo>
                    <a:pt x="1551" y="490"/>
                  </a:lnTo>
                  <a:lnTo>
                    <a:pt x="1559" y="486"/>
                  </a:lnTo>
                  <a:lnTo>
                    <a:pt x="1564" y="481"/>
                  </a:lnTo>
                  <a:lnTo>
                    <a:pt x="1569" y="473"/>
                  </a:lnTo>
                  <a:lnTo>
                    <a:pt x="1572" y="465"/>
                  </a:lnTo>
                  <a:lnTo>
                    <a:pt x="1574" y="456"/>
                  </a:lnTo>
                  <a:lnTo>
                    <a:pt x="1576" y="446"/>
                  </a:lnTo>
                  <a:lnTo>
                    <a:pt x="1576" y="446"/>
                  </a:lnTo>
                  <a:lnTo>
                    <a:pt x="1574" y="437"/>
                  </a:lnTo>
                  <a:lnTo>
                    <a:pt x="1572" y="428"/>
                  </a:lnTo>
                  <a:lnTo>
                    <a:pt x="1569" y="420"/>
                  </a:lnTo>
                  <a:lnTo>
                    <a:pt x="1564" y="413"/>
                  </a:lnTo>
                  <a:lnTo>
                    <a:pt x="1559" y="407"/>
                  </a:lnTo>
                  <a:lnTo>
                    <a:pt x="1551" y="403"/>
                  </a:lnTo>
                  <a:lnTo>
                    <a:pt x="1544" y="400"/>
                  </a:lnTo>
                  <a:lnTo>
                    <a:pt x="1536" y="399"/>
                  </a:lnTo>
                  <a:lnTo>
                    <a:pt x="1536" y="399"/>
                  </a:lnTo>
                  <a:lnTo>
                    <a:pt x="1528" y="400"/>
                  </a:lnTo>
                  <a:lnTo>
                    <a:pt x="1520" y="403"/>
                  </a:lnTo>
                  <a:lnTo>
                    <a:pt x="1514" y="407"/>
                  </a:lnTo>
                  <a:lnTo>
                    <a:pt x="1507" y="413"/>
                  </a:lnTo>
                  <a:lnTo>
                    <a:pt x="1503" y="420"/>
                  </a:lnTo>
                  <a:lnTo>
                    <a:pt x="1499" y="428"/>
                  </a:lnTo>
                  <a:lnTo>
                    <a:pt x="1496" y="437"/>
                  </a:lnTo>
                  <a:lnTo>
                    <a:pt x="1496" y="446"/>
                  </a:lnTo>
                  <a:lnTo>
                    <a:pt x="1496" y="446"/>
                  </a:lnTo>
                  <a:close/>
                  <a:moveTo>
                    <a:pt x="955" y="77"/>
                  </a:moveTo>
                  <a:lnTo>
                    <a:pt x="955" y="77"/>
                  </a:lnTo>
                  <a:lnTo>
                    <a:pt x="917" y="78"/>
                  </a:lnTo>
                  <a:lnTo>
                    <a:pt x="880" y="79"/>
                  </a:lnTo>
                  <a:lnTo>
                    <a:pt x="841" y="83"/>
                  </a:lnTo>
                  <a:lnTo>
                    <a:pt x="804" y="89"/>
                  </a:lnTo>
                  <a:lnTo>
                    <a:pt x="804" y="89"/>
                  </a:lnTo>
                  <a:lnTo>
                    <a:pt x="800" y="90"/>
                  </a:lnTo>
                  <a:lnTo>
                    <a:pt x="795" y="91"/>
                  </a:lnTo>
                  <a:lnTo>
                    <a:pt x="792" y="94"/>
                  </a:lnTo>
                  <a:lnTo>
                    <a:pt x="789" y="98"/>
                  </a:lnTo>
                  <a:lnTo>
                    <a:pt x="786" y="102"/>
                  </a:lnTo>
                  <a:lnTo>
                    <a:pt x="785" y="107"/>
                  </a:lnTo>
                  <a:lnTo>
                    <a:pt x="785" y="111"/>
                  </a:lnTo>
                  <a:lnTo>
                    <a:pt x="785" y="116"/>
                  </a:lnTo>
                  <a:lnTo>
                    <a:pt x="785" y="116"/>
                  </a:lnTo>
                  <a:lnTo>
                    <a:pt x="786" y="122"/>
                  </a:lnTo>
                  <a:lnTo>
                    <a:pt x="787" y="125"/>
                  </a:lnTo>
                  <a:lnTo>
                    <a:pt x="790" y="129"/>
                  </a:lnTo>
                  <a:lnTo>
                    <a:pt x="794" y="132"/>
                  </a:lnTo>
                  <a:lnTo>
                    <a:pt x="798" y="135"/>
                  </a:lnTo>
                  <a:lnTo>
                    <a:pt x="803" y="136"/>
                  </a:lnTo>
                  <a:lnTo>
                    <a:pt x="807" y="137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48" y="132"/>
                  </a:lnTo>
                  <a:lnTo>
                    <a:pt x="884" y="129"/>
                  </a:lnTo>
                  <a:lnTo>
                    <a:pt x="919" y="127"/>
                  </a:lnTo>
                  <a:lnTo>
                    <a:pt x="955" y="127"/>
                  </a:lnTo>
                  <a:lnTo>
                    <a:pt x="955" y="127"/>
                  </a:lnTo>
                  <a:lnTo>
                    <a:pt x="991" y="127"/>
                  </a:lnTo>
                  <a:lnTo>
                    <a:pt x="1026" y="129"/>
                  </a:lnTo>
                  <a:lnTo>
                    <a:pt x="1062" y="132"/>
                  </a:lnTo>
                  <a:lnTo>
                    <a:pt x="1098" y="137"/>
                  </a:lnTo>
                  <a:lnTo>
                    <a:pt x="1098" y="137"/>
                  </a:lnTo>
                  <a:lnTo>
                    <a:pt x="1103" y="137"/>
                  </a:lnTo>
                  <a:lnTo>
                    <a:pt x="1108" y="136"/>
                  </a:lnTo>
                  <a:lnTo>
                    <a:pt x="1112" y="135"/>
                  </a:lnTo>
                  <a:lnTo>
                    <a:pt x="1116" y="132"/>
                  </a:lnTo>
                  <a:lnTo>
                    <a:pt x="1120" y="129"/>
                  </a:lnTo>
                  <a:lnTo>
                    <a:pt x="1123" y="125"/>
                  </a:lnTo>
                  <a:lnTo>
                    <a:pt x="1124" y="122"/>
                  </a:lnTo>
                  <a:lnTo>
                    <a:pt x="1125" y="116"/>
                  </a:lnTo>
                  <a:lnTo>
                    <a:pt x="1125" y="116"/>
                  </a:lnTo>
                  <a:lnTo>
                    <a:pt x="1127" y="111"/>
                  </a:lnTo>
                  <a:lnTo>
                    <a:pt x="1125" y="107"/>
                  </a:lnTo>
                  <a:lnTo>
                    <a:pt x="1124" y="102"/>
                  </a:lnTo>
                  <a:lnTo>
                    <a:pt x="1121" y="98"/>
                  </a:lnTo>
                  <a:lnTo>
                    <a:pt x="1119" y="94"/>
                  </a:lnTo>
                  <a:lnTo>
                    <a:pt x="1115" y="91"/>
                  </a:lnTo>
                  <a:lnTo>
                    <a:pt x="1109" y="90"/>
                  </a:lnTo>
                  <a:lnTo>
                    <a:pt x="1106" y="89"/>
                  </a:lnTo>
                  <a:lnTo>
                    <a:pt x="1106" y="89"/>
                  </a:lnTo>
                  <a:lnTo>
                    <a:pt x="1069" y="83"/>
                  </a:lnTo>
                  <a:lnTo>
                    <a:pt x="1030" y="79"/>
                  </a:lnTo>
                  <a:lnTo>
                    <a:pt x="993" y="78"/>
                  </a:lnTo>
                  <a:lnTo>
                    <a:pt x="955" y="77"/>
                  </a:lnTo>
                  <a:lnTo>
                    <a:pt x="955" y="77"/>
                  </a:lnTo>
                  <a:close/>
                  <a:moveTo>
                    <a:pt x="264" y="310"/>
                  </a:moveTo>
                  <a:lnTo>
                    <a:pt x="264" y="310"/>
                  </a:lnTo>
                  <a:lnTo>
                    <a:pt x="226" y="284"/>
                  </a:lnTo>
                  <a:lnTo>
                    <a:pt x="207" y="271"/>
                  </a:lnTo>
                  <a:lnTo>
                    <a:pt x="192" y="256"/>
                  </a:lnTo>
                  <a:lnTo>
                    <a:pt x="176" y="242"/>
                  </a:lnTo>
                  <a:lnTo>
                    <a:pt x="161" y="226"/>
                  </a:lnTo>
                  <a:lnTo>
                    <a:pt x="148" y="20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28" y="176"/>
                  </a:lnTo>
                  <a:lnTo>
                    <a:pt x="120" y="161"/>
                  </a:lnTo>
                  <a:lnTo>
                    <a:pt x="115" y="144"/>
                  </a:lnTo>
                  <a:lnTo>
                    <a:pt x="111" y="127"/>
                  </a:lnTo>
                  <a:lnTo>
                    <a:pt x="110" y="108"/>
                  </a:lnTo>
                  <a:lnTo>
                    <a:pt x="111" y="90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9" y="6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8" y="45"/>
                  </a:lnTo>
                  <a:lnTo>
                    <a:pt x="135" y="37"/>
                  </a:lnTo>
                  <a:lnTo>
                    <a:pt x="143" y="30"/>
                  </a:lnTo>
                  <a:lnTo>
                    <a:pt x="151" y="25"/>
                  </a:lnTo>
                  <a:lnTo>
                    <a:pt x="160" y="21"/>
                  </a:lnTo>
                  <a:lnTo>
                    <a:pt x="170" y="17"/>
                  </a:lnTo>
                  <a:lnTo>
                    <a:pt x="180" y="15"/>
                  </a:lnTo>
                  <a:lnTo>
                    <a:pt x="190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30" y="20"/>
                  </a:lnTo>
                  <a:lnTo>
                    <a:pt x="238" y="24"/>
                  </a:lnTo>
                  <a:lnTo>
                    <a:pt x="246" y="29"/>
                  </a:lnTo>
                  <a:lnTo>
                    <a:pt x="254" y="34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8" y="53"/>
                  </a:lnTo>
                  <a:lnTo>
                    <a:pt x="275" y="65"/>
                  </a:lnTo>
                  <a:lnTo>
                    <a:pt x="280" y="77"/>
                  </a:lnTo>
                  <a:lnTo>
                    <a:pt x="285" y="89"/>
                  </a:lnTo>
                  <a:lnTo>
                    <a:pt x="288" y="100"/>
                  </a:lnTo>
                  <a:lnTo>
                    <a:pt x="291" y="112"/>
                  </a:lnTo>
                  <a:lnTo>
                    <a:pt x="292" y="125"/>
                  </a:lnTo>
                  <a:lnTo>
                    <a:pt x="293" y="137"/>
                  </a:lnTo>
                  <a:lnTo>
                    <a:pt x="292" y="151"/>
                  </a:lnTo>
                  <a:lnTo>
                    <a:pt x="291" y="162"/>
                  </a:lnTo>
                  <a:lnTo>
                    <a:pt x="288" y="174"/>
                  </a:lnTo>
                  <a:lnTo>
                    <a:pt x="284" y="186"/>
                  </a:lnTo>
                  <a:lnTo>
                    <a:pt x="280" y="198"/>
                  </a:lnTo>
                  <a:lnTo>
                    <a:pt x="275" y="210"/>
                  </a:lnTo>
                  <a:lnTo>
                    <a:pt x="269" y="22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87" y="244"/>
                  </a:lnTo>
                  <a:lnTo>
                    <a:pt x="312" y="256"/>
                  </a:lnTo>
                  <a:lnTo>
                    <a:pt x="312" y="256"/>
                  </a:lnTo>
                  <a:lnTo>
                    <a:pt x="318" y="259"/>
                  </a:lnTo>
                  <a:lnTo>
                    <a:pt x="325" y="260"/>
                  </a:lnTo>
                  <a:lnTo>
                    <a:pt x="332" y="259"/>
                  </a:lnTo>
                  <a:lnTo>
                    <a:pt x="337" y="258"/>
                  </a:lnTo>
                  <a:lnTo>
                    <a:pt x="342" y="256"/>
                  </a:lnTo>
                  <a:lnTo>
                    <a:pt x="347" y="252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83" y="218"/>
                  </a:lnTo>
                  <a:lnTo>
                    <a:pt x="411" y="194"/>
                  </a:lnTo>
                  <a:lnTo>
                    <a:pt x="440" y="170"/>
                  </a:lnTo>
                  <a:lnTo>
                    <a:pt x="472" y="148"/>
                  </a:lnTo>
                  <a:lnTo>
                    <a:pt x="505" y="128"/>
                  </a:lnTo>
                  <a:lnTo>
                    <a:pt x="539" y="108"/>
                  </a:lnTo>
                  <a:lnTo>
                    <a:pt x="575" y="91"/>
                  </a:lnTo>
                  <a:lnTo>
                    <a:pt x="613" y="75"/>
                  </a:lnTo>
                  <a:lnTo>
                    <a:pt x="651" y="61"/>
                  </a:lnTo>
                  <a:lnTo>
                    <a:pt x="692" y="48"/>
                  </a:lnTo>
                  <a:lnTo>
                    <a:pt x="733" y="37"/>
                  </a:lnTo>
                  <a:lnTo>
                    <a:pt x="775" y="28"/>
                  </a:lnTo>
                  <a:lnTo>
                    <a:pt x="819" y="21"/>
                  </a:lnTo>
                  <a:lnTo>
                    <a:pt x="864" y="16"/>
                  </a:lnTo>
                  <a:lnTo>
                    <a:pt x="909" y="13"/>
                  </a:lnTo>
                  <a:lnTo>
                    <a:pt x="955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7" y="13"/>
                  </a:lnTo>
                  <a:lnTo>
                    <a:pt x="1047" y="16"/>
                  </a:lnTo>
                  <a:lnTo>
                    <a:pt x="1076" y="19"/>
                  </a:lnTo>
                  <a:lnTo>
                    <a:pt x="1106" y="24"/>
                  </a:lnTo>
                  <a:lnTo>
                    <a:pt x="1135" y="28"/>
                  </a:lnTo>
                  <a:lnTo>
                    <a:pt x="1164" y="34"/>
                  </a:lnTo>
                  <a:lnTo>
                    <a:pt x="1191" y="41"/>
                  </a:lnTo>
                  <a:lnTo>
                    <a:pt x="1219" y="49"/>
                  </a:lnTo>
                  <a:lnTo>
                    <a:pt x="1247" y="57"/>
                  </a:lnTo>
                  <a:lnTo>
                    <a:pt x="1273" y="66"/>
                  </a:lnTo>
                  <a:lnTo>
                    <a:pt x="1298" y="75"/>
                  </a:lnTo>
                  <a:lnTo>
                    <a:pt x="1323" y="86"/>
                  </a:lnTo>
                  <a:lnTo>
                    <a:pt x="1349" y="98"/>
                  </a:lnTo>
                  <a:lnTo>
                    <a:pt x="1372" y="110"/>
                  </a:lnTo>
                  <a:lnTo>
                    <a:pt x="1396" y="122"/>
                  </a:lnTo>
                  <a:lnTo>
                    <a:pt x="1396" y="122"/>
                  </a:lnTo>
                  <a:lnTo>
                    <a:pt x="1421" y="103"/>
                  </a:lnTo>
                  <a:lnTo>
                    <a:pt x="1452" y="82"/>
                  </a:lnTo>
                  <a:lnTo>
                    <a:pt x="1483" y="61"/>
                  </a:lnTo>
                  <a:lnTo>
                    <a:pt x="1518" y="40"/>
                  </a:lnTo>
                  <a:lnTo>
                    <a:pt x="1552" y="21"/>
                  </a:lnTo>
                  <a:lnTo>
                    <a:pt x="1569" y="15"/>
                  </a:lnTo>
                  <a:lnTo>
                    <a:pt x="1584" y="8"/>
                  </a:lnTo>
                  <a:lnTo>
                    <a:pt x="1599" y="4"/>
                  </a:lnTo>
                  <a:lnTo>
                    <a:pt x="1613" y="1"/>
                  </a:lnTo>
                  <a:lnTo>
                    <a:pt x="1626" y="0"/>
                  </a:lnTo>
                  <a:lnTo>
                    <a:pt x="1636" y="1"/>
                  </a:lnTo>
                  <a:lnTo>
                    <a:pt x="1570" y="264"/>
                  </a:lnTo>
                  <a:lnTo>
                    <a:pt x="1570" y="264"/>
                  </a:lnTo>
                  <a:lnTo>
                    <a:pt x="1585" y="281"/>
                  </a:lnTo>
                  <a:lnTo>
                    <a:pt x="1598" y="300"/>
                  </a:lnTo>
                  <a:lnTo>
                    <a:pt x="1611" y="318"/>
                  </a:lnTo>
                  <a:lnTo>
                    <a:pt x="1623" y="338"/>
                  </a:lnTo>
                  <a:lnTo>
                    <a:pt x="1634" y="357"/>
                  </a:lnTo>
                  <a:lnTo>
                    <a:pt x="1643" y="376"/>
                  </a:lnTo>
                  <a:lnTo>
                    <a:pt x="1651" y="396"/>
                  </a:lnTo>
                  <a:lnTo>
                    <a:pt x="1659" y="417"/>
                  </a:lnTo>
                  <a:lnTo>
                    <a:pt x="1659" y="417"/>
                  </a:lnTo>
                  <a:lnTo>
                    <a:pt x="1662" y="423"/>
                  </a:lnTo>
                  <a:lnTo>
                    <a:pt x="1666" y="428"/>
                  </a:lnTo>
                  <a:lnTo>
                    <a:pt x="1671" y="435"/>
                  </a:lnTo>
                  <a:lnTo>
                    <a:pt x="1675" y="437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758" y="465"/>
                  </a:lnTo>
                  <a:lnTo>
                    <a:pt x="1825" y="487"/>
                  </a:lnTo>
                  <a:lnTo>
                    <a:pt x="1825" y="487"/>
                  </a:lnTo>
                  <a:lnTo>
                    <a:pt x="1832" y="490"/>
                  </a:lnTo>
                  <a:lnTo>
                    <a:pt x="1837" y="494"/>
                  </a:lnTo>
                  <a:lnTo>
                    <a:pt x="1841" y="498"/>
                  </a:lnTo>
                  <a:lnTo>
                    <a:pt x="1844" y="503"/>
                  </a:lnTo>
                  <a:lnTo>
                    <a:pt x="1846" y="509"/>
                  </a:lnTo>
                  <a:lnTo>
                    <a:pt x="1846" y="515"/>
                  </a:lnTo>
                  <a:lnTo>
                    <a:pt x="1846" y="522"/>
                  </a:lnTo>
                  <a:lnTo>
                    <a:pt x="1844" y="528"/>
                  </a:lnTo>
                  <a:lnTo>
                    <a:pt x="1743" y="773"/>
                  </a:lnTo>
                  <a:lnTo>
                    <a:pt x="1743" y="773"/>
                  </a:lnTo>
                  <a:lnTo>
                    <a:pt x="1741" y="779"/>
                  </a:lnTo>
                  <a:lnTo>
                    <a:pt x="1737" y="785"/>
                  </a:lnTo>
                  <a:lnTo>
                    <a:pt x="1732" y="790"/>
                  </a:lnTo>
                  <a:lnTo>
                    <a:pt x="1725" y="794"/>
                  </a:lnTo>
                  <a:lnTo>
                    <a:pt x="1720" y="798"/>
                  </a:lnTo>
                  <a:lnTo>
                    <a:pt x="1712" y="800"/>
                  </a:lnTo>
                  <a:lnTo>
                    <a:pt x="1705" y="803"/>
                  </a:lnTo>
                  <a:lnTo>
                    <a:pt x="1699" y="803"/>
                  </a:lnTo>
                  <a:lnTo>
                    <a:pt x="1699" y="803"/>
                  </a:lnTo>
                  <a:lnTo>
                    <a:pt x="1621" y="803"/>
                  </a:lnTo>
                  <a:lnTo>
                    <a:pt x="1621" y="803"/>
                  </a:lnTo>
                  <a:lnTo>
                    <a:pt x="1613" y="803"/>
                  </a:lnTo>
                  <a:lnTo>
                    <a:pt x="1606" y="806"/>
                  </a:lnTo>
                  <a:lnTo>
                    <a:pt x="1599" y="808"/>
                  </a:lnTo>
                  <a:lnTo>
                    <a:pt x="1594" y="811"/>
                  </a:lnTo>
                  <a:lnTo>
                    <a:pt x="1586" y="818"/>
                  </a:lnTo>
                  <a:lnTo>
                    <a:pt x="1581" y="823"/>
                  </a:lnTo>
                  <a:lnTo>
                    <a:pt x="1581" y="823"/>
                  </a:lnTo>
                  <a:lnTo>
                    <a:pt x="1568" y="840"/>
                  </a:lnTo>
                  <a:lnTo>
                    <a:pt x="1553" y="856"/>
                  </a:lnTo>
                  <a:lnTo>
                    <a:pt x="1537" y="872"/>
                  </a:lnTo>
                  <a:lnTo>
                    <a:pt x="1522" y="886"/>
                  </a:lnTo>
                  <a:lnTo>
                    <a:pt x="1489" y="915"/>
                  </a:lnTo>
                  <a:lnTo>
                    <a:pt x="1452" y="943"/>
                  </a:lnTo>
                  <a:lnTo>
                    <a:pt x="1452" y="943"/>
                  </a:lnTo>
                  <a:lnTo>
                    <a:pt x="1449" y="947"/>
                  </a:lnTo>
                  <a:lnTo>
                    <a:pt x="1446" y="954"/>
                  </a:lnTo>
                  <a:lnTo>
                    <a:pt x="1445" y="962"/>
                  </a:lnTo>
                  <a:lnTo>
                    <a:pt x="1445" y="971"/>
                  </a:lnTo>
                  <a:lnTo>
                    <a:pt x="1445" y="971"/>
                  </a:lnTo>
                  <a:lnTo>
                    <a:pt x="1456" y="1004"/>
                  </a:lnTo>
                  <a:lnTo>
                    <a:pt x="1477" y="1066"/>
                  </a:lnTo>
                  <a:lnTo>
                    <a:pt x="1506" y="1153"/>
                  </a:lnTo>
                  <a:lnTo>
                    <a:pt x="1506" y="1153"/>
                  </a:lnTo>
                  <a:lnTo>
                    <a:pt x="1507" y="1158"/>
                  </a:lnTo>
                  <a:lnTo>
                    <a:pt x="1507" y="1165"/>
                  </a:lnTo>
                  <a:lnTo>
                    <a:pt x="1506" y="1170"/>
                  </a:lnTo>
                  <a:lnTo>
                    <a:pt x="1503" y="1174"/>
                  </a:lnTo>
                  <a:lnTo>
                    <a:pt x="1500" y="1178"/>
                  </a:lnTo>
                  <a:lnTo>
                    <a:pt x="1495" y="1181"/>
                  </a:lnTo>
                  <a:lnTo>
                    <a:pt x="1490" y="1183"/>
                  </a:lnTo>
                  <a:lnTo>
                    <a:pt x="1483" y="1183"/>
                  </a:lnTo>
                  <a:lnTo>
                    <a:pt x="1298" y="1183"/>
                  </a:lnTo>
                  <a:lnTo>
                    <a:pt x="1298" y="1183"/>
                  </a:lnTo>
                  <a:lnTo>
                    <a:pt x="1292" y="1183"/>
                  </a:lnTo>
                  <a:lnTo>
                    <a:pt x="1284" y="1182"/>
                  </a:lnTo>
                  <a:lnTo>
                    <a:pt x="1268" y="1177"/>
                  </a:lnTo>
                  <a:lnTo>
                    <a:pt x="1255" y="1169"/>
                  </a:lnTo>
                  <a:lnTo>
                    <a:pt x="1248" y="1165"/>
                  </a:lnTo>
                  <a:lnTo>
                    <a:pt x="1243" y="1160"/>
                  </a:lnTo>
                  <a:lnTo>
                    <a:pt x="1243" y="1160"/>
                  </a:lnTo>
                  <a:lnTo>
                    <a:pt x="1169" y="1084"/>
                  </a:lnTo>
                  <a:lnTo>
                    <a:pt x="1169" y="1084"/>
                  </a:lnTo>
                  <a:lnTo>
                    <a:pt x="1161" y="1078"/>
                  </a:lnTo>
                  <a:lnTo>
                    <a:pt x="1152" y="1074"/>
                  </a:lnTo>
                  <a:lnTo>
                    <a:pt x="1140" y="1072"/>
                  </a:lnTo>
                  <a:lnTo>
                    <a:pt x="1128" y="1072"/>
                  </a:lnTo>
                  <a:lnTo>
                    <a:pt x="1128" y="1072"/>
                  </a:lnTo>
                  <a:lnTo>
                    <a:pt x="1086" y="1080"/>
                  </a:lnTo>
                  <a:lnTo>
                    <a:pt x="1043" y="1084"/>
                  </a:lnTo>
                  <a:lnTo>
                    <a:pt x="1000" y="1087"/>
                  </a:lnTo>
                  <a:lnTo>
                    <a:pt x="955" y="1088"/>
                  </a:lnTo>
                  <a:lnTo>
                    <a:pt x="955" y="1088"/>
                  </a:lnTo>
                  <a:lnTo>
                    <a:pt x="909" y="1087"/>
                  </a:lnTo>
                  <a:lnTo>
                    <a:pt x="864" y="1084"/>
                  </a:lnTo>
                  <a:lnTo>
                    <a:pt x="820" y="1079"/>
                  </a:lnTo>
                  <a:lnTo>
                    <a:pt x="777" y="1072"/>
                  </a:lnTo>
                  <a:lnTo>
                    <a:pt x="777" y="1072"/>
                  </a:lnTo>
                  <a:lnTo>
                    <a:pt x="769" y="1071"/>
                  </a:lnTo>
                  <a:lnTo>
                    <a:pt x="759" y="1072"/>
                  </a:lnTo>
                  <a:lnTo>
                    <a:pt x="752" y="1075"/>
                  </a:lnTo>
                  <a:lnTo>
                    <a:pt x="748" y="1079"/>
                  </a:lnTo>
                  <a:lnTo>
                    <a:pt x="742" y="1083"/>
                  </a:lnTo>
                  <a:lnTo>
                    <a:pt x="742" y="1083"/>
                  </a:lnTo>
                  <a:lnTo>
                    <a:pt x="667" y="1160"/>
                  </a:lnTo>
                  <a:lnTo>
                    <a:pt x="667" y="1160"/>
                  </a:lnTo>
                  <a:lnTo>
                    <a:pt x="662" y="1165"/>
                  </a:lnTo>
                  <a:lnTo>
                    <a:pt x="656" y="1169"/>
                  </a:lnTo>
                  <a:lnTo>
                    <a:pt x="642" y="1177"/>
                  </a:lnTo>
                  <a:lnTo>
                    <a:pt x="626" y="1182"/>
                  </a:lnTo>
                  <a:lnTo>
                    <a:pt x="618" y="1183"/>
                  </a:lnTo>
                  <a:lnTo>
                    <a:pt x="612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0" y="1183"/>
                  </a:lnTo>
                  <a:lnTo>
                    <a:pt x="415" y="1181"/>
                  </a:lnTo>
                  <a:lnTo>
                    <a:pt x="411" y="1178"/>
                  </a:lnTo>
                  <a:lnTo>
                    <a:pt x="407" y="1174"/>
                  </a:lnTo>
                  <a:lnTo>
                    <a:pt x="404" y="1170"/>
                  </a:lnTo>
                  <a:lnTo>
                    <a:pt x="403" y="1165"/>
                  </a:lnTo>
                  <a:lnTo>
                    <a:pt x="403" y="1158"/>
                  </a:lnTo>
                  <a:lnTo>
                    <a:pt x="404" y="1153"/>
                  </a:lnTo>
                  <a:lnTo>
                    <a:pt x="404" y="1153"/>
                  </a:lnTo>
                  <a:lnTo>
                    <a:pt x="466" y="968"/>
                  </a:lnTo>
                  <a:lnTo>
                    <a:pt x="466" y="968"/>
                  </a:lnTo>
                  <a:lnTo>
                    <a:pt x="466" y="964"/>
                  </a:lnTo>
                  <a:lnTo>
                    <a:pt x="468" y="960"/>
                  </a:lnTo>
                  <a:lnTo>
                    <a:pt x="466" y="952"/>
                  </a:lnTo>
                  <a:lnTo>
                    <a:pt x="462" y="947"/>
                  </a:lnTo>
                  <a:lnTo>
                    <a:pt x="460" y="943"/>
                  </a:lnTo>
                  <a:lnTo>
                    <a:pt x="460" y="943"/>
                  </a:lnTo>
                  <a:lnTo>
                    <a:pt x="433" y="925"/>
                  </a:lnTo>
                  <a:lnTo>
                    <a:pt x="408" y="905"/>
                  </a:lnTo>
                  <a:lnTo>
                    <a:pt x="386" y="884"/>
                  </a:lnTo>
                  <a:lnTo>
                    <a:pt x="363" y="862"/>
                  </a:lnTo>
                  <a:lnTo>
                    <a:pt x="343" y="840"/>
                  </a:lnTo>
                  <a:lnTo>
                    <a:pt x="324" y="816"/>
                  </a:lnTo>
                  <a:lnTo>
                    <a:pt x="306" y="792"/>
                  </a:lnTo>
                  <a:lnTo>
                    <a:pt x="291" y="769"/>
                  </a:lnTo>
                  <a:lnTo>
                    <a:pt x="276" y="742"/>
                  </a:lnTo>
                  <a:lnTo>
                    <a:pt x="264" y="717"/>
                  </a:lnTo>
                  <a:lnTo>
                    <a:pt x="254" y="691"/>
                  </a:lnTo>
                  <a:lnTo>
                    <a:pt x="244" y="663"/>
                  </a:lnTo>
                  <a:lnTo>
                    <a:pt x="238" y="635"/>
                  </a:lnTo>
                  <a:lnTo>
                    <a:pt x="232" y="608"/>
                  </a:lnTo>
                  <a:lnTo>
                    <a:pt x="230" y="578"/>
                  </a:lnTo>
                  <a:lnTo>
                    <a:pt x="228" y="549"/>
                  </a:lnTo>
                  <a:lnTo>
                    <a:pt x="228" y="549"/>
                  </a:lnTo>
                  <a:lnTo>
                    <a:pt x="230" y="524"/>
                  </a:lnTo>
                  <a:lnTo>
                    <a:pt x="232" y="498"/>
                  </a:lnTo>
                  <a:lnTo>
                    <a:pt x="236" y="473"/>
                  </a:lnTo>
                  <a:lnTo>
                    <a:pt x="242" y="448"/>
                  </a:lnTo>
                  <a:lnTo>
                    <a:pt x="250" y="423"/>
                  </a:lnTo>
                  <a:lnTo>
                    <a:pt x="258" y="398"/>
                  </a:lnTo>
                  <a:lnTo>
                    <a:pt x="268" y="374"/>
                  </a:lnTo>
                  <a:lnTo>
                    <a:pt x="280" y="351"/>
                  </a:lnTo>
                  <a:lnTo>
                    <a:pt x="280" y="351"/>
                  </a:lnTo>
                  <a:lnTo>
                    <a:pt x="283" y="346"/>
                  </a:lnTo>
                  <a:lnTo>
                    <a:pt x="284" y="341"/>
                  </a:lnTo>
                  <a:lnTo>
                    <a:pt x="284" y="335"/>
                  </a:lnTo>
                  <a:lnTo>
                    <a:pt x="283" y="332"/>
                  </a:lnTo>
                  <a:lnTo>
                    <a:pt x="280" y="326"/>
                  </a:lnTo>
                  <a:lnTo>
                    <a:pt x="276" y="321"/>
                  </a:lnTo>
                  <a:lnTo>
                    <a:pt x="271" y="316"/>
                  </a:lnTo>
                  <a:lnTo>
                    <a:pt x="264" y="310"/>
                  </a:lnTo>
                  <a:lnTo>
                    <a:pt x="264" y="310"/>
                  </a:lnTo>
                  <a:close/>
                  <a:moveTo>
                    <a:pt x="228" y="73"/>
                  </a:moveTo>
                  <a:lnTo>
                    <a:pt x="228" y="73"/>
                  </a:lnTo>
                  <a:lnTo>
                    <a:pt x="219" y="65"/>
                  </a:lnTo>
                  <a:lnTo>
                    <a:pt x="210" y="61"/>
                  </a:lnTo>
                  <a:lnTo>
                    <a:pt x="201" y="58"/>
                  </a:lnTo>
                  <a:lnTo>
                    <a:pt x="192" y="57"/>
                  </a:lnTo>
                  <a:lnTo>
                    <a:pt x="184" y="59"/>
                  </a:lnTo>
                  <a:lnTo>
                    <a:pt x="176" y="63"/>
                  </a:lnTo>
                  <a:lnTo>
                    <a:pt x="169" y="6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1" y="86"/>
                  </a:lnTo>
                  <a:lnTo>
                    <a:pt x="160" y="95"/>
                  </a:lnTo>
                  <a:lnTo>
                    <a:pt x="160" y="106"/>
                  </a:lnTo>
                  <a:lnTo>
                    <a:pt x="162" y="118"/>
                  </a:lnTo>
                  <a:lnTo>
                    <a:pt x="165" y="128"/>
                  </a:lnTo>
                  <a:lnTo>
                    <a:pt x="170" y="139"/>
                  </a:lnTo>
                  <a:lnTo>
                    <a:pt x="176" y="14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95" y="176"/>
                  </a:lnTo>
                  <a:lnTo>
                    <a:pt x="210" y="192"/>
                  </a:lnTo>
                  <a:lnTo>
                    <a:pt x="227" y="205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8" y="209"/>
                  </a:lnTo>
                  <a:lnTo>
                    <a:pt x="252" y="199"/>
                  </a:lnTo>
                  <a:lnTo>
                    <a:pt x="256" y="190"/>
                  </a:lnTo>
                  <a:lnTo>
                    <a:pt x="258" y="180"/>
                  </a:lnTo>
                  <a:lnTo>
                    <a:pt x="260" y="160"/>
                  </a:lnTo>
                  <a:lnTo>
                    <a:pt x="259" y="140"/>
                  </a:lnTo>
                  <a:lnTo>
                    <a:pt x="256" y="122"/>
                  </a:lnTo>
                  <a:lnTo>
                    <a:pt x="250" y="103"/>
                  </a:lnTo>
                  <a:lnTo>
                    <a:pt x="240" y="87"/>
                  </a:lnTo>
                  <a:lnTo>
                    <a:pt x="234" y="79"/>
                  </a:lnTo>
                  <a:lnTo>
                    <a:pt x="228" y="73"/>
                  </a:lnTo>
                  <a:lnTo>
                    <a:pt x="228" y="73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11" y="272"/>
                  </a:lnTo>
                  <a:lnTo>
                    <a:pt x="20" y="279"/>
                  </a:lnTo>
                  <a:lnTo>
                    <a:pt x="32" y="284"/>
                  </a:lnTo>
                  <a:lnTo>
                    <a:pt x="42" y="289"/>
                  </a:lnTo>
                  <a:lnTo>
                    <a:pt x="54" y="293"/>
                  </a:lnTo>
                  <a:lnTo>
                    <a:pt x="66" y="297"/>
                  </a:lnTo>
                  <a:lnTo>
                    <a:pt x="90" y="301"/>
                  </a:lnTo>
                  <a:lnTo>
                    <a:pt x="115" y="302"/>
                  </a:lnTo>
                  <a:lnTo>
                    <a:pt x="140" y="301"/>
                  </a:lnTo>
                  <a:lnTo>
                    <a:pt x="152" y="299"/>
                  </a:lnTo>
                  <a:lnTo>
                    <a:pt x="164" y="296"/>
                  </a:lnTo>
                  <a:lnTo>
                    <a:pt x="176" y="292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53" y="285"/>
                  </a:lnTo>
                  <a:lnTo>
                    <a:pt x="131" y="291"/>
                  </a:lnTo>
                  <a:lnTo>
                    <a:pt x="108" y="293"/>
                  </a:lnTo>
                  <a:lnTo>
                    <a:pt x="86" y="293"/>
                  </a:lnTo>
                  <a:lnTo>
                    <a:pt x="63" y="291"/>
                  </a:lnTo>
                  <a:lnTo>
                    <a:pt x="41" y="285"/>
                  </a:lnTo>
                  <a:lnTo>
                    <a:pt x="20" y="276"/>
                  </a:lnTo>
                  <a:lnTo>
                    <a:pt x="11" y="271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85">
              <a:extLst>
                <a:ext uri="{FF2B5EF4-FFF2-40B4-BE49-F238E27FC236}">
                  <a16:creationId xmlns:a16="http://schemas.microsoft.com/office/drawing/2014/main" id="{57657321-4408-4706-8CC4-C43D704C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1663700"/>
              <a:ext cx="107950" cy="109538"/>
            </a:xfrm>
            <a:custGeom>
              <a:avLst/>
              <a:gdLst>
                <a:gd name="T0" fmla="*/ 0 w 275"/>
                <a:gd name="T1" fmla="*/ 138 h 275"/>
                <a:gd name="T2" fmla="*/ 3 w 275"/>
                <a:gd name="T3" fmla="*/ 166 h 275"/>
                <a:gd name="T4" fmla="*/ 10 w 275"/>
                <a:gd name="T5" fmla="*/ 191 h 275"/>
                <a:gd name="T6" fmla="*/ 24 w 275"/>
                <a:gd name="T7" fmla="*/ 214 h 275"/>
                <a:gd name="T8" fmla="*/ 41 w 275"/>
                <a:gd name="T9" fmla="*/ 234 h 275"/>
                <a:gd name="T10" fmla="*/ 61 w 275"/>
                <a:gd name="T11" fmla="*/ 251 h 275"/>
                <a:gd name="T12" fmla="*/ 84 w 275"/>
                <a:gd name="T13" fmla="*/ 263 h 275"/>
                <a:gd name="T14" fmla="*/ 110 w 275"/>
                <a:gd name="T15" fmla="*/ 273 h 275"/>
                <a:gd name="T16" fmla="*/ 137 w 275"/>
                <a:gd name="T17" fmla="*/ 275 h 275"/>
                <a:gd name="T18" fmla="*/ 152 w 275"/>
                <a:gd name="T19" fmla="*/ 274 h 275"/>
                <a:gd name="T20" fmla="*/ 178 w 275"/>
                <a:gd name="T21" fmla="*/ 269 h 275"/>
                <a:gd name="T22" fmla="*/ 203 w 275"/>
                <a:gd name="T23" fmla="*/ 258 h 275"/>
                <a:gd name="T24" fmla="*/ 224 w 275"/>
                <a:gd name="T25" fmla="*/ 243 h 275"/>
                <a:gd name="T26" fmla="*/ 243 w 275"/>
                <a:gd name="T27" fmla="*/ 225 h 275"/>
                <a:gd name="T28" fmla="*/ 257 w 275"/>
                <a:gd name="T29" fmla="*/ 203 h 275"/>
                <a:gd name="T30" fmla="*/ 268 w 275"/>
                <a:gd name="T31" fmla="*/ 179 h 275"/>
                <a:gd name="T32" fmla="*/ 273 w 275"/>
                <a:gd name="T33" fmla="*/ 151 h 275"/>
                <a:gd name="T34" fmla="*/ 275 w 275"/>
                <a:gd name="T35" fmla="*/ 138 h 275"/>
                <a:gd name="T36" fmla="*/ 272 w 275"/>
                <a:gd name="T37" fmla="*/ 110 h 275"/>
                <a:gd name="T38" fmla="*/ 264 w 275"/>
                <a:gd name="T39" fmla="*/ 84 h 275"/>
                <a:gd name="T40" fmla="*/ 251 w 275"/>
                <a:gd name="T41" fmla="*/ 61 h 275"/>
                <a:gd name="T42" fmla="*/ 234 w 275"/>
                <a:gd name="T43" fmla="*/ 40 h 275"/>
                <a:gd name="T44" fmla="*/ 214 w 275"/>
                <a:gd name="T45" fmla="*/ 24 h 275"/>
                <a:gd name="T46" fmla="*/ 190 w 275"/>
                <a:gd name="T47" fmla="*/ 11 h 275"/>
                <a:gd name="T48" fmla="*/ 165 w 275"/>
                <a:gd name="T49" fmla="*/ 3 h 275"/>
                <a:gd name="T50" fmla="*/ 137 w 275"/>
                <a:gd name="T51" fmla="*/ 0 h 275"/>
                <a:gd name="T52" fmla="*/ 123 w 275"/>
                <a:gd name="T53" fmla="*/ 2 h 275"/>
                <a:gd name="T54" fmla="*/ 96 w 275"/>
                <a:gd name="T55" fmla="*/ 7 h 275"/>
                <a:gd name="T56" fmla="*/ 73 w 275"/>
                <a:gd name="T57" fmla="*/ 18 h 275"/>
                <a:gd name="T58" fmla="*/ 50 w 275"/>
                <a:gd name="T59" fmla="*/ 32 h 275"/>
                <a:gd name="T60" fmla="*/ 32 w 275"/>
                <a:gd name="T61" fmla="*/ 51 h 275"/>
                <a:gd name="T62" fmla="*/ 17 w 275"/>
                <a:gd name="T63" fmla="*/ 72 h 275"/>
                <a:gd name="T64" fmla="*/ 6 w 275"/>
                <a:gd name="T65" fmla="*/ 97 h 275"/>
                <a:gd name="T66" fmla="*/ 1 w 275"/>
                <a:gd name="T67" fmla="*/ 123 h 275"/>
                <a:gd name="T68" fmla="*/ 0 w 275"/>
                <a:gd name="T69" fmla="*/ 1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75">
                  <a:moveTo>
                    <a:pt x="0" y="138"/>
                  </a:moveTo>
                  <a:lnTo>
                    <a:pt x="0" y="138"/>
                  </a:lnTo>
                  <a:lnTo>
                    <a:pt x="1" y="151"/>
                  </a:lnTo>
                  <a:lnTo>
                    <a:pt x="3" y="166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7" y="203"/>
                  </a:lnTo>
                  <a:lnTo>
                    <a:pt x="24" y="214"/>
                  </a:lnTo>
                  <a:lnTo>
                    <a:pt x="32" y="225"/>
                  </a:lnTo>
                  <a:lnTo>
                    <a:pt x="41" y="234"/>
                  </a:lnTo>
                  <a:lnTo>
                    <a:pt x="50" y="243"/>
                  </a:lnTo>
                  <a:lnTo>
                    <a:pt x="61" y="251"/>
                  </a:lnTo>
                  <a:lnTo>
                    <a:pt x="73" y="258"/>
                  </a:lnTo>
                  <a:lnTo>
                    <a:pt x="84" y="263"/>
                  </a:lnTo>
                  <a:lnTo>
                    <a:pt x="96" y="269"/>
                  </a:lnTo>
                  <a:lnTo>
                    <a:pt x="110" y="273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52" y="274"/>
                  </a:lnTo>
                  <a:lnTo>
                    <a:pt x="165" y="273"/>
                  </a:lnTo>
                  <a:lnTo>
                    <a:pt x="178" y="269"/>
                  </a:lnTo>
                  <a:lnTo>
                    <a:pt x="190" y="263"/>
                  </a:lnTo>
                  <a:lnTo>
                    <a:pt x="203" y="258"/>
                  </a:lnTo>
                  <a:lnTo>
                    <a:pt x="214" y="251"/>
                  </a:lnTo>
                  <a:lnTo>
                    <a:pt x="224" y="243"/>
                  </a:lnTo>
                  <a:lnTo>
                    <a:pt x="234" y="234"/>
                  </a:lnTo>
                  <a:lnTo>
                    <a:pt x="243" y="225"/>
                  </a:lnTo>
                  <a:lnTo>
                    <a:pt x="251" y="214"/>
                  </a:lnTo>
                  <a:lnTo>
                    <a:pt x="257" y="203"/>
                  </a:lnTo>
                  <a:lnTo>
                    <a:pt x="264" y="191"/>
                  </a:lnTo>
                  <a:lnTo>
                    <a:pt x="268" y="179"/>
                  </a:lnTo>
                  <a:lnTo>
                    <a:pt x="272" y="166"/>
                  </a:lnTo>
                  <a:lnTo>
                    <a:pt x="273" y="151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2" y="110"/>
                  </a:lnTo>
                  <a:lnTo>
                    <a:pt x="268" y="97"/>
                  </a:lnTo>
                  <a:lnTo>
                    <a:pt x="264" y="84"/>
                  </a:lnTo>
                  <a:lnTo>
                    <a:pt x="257" y="72"/>
                  </a:lnTo>
                  <a:lnTo>
                    <a:pt x="251" y="61"/>
                  </a:lnTo>
                  <a:lnTo>
                    <a:pt x="243" y="51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4" y="24"/>
                  </a:lnTo>
                  <a:lnTo>
                    <a:pt x="203" y="18"/>
                  </a:lnTo>
                  <a:lnTo>
                    <a:pt x="190" y="11"/>
                  </a:lnTo>
                  <a:lnTo>
                    <a:pt x="178" y="7"/>
                  </a:lnTo>
                  <a:lnTo>
                    <a:pt x="165" y="3"/>
                  </a:lnTo>
                  <a:lnTo>
                    <a:pt x="152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3" y="2"/>
                  </a:lnTo>
                  <a:lnTo>
                    <a:pt x="110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3" y="18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76CBFA96-2046-4E96-A72B-0D721AF51BFC}"/>
              </a:ext>
            </a:extLst>
          </p:cNvPr>
          <p:cNvGrpSpPr/>
          <p:nvPr/>
        </p:nvGrpSpPr>
        <p:grpSpPr>
          <a:xfrm>
            <a:off x="8122602" y="1988332"/>
            <a:ext cx="366881" cy="455091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00F38DA-2C18-48B2-8632-1EFCD05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A5E9120-7DEE-47BC-85E5-E865B9C6E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BE57E7C2-2851-4F65-81EC-A01D14B01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C6B86E1-D822-4941-8339-AE9A10326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B4E7B8-8194-4A9B-BE6D-B6E9255926B2}"/>
              </a:ext>
            </a:extLst>
          </p:cNvPr>
          <p:cNvSpPr txBox="1"/>
          <p:nvPr/>
        </p:nvSpPr>
        <p:spPr>
          <a:xfrm>
            <a:off x="2430037" y="1715408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47%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227697A-47FB-4F41-BDCA-513C0A291DD0}"/>
              </a:ext>
            </a:extLst>
          </p:cNvPr>
          <p:cNvSpPr txBox="1"/>
          <p:nvPr/>
        </p:nvSpPr>
        <p:spPr>
          <a:xfrm>
            <a:off x="446539" y="3721615"/>
            <a:ext cx="544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47%</a:t>
            </a:r>
          </a:p>
        </p:txBody>
      </p:sp>
      <p:pic>
        <p:nvPicPr>
          <p:cNvPr id="19" name="Grafika 18" descr="Wstecz kontur">
            <a:extLst>
              <a:ext uri="{FF2B5EF4-FFF2-40B4-BE49-F238E27FC236}">
                <a16:creationId xmlns:a16="http://schemas.microsoft.com/office/drawing/2014/main" id="{1A5464CB-FC52-4B14-8453-F00551AA03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8217" y="1719338"/>
            <a:ext cx="366217" cy="366217"/>
          </a:xfrm>
          <a:prstGeom prst="rect">
            <a:avLst/>
          </a:prstGeom>
        </p:spPr>
      </p:pic>
      <p:pic>
        <p:nvPicPr>
          <p:cNvPr id="41" name="Grafika 40" descr="Wstecz kontur">
            <a:extLst>
              <a:ext uri="{FF2B5EF4-FFF2-40B4-BE49-F238E27FC236}">
                <a16:creationId xmlns:a16="http://schemas.microsoft.com/office/drawing/2014/main" id="{D545AF51-958C-4C20-A4DA-2382D7C6F5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 flipV="1">
            <a:off x="492924" y="3441721"/>
            <a:ext cx="366217" cy="3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5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5. Jakie według Pana(i) Ministerstwo Klimatu i Środowiska powinno podjąć jeszcze działania, żeby skutecznie poprawić jakość powietrza?</a:t>
            </a:r>
          </a:p>
          <a:p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otwarte*.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Działania Ministerstwa Klimatu i Środowiska</a:t>
            </a:r>
          </a:p>
        </p:txBody>
      </p:sp>
      <p:sp>
        <p:nvSpPr>
          <p:cNvPr id="173" name="Symbol zastępczy tekstu 7">
            <a:extLst>
              <a:ext uri="{FF2B5EF4-FFF2-40B4-BE49-F238E27FC236}">
                <a16:creationId xmlns:a16="http://schemas.microsoft.com/office/drawing/2014/main" id="{89F513BD-F3A6-4D25-A45D-8466F6D505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*respondent nie miał do wyboru odpowiedzi z kafeterii. Odpowiedzi zostały uszeregowane zgodnie z odpowiedziami respondentów.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DA1D636-F6F9-4849-9578-2A935033651F}"/>
              </a:ext>
            </a:extLst>
          </p:cNvPr>
          <p:cNvSpPr/>
          <p:nvPr/>
        </p:nvSpPr>
        <p:spPr>
          <a:xfrm>
            <a:off x="744075" y="351585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75C3551-F2F2-499B-B2D4-C58C73386E3A}"/>
              </a:ext>
            </a:extLst>
          </p:cNvPr>
          <p:cNvSpPr/>
          <p:nvPr/>
        </p:nvSpPr>
        <p:spPr>
          <a:xfrm>
            <a:off x="744075" y="421263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EA74E109-A828-498F-9E4C-CAEC8312DFD4}"/>
              </a:ext>
            </a:extLst>
          </p:cNvPr>
          <p:cNvSpPr/>
          <p:nvPr/>
        </p:nvSpPr>
        <p:spPr>
          <a:xfrm>
            <a:off x="744075" y="4909415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86EE0DB6-1FE8-4D93-8717-8343782970EF}"/>
              </a:ext>
            </a:extLst>
          </p:cNvPr>
          <p:cNvSpPr/>
          <p:nvPr/>
        </p:nvSpPr>
        <p:spPr>
          <a:xfrm>
            <a:off x="3317351" y="212229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BA48AB5E-C58C-4B77-AE56-4063DA37ED76}"/>
              </a:ext>
            </a:extLst>
          </p:cNvPr>
          <p:cNvSpPr/>
          <p:nvPr/>
        </p:nvSpPr>
        <p:spPr>
          <a:xfrm>
            <a:off x="3317351" y="281907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FED4BAD3-011F-4A6A-B8F5-A4225E052CCC}"/>
              </a:ext>
            </a:extLst>
          </p:cNvPr>
          <p:cNvSpPr/>
          <p:nvPr/>
        </p:nvSpPr>
        <p:spPr>
          <a:xfrm>
            <a:off x="3317351" y="351585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2DBB4ACB-D5F1-455F-982F-96F1CFBBD9AD}"/>
              </a:ext>
            </a:extLst>
          </p:cNvPr>
          <p:cNvSpPr/>
          <p:nvPr/>
        </p:nvSpPr>
        <p:spPr>
          <a:xfrm>
            <a:off x="3317351" y="421263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6291D4E4-476D-44BC-85DA-D514C207F5BF}"/>
              </a:ext>
            </a:extLst>
          </p:cNvPr>
          <p:cNvSpPr/>
          <p:nvPr/>
        </p:nvSpPr>
        <p:spPr>
          <a:xfrm>
            <a:off x="3317351" y="4909415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E042C55A-08A4-4E7D-B627-6C97DC5B92AE}"/>
              </a:ext>
            </a:extLst>
          </p:cNvPr>
          <p:cNvSpPr/>
          <p:nvPr/>
        </p:nvSpPr>
        <p:spPr>
          <a:xfrm>
            <a:off x="3317351" y="142551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2BB7B5-5623-43AB-9EF0-E338B7E37ABD}"/>
              </a:ext>
            </a:extLst>
          </p:cNvPr>
          <p:cNvSpPr txBox="1"/>
          <p:nvPr/>
        </p:nvSpPr>
        <p:spPr>
          <a:xfrm>
            <a:off x="1485062" y="1452711"/>
            <a:ext cx="16782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>
                <a:solidFill>
                  <a:srgbClr val="2F6299"/>
                </a:solidFill>
              </a:rPr>
              <a:t>17% </a:t>
            </a:r>
            <a:r>
              <a:rPr lang="pl-PL" sz="1000"/>
              <a:t>Nowe programy finansowe (dofinansowania</a:t>
            </a:r>
            <a:r>
              <a:rPr lang="pl-PL" sz="1000" u="none" strike="noStrike">
                <a:effectLst/>
              </a:rPr>
              <a:t>, dopłaty)</a:t>
            </a:r>
            <a:endParaRPr lang="pl-PL" sz="100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184F09E-AE68-4B37-B29A-F60A2705F8C2}"/>
              </a:ext>
            </a:extLst>
          </p:cNvPr>
          <p:cNvSpPr txBox="1"/>
          <p:nvPr/>
        </p:nvSpPr>
        <p:spPr>
          <a:xfrm>
            <a:off x="1485062" y="2153364"/>
            <a:ext cx="202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>
                <a:solidFill>
                  <a:srgbClr val="2F6299"/>
                </a:solidFill>
              </a:rPr>
              <a:t>12% </a:t>
            </a:r>
            <a:r>
              <a:rPr lang="pl-PL" sz="1050" u="none" strike="noStrike">
                <a:effectLst/>
              </a:rPr>
              <a:t>Promować odnawialne źródła energii, nowoczesne rozwiązania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60A7C9E8-D824-489E-8F8E-FDB256EAA26F}"/>
              </a:ext>
            </a:extLst>
          </p:cNvPr>
          <p:cNvSpPr txBox="1"/>
          <p:nvPr/>
        </p:nvSpPr>
        <p:spPr>
          <a:xfrm>
            <a:off x="1485062" y="2841089"/>
            <a:ext cx="1714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>
                <a:solidFill>
                  <a:srgbClr val="2F6299"/>
                </a:solidFill>
              </a:rPr>
              <a:t>11% </a:t>
            </a:r>
            <a:r>
              <a:rPr lang="pl-PL" sz="1050" u="none" strike="noStrike">
                <a:effectLst/>
              </a:rPr>
              <a:t>Wspomóc wymianę pieców na paliwa stałe, wyeliminować stare piece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CDE4B68-0F43-4632-A9B4-D4E6DC972EC4}"/>
              </a:ext>
            </a:extLst>
          </p:cNvPr>
          <p:cNvSpPr txBox="1"/>
          <p:nvPr/>
        </p:nvSpPr>
        <p:spPr>
          <a:xfrm>
            <a:off x="1485062" y="3545194"/>
            <a:ext cx="197951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9% </a:t>
            </a:r>
            <a:r>
              <a:rPr lang="pl-PL" sz="1050" u="none" strike="noStrike">
                <a:effectLst/>
              </a:rPr>
              <a:t>Zwiększyć kontrole</a:t>
            </a:r>
            <a:br>
              <a:rPr lang="pl-PL" sz="1050" u="none" strike="noStrike">
                <a:effectLst/>
              </a:rPr>
            </a:br>
            <a:r>
              <a:rPr lang="pl-PL" sz="1050" u="none" strike="noStrike">
                <a:effectLst/>
              </a:rPr>
              <a:t>i egzekwować obecne prawo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40D92B0-0B57-4C69-92AC-59F4B68A87C0}"/>
              </a:ext>
            </a:extLst>
          </p:cNvPr>
          <p:cNvSpPr txBox="1"/>
          <p:nvPr/>
        </p:nvSpPr>
        <p:spPr>
          <a:xfrm>
            <a:off x="1485062" y="4207025"/>
            <a:ext cx="19591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8% </a:t>
            </a:r>
            <a:r>
              <a:rPr lang="pl-PL" sz="1050" u="none" strike="noStrike">
                <a:effectLst/>
              </a:rPr>
              <a:t>Ograniczyć ruch samochodowy na rzecz komunikacji zbiorowej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9BB3BA4-316E-4A82-9532-4C9384CF1258}"/>
              </a:ext>
            </a:extLst>
          </p:cNvPr>
          <p:cNvSpPr txBox="1"/>
          <p:nvPr/>
        </p:nvSpPr>
        <p:spPr>
          <a:xfrm>
            <a:off x="1485062" y="4956177"/>
            <a:ext cx="16507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7% </a:t>
            </a:r>
            <a:r>
              <a:rPr lang="pl-PL" sz="1050" u="none" strike="noStrike">
                <a:effectLst/>
              </a:rPr>
              <a:t>Zrezygnować</a:t>
            </a:r>
            <a:r>
              <a:rPr lang="pl-PL" sz="1050"/>
              <a:t>, </a:t>
            </a:r>
            <a:r>
              <a:rPr lang="pl-PL" sz="1050" u="none" strike="noStrike">
                <a:effectLst/>
              </a:rPr>
              <a:t>ograniczyć zużycie węgla do celów grzewczych</a:t>
            </a:r>
            <a:endParaRPr lang="pl-PL" sz="105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4834F248-DBDF-4CD3-BE71-33A67B03D35A}"/>
              </a:ext>
            </a:extLst>
          </p:cNvPr>
          <p:cNvSpPr txBox="1"/>
          <p:nvPr/>
        </p:nvSpPr>
        <p:spPr>
          <a:xfrm>
            <a:off x="3906730" y="4868742"/>
            <a:ext cx="19305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3% </a:t>
            </a:r>
            <a:r>
              <a:rPr lang="pl-PL" sz="1050" u="none" strike="noStrike">
                <a:effectLst/>
              </a:rPr>
              <a:t>Promowanie pojazdów elektrycznych, hybrydowych, praca nad infrastrukturą do nich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6666126-8F23-4C6D-ACB0-FD4593795B63}"/>
              </a:ext>
            </a:extLst>
          </p:cNvPr>
          <p:cNvSpPr txBox="1"/>
          <p:nvPr/>
        </p:nvSpPr>
        <p:spPr>
          <a:xfrm>
            <a:off x="6859696" y="2218527"/>
            <a:ext cx="160382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1% </a:t>
            </a:r>
            <a:r>
              <a:rPr lang="pl-PL" sz="1050" u="none" strike="noStrike">
                <a:effectLst/>
              </a:rPr>
              <a:t>Wprowadzić nowe przepisy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9D308CF-F73A-45C5-8AA8-E9A78E1449E6}"/>
              </a:ext>
            </a:extLst>
          </p:cNvPr>
          <p:cNvSpPr txBox="1"/>
          <p:nvPr/>
        </p:nvSpPr>
        <p:spPr>
          <a:xfrm>
            <a:off x="6859696" y="2818801"/>
            <a:ext cx="17314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1% </a:t>
            </a:r>
            <a:r>
              <a:rPr lang="pl-PL" sz="1050" u="none" strike="noStrike">
                <a:effectLst/>
              </a:rPr>
              <a:t>Nie powinno podejmować żadnych kroków, jest dobrze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94443E2-DC74-4B2D-AF0E-C982C115D3FC}"/>
              </a:ext>
            </a:extLst>
          </p:cNvPr>
          <p:cNvSpPr txBox="1"/>
          <p:nvPr/>
        </p:nvSpPr>
        <p:spPr>
          <a:xfrm>
            <a:off x="6859696" y="3676163"/>
            <a:ext cx="8097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17% </a:t>
            </a:r>
            <a:r>
              <a:rPr lang="pl-PL" sz="1050" u="none" strike="noStrike">
                <a:effectLst/>
              </a:rPr>
              <a:t>Inne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A13494AB-5231-4B68-B2E5-39B163985EE1}"/>
              </a:ext>
            </a:extLst>
          </p:cNvPr>
          <p:cNvSpPr txBox="1"/>
          <p:nvPr/>
        </p:nvSpPr>
        <p:spPr>
          <a:xfrm>
            <a:off x="6859696" y="4307053"/>
            <a:ext cx="132210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16% </a:t>
            </a:r>
            <a:r>
              <a:rPr lang="pl-PL" sz="1050" u="none" strike="noStrike">
                <a:effectLst/>
              </a:rPr>
              <a:t>Nie wiem, trudno powiedzieć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F3FC1B0A-5AE0-4528-BFA3-22636109C713}"/>
              </a:ext>
            </a:extLst>
          </p:cNvPr>
          <p:cNvSpPr/>
          <p:nvPr/>
        </p:nvSpPr>
        <p:spPr>
          <a:xfrm>
            <a:off x="5862098" y="2125829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580F9888-BB0A-46B2-9268-825AB778B338}"/>
              </a:ext>
            </a:extLst>
          </p:cNvPr>
          <p:cNvSpPr/>
          <p:nvPr/>
        </p:nvSpPr>
        <p:spPr>
          <a:xfrm>
            <a:off x="5862098" y="2822609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487F2717-BB03-4FCE-80BF-C18B02709A92}"/>
              </a:ext>
            </a:extLst>
          </p:cNvPr>
          <p:cNvSpPr/>
          <p:nvPr/>
        </p:nvSpPr>
        <p:spPr>
          <a:xfrm>
            <a:off x="5862098" y="3519389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B410B6E6-05A4-40B9-B682-717A8E5EABB2}"/>
              </a:ext>
            </a:extLst>
          </p:cNvPr>
          <p:cNvSpPr/>
          <p:nvPr/>
        </p:nvSpPr>
        <p:spPr>
          <a:xfrm>
            <a:off x="5862098" y="4216169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EE379A14-C4AD-42E4-8375-2D452B28CC71}"/>
              </a:ext>
            </a:extLst>
          </p:cNvPr>
          <p:cNvSpPr/>
          <p:nvPr/>
        </p:nvSpPr>
        <p:spPr>
          <a:xfrm>
            <a:off x="5862098" y="1429049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45C0EF22-037F-4E8D-9BD3-860A66154B7F}"/>
              </a:ext>
            </a:extLst>
          </p:cNvPr>
          <p:cNvSpPr txBox="1"/>
          <p:nvPr/>
        </p:nvSpPr>
        <p:spPr>
          <a:xfrm>
            <a:off x="3906730" y="1513063"/>
            <a:ext cx="159808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6% </a:t>
            </a:r>
            <a:r>
              <a:rPr lang="pl-PL" sz="1050" u="none" strike="noStrike">
                <a:effectLst/>
              </a:rPr>
              <a:t>Zredukować emisję spalin (np. zakładać filtry)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DDE3A717-23C5-4194-9908-FDC5FC329A01}"/>
              </a:ext>
            </a:extLst>
          </p:cNvPr>
          <p:cNvSpPr txBox="1"/>
          <p:nvPr/>
        </p:nvSpPr>
        <p:spPr>
          <a:xfrm>
            <a:off x="3906730" y="2095299"/>
            <a:ext cx="1855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6% </a:t>
            </a:r>
            <a:r>
              <a:rPr lang="pl-PL" sz="1050" u="none" strike="noStrike">
                <a:effectLst/>
              </a:rPr>
              <a:t>Działania edukacyjne </a:t>
            </a:r>
            <a:br>
              <a:rPr lang="pl-PL" sz="1050" u="none" strike="noStrike">
                <a:effectLst/>
              </a:rPr>
            </a:br>
            <a:r>
              <a:rPr lang="pl-PL" sz="1050" u="none" strike="noStrike">
                <a:effectLst/>
              </a:rPr>
              <a:t>i propagujące dbanie </a:t>
            </a:r>
            <a:br>
              <a:rPr lang="pl-PL" sz="1050" u="none" strike="noStrike">
                <a:effectLst/>
              </a:rPr>
            </a:br>
            <a:r>
              <a:rPr lang="pl-PL" sz="1050" u="none" strike="noStrike">
                <a:effectLst/>
              </a:rPr>
              <a:t>o powietrze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EE68147E-21D1-462A-A093-5E7ED71C8703}"/>
              </a:ext>
            </a:extLst>
          </p:cNvPr>
          <p:cNvSpPr txBox="1"/>
          <p:nvPr/>
        </p:nvSpPr>
        <p:spPr>
          <a:xfrm>
            <a:off x="3906730" y="2907411"/>
            <a:ext cx="164804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4% </a:t>
            </a:r>
            <a:r>
              <a:rPr lang="pl-PL" sz="1050" u="none" strike="noStrike">
                <a:effectLst/>
              </a:rPr>
              <a:t>Nasadzić więcej drzew</a:t>
            </a:r>
            <a:br>
              <a:rPr lang="pl-PL" sz="1050" u="none" strike="noStrike">
                <a:effectLst/>
              </a:rPr>
            </a:br>
            <a:r>
              <a:rPr lang="pl-PL" sz="1050" u="none" strike="noStrike">
                <a:effectLst/>
              </a:rPr>
              <a:t> i ograniczyć wycinki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A6D96E18-CAAC-45F8-A8E8-EE8B7EFD5F46}"/>
              </a:ext>
            </a:extLst>
          </p:cNvPr>
          <p:cNvSpPr txBox="1"/>
          <p:nvPr/>
        </p:nvSpPr>
        <p:spPr>
          <a:xfrm>
            <a:off x="3906730" y="3602024"/>
            <a:ext cx="1361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3% </a:t>
            </a:r>
            <a:r>
              <a:rPr lang="pl-PL" sz="1050" u="none" strike="noStrike">
                <a:effectLst/>
              </a:rPr>
              <a:t>Zwiększyć kary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30D14ADB-9BF0-4C47-B679-145380479E6D}"/>
              </a:ext>
            </a:extLst>
          </p:cNvPr>
          <p:cNvSpPr txBox="1"/>
          <p:nvPr/>
        </p:nvSpPr>
        <p:spPr>
          <a:xfrm>
            <a:off x="3906730" y="4290058"/>
            <a:ext cx="17287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3% </a:t>
            </a:r>
            <a:r>
              <a:rPr lang="pl-PL" sz="1050" u="none" strike="noStrike">
                <a:effectLst/>
              </a:rPr>
              <a:t>Obniżyć ceny ekologicznych źródeł energii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5B6EAA2D-4555-407D-BD0A-839CBCCF1588}"/>
              </a:ext>
            </a:extLst>
          </p:cNvPr>
          <p:cNvSpPr txBox="1"/>
          <p:nvPr/>
        </p:nvSpPr>
        <p:spPr>
          <a:xfrm>
            <a:off x="6859696" y="1511169"/>
            <a:ext cx="154609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2% </a:t>
            </a:r>
            <a:r>
              <a:rPr lang="pl-PL" sz="1050" u="none" strike="noStrike">
                <a:effectLst/>
              </a:rPr>
              <a:t>Wybudować ekologiczne elektrownie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56" name="Grupa 55" descr="Działania Ministerstwa Klimatu i Środowiska&#10;&#10;Obraz przedstawia jakie według respondenta Ministerstwo Klimatu i Środowiska powinno podjąć jeszcze działania, żeby skutecznie poprawić jakość powietrza: dofinansowania, dopłaty - 17%. ">
            <a:extLst>
              <a:ext uri="{FF2B5EF4-FFF2-40B4-BE49-F238E27FC236}">
                <a16:creationId xmlns:a16="http://schemas.microsoft.com/office/drawing/2014/main" id="{BF92EA64-69BC-40E3-AA03-6E9006B85912}"/>
              </a:ext>
            </a:extLst>
          </p:cNvPr>
          <p:cNvGrpSpPr>
            <a:grpSpLocks noChangeAspect="1"/>
          </p:cNvGrpSpPr>
          <p:nvPr/>
        </p:nvGrpSpPr>
        <p:grpSpPr>
          <a:xfrm>
            <a:off x="953857" y="1560582"/>
            <a:ext cx="395520" cy="288000"/>
            <a:chOff x="4657726" y="4568825"/>
            <a:chExt cx="817562" cy="595313"/>
          </a:xfrm>
          <a:solidFill>
            <a:srgbClr val="A1C1C0"/>
          </a:solidFill>
        </p:grpSpPr>
        <p:sp>
          <p:nvSpPr>
            <p:cNvPr id="57" name="Freeform 112">
              <a:extLst>
                <a:ext uri="{FF2B5EF4-FFF2-40B4-BE49-F238E27FC236}">
                  <a16:creationId xmlns:a16="http://schemas.microsoft.com/office/drawing/2014/main" id="{B7197755-7384-442F-AF84-7F436A38F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6" y="4568825"/>
              <a:ext cx="704850" cy="533400"/>
            </a:xfrm>
            <a:custGeom>
              <a:avLst/>
              <a:gdLst>
                <a:gd name="T0" fmla="*/ 293 w 1776"/>
                <a:gd name="T1" fmla="*/ 1343 h 1343"/>
                <a:gd name="T2" fmla="*/ 1484 w 1776"/>
                <a:gd name="T3" fmla="*/ 0 h 1343"/>
                <a:gd name="T4" fmla="*/ 1154 w 1776"/>
                <a:gd name="T5" fmla="*/ 574 h 1343"/>
                <a:gd name="T6" fmla="*/ 1142 w 1776"/>
                <a:gd name="T7" fmla="*/ 545 h 1343"/>
                <a:gd name="T8" fmla="*/ 1110 w 1776"/>
                <a:gd name="T9" fmla="*/ 493 h 1343"/>
                <a:gd name="T10" fmla="*/ 1071 w 1776"/>
                <a:gd name="T11" fmla="*/ 446 h 1343"/>
                <a:gd name="T12" fmla="*/ 1026 w 1776"/>
                <a:gd name="T13" fmla="*/ 411 h 1343"/>
                <a:gd name="T14" fmla="*/ 976 w 1776"/>
                <a:gd name="T15" fmla="*/ 384 h 1343"/>
                <a:gd name="T16" fmla="*/ 922 w 1776"/>
                <a:gd name="T17" fmla="*/ 368 h 1343"/>
                <a:gd name="T18" fmla="*/ 866 w 1776"/>
                <a:gd name="T19" fmla="*/ 363 h 1343"/>
                <a:gd name="T20" fmla="*/ 809 w 1776"/>
                <a:gd name="T21" fmla="*/ 371 h 1343"/>
                <a:gd name="T22" fmla="*/ 782 w 1776"/>
                <a:gd name="T23" fmla="*/ 379 h 1343"/>
                <a:gd name="T24" fmla="*/ 768 w 1776"/>
                <a:gd name="T25" fmla="*/ 384 h 1343"/>
                <a:gd name="T26" fmla="*/ 730 w 1776"/>
                <a:gd name="T27" fmla="*/ 404 h 1343"/>
                <a:gd name="T28" fmla="*/ 686 w 1776"/>
                <a:gd name="T29" fmla="*/ 440 h 1343"/>
                <a:gd name="T30" fmla="*/ 652 w 1776"/>
                <a:gd name="T31" fmla="*/ 483 h 1343"/>
                <a:gd name="T32" fmla="*/ 626 w 1776"/>
                <a:gd name="T33" fmla="*/ 533 h 1343"/>
                <a:gd name="T34" fmla="*/ 609 w 1776"/>
                <a:gd name="T35" fmla="*/ 588 h 1343"/>
                <a:gd name="T36" fmla="*/ 602 w 1776"/>
                <a:gd name="T37" fmla="*/ 647 h 1343"/>
                <a:gd name="T38" fmla="*/ 606 w 1776"/>
                <a:gd name="T39" fmla="*/ 706 h 1343"/>
                <a:gd name="T40" fmla="*/ 623 w 1776"/>
                <a:gd name="T41" fmla="*/ 767 h 1343"/>
                <a:gd name="T42" fmla="*/ 635 w 1776"/>
                <a:gd name="T43" fmla="*/ 798 h 1343"/>
                <a:gd name="T44" fmla="*/ 667 w 1776"/>
                <a:gd name="T45" fmla="*/ 850 h 1343"/>
                <a:gd name="T46" fmla="*/ 705 w 1776"/>
                <a:gd name="T47" fmla="*/ 895 h 1343"/>
                <a:gd name="T48" fmla="*/ 751 w 1776"/>
                <a:gd name="T49" fmla="*/ 931 h 1343"/>
                <a:gd name="T50" fmla="*/ 801 w 1776"/>
                <a:gd name="T51" fmla="*/ 957 h 1343"/>
                <a:gd name="T52" fmla="*/ 856 w 1776"/>
                <a:gd name="T53" fmla="*/ 973 h 1343"/>
                <a:gd name="T54" fmla="*/ 911 w 1776"/>
                <a:gd name="T55" fmla="*/ 979 h 1343"/>
                <a:gd name="T56" fmla="*/ 966 w 1776"/>
                <a:gd name="T57" fmla="*/ 972 h 1343"/>
                <a:gd name="T58" fmla="*/ 994 w 1776"/>
                <a:gd name="T59" fmla="*/ 963 h 1343"/>
                <a:gd name="T60" fmla="*/ 1007 w 1776"/>
                <a:gd name="T61" fmla="*/ 957 h 1343"/>
                <a:gd name="T62" fmla="*/ 1046 w 1776"/>
                <a:gd name="T63" fmla="*/ 938 h 1343"/>
                <a:gd name="T64" fmla="*/ 1089 w 1776"/>
                <a:gd name="T65" fmla="*/ 902 h 1343"/>
                <a:gd name="T66" fmla="*/ 1125 w 1776"/>
                <a:gd name="T67" fmla="*/ 860 h 1343"/>
                <a:gd name="T68" fmla="*/ 1151 w 1776"/>
                <a:gd name="T69" fmla="*/ 809 h 1343"/>
                <a:gd name="T70" fmla="*/ 1169 w 1776"/>
                <a:gd name="T71" fmla="*/ 754 h 1343"/>
                <a:gd name="T72" fmla="*/ 1175 w 1776"/>
                <a:gd name="T73" fmla="*/ 696 h 1343"/>
                <a:gd name="T74" fmla="*/ 1170 w 1776"/>
                <a:gd name="T75" fmla="*/ 635 h 1343"/>
                <a:gd name="T76" fmla="*/ 1154 w 1776"/>
                <a:gd name="T77" fmla="*/ 57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76" h="1343">
                  <a:moveTo>
                    <a:pt x="1776" y="803"/>
                  </a:moveTo>
                  <a:lnTo>
                    <a:pt x="293" y="1343"/>
                  </a:lnTo>
                  <a:lnTo>
                    <a:pt x="0" y="540"/>
                  </a:lnTo>
                  <a:lnTo>
                    <a:pt x="1484" y="0"/>
                  </a:lnTo>
                  <a:lnTo>
                    <a:pt x="1776" y="803"/>
                  </a:lnTo>
                  <a:close/>
                  <a:moveTo>
                    <a:pt x="1154" y="574"/>
                  </a:moveTo>
                  <a:lnTo>
                    <a:pt x="1154" y="574"/>
                  </a:lnTo>
                  <a:lnTo>
                    <a:pt x="1142" y="545"/>
                  </a:lnTo>
                  <a:lnTo>
                    <a:pt x="1128" y="518"/>
                  </a:lnTo>
                  <a:lnTo>
                    <a:pt x="1110" y="493"/>
                  </a:lnTo>
                  <a:lnTo>
                    <a:pt x="1092" y="469"/>
                  </a:lnTo>
                  <a:lnTo>
                    <a:pt x="1071" y="446"/>
                  </a:lnTo>
                  <a:lnTo>
                    <a:pt x="1050" y="428"/>
                  </a:lnTo>
                  <a:lnTo>
                    <a:pt x="1026" y="411"/>
                  </a:lnTo>
                  <a:lnTo>
                    <a:pt x="1001" y="396"/>
                  </a:lnTo>
                  <a:lnTo>
                    <a:pt x="976" y="384"/>
                  </a:lnTo>
                  <a:lnTo>
                    <a:pt x="949" y="375"/>
                  </a:lnTo>
                  <a:lnTo>
                    <a:pt x="922" y="368"/>
                  </a:lnTo>
                  <a:lnTo>
                    <a:pt x="894" y="364"/>
                  </a:lnTo>
                  <a:lnTo>
                    <a:pt x="866" y="363"/>
                  </a:lnTo>
                  <a:lnTo>
                    <a:pt x="838" y="366"/>
                  </a:lnTo>
                  <a:lnTo>
                    <a:pt x="809" y="371"/>
                  </a:lnTo>
                  <a:lnTo>
                    <a:pt x="796" y="375"/>
                  </a:lnTo>
                  <a:lnTo>
                    <a:pt x="782" y="379"/>
                  </a:lnTo>
                  <a:lnTo>
                    <a:pt x="782" y="379"/>
                  </a:lnTo>
                  <a:lnTo>
                    <a:pt x="768" y="384"/>
                  </a:lnTo>
                  <a:lnTo>
                    <a:pt x="755" y="391"/>
                  </a:lnTo>
                  <a:lnTo>
                    <a:pt x="730" y="404"/>
                  </a:lnTo>
                  <a:lnTo>
                    <a:pt x="708" y="421"/>
                  </a:lnTo>
                  <a:lnTo>
                    <a:pt x="686" y="440"/>
                  </a:lnTo>
                  <a:lnTo>
                    <a:pt x="668" y="461"/>
                  </a:lnTo>
                  <a:lnTo>
                    <a:pt x="652" y="483"/>
                  </a:lnTo>
                  <a:lnTo>
                    <a:pt x="638" y="507"/>
                  </a:lnTo>
                  <a:lnTo>
                    <a:pt x="626" y="533"/>
                  </a:lnTo>
                  <a:lnTo>
                    <a:pt x="615" y="560"/>
                  </a:lnTo>
                  <a:lnTo>
                    <a:pt x="609" y="588"/>
                  </a:lnTo>
                  <a:lnTo>
                    <a:pt x="605" y="617"/>
                  </a:lnTo>
                  <a:lnTo>
                    <a:pt x="602" y="647"/>
                  </a:lnTo>
                  <a:lnTo>
                    <a:pt x="603" y="676"/>
                  </a:lnTo>
                  <a:lnTo>
                    <a:pt x="606" y="706"/>
                  </a:lnTo>
                  <a:lnTo>
                    <a:pt x="612" y="737"/>
                  </a:lnTo>
                  <a:lnTo>
                    <a:pt x="623" y="767"/>
                  </a:lnTo>
                  <a:lnTo>
                    <a:pt x="623" y="767"/>
                  </a:lnTo>
                  <a:lnTo>
                    <a:pt x="635" y="798"/>
                  </a:lnTo>
                  <a:lnTo>
                    <a:pt x="649" y="824"/>
                  </a:lnTo>
                  <a:lnTo>
                    <a:pt x="667" y="850"/>
                  </a:lnTo>
                  <a:lnTo>
                    <a:pt x="685" y="874"/>
                  </a:lnTo>
                  <a:lnTo>
                    <a:pt x="705" y="895"/>
                  </a:lnTo>
                  <a:lnTo>
                    <a:pt x="727" y="914"/>
                  </a:lnTo>
                  <a:lnTo>
                    <a:pt x="751" y="931"/>
                  </a:lnTo>
                  <a:lnTo>
                    <a:pt x="775" y="946"/>
                  </a:lnTo>
                  <a:lnTo>
                    <a:pt x="801" y="957"/>
                  </a:lnTo>
                  <a:lnTo>
                    <a:pt x="828" y="967"/>
                  </a:lnTo>
                  <a:lnTo>
                    <a:pt x="856" y="973"/>
                  </a:lnTo>
                  <a:lnTo>
                    <a:pt x="883" y="977"/>
                  </a:lnTo>
                  <a:lnTo>
                    <a:pt x="911" y="979"/>
                  </a:lnTo>
                  <a:lnTo>
                    <a:pt x="939" y="976"/>
                  </a:lnTo>
                  <a:lnTo>
                    <a:pt x="966" y="972"/>
                  </a:lnTo>
                  <a:lnTo>
                    <a:pt x="981" y="968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1007" y="957"/>
                  </a:lnTo>
                  <a:lnTo>
                    <a:pt x="1021" y="952"/>
                  </a:lnTo>
                  <a:lnTo>
                    <a:pt x="1046" y="938"/>
                  </a:lnTo>
                  <a:lnTo>
                    <a:pt x="1068" y="920"/>
                  </a:lnTo>
                  <a:lnTo>
                    <a:pt x="1089" y="902"/>
                  </a:lnTo>
                  <a:lnTo>
                    <a:pt x="1108" y="882"/>
                  </a:lnTo>
                  <a:lnTo>
                    <a:pt x="1125" y="860"/>
                  </a:lnTo>
                  <a:lnTo>
                    <a:pt x="1139" y="835"/>
                  </a:lnTo>
                  <a:lnTo>
                    <a:pt x="1151" y="809"/>
                  </a:lnTo>
                  <a:lnTo>
                    <a:pt x="1161" y="782"/>
                  </a:lnTo>
                  <a:lnTo>
                    <a:pt x="1169" y="754"/>
                  </a:lnTo>
                  <a:lnTo>
                    <a:pt x="1172" y="725"/>
                  </a:lnTo>
                  <a:lnTo>
                    <a:pt x="1175" y="696"/>
                  </a:lnTo>
                  <a:lnTo>
                    <a:pt x="1174" y="666"/>
                  </a:lnTo>
                  <a:lnTo>
                    <a:pt x="1170" y="635"/>
                  </a:lnTo>
                  <a:lnTo>
                    <a:pt x="1163" y="605"/>
                  </a:lnTo>
                  <a:lnTo>
                    <a:pt x="1154" y="574"/>
                  </a:lnTo>
                  <a:lnTo>
                    <a:pt x="115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113">
              <a:extLst>
                <a:ext uri="{FF2B5EF4-FFF2-40B4-BE49-F238E27FC236}">
                  <a16:creationId xmlns:a16="http://schemas.microsoft.com/office/drawing/2014/main" id="{D1404897-8606-45C0-8BB9-8D353573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3" y="4630738"/>
              <a:ext cx="600075" cy="533400"/>
            </a:xfrm>
            <a:custGeom>
              <a:avLst/>
              <a:gdLst>
                <a:gd name="T0" fmla="*/ 1513 w 1513"/>
                <a:gd name="T1" fmla="*/ 803 h 1343"/>
                <a:gd name="T2" fmla="*/ 28 w 1513"/>
                <a:gd name="T3" fmla="*/ 1343 h 1343"/>
                <a:gd name="T4" fmla="*/ 0 w 1513"/>
                <a:gd name="T5" fmla="*/ 1267 h 1343"/>
                <a:gd name="T6" fmla="*/ 1423 w 1513"/>
                <a:gd name="T7" fmla="*/ 749 h 1343"/>
                <a:gd name="T8" fmla="*/ 1408 w 1513"/>
                <a:gd name="T9" fmla="*/ 711 h 1343"/>
                <a:gd name="T10" fmla="*/ 1159 w 1513"/>
                <a:gd name="T11" fmla="*/ 23 h 1343"/>
                <a:gd name="T12" fmla="*/ 1221 w 1513"/>
                <a:gd name="T13" fmla="*/ 0 h 1343"/>
                <a:gd name="T14" fmla="*/ 1513 w 1513"/>
                <a:gd name="T15" fmla="*/ 80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3" h="1343">
                  <a:moveTo>
                    <a:pt x="1513" y="803"/>
                  </a:moveTo>
                  <a:lnTo>
                    <a:pt x="28" y="1343"/>
                  </a:lnTo>
                  <a:lnTo>
                    <a:pt x="0" y="1267"/>
                  </a:lnTo>
                  <a:lnTo>
                    <a:pt x="1423" y="749"/>
                  </a:lnTo>
                  <a:lnTo>
                    <a:pt x="1408" y="711"/>
                  </a:lnTo>
                  <a:lnTo>
                    <a:pt x="1159" y="23"/>
                  </a:lnTo>
                  <a:lnTo>
                    <a:pt x="1221" y="0"/>
                  </a:lnTo>
                  <a:lnTo>
                    <a:pt x="1513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114">
              <a:extLst>
                <a:ext uri="{FF2B5EF4-FFF2-40B4-BE49-F238E27FC236}">
                  <a16:creationId xmlns:a16="http://schemas.microsoft.com/office/drawing/2014/main" id="{EF2EC63F-47C1-4AE4-A5E5-86F88088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1" y="4600575"/>
              <a:ext cx="598488" cy="531813"/>
            </a:xfrm>
            <a:custGeom>
              <a:avLst/>
              <a:gdLst>
                <a:gd name="T0" fmla="*/ 1219 w 1511"/>
                <a:gd name="T1" fmla="*/ 0 h 1342"/>
                <a:gd name="T2" fmla="*/ 1157 w 1511"/>
                <a:gd name="T3" fmla="*/ 23 h 1342"/>
                <a:gd name="T4" fmla="*/ 1408 w 1511"/>
                <a:gd name="T5" fmla="*/ 709 h 1342"/>
                <a:gd name="T6" fmla="*/ 1421 w 1511"/>
                <a:gd name="T7" fmla="*/ 748 h 1342"/>
                <a:gd name="T8" fmla="*/ 0 w 1511"/>
                <a:gd name="T9" fmla="*/ 1265 h 1342"/>
                <a:gd name="T10" fmla="*/ 27 w 1511"/>
                <a:gd name="T11" fmla="*/ 1342 h 1342"/>
                <a:gd name="T12" fmla="*/ 1511 w 1511"/>
                <a:gd name="T13" fmla="*/ 802 h 1342"/>
                <a:gd name="T14" fmla="*/ 1219 w 1511"/>
                <a:gd name="T15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1" h="1342">
                  <a:moveTo>
                    <a:pt x="1219" y="0"/>
                  </a:moveTo>
                  <a:lnTo>
                    <a:pt x="1157" y="23"/>
                  </a:lnTo>
                  <a:lnTo>
                    <a:pt x="1408" y="709"/>
                  </a:lnTo>
                  <a:lnTo>
                    <a:pt x="1421" y="748"/>
                  </a:lnTo>
                  <a:lnTo>
                    <a:pt x="0" y="1265"/>
                  </a:lnTo>
                  <a:lnTo>
                    <a:pt x="27" y="1342"/>
                  </a:lnTo>
                  <a:lnTo>
                    <a:pt x="1511" y="802"/>
                  </a:lnTo>
                  <a:lnTo>
                    <a:pt x="1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115">
              <a:extLst>
                <a:ext uri="{FF2B5EF4-FFF2-40B4-BE49-F238E27FC236}">
                  <a16:creationId xmlns:a16="http://schemas.microsoft.com/office/drawing/2014/main" id="{95A9ED84-32B1-4E21-A83B-C9F634EC3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1" y="4748213"/>
              <a:ext cx="114300" cy="174625"/>
            </a:xfrm>
            <a:custGeom>
              <a:avLst/>
              <a:gdLst>
                <a:gd name="T0" fmla="*/ 232 w 289"/>
                <a:gd name="T1" fmla="*/ 363 h 438"/>
                <a:gd name="T2" fmla="*/ 241 w 289"/>
                <a:gd name="T3" fmla="*/ 356 h 438"/>
                <a:gd name="T4" fmla="*/ 274 w 289"/>
                <a:gd name="T5" fmla="*/ 321 h 438"/>
                <a:gd name="T6" fmla="*/ 289 w 289"/>
                <a:gd name="T7" fmla="*/ 269 h 438"/>
                <a:gd name="T8" fmla="*/ 285 w 289"/>
                <a:gd name="T9" fmla="*/ 243 h 438"/>
                <a:gd name="T10" fmla="*/ 282 w 289"/>
                <a:gd name="T11" fmla="*/ 235 h 438"/>
                <a:gd name="T12" fmla="*/ 265 w 289"/>
                <a:gd name="T13" fmla="*/ 203 h 438"/>
                <a:gd name="T14" fmla="*/ 247 w 289"/>
                <a:gd name="T15" fmla="*/ 187 h 438"/>
                <a:gd name="T16" fmla="*/ 204 w 289"/>
                <a:gd name="T17" fmla="*/ 170 h 438"/>
                <a:gd name="T18" fmla="*/ 159 w 289"/>
                <a:gd name="T19" fmla="*/ 167 h 438"/>
                <a:gd name="T20" fmla="*/ 118 w 289"/>
                <a:gd name="T21" fmla="*/ 165 h 438"/>
                <a:gd name="T22" fmla="*/ 111 w 289"/>
                <a:gd name="T23" fmla="*/ 162 h 438"/>
                <a:gd name="T24" fmla="*/ 97 w 289"/>
                <a:gd name="T25" fmla="*/ 155 h 438"/>
                <a:gd name="T26" fmla="*/ 96 w 289"/>
                <a:gd name="T27" fmla="*/ 153 h 438"/>
                <a:gd name="T28" fmla="*/ 97 w 289"/>
                <a:gd name="T29" fmla="*/ 141 h 438"/>
                <a:gd name="T30" fmla="*/ 100 w 289"/>
                <a:gd name="T31" fmla="*/ 137 h 438"/>
                <a:gd name="T32" fmla="*/ 121 w 289"/>
                <a:gd name="T33" fmla="*/ 125 h 438"/>
                <a:gd name="T34" fmla="*/ 133 w 289"/>
                <a:gd name="T35" fmla="*/ 121 h 438"/>
                <a:gd name="T36" fmla="*/ 181 w 289"/>
                <a:gd name="T37" fmla="*/ 116 h 438"/>
                <a:gd name="T38" fmla="*/ 198 w 289"/>
                <a:gd name="T39" fmla="*/ 37 h 438"/>
                <a:gd name="T40" fmla="*/ 188 w 289"/>
                <a:gd name="T41" fmla="*/ 35 h 438"/>
                <a:gd name="T42" fmla="*/ 140 w 289"/>
                <a:gd name="T43" fmla="*/ 38 h 438"/>
                <a:gd name="T44" fmla="*/ 37 w 289"/>
                <a:gd name="T45" fmla="*/ 25 h 438"/>
                <a:gd name="T46" fmla="*/ 54 w 289"/>
                <a:gd name="T47" fmla="*/ 72 h 438"/>
                <a:gd name="T48" fmla="*/ 14 w 289"/>
                <a:gd name="T49" fmla="*/ 113 h 438"/>
                <a:gd name="T50" fmla="*/ 0 w 289"/>
                <a:gd name="T51" fmla="*/ 162 h 438"/>
                <a:gd name="T52" fmla="*/ 6 w 289"/>
                <a:gd name="T53" fmla="*/ 195 h 438"/>
                <a:gd name="T54" fmla="*/ 10 w 289"/>
                <a:gd name="T55" fmla="*/ 204 h 438"/>
                <a:gd name="T56" fmla="*/ 26 w 289"/>
                <a:gd name="T57" fmla="*/ 228 h 438"/>
                <a:gd name="T58" fmla="*/ 47 w 289"/>
                <a:gd name="T59" fmla="*/ 244 h 438"/>
                <a:gd name="T60" fmla="*/ 56 w 289"/>
                <a:gd name="T61" fmla="*/ 248 h 438"/>
                <a:gd name="T62" fmla="*/ 113 w 289"/>
                <a:gd name="T63" fmla="*/ 258 h 438"/>
                <a:gd name="T64" fmla="*/ 134 w 289"/>
                <a:gd name="T65" fmla="*/ 258 h 438"/>
                <a:gd name="T66" fmla="*/ 177 w 289"/>
                <a:gd name="T67" fmla="*/ 262 h 438"/>
                <a:gd name="T68" fmla="*/ 183 w 289"/>
                <a:gd name="T69" fmla="*/ 265 h 438"/>
                <a:gd name="T70" fmla="*/ 191 w 289"/>
                <a:gd name="T71" fmla="*/ 276 h 438"/>
                <a:gd name="T72" fmla="*/ 192 w 289"/>
                <a:gd name="T73" fmla="*/ 280 h 438"/>
                <a:gd name="T74" fmla="*/ 188 w 289"/>
                <a:gd name="T75" fmla="*/ 293 h 438"/>
                <a:gd name="T76" fmla="*/ 183 w 289"/>
                <a:gd name="T77" fmla="*/ 297 h 438"/>
                <a:gd name="T78" fmla="*/ 162 w 289"/>
                <a:gd name="T79" fmla="*/ 309 h 438"/>
                <a:gd name="T80" fmla="*/ 151 w 289"/>
                <a:gd name="T81" fmla="*/ 313 h 438"/>
                <a:gd name="T82" fmla="*/ 97 w 289"/>
                <a:gd name="T83" fmla="*/ 318 h 438"/>
                <a:gd name="T84" fmla="*/ 75 w 289"/>
                <a:gd name="T85" fmla="*/ 397 h 438"/>
                <a:gd name="T86" fmla="*/ 81 w 289"/>
                <a:gd name="T87" fmla="*/ 398 h 438"/>
                <a:gd name="T88" fmla="*/ 144 w 289"/>
                <a:gd name="T89" fmla="*/ 397 h 438"/>
                <a:gd name="T90" fmla="*/ 194 w 289"/>
                <a:gd name="T91" fmla="*/ 434 h 438"/>
                <a:gd name="T92" fmla="*/ 190 w 289"/>
                <a:gd name="T93" fmla="*/ 42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9" h="438">
                  <a:moveTo>
                    <a:pt x="194" y="434"/>
                  </a:moveTo>
                  <a:lnTo>
                    <a:pt x="251" y="414"/>
                  </a:lnTo>
                  <a:lnTo>
                    <a:pt x="232" y="363"/>
                  </a:lnTo>
                  <a:lnTo>
                    <a:pt x="232" y="363"/>
                  </a:lnTo>
                  <a:lnTo>
                    <a:pt x="232" y="363"/>
                  </a:lnTo>
                  <a:lnTo>
                    <a:pt x="241" y="356"/>
                  </a:lnTo>
                  <a:lnTo>
                    <a:pt x="249" y="350"/>
                  </a:lnTo>
                  <a:lnTo>
                    <a:pt x="264" y="336"/>
                  </a:lnTo>
                  <a:lnTo>
                    <a:pt x="274" y="321"/>
                  </a:lnTo>
                  <a:lnTo>
                    <a:pt x="282" y="303"/>
                  </a:lnTo>
                  <a:lnTo>
                    <a:pt x="287" y="286"/>
                  </a:lnTo>
                  <a:lnTo>
                    <a:pt x="289" y="269"/>
                  </a:lnTo>
                  <a:lnTo>
                    <a:pt x="289" y="261"/>
                  </a:lnTo>
                  <a:lnTo>
                    <a:pt x="287" y="252"/>
                  </a:lnTo>
                  <a:lnTo>
                    <a:pt x="285" y="243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76" y="218"/>
                  </a:lnTo>
                  <a:lnTo>
                    <a:pt x="270" y="211"/>
                  </a:lnTo>
                  <a:lnTo>
                    <a:pt x="265" y="203"/>
                  </a:lnTo>
                  <a:lnTo>
                    <a:pt x="260" y="198"/>
                  </a:lnTo>
                  <a:lnTo>
                    <a:pt x="253" y="191"/>
                  </a:lnTo>
                  <a:lnTo>
                    <a:pt x="247" y="187"/>
                  </a:lnTo>
                  <a:lnTo>
                    <a:pt x="240" y="182"/>
                  </a:lnTo>
                  <a:lnTo>
                    <a:pt x="223" y="175"/>
                  </a:lnTo>
                  <a:lnTo>
                    <a:pt x="204" y="170"/>
                  </a:lnTo>
                  <a:lnTo>
                    <a:pt x="183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30" y="166"/>
                  </a:lnTo>
                  <a:lnTo>
                    <a:pt x="118" y="165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7" y="155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48"/>
                  </a:lnTo>
                  <a:lnTo>
                    <a:pt x="96" y="144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0" y="137"/>
                  </a:lnTo>
                  <a:lnTo>
                    <a:pt x="105" y="133"/>
                  </a:lnTo>
                  <a:lnTo>
                    <a:pt x="112" y="129"/>
                  </a:lnTo>
                  <a:lnTo>
                    <a:pt x="121" y="125"/>
                  </a:lnTo>
                  <a:lnTo>
                    <a:pt x="121" y="125"/>
                  </a:lnTo>
                  <a:lnTo>
                    <a:pt x="121" y="125"/>
                  </a:lnTo>
                  <a:lnTo>
                    <a:pt x="133" y="121"/>
                  </a:lnTo>
                  <a:lnTo>
                    <a:pt x="145" y="118"/>
                  </a:lnTo>
                  <a:lnTo>
                    <a:pt x="165" y="116"/>
                  </a:lnTo>
                  <a:lnTo>
                    <a:pt x="181" y="116"/>
                  </a:lnTo>
                  <a:lnTo>
                    <a:pt x="192" y="116"/>
                  </a:lnTo>
                  <a:lnTo>
                    <a:pt x="206" y="117"/>
                  </a:lnTo>
                  <a:lnTo>
                    <a:pt x="198" y="37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74" y="35"/>
                  </a:lnTo>
                  <a:lnTo>
                    <a:pt x="158" y="35"/>
                  </a:lnTo>
                  <a:lnTo>
                    <a:pt x="140" y="38"/>
                  </a:lnTo>
                  <a:lnTo>
                    <a:pt x="118" y="43"/>
                  </a:lnTo>
                  <a:lnTo>
                    <a:pt x="103" y="0"/>
                  </a:lnTo>
                  <a:lnTo>
                    <a:pt x="37" y="25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38" y="84"/>
                  </a:lnTo>
                  <a:lnTo>
                    <a:pt x="25" y="97"/>
                  </a:lnTo>
                  <a:lnTo>
                    <a:pt x="14" y="113"/>
                  </a:lnTo>
                  <a:lnTo>
                    <a:pt x="6" y="128"/>
                  </a:lnTo>
                  <a:lnTo>
                    <a:pt x="1" y="145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87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26" y="228"/>
                  </a:lnTo>
                  <a:lnTo>
                    <a:pt x="33" y="235"/>
                  </a:lnTo>
                  <a:lnTo>
                    <a:pt x="39" y="240"/>
                  </a:lnTo>
                  <a:lnTo>
                    <a:pt x="47" y="244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74" y="253"/>
                  </a:lnTo>
                  <a:lnTo>
                    <a:pt x="93" y="257"/>
                  </a:lnTo>
                  <a:lnTo>
                    <a:pt x="11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59" y="260"/>
                  </a:lnTo>
                  <a:lnTo>
                    <a:pt x="170" y="261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83" y="265"/>
                  </a:lnTo>
                  <a:lnTo>
                    <a:pt x="186" y="268"/>
                  </a:lnTo>
                  <a:lnTo>
                    <a:pt x="190" y="272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2" y="280"/>
                  </a:lnTo>
                  <a:lnTo>
                    <a:pt x="192" y="284"/>
                  </a:lnTo>
                  <a:lnTo>
                    <a:pt x="191" y="287"/>
                  </a:lnTo>
                  <a:lnTo>
                    <a:pt x="188" y="293"/>
                  </a:lnTo>
                  <a:lnTo>
                    <a:pt x="188" y="293"/>
                  </a:lnTo>
                  <a:lnTo>
                    <a:pt x="188" y="293"/>
                  </a:lnTo>
                  <a:lnTo>
                    <a:pt x="183" y="297"/>
                  </a:lnTo>
                  <a:lnTo>
                    <a:pt x="178" y="301"/>
                  </a:lnTo>
                  <a:lnTo>
                    <a:pt x="171" y="305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51" y="313"/>
                  </a:lnTo>
                  <a:lnTo>
                    <a:pt x="140" y="315"/>
                  </a:lnTo>
                  <a:lnTo>
                    <a:pt x="118" y="318"/>
                  </a:lnTo>
                  <a:lnTo>
                    <a:pt x="97" y="318"/>
                  </a:lnTo>
                  <a:lnTo>
                    <a:pt x="79" y="317"/>
                  </a:lnTo>
                  <a:lnTo>
                    <a:pt x="66" y="314"/>
                  </a:lnTo>
                  <a:lnTo>
                    <a:pt x="75" y="397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100" y="400"/>
                  </a:lnTo>
                  <a:lnTo>
                    <a:pt x="121" y="400"/>
                  </a:lnTo>
                  <a:lnTo>
                    <a:pt x="144" y="397"/>
                  </a:lnTo>
                  <a:lnTo>
                    <a:pt x="167" y="392"/>
                  </a:lnTo>
                  <a:lnTo>
                    <a:pt x="184" y="438"/>
                  </a:lnTo>
                  <a:lnTo>
                    <a:pt x="194" y="434"/>
                  </a:lnTo>
                  <a:lnTo>
                    <a:pt x="190" y="425"/>
                  </a:lnTo>
                  <a:lnTo>
                    <a:pt x="200" y="421"/>
                  </a:lnTo>
                  <a:lnTo>
                    <a:pt x="190" y="425"/>
                  </a:lnTo>
                  <a:lnTo>
                    <a:pt x="194" y="434"/>
                  </a:lnTo>
                  <a:lnTo>
                    <a:pt x="194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C8BA6AB9-9D46-428B-9FC8-43FDDC4CC263}"/>
              </a:ext>
            </a:extLst>
          </p:cNvPr>
          <p:cNvSpPr/>
          <p:nvPr/>
        </p:nvSpPr>
        <p:spPr>
          <a:xfrm>
            <a:off x="747807" y="1439686"/>
            <a:ext cx="2448000" cy="1979969"/>
          </a:xfrm>
          <a:prstGeom prst="roundRect">
            <a:avLst>
              <a:gd name="adj" fmla="val 17701"/>
            </a:avLst>
          </a:prstGeom>
          <a:noFill/>
          <a:ln w="6350">
            <a:solidFill>
              <a:srgbClr val="2F62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pSp>
        <p:nvGrpSpPr>
          <p:cNvPr id="53" name="Grupa 52" descr="Działania Ministerstwa Klimatu i Środowiska&#10;&#10;Obraz przedstawia jakie według respondenta Ministerstwo Klimatu i Środowiska powinno podjąć jeszcze działania, żeby skutecznie poprawić jakość powietrza: ograniczyć ruch samochodowy na rzecz komunikacji zbiorowej - 8%.">
            <a:extLst>
              <a:ext uri="{FF2B5EF4-FFF2-40B4-BE49-F238E27FC236}">
                <a16:creationId xmlns:a16="http://schemas.microsoft.com/office/drawing/2014/main" id="{B5719507-C55D-40E8-828B-98C5D46A6C75}"/>
              </a:ext>
            </a:extLst>
          </p:cNvPr>
          <p:cNvGrpSpPr>
            <a:grpSpLocks noChangeAspect="1"/>
          </p:cNvGrpSpPr>
          <p:nvPr/>
        </p:nvGrpSpPr>
        <p:grpSpPr>
          <a:xfrm>
            <a:off x="993146" y="4325866"/>
            <a:ext cx="276111" cy="324000"/>
            <a:chOff x="4332288" y="3597276"/>
            <a:chExt cx="585788" cy="687388"/>
          </a:xfrm>
          <a:solidFill>
            <a:srgbClr val="CDCDCD"/>
          </a:solidFill>
        </p:grpSpPr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3CED905-BC46-4EDC-94CD-13B3884D2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288" y="3597276"/>
              <a:ext cx="585788" cy="585788"/>
            </a:xfrm>
            <a:custGeom>
              <a:avLst/>
              <a:gdLst>
                <a:gd name="T0" fmla="*/ 135 w 2584"/>
                <a:gd name="T1" fmla="*/ 0 h 2577"/>
                <a:gd name="T2" fmla="*/ 79 w 2584"/>
                <a:gd name="T3" fmla="*/ 18 h 2577"/>
                <a:gd name="T4" fmla="*/ 34 w 2584"/>
                <a:gd name="T5" fmla="*/ 54 h 2577"/>
                <a:gd name="T6" fmla="*/ 7 w 2584"/>
                <a:gd name="T7" fmla="*/ 105 h 2577"/>
                <a:gd name="T8" fmla="*/ 0 w 2584"/>
                <a:gd name="T9" fmla="*/ 2577 h 2577"/>
                <a:gd name="T10" fmla="*/ 2584 w 2584"/>
                <a:gd name="T11" fmla="*/ 134 h 2577"/>
                <a:gd name="T12" fmla="*/ 2566 w 2584"/>
                <a:gd name="T13" fmla="*/ 78 h 2577"/>
                <a:gd name="T14" fmla="*/ 2530 w 2584"/>
                <a:gd name="T15" fmla="*/ 34 h 2577"/>
                <a:gd name="T16" fmla="*/ 2479 w 2584"/>
                <a:gd name="T17" fmla="*/ 6 h 2577"/>
                <a:gd name="T18" fmla="*/ 2435 w 2584"/>
                <a:gd name="T19" fmla="*/ 0 h 2577"/>
                <a:gd name="T20" fmla="*/ 486 w 2584"/>
                <a:gd name="T21" fmla="*/ 2250 h 2577"/>
                <a:gd name="T22" fmla="*/ 443 w 2584"/>
                <a:gd name="T23" fmla="*/ 2232 h 2577"/>
                <a:gd name="T24" fmla="*/ 411 w 2584"/>
                <a:gd name="T25" fmla="*/ 2199 h 2577"/>
                <a:gd name="T26" fmla="*/ 393 w 2584"/>
                <a:gd name="T27" fmla="*/ 2156 h 2577"/>
                <a:gd name="T28" fmla="*/ 391 w 2584"/>
                <a:gd name="T29" fmla="*/ 2120 h 2577"/>
                <a:gd name="T30" fmla="*/ 405 w 2584"/>
                <a:gd name="T31" fmla="*/ 2074 h 2577"/>
                <a:gd name="T32" fmla="*/ 434 w 2584"/>
                <a:gd name="T33" fmla="*/ 2038 h 2577"/>
                <a:gd name="T34" fmla="*/ 475 w 2584"/>
                <a:gd name="T35" fmla="*/ 2016 h 2577"/>
                <a:gd name="T36" fmla="*/ 511 w 2584"/>
                <a:gd name="T37" fmla="*/ 2011 h 2577"/>
                <a:gd name="T38" fmla="*/ 558 w 2584"/>
                <a:gd name="T39" fmla="*/ 2020 h 2577"/>
                <a:gd name="T40" fmla="*/ 596 w 2584"/>
                <a:gd name="T41" fmla="*/ 2047 h 2577"/>
                <a:gd name="T42" fmla="*/ 622 w 2584"/>
                <a:gd name="T43" fmla="*/ 2085 h 2577"/>
                <a:gd name="T44" fmla="*/ 631 w 2584"/>
                <a:gd name="T45" fmla="*/ 2132 h 2577"/>
                <a:gd name="T46" fmla="*/ 626 w 2584"/>
                <a:gd name="T47" fmla="*/ 2168 h 2577"/>
                <a:gd name="T48" fmla="*/ 604 w 2584"/>
                <a:gd name="T49" fmla="*/ 2209 h 2577"/>
                <a:gd name="T50" fmla="*/ 568 w 2584"/>
                <a:gd name="T51" fmla="*/ 2237 h 2577"/>
                <a:gd name="T52" fmla="*/ 523 w 2584"/>
                <a:gd name="T53" fmla="*/ 2252 h 2577"/>
                <a:gd name="T54" fmla="*/ 2074 w 2584"/>
                <a:gd name="T55" fmla="*/ 2252 h 2577"/>
                <a:gd name="T56" fmla="*/ 2026 w 2584"/>
                <a:gd name="T57" fmla="*/ 2243 h 2577"/>
                <a:gd name="T58" fmla="*/ 1988 w 2584"/>
                <a:gd name="T59" fmla="*/ 2217 h 2577"/>
                <a:gd name="T60" fmla="*/ 1963 w 2584"/>
                <a:gd name="T61" fmla="*/ 2179 h 2577"/>
                <a:gd name="T62" fmla="*/ 1953 w 2584"/>
                <a:gd name="T63" fmla="*/ 2132 h 2577"/>
                <a:gd name="T64" fmla="*/ 1958 w 2584"/>
                <a:gd name="T65" fmla="*/ 2096 h 2577"/>
                <a:gd name="T66" fmla="*/ 1981 w 2584"/>
                <a:gd name="T67" fmla="*/ 2055 h 2577"/>
                <a:gd name="T68" fmla="*/ 2017 w 2584"/>
                <a:gd name="T69" fmla="*/ 2026 h 2577"/>
                <a:gd name="T70" fmla="*/ 2061 w 2584"/>
                <a:gd name="T71" fmla="*/ 2012 h 2577"/>
                <a:gd name="T72" fmla="*/ 2098 w 2584"/>
                <a:gd name="T73" fmla="*/ 2014 h 2577"/>
                <a:gd name="T74" fmla="*/ 2142 w 2584"/>
                <a:gd name="T75" fmla="*/ 2032 h 2577"/>
                <a:gd name="T76" fmla="*/ 2173 w 2584"/>
                <a:gd name="T77" fmla="*/ 2065 h 2577"/>
                <a:gd name="T78" fmla="*/ 2192 w 2584"/>
                <a:gd name="T79" fmla="*/ 2107 h 2577"/>
                <a:gd name="T80" fmla="*/ 2193 w 2584"/>
                <a:gd name="T81" fmla="*/ 2144 h 2577"/>
                <a:gd name="T82" fmla="*/ 2180 w 2584"/>
                <a:gd name="T83" fmla="*/ 2190 h 2577"/>
                <a:gd name="T84" fmla="*/ 2150 w 2584"/>
                <a:gd name="T85" fmla="*/ 2225 h 2577"/>
                <a:gd name="T86" fmla="*/ 2110 w 2584"/>
                <a:gd name="T87" fmla="*/ 2247 h 2577"/>
                <a:gd name="T88" fmla="*/ 2074 w 2584"/>
                <a:gd name="T89" fmla="*/ 2252 h 2577"/>
                <a:gd name="T90" fmla="*/ 2402 w 2584"/>
                <a:gd name="T91" fmla="*/ 1510 h 2577"/>
                <a:gd name="T92" fmla="*/ 2384 w 2584"/>
                <a:gd name="T93" fmla="*/ 1553 h 2577"/>
                <a:gd name="T94" fmla="*/ 2352 w 2584"/>
                <a:gd name="T95" fmla="*/ 1586 h 2577"/>
                <a:gd name="T96" fmla="*/ 2309 w 2584"/>
                <a:gd name="T97" fmla="*/ 1604 h 2577"/>
                <a:gd name="T98" fmla="*/ 300 w 2584"/>
                <a:gd name="T99" fmla="*/ 1606 h 2577"/>
                <a:gd name="T100" fmla="*/ 253 w 2584"/>
                <a:gd name="T101" fmla="*/ 1596 h 2577"/>
                <a:gd name="T102" fmla="*/ 215 w 2584"/>
                <a:gd name="T103" fmla="*/ 1571 h 2577"/>
                <a:gd name="T104" fmla="*/ 189 w 2584"/>
                <a:gd name="T105" fmla="*/ 1533 h 2577"/>
                <a:gd name="T106" fmla="*/ 179 w 2584"/>
                <a:gd name="T107" fmla="*/ 1486 h 2577"/>
                <a:gd name="T108" fmla="*/ 182 w 2584"/>
                <a:gd name="T109" fmla="*/ 275 h 2577"/>
                <a:gd name="T110" fmla="*/ 200 w 2584"/>
                <a:gd name="T111" fmla="*/ 232 h 2577"/>
                <a:gd name="T112" fmla="*/ 232 w 2584"/>
                <a:gd name="T113" fmla="*/ 200 h 2577"/>
                <a:gd name="T114" fmla="*/ 276 w 2584"/>
                <a:gd name="T115" fmla="*/ 182 h 2577"/>
                <a:gd name="T116" fmla="*/ 2286 w 2584"/>
                <a:gd name="T117" fmla="*/ 179 h 2577"/>
                <a:gd name="T118" fmla="*/ 2331 w 2584"/>
                <a:gd name="T119" fmla="*/ 188 h 2577"/>
                <a:gd name="T120" fmla="*/ 2369 w 2584"/>
                <a:gd name="T121" fmla="*/ 215 h 2577"/>
                <a:gd name="T122" fmla="*/ 2396 w 2584"/>
                <a:gd name="T123" fmla="*/ 253 h 2577"/>
                <a:gd name="T124" fmla="*/ 2405 w 2584"/>
                <a:gd name="T125" fmla="*/ 300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4" h="2577">
                  <a:moveTo>
                    <a:pt x="2435" y="0"/>
                  </a:moveTo>
                  <a:lnTo>
                    <a:pt x="150" y="0"/>
                  </a:lnTo>
                  <a:lnTo>
                    <a:pt x="150" y="0"/>
                  </a:lnTo>
                  <a:lnTo>
                    <a:pt x="135" y="0"/>
                  </a:lnTo>
                  <a:lnTo>
                    <a:pt x="120" y="3"/>
                  </a:lnTo>
                  <a:lnTo>
                    <a:pt x="105" y="6"/>
                  </a:lnTo>
                  <a:lnTo>
                    <a:pt x="91" y="12"/>
                  </a:lnTo>
                  <a:lnTo>
                    <a:pt x="79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3"/>
                  </a:lnTo>
                  <a:lnTo>
                    <a:pt x="34" y="54"/>
                  </a:lnTo>
                  <a:lnTo>
                    <a:pt x="26" y="66"/>
                  </a:lnTo>
                  <a:lnTo>
                    <a:pt x="18" y="78"/>
                  </a:lnTo>
                  <a:lnTo>
                    <a:pt x="12" y="91"/>
                  </a:lnTo>
                  <a:lnTo>
                    <a:pt x="7" y="105"/>
                  </a:lnTo>
                  <a:lnTo>
                    <a:pt x="4" y="120"/>
                  </a:lnTo>
                  <a:lnTo>
                    <a:pt x="0" y="134"/>
                  </a:lnTo>
                  <a:lnTo>
                    <a:pt x="0" y="149"/>
                  </a:lnTo>
                  <a:lnTo>
                    <a:pt x="0" y="2577"/>
                  </a:lnTo>
                  <a:lnTo>
                    <a:pt x="2584" y="2577"/>
                  </a:lnTo>
                  <a:lnTo>
                    <a:pt x="2584" y="149"/>
                  </a:lnTo>
                  <a:lnTo>
                    <a:pt x="2584" y="149"/>
                  </a:lnTo>
                  <a:lnTo>
                    <a:pt x="2584" y="134"/>
                  </a:lnTo>
                  <a:lnTo>
                    <a:pt x="2581" y="120"/>
                  </a:lnTo>
                  <a:lnTo>
                    <a:pt x="2578" y="105"/>
                  </a:lnTo>
                  <a:lnTo>
                    <a:pt x="2572" y="91"/>
                  </a:lnTo>
                  <a:lnTo>
                    <a:pt x="2566" y="78"/>
                  </a:lnTo>
                  <a:lnTo>
                    <a:pt x="2559" y="66"/>
                  </a:lnTo>
                  <a:lnTo>
                    <a:pt x="2550" y="54"/>
                  </a:lnTo>
                  <a:lnTo>
                    <a:pt x="2541" y="43"/>
                  </a:lnTo>
                  <a:lnTo>
                    <a:pt x="2530" y="34"/>
                  </a:lnTo>
                  <a:lnTo>
                    <a:pt x="2518" y="25"/>
                  </a:lnTo>
                  <a:lnTo>
                    <a:pt x="2506" y="18"/>
                  </a:lnTo>
                  <a:lnTo>
                    <a:pt x="2493" y="12"/>
                  </a:lnTo>
                  <a:lnTo>
                    <a:pt x="2479" y="6"/>
                  </a:lnTo>
                  <a:lnTo>
                    <a:pt x="2464" y="3"/>
                  </a:lnTo>
                  <a:lnTo>
                    <a:pt x="2450" y="0"/>
                  </a:lnTo>
                  <a:lnTo>
                    <a:pt x="2435" y="0"/>
                  </a:lnTo>
                  <a:lnTo>
                    <a:pt x="2435" y="0"/>
                  </a:lnTo>
                  <a:close/>
                  <a:moveTo>
                    <a:pt x="511" y="2252"/>
                  </a:moveTo>
                  <a:lnTo>
                    <a:pt x="511" y="2252"/>
                  </a:lnTo>
                  <a:lnTo>
                    <a:pt x="499" y="2252"/>
                  </a:lnTo>
                  <a:lnTo>
                    <a:pt x="486" y="2250"/>
                  </a:lnTo>
                  <a:lnTo>
                    <a:pt x="475" y="2247"/>
                  </a:lnTo>
                  <a:lnTo>
                    <a:pt x="464" y="2243"/>
                  </a:lnTo>
                  <a:lnTo>
                    <a:pt x="453" y="2237"/>
                  </a:lnTo>
                  <a:lnTo>
                    <a:pt x="443" y="2232"/>
                  </a:lnTo>
                  <a:lnTo>
                    <a:pt x="434" y="2225"/>
                  </a:lnTo>
                  <a:lnTo>
                    <a:pt x="426" y="2217"/>
                  </a:lnTo>
                  <a:lnTo>
                    <a:pt x="417" y="2209"/>
                  </a:lnTo>
                  <a:lnTo>
                    <a:pt x="411" y="2199"/>
                  </a:lnTo>
                  <a:lnTo>
                    <a:pt x="405" y="2190"/>
                  </a:lnTo>
                  <a:lnTo>
                    <a:pt x="399" y="2179"/>
                  </a:lnTo>
                  <a:lnTo>
                    <a:pt x="395" y="2168"/>
                  </a:lnTo>
                  <a:lnTo>
                    <a:pt x="393" y="2156"/>
                  </a:lnTo>
                  <a:lnTo>
                    <a:pt x="391" y="2144"/>
                  </a:lnTo>
                  <a:lnTo>
                    <a:pt x="390" y="2132"/>
                  </a:lnTo>
                  <a:lnTo>
                    <a:pt x="390" y="2132"/>
                  </a:lnTo>
                  <a:lnTo>
                    <a:pt x="391" y="2120"/>
                  </a:lnTo>
                  <a:lnTo>
                    <a:pt x="393" y="2107"/>
                  </a:lnTo>
                  <a:lnTo>
                    <a:pt x="395" y="2096"/>
                  </a:lnTo>
                  <a:lnTo>
                    <a:pt x="399" y="2085"/>
                  </a:lnTo>
                  <a:lnTo>
                    <a:pt x="405" y="2074"/>
                  </a:lnTo>
                  <a:lnTo>
                    <a:pt x="411" y="2065"/>
                  </a:lnTo>
                  <a:lnTo>
                    <a:pt x="417" y="2055"/>
                  </a:lnTo>
                  <a:lnTo>
                    <a:pt x="426" y="2047"/>
                  </a:lnTo>
                  <a:lnTo>
                    <a:pt x="434" y="2038"/>
                  </a:lnTo>
                  <a:lnTo>
                    <a:pt x="443" y="2032"/>
                  </a:lnTo>
                  <a:lnTo>
                    <a:pt x="453" y="2026"/>
                  </a:lnTo>
                  <a:lnTo>
                    <a:pt x="464" y="2020"/>
                  </a:lnTo>
                  <a:lnTo>
                    <a:pt x="475" y="2016"/>
                  </a:lnTo>
                  <a:lnTo>
                    <a:pt x="486" y="2014"/>
                  </a:lnTo>
                  <a:lnTo>
                    <a:pt x="499" y="2012"/>
                  </a:lnTo>
                  <a:lnTo>
                    <a:pt x="511" y="2011"/>
                  </a:lnTo>
                  <a:lnTo>
                    <a:pt x="511" y="2011"/>
                  </a:lnTo>
                  <a:lnTo>
                    <a:pt x="523" y="2012"/>
                  </a:lnTo>
                  <a:lnTo>
                    <a:pt x="535" y="2014"/>
                  </a:lnTo>
                  <a:lnTo>
                    <a:pt x="547" y="2016"/>
                  </a:lnTo>
                  <a:lnTo>
                    <a:pt x="558" y="2020"/>
                  </a:lnTo>
                  <a:lnTo>
                    <a:pt x="568" y="2026"/>
                  </a:lnTo>
                  <a:lnTo>
                    <a:pt x="578" y="2032"/>
                  </a:lnTo>
                  <a:lnTo>
                    <a:pt x="588" y="2038"/>
                  </a:lnTo>
                  <a:lnTo>
                    <a:pt x="596" y="2047"/>
                  </a:lnTo>
                  <a:lnTo>
                    <a:pt x="604" y="2055"/>
                  </a:lnTo>
                  <a:lnTo>
                    <a:pt x="611" y="2065"/>
                  </a:lnTo>
                  <a:lnTo>
                    <a:pt x="616" y="2074"/>
                  </a:lnTo>
                  <a:lnTo>
                    <a:pt x="622" y="2085"/>
                  </a:lnTo>
                  <a:lnTo>
                    <a:pt x="626" y="2096"/>
                  </a:lnTo>
                  <a:lnTo>
                    <a:pt x="629" y="2107"/>
                  </a:lnTo>
                  <a:lnTo>
                    <a:pt x="631" y="2120"/>
                  </a:lnTo>
                  <a:lnTo>
                    <a:pt x="631" y="2132"/>
                  </a:lnTo>
                  <a:lnTo>
                    <a:pt x="631" y="2132"/>
                  </a:lnTo>
                  <a:lnTo>
                    <a:pt x="631" y="2144"/>
                  </a:lnTo>
                  <a:lnTo>
                    <a:pt x="629" y="2156"/>
                  </a:lnTo>
                  <a:lnTo>
                    <a:pt x="626" y="2168"/>
                  </a:lnTo>
                  <a:lnTo>
                    <a:pt x="622" y="2179"/>
                  </a:lnTo>
                  <a:lnTo>
                    <a:pt x="616" y="2190"/>
                  </a:lnTo>
                  <a:lnTo>
                    <a:pt x="611" y="2199"/>
                  </a:lnTo>
                  <a:lnTo>
                    <a:pt x="604" y="2209"/>
                  </a:lnTo>
                  <a:lnTo>
                    <a:pt x="596" y="2217"/>
                  </a:lnTo>
                  <a:lnTo>
                    <a:pt x="588" y="2225"/>
                  </a:lnTo>
                  <a:lnTo>
                    <a:pt x="578" y="2232"/>
                  </a:lnTo>
                  <a:lnTo>
                    <a:pt x="568" y="2237"/>
                  </a:lnTo>
                  <a:lnTo>
                    <a:pt x="558" y="2243"/>
                  </a:lnTo>
                  <a:lnTo>
                    <a:pt x="547" y="2247"/>
                  </a:lnTo>
                  <a:lnTo>
                    <a:pt x="535" y="2250"/>
                  </a:lnTo>
                  <a:lnTo>
                    <a:pt x="523" y="2252"/>
                  </a:lnTo>
                  <a:lnTo>
                    <a:pt x="511" y="2252"/>
                  </a:lnTo>
                  <a:lnTo>
                    <a:pt x="511" y="2252"/>
                  </a:lnTo>
                  <a:close/>
                  <a:moveTo>
                    <a:pt x="2074" y="2252"/>
                  </a:moveTo>
                  <a:lnTo>
                    <a:pt x="2074" y="2252"/>
                  </a:lnTo>
                  <a:lnTo>
                    <a:pt x="2061" y="2252"/>
                  </a:lnTo>
                  <a:lnTo>
                    <a:pt x="2049" y="2250"/>
                  </a:lnTo>
                  <a:lnTo>
                    <a:pt x="2038" y="2247"/>
                  </a:lnTo>
                  <a:lnTo>
                    <a:pt x="2026" y="2243"/>
                  </a:lnTo>
                  <a:lnTo>
                    <a:pt x="2017" y="2237"/>
                  </a:lnTo>
                  <a:lnTo>
                    <a:pt x="2006" y="2232"/>
                  </a:lnTo>
                  <a:lnTo>
                    <a:pt x="1997" y="2225"/>
                  </a:lnTo>
                  <a:lnTo>
                    <a:pt x="1988" y="2217"/>
                  </a:lnTo>
                  <a:lnTo>
                    <a:pt x="1981" y="2209"/>
                  </a:lnTo>
                  <a:lnTo>
                    <a:pt x="1973" y="2199"/>
                  </a:lnTo>
                  <a:lnTo>
                    <a:pt x="1968" y="2190"/>
                  </a:lnTo>
                  <a:lnTo>
                    <a:pt x="1963" y="2179"/>
                  </a:lnTo>
                  <a:lnTo>
                    <a:pt x="1958" y="2168"/>
                  </a:lnTo>
                  <a:lnTo>
                    <a:pt x="1955" y="2156"/>
                  </a:lnTo>
                  <a:lnTo>
                    <a:pt x="1954" y="2144"/>
                  </a:lnTo>
                  <a:lnTo>
                    <a:pt x="1953" y="2132"/>
                  </a:lnTo>
                  <a:lnTo>
                    <a:pt x="1953" y="2132"/>
                  </a:lnTo>
                  <a:lnTo>
                    <a:pt x="1954" y="2120"/>
                  </a:lnTo>
                  <a:lnTo>
                    <a:pt x="1955" y="2107"/>
                  </a:lnTo>
                  <a:lnTo>
                    <a:pt x="1958" y="2096"/>
                  </a:lnTo>
                  <a:lnTo>
                    <a:pt x="1963" y="2085"/>
                  </a:lnTo>
                  <a:lnTo>
                    <a:pt x="1968" y="2074"/>
                  </a:lnTo>
                  <a:lnTo>
                    <a:pt x="1973" y="2065"/>
                  </a:lnTo>
                  <a:lnTo>
                    <a:pt x="1981" y="2055"/>
                  </a:lnTo>
                  <a:lnTo>
                    <a:pt x="1988" y="2047"/>
                  </a:lnTo>
                  <a:lnTo>
                    <a:pt x="1997" y="2038"/>
                  </a:lnTo>
                  <a:lnTo>
                    <a:pt x="2006" y="2032"/>
                  </a:lnTo>
                  <a:lnTo>
                    <a:pt x="2017" y="2026"/>
                  </a:lnTo>
                  <a:lnTo>
                    <a:pt x="2026" y="2020"/>
                  </a:lnTo>
                  <a:lnTo>
                    <a:pt x="2038" y="2016"/>
                  </a:lnTo>
                  <a:lnTo>
                    <a:pt x="2049" y="2014"/>
                  </a:lnTo>
                  <a:lnTo>
                    <a:pt x="2061" y="2012"/>
                  </a:lnTo>
                  <a:lnTo>
                    <a:pt x="2074" y="2011"/>
                  </a:lnTo>
                  <a:lnTo>
                    <a:pt x="2074" y="2011"/>
                  </a:lnTo>
                  <a:lnTo>
                    <a:pt x="2087" y="2012"/>
                  </a:lnTo>
                  <a:lnTo>
                    <a:pt x="2098" y="2014"/>
                  </a:lnTo>
                  <a:lnTo>
                    <a:pt x="2110" y="2016"/>
                  </a:lnTo>
                  <a:lnTo>
                    <a:pt x="2120" y="2020"/>
                  </a:lnTo>
                  <a:lnTo>
                    <a:pt x="2131" y="2026"/>
                  </a:lnTo>
                  <a:lnTo>
                    <a:pt x="2142" y="2032"/>
                  </a:lnTo>
                  <a:lnTo>
                    <a:pt x="2150" y="2038"/>
                  </a:lnTo>
                  <a:lnTo>
                    <a:pt x="2159" y="2047"/>
                  </a:lnTo>
                  <a:lnTo>
                    <a:pt x="2167" y="2055"/>
                  </a:lnTo>
                  <a:lnTo>
                    <a:pt x="2173" y="2065"/>
                  </a:lnTo>
                  <a:lnTo>
                    <a:pt x="2180" y="2074"/>
                  </a:lnTo>
                  <a:lnTo>
                    <a:pt x="2185" y="2085"/>
                  </a:lnTo>
                  <a:lnTo>
                    <a:pt x="2189" y="2096"/>
                  </a:lnTo>
                  <a:lnTo>
                    <a:pt x="2192" y="2107"/>
                  </a:lnTo>
                  <a:lnTo>
                    <a:pt x="2193" y="2120"/>
                  </a:lnTo>
                  <a:lnTo>
                    <a:pt x="2195" y="2132"/>
                  </a:lnTo>
                  <a:lnTo>
                    <a:pt x="2195" y="2132"/>
                  </a:lnTo>
                  <a:lnTo>
                    <a:pt x="2193" y="2144"/>
                  </a:lnTo>
                  <a:lnTo>
                    <a:pt x="2192" y="2156"/>
                  </a:lnTo>
                  <a:lnTo>
                    <a:pt x="2189" y="2168"/>
                  </a:lnTo>
                  <a:lnTo>
                    <a:pt x="2185" y="2179"/>
                  </a:lnTo>
                  <a:lnTo>
                    <a:pt x="2180" y="2190"/>
                  </a:lnTo>
                  <a:lnTo>
                    <a:pt x="2173" y="2199"/>
                  </a:lnTo>
                  <a:lnTo>
                    <a:pt x="2167" y="2209"/>
                  </a:lnTo>
                  <a:lnTo>
                    <a:pt x="2159" y="2217"/>
                  </a:lnTo>
                  <a:lnTo>
                    <a:pt x="2150" y="2225"/>
                  </a:lnTo>
                  <a:lnTo>
                    <a:pt x="2142" y="2232"/>
                  </a:lnTo>
                  <a:lnTo>
                    <a:pt x="2131" y="2237"/>
                  </a:lnTo>
                  <a:lnTo>
                    <a:pt x="2120" y="2243"/>
                  </a:lnTo>
                  <a:lnTo>
                    <a:pt x="2110" y="2247"/>
                  </a:lnTo>
                  <a:lnTo>
                    <a:pt x="2098" y="2250"/>
                  </a:lnTo>
                  <a:lnTo>
                    <a:pt x="2087" y="2252"/>
                  </a:lnTo>
                  <a:lnTo>
                    <a:pt x="2074" y="2252"/>
                  </a:lnTo>
                  <a:lnTo>
                    <a:pt x="2074" y="2252"/>
                  </a:lnTo>
                  <a:close/>
                  <a:moveTo>
                    <a:pt x="2405" y="1486"/>
                  </a:moveTo>
                  <a:lnTo>
                    <a:pt x="2405" y="1486"/>
                  </a:lnTo>
                  <a:lnTo>
                    <a:pt x="2404" y="1499"/>
                  </a:lnTo>
                  <a:lnTo>
                    <a:pt x="2402" y="1510"/>
                  </a:lnTo>
                  <a:lnTo>
                    <a:pt x="2400" y="1522"/>
                  </a:lnTo>
                  <a:lnTo>
                    <a:pt x="2396" y="1533"/>
                  </a:lnTo>
                  <a:lnTo>
                    <a:pt x="2390" y="1543"/>
                  </a:lnTo>
                  <a:lnTo>
                    <a:pt x="2384" y="1553"/>
                  </a:lnTo>
                  <a:lnTo>
                    <a:pt x="2378" y="1562"/>
                  </a:lnTo>
                  <a:lnTo>
                    <a:pt x="2369" y="1571"/>
                  </a:lnTo>
                  <a:lnTo>
                    <a:pt x="2361" y="1578"/>
                  </a:lnTo>
                  <a:lnTo>
                    <a:pt x="2352" y="1586"/>
                  </a:lnTo>
                  <a:lnTo>
                    <a:pt x="2342" y="1592"/>
                  </a:lnTo>
                  <a:lnTo>
                    <a:pt x="2331" y="1596"/>
                  </a:lnTo>
                  <a:lnTo>
                    <a:pt x="2320" y="1600"/>
                  </a:lnTo>
                  <a:lnTo>
                    <a:pt x="2309" y="1604"/>
                  </a:lnTo>
                  <a:lnTo>
                    <a:pt x="2297" y="1606"/>
                  </a:lnTo>
                  <a:lnTo>
                    <a:pt x="2286" y="1606"/>
                  </a:lnTo>
                  <a:lnTo>
                    <a:pt x="300" y="1606"/>
                  </a:lnTo>
                  <a:lnTo>
                    <a:pt x="300" y="1606"/>
                  </a:lnTo>
                  <a:lnTo>
                    <a:pt x="287" y="1606"/>
                  </a:lnTo>
                  <a:lnTo>
                    <a:pt x="276" y="1604"/>
                  </a:lnTo>
                  <a:lnTo>
                    <a:pt x="264" y="1600"/>
                  </a:lnTo>
                  <a:lnTo>
                    <a:pt x="253" y="1596"/>
                  </a:lnTo>
                  <a:lnTo>
                    <a:pt x="243" y="1592"/>
                  </a:lnTo>
                  <a:lnTo>
                    <a:pt x="232" y="1586"/>
                  </a:lnTo>
                  <a:lnTo>
                    <a:pt x="224" y="1578"/>
                  </a:lnTo>
                  <a:lnTo>
                    <a:pt x="215" y="1571"/>
                  </a:lnTo>
                  <a:lnTo>
                    <a:pt x="207" y="1562"/>
                  </a:lnTo>
                  <a:lnTo>
                    <a:pt x="200" y="1553"/>
                  </a:lnTo>
                  <a:lnTo>
                    <a:pt x="194" y="1543"/>
                  </a:lnTo>
                  <a:lnTo>
                    <a:pt x="189" y="1533"/>
                  </a:lnTo>
                  <a:lnTo>
                    <a:pt x="186" y="1522"/>
                  </a:lnTo>
                  <a:lnTo>
                    <a:pt x="182" y="1510"/>
                  </a:lnTo>
                  <a:lnTo>
                    <a:pt x="180" y="1499"/>
                  </a:lnTo>
                  <a:lnTo>
                    <a:pt x="179" y="1486"/>
                  </a:lnTo>
                  <a:lnTo>
                    <a:pt x="179" y="300"/>
                  </a:lnTo>
                  <a:lnTo>
                    <a:pt x="179" y="300"/>
                  </a:lnTo>
                  <a:lnTo>
                    <a:pt x="180" y="287"/>
                  </a:lnTo>
                  <a:lnTo>
                    <a:pt x="182" y="275"/>
                  </a:lnTo>
                  <a:lnTo>
                    <a:pt x="186" y="264"/>
                  </a:lnTo>
                  <a:lnTo>
                    <a:pt x="189" y="253"/>
                  </a:lnTo>
                  <a:lnTo>
                    <a:pt x="194" y="242"/>
                  </a:lnTo>
                  <a:lnTo>
                    <a:pt x="200" y="232"/>
                  </a:lnTo>
                  <a:lnTo>
                    <a:pt x="207" y="223"/>
                  </a:lnTo>
                  <a:lnTo>
                    <a:pt x="215" y="215"/>
                  </a:lnTo>
                  <a:lnTo>
                    <a:pt x="224" y="206"/>
                  </a:lnTo>
                  <a:lnTo>
                    <a:pt x="232" y="200"/>
                  </a:lnTo>
                  <a:lnTo>
                    <a:pt x="243" y="194"/>
                  </a:lnTo>
                  <a:lnTo>
                    <a:pt x="253" y="188"/>
                  </a:lnTo>
                  <a:lnTo>
                    <a:pt x="264" y="184"/>
                  </a:lnTo>
                  <a:lnTo>
                    <a:pt x="276" y="182"/>
                  </a:lnTo>
                  <a:lnTo>
                    <a:pt x="287" y="180"/>
                  </a:lnTo>
                  <a:lnTo>
                    <a:pt x="300" y="179"/>
                  </a:lnTo>
                  <a:lnTo>
                    <a:pt x="2286" y="179"/>
                  </a:lnTo>
                  <a:lnTo>
                    <a:pt x="2286" y="179"/>
                  </a:lnTo>
                  <a:lnTo>
                    <a:pt x="2297" y="180"/>
                  </a:lnTo>
                  <a:lnTo>
                    <a:pt x="2309" y="182"/>
                  </a:lnTo>
                  <a:lnTo>
                    <a:pt x="2320" y="184"/>
                  </a:lnTo>
                  <a:lnTo>
                    <a:pt x="2331" y="188"/>
                  </a:lnTo>
                  <a:lnTo>
                    <a:pt x="2342" y="194"/>
                  </a:lnTo>
                  <a:lnTo>
                    <a:pt x="2352" y="200"/>
                  </a:lnTo>
                  <a:lnTo>
                    <a:pt x="2361" y="206"/>
                  </a:lnTo>
                  <a:lnTo>
                    <a:pt x="2369" y="215"/>
                  </a:lnTo>
                  <a:lnTo>
                    <a:pt x="2378" y="223"/>
                  </a:lnTo>
                  <a:lnTo>
                    <a:pt x="2384" y="232"/>
                  </a:lnTo>
                  <a:lnTo>
                    <a:pt x="2390" y="242"/>
                  </a:lnTo>
                  <a:lnTo>
                    <a:pt x="2396" y="253"/>
                  </a:lnTo>
                  <a:lnTo>
                    <a:pt x="2400" y="264"/>
                  </a:lnTo>
                  <a:lnTo>
                    <a:pt x="2402" y="275"/>
                  </a:lnTo>
                  <a:lnTo>
                    <a:pt x="2404" y="287"/>
                  </a:lnTo>
                  <a:lnTo>
                    <a:pt x="2405" y="300"/>
                  </a:lnTo>
                  <a:lnTo>
                    <a:pt x="2405" y="1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383B0583-6FE9-4DFA-B8E1-1ED5204C9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26" y="4206876"/>
              <a:ext cx="107950" cy="77788"/>
            </a:xfrm>
            <a:custGeom>
              <a:avLst/>
              <a:gdLst>
                <a:gd name="T0" fmla="*/ 0 w 476"/>
                <a:gd name="T1" fmla="*/ 0 h 346"/>
                <a:gd name="T2" fmla="*/ 0 w 476"/>
                <a:gd name="T3" fmla="*/ 257 h 346"/>
                <a:gd name="T4" fmla="*/ 0 w 476"/>
                <a:gd name="T5" fmla="*/ 257 h 346"/>
                <a:gd name="T6" fmla="*/ 0 w 476"/>
                <a:gd name="T7" fmla="*/ 266 h 346"/>
                <a:gd name="T8" fmla="*/ 2 w 476"/>
                <a:gd name="T9" fmla="*/ 275 h 346"/>
                <a:gd name="T10" fmla="*/ 4 w 476"/>
                <a:gd name="T11" fmla="*/ 284 h 346"/>
                <a:gd name="T12" fmla="*/ 7 w 476"/>
                <a:gd name="T13" fmla="*/ 292 h 346"/>
                <a:gd name="T14" fmla="*/ 10 w 476"/>
                <a:gd name="T15" fmla="*/ 299 h 346"/>
                <a:gd name="T16" fmla="*/ 15 w 476"/>
                <a:gd name="T17" fmla="*/ 307 h 346"/>
                <a:gd name="T18" fmla="*/ 20 w 476"/>
                <a:gd name="T19" fmla="*/ 313 h 346"/>
                <a:gd name="T20" fmla="*/ 26 w 476"/>
                <a:gd name="T21" fmla="*/ 320 h 346"/>
                <a:gd name="T22" fmla="*/ 33 w 476"/>
                <a:gd name="T23" fmla="*/ 326 h 346"/>
                <a:gd name="T24" fmla="*/ 39 w 476"/>
                <a:gd name="T25" fmla="*/ 330 h 346"/>
                <a:gd name="T26" fmla="*/ 46 w 476"/>
                <a:gd name="T27" fmla="*/ 335 h 346"/>
                <a:gd name="T28" fmla="*/ 54 w 476"/>
                <a:gd name="T29" fmla="*/ 339 h 346"/>
                <a:gd name="T30" fmla="*/ 62 w 476"/>
                <a:gd name="T31" fmla="*/ 342 h 346"/>
                <a:gd name="T32" fmla="*/ 71 w 476"/>
                <a:gd name="T33" fmla="*/ 344 h 346"/>
                <a:gd name="T34" fmla="*/ 79 w 476"/>
                <a:gd name="T35" fmla="*/ 345 h 346"/>
                <a:gd name="T36" fmla="*/ 89 w 476"/>
                <a:gd name="T37" fmla="*/ 346 h 346"/>
                <a:gd name="T38" fmla="*/ 387 w 476"/>
                <a:gd name="T39" fmla="*/ 346 h 346"/>
                <a:gd name="T40" fmla="*/ 387 w 476"/>
                <a:gd name="T41" fmla="*/ 346 h 346"/>
                <a:gd name="T42" fmla="*/ 397 w 476"/>
                <a:gd name="T43" fmla="*/ 345 h 346"/>
                <a:gd name="T44" fmla="*/ 405 w 476"/>
                <a:gd name="T45" fmla="*/ 344 h 346"/>
                <a:gd name="T46" fmla="*/ 414 w 476"/>
                <a:gd name="T47" fmla="*/ 342 h 346"/>
                <a:gd name="T48" fmla="*/ 422 w 476"/>
                <a:gd name="T49" fmla="*/ 339 h 346"/>
                <a:gd name="T50" fmla="*/ 429 w 476"/>
                <a:gd name="T51" fmla="*/ 335 h 346"/>
                <a:gd name="T52" fmla="*/ 437 w 476"/>
                <a:gd name="T53" fmla="*/ 330 h 346"/>
                <a:gd name="T54" fmla="*/ 444 w 476"/>
                <a:gd name="T55" fmla="*/ 326 h 346"/>
                <a:gd name="T56" fmla="*/ 451 w 476"/>
                <a:gd name="T57" fmla="*/ 320 h 346"/>
                <a:gd name="T58" fmla="*/ 456 w 476"/>
                <a:gd name="T59" fmla="*/ 313 h 346"/>
                <a:gd name="T60" fmla="*/ 461 w 476"/>
                <a:gd name="T61" fmla="*/ 307 h 346"/>
                <a:gd name="T62" fmla="*/ 465 w 476"/>
                <a:gd name="T63" fmla="*/ 299 h 346"/>
                <a:gd name="T64" fmla="*/ 470 w 476"/>
                <a:gd name="T65" fmla="*/ 292 h 346"/>
                <a:gd name="T66" fmla="*/ 473 w 476"/>
                <a:gd name="T67" fmla="*/ 284 h 346"/>
                <a:gd name="T68" fmla="*/ 475 w 476"/>
                <a:gd name="T69" fmla="*/ 275 h 346"/>
                <a:gd name="T70" fmla="*/ 476 w 476"/>
                <a:gd name="T71" fmla="*/ 266 h 346"/>
                <a:gd name="T72" fmla="*/ 476 w 476"/>
                <a:gd name="T73" fmla="*/ 257 h 346"/>
                <a:gd name="T74" fmla="*/ 476 w 476"/>
                <a:gd name="T75" fmla="*/ 0 h 346"/>
                <a:gd name="T76" fmla="*/ 0 w 476"/>
                <a:gd name="T7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346">
                  <a:moveTo>
                    <a:pt x="0" y="0"/>
                  </a:moveTo>
                  <a:lnTo>
                    <a:pt x="0" y="257"/>
                  </a:lnTo>
                  <a:lnTo>
                    <a:pt x="0" y="257"/>
                  </a:lnTo>
                  <a:lnTo>
                    <a:pt x="0" y="266"/>
                  </a:lnTo>
                  <a:lnTo>
                    <a:pt x="2" y="275"/>
                  </a:lnTo>
                  <a:lnTo>
                    <a:pt x="4" y="284"/>
                  </a:lnTo>
                  <a:lnTo>
                    <a:pt x="7" y="292"/>
                  </a:lnTo>
                  <a:lnTo>
                    <a:pt x="10" y="299"/>
                  </a:lnTo>
                  <a:lnTo>
                    <a:pt x="15" y="307"/>
                  </a:lnTo>
                  <a:lnTo>
                    <a:pt x="20" y="313"/>
                  </a:lnTo>
                  <a:lnTo>
                    <a:pt x="26" y="320"/>
                  </a:lnTo>
                  <a:lnTo>
                    <a:pt x="33" y="326"/>
                  </a:lnTo>
                  <a:lnTo>
                    <a:pt x="39" y="330"/>
                  </a:lnTo>
                  <a:lnTo>
                    <a:pt x="46" y="335"/>
                  </a:lnTo>
                  <a:lnTo>
                    <a:pt x="54" y="339"/>
                  </a:lnTo>
                  <a:lnTo>
                    <a:pt x="62" y="342"/>
                  </a:lnTo>
                  <a:lnTo>
                    <a:pt x="71" y="344"/>
                  </a:lnTo>
                  <a:lnTo>
                    <a:pt x="79" y="345"/>
                  </a:lnTo>
                  <a:lnTo>
                    <a:pt x="89" y="346"/>
                  </a:lnTo>
                  <a:lnTo>
                    <a:pt x="387" y="346"/>
                  </a:lnTo>
                  <a:lnTo>
                    <a:pt x="387" y="346"/>
                  </a:lnTo>
                  <a:lnTo>
                    <a:pt x="397" y="345"/>
                  </a:lnTo>
                  <a:lnTo>
                    <a:pt x="405" y="344"/>
                  </a:lnTo>
                  <a:lnTo>
                    <a:pt x="414" y="342"/>
                  </a:lnTo>
                  <a:lnTo>
                    <a:pt x="422" y="339"/>
                  </a:lnTo>
                  <a:lnTo>
                    <a:pt x="429" y="335"/>
                  </a:lnTo>
                  <a:lnTo>
                    <a:pt x="437" y="330"/>
                  </a:lnTo>
                  <a:lnTo>
                    <a:pt x="444" y="326"/>
                  </a:lnTo>
                  <a:lnTo>
                    <a:pt x="451" y="320"/>
                  </a:lnTo>
                  <a:lnTo>
                    <a:pt x="456" y="313"/>
                  </a:lnTo>
                  <a:lnTo>
                    <a:pt x="461" y="307"/>
                  </a:lnTo>
                  <a:lnTo>
                    <a:pt x="465" y="299"/>
                  </a:lnTo>
                  <a:lnTo>
                    <a:pt x="470" y="292"/>
                  </a:lnTo>
                  <a:lnTo>
                    <a:pt x="473" y="284"/>
                  </a:lnTo>
                  <a:lnTo>
                    <a:pt x="475" y="275"/>
                  </a:lnTo>
                  <a:lnTo>
                    <a:pt x="476" y="266"/>
                  </a:lnTo>
                  <a:lnTo>
                    <a:pt x="476" y="257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324D94C6-BD55-4D7C-9ECD-D87CA2360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206876"/>
              <a:ext cx="107950" cy="77788"/>
            </a:xfrm>
            <a:custGeom>
              <a:avLst/>
              <a:gdLst>
                <a:gd name="T0" fmla="*/ 0 w 477"/>
                <a:gd name="T1" fmla="*/ 0 h 346"/>
                <a:gd name="T2" fmla="*/ 0 w 477"/>
                <a:gd name="T3" fmla="*/ 257 h 346"/>
                <a:gd name="T4" fmla="*/ 0 w 477"/>
                <a:gd name="T5" fmla="*/ 257 h 346"/>
                <a:gd name="T6" fmla="*/ 0 w 477"/>
                <a:gd name="T7" fmla="*/ 266 h 346"/>
                <a:gd name="T8" fmla="*/ 1 w 477"/>
                <a:gd name="T9" fmla="*/ 275 h 346"/>
                <a:gd name="T10" fmla="*/ 4 w 477"/>
                <a:gd name="T11" fmla="*/ 284 h 346"/>
                <a:gd name="T12" fmla="*/ 7 w 477"/>
                <a:gd name="T13" fmla="*/ 292 h 346"/>
                <a:gd name="T14" fmla="*/ 11 w 477"/>
                <a:gd name="T15" fmla="*/ 299 h 346"/>
                <a:gd name="T16" fmla="*/ 15 w 477"/>
                <a:gd name="T17" fmla="*/ 307 h 346"/>
                <a:gd name="T18" fmla="*/ 21 w 477"/>
                <a:gd name="T19" fmla="*/ 313 h 346"/>
                <a:gd name="T20" fmla="*/ 26 w 477"/>
                <a:gd name="T21" fmla="*/ 320 h 346"/>
                <a:gd name="T22" fmla="*/ 32 w 477"/>
                <a:gd name="T23" fmla="*/ 326 h 346"/>
                <a:gd name="T24" fmla="*/ 40 w 477"/>
                <a:gd name="T25" fmla="*/ 330 h 346"/>
                <a:gd name="T26" fmla="*/ 47 w 477"/>
                <a:gd name="T27" fmla="*/ 335 h 346"/>
                <a:gd name="T28" fmla="*/ 54 w 477"/>
                <a:gd name="T29" fmla="*/ 339 h 346"/>
                <a:gd name="T30" fmla="*/ 63 w 477"/>
                <a:gd name="T31" fmla="*/ 342 h 346"/>
                <a:gd name="T32" fmla="*/ 71 w 477"/>
                <a:gd name="T33" fmla="*/ 344 h 346"/>
                <a:gd name="T34" fmla="*/ 80 w 477"/>
                <a:gd name="T35" fmla="*/ 345 h 346"/>
                <a:gd name="T36" fmla="*/ 89 w 477"/>
                <a:gd name="T37" fmla="*/ 346 h 346"/>
                <a:gd name="T38" fmla="*/ 388 w 477"/>
                <a:gd name="T39" fmla="*/ 346 h 346"/>
                <a:gd name="T40" fmla="*/ 388 w 477"/>
                <a:gd name="T41" fmla="*/ 346 h 346"/>
                <a:gd name="T42" fmla="*/ 397 w 477"/>
                <a:gd name="T43" fmla="*/ 345 h 346"/>
                <a:gd name="T44" fmla="*/ 406 w 477"/>
                <a:gd name="T45" fmla="*/ 344 h 346"/>
                <a:gd name="T46" fmla="*/ 414 w 477"/>
                <a:gd name="T47" fmla="*/ 342 h 346"/>
                <a:gd name="T48" fmla="*/ 423 w 477"/>
                <a:gd name="T49" fmla="*/ 339 h 346"/>
                <a:gd name="T50" fmla="*/ 430 w 477"/>
                <a:gd name="T51" fmla="*/ 335 h 346"/>
                <a:gd name="T52" fmla="*/ 438 w 477"/>
                <a:gd name="T53" fmla="*/ 330 h 346"/>
                <a:gd name="T54" fmla="*/ 445 w 477"/>
                <a:gd name="T55" fmla="*/ 326 h 346"/>
                <a:gd name="T56" fmla="*/ 451 w 477"/>
                <a:gd name="T57" fmla="*/ 320 h 346"/>
                <a:gd name="T58" fmla="*/ 457 w 477"/>
                <a:gd name="T59" fmla="*/ 313 h 346"/>
                <a:gd name="T60" fmla="*/ 462 w 477"/>
                <a:gd name="T61" fmla="*/ 307 h 346"/>
                <a:gd name="T62" fmla="*/ 466 w 477"/>
                <a:gd name="T63" fmla="*/ 299 h 346"/>
                <a:gd name="T64" fmla="*/ 470 w 477"/>
                <a:gd name="T65" fmla="*/ 292 h 346"/>
                <a:gd name="T66" fmla="*/ 472 w 477"/>
                <a:gd name="T67" fmla="*/ 284 h 346"/>
                <a:gd name="T68" fmla="*/ 475 w 477"/>
                <a:gd name="T69" fmla="*/ 275 h 346"/>
                <a:gd name="T70" fmla="*/ 477 w 477"/>
                <a:gd name="T71" fmla="*/ 266 h 346"/>
                <a:gd name="T72" fmla="*/ 477 w 477"/>
                <a:gd name="T73" fmla="*/ 257 h 346"/>
                <a:gd name="T74" fmla="*/ 477 w 477"/>
                <a:gd name="T75" fmla="*/ 0 h 346"/>
                <a:gd name="T76" fmla="*/ 0 w 477"/>
                <a:gd name="T7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46">
                  <a:moveTo>
                    <a:pt x="0" y="0"/>
                  </a:moveTo>
                  <a:lnTo>
                    <a:pt x="0" y="257"/>
                  </a:lnTo>
                  <a:lnTo>
                    <a:pt x="0" y="257"/>
                  </a:lnTo>
                  <a:lnTo>
                    <a:pt x="0" y="266"/>
                  </a:lnTo>
                  <a:lnTo>
                    <a:pt x="1" y="275"/>
                  </a:lnTo>
                  <a:lnTo>
                    <a:pt x="4" y="284"/>
                  </a:lnTo>
                  <a:lnTo>
                    <a:pt x="7" y="292"/>
                  </a:lnTo>
                  <a:lnTo>
                    <a:pt x="11" y="299"/>
                  </a:lnTo>
                  <a:lnTo>
                    <a:pt x="15" y="307"/>
                  </a:lnTo>
                  <a:lnTo>
                    <a:pt x="21" y="313"/>
                  </a:lnTo>
                  <a:lnTo>
                    <a:pt x="26" y="320"/>
                  </a:lnTo>
                  <a:lnTo>
                    <a:pt x="32" y="326"/>
                  </a:lnTo>
                  <a:lnTo>
                    <a:pt x="40" y="330"/>
                  </a:lnTo>
                  <a:lnTo>
                    <a:pt x="47" y="335"/>
                  </a:lnTo>
                  <a:lnTo>
                    <a:pt x="54" y="339"/>
                  </a:lnTo>
                  <a:lnTo>
                    <a:pt x="63" y="342"/>
                  </a:lnTo>
                  <a:lnTo>
                    <a:pt x="71" y="344"/>
                  </a:lnTo>
                  <a:lnTo>
                    <a:pt x="80" y="345"/>
                  </a:lnTo>
                  <a:lnTo>
                    <a:pt x="89" y="346"/>
                  </a:lnTo>
                  <a:lnTo>
                    <a:pt x="388" y="346"/>
                  </a:lnTo>
                  <a:lnTo>
                    <a:pt x="388" y="346"/>
                  </a:lnTo>
                  <a:lnTo>
                    <a:pt x="397" y="345"/>
                  </a:lnTo>
                  <a:lnTo>
                    <a:pt x="406" y="344"/>
                  </a:lnTo>
                  <a:lnTo>
                    <a:pt x="414" y="342"/>
                  </a:lnTo>
                  <a:lnTo>
                    <a:pt x="423" y="339"/>
                  </a:lnTo>
                  <a:lnTo>
                    <a:pt x="430" y="335"/>
                  </a:lnTo>
                  <a:lnTo>
                    <a:pt x="438" y="330"/>
                  </a:lnTo>
                  <a:lnTo>
                    <a:pt x="445" y="326"/>
                  </a:lnTo>
                  <a:lnTo>
                    <a:pt x="451" y="320"/>
                  </a:lnTo>
                  <a:lnTo>
                    <a:pt x="457" y="313"/>
                  </a:lnTo>
                  <a:lnTo>
                    <a:pt x="462" y="307"/>
                  </a:lnTo>
                  <a:lnTo>
                    <a:pt x="466" y="299"/>
                  </a:lnTo>
                  <a:lnTo>
                    <a:pt x="470" y="292"/>
                  </a:lnTo>
                  <a:lnTo>
                    <a:pt x="472" y="284"/>
                  </a:lnTo>
                  <a:lnTo>
                    <a:pt x="475" y="275"/>
                  </a:lnTo>
                  <a:lnTo>
                    <a:pt x="477" y="266"/>
                  </a:lnTo>
                  <a:lnTo>
                    <a:pt x="477" y="257"/>
                  </a:lnTo>
                  <a:lnTo>
                    <a:pt x="47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F8E5C028-4A47-49B7-8987-C05127CC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3844926"/>
              <a:ext cx="127000" cy="93663"/>
            </a:xfrm>
            <a:custGeom>
              <a:avLst/>
              <a:gdLst>
                <a:gd name="T0" fmla="*/ 557 w 561"/>
                <a:gd name="T1" fmla="*/ 109 h 414"/>
                <a:gd name="T2" fmla="*/ 557 w 561"/>
                <a:gd name="T3" fmla="*/ 109 h 414"/>
                <a:gd name="T4" fmla="*/ 557 w 561"/>
                <a:gd name="T5" fmla="*/ 103 h 414"/>
                <a:gd name="T6" fmla="*/ 556 w 561"/>
                <a:gd name="T7" fmla="*/ 97 h 414"/>
                <a:gd name="T8" fmla="*/ 554 w 561"/>
                <a:gd name="T9" fmla="*/ 92 h 414"/>
                <a:gd name="T10" fmla="*/ 552 w 561"/>
                <a:gd name="T11" fmla="*/ 87 h 414"/>
                <a:gd name="T12" fmla="*/ 544 w 561"/>
                <a:gd name="T13" fmla="*/ 76 h 414"/>
                <a:gd name="T14" fmla="*/ 534 w 561"/>
                <a:gd name="T15" fmla="*/ 66 h 414"/>
                <a:gd name="T16" fmla="*/ 521 w 561"/>
                <a:gd name="T17" fmla="*/ 56 h 414"/>
                <a:gd name="T18" fmla="*/ 507 w 561"/>
                <a:gd name="T19" fmla="*/ 48 h 414"/>
                <a:gd name="T20" fmla="*/ 490 w 561"/>
                <a:gd name="T21" fmla="*/ 39 h 414"/>
                <a:gd name="T22" fmla="*/ 471 w 561"/>
                <a:gd name="T23" fmla="*/ 32 h 414"/>
                <a:gd name="T24" fmla="*/ 451 w 561"/>
                <a:gd name="T25" fmla="*/ 24 h 414"/>
                <a:gd name="T26" fmla="*/ 430 w 561"/>
                <a:gd name="T27" fmla="*/ 18 h 414"/>
                <a:gd name="T28" fmla="*/ 407 w 561"/>
                <a:gd name="T29" fmla="*/ 13 h 414"/>
                <a:gd name="T30" fmla="*/ 383 w 561"/>
                <a:gd name="T31" fmla="*/ 8 h 414"/>
                <a:gd name="T32" fmla="*/ 358 w 561"/>
                <a:gd name="T33" fmla="*/ 4 h 414"/>
                <a:gd name="T34" fmla="*/ 333 w 561"/>
                <a:gd name="T35" fmla="*/ 2 h 414"/>
                <a:gd name="T36" fmla="*/ 307 w 561"/>
                <a:gd name="T37" fmla="*/ 0 h 414"/>
                <a:gd name="T38" fmla="*/ 281 w 561"/>
                <a:gd name="T39" fmla="*/ 0 h 414"/>
                <a:gd name="T40" fmla="*/ 281 w 561"/>
                <a:gd name="T41" fmla="*/ 0 h 414"/>
                <a:gd name="T42" fmla="*/ 254 w 561"/>
                <a:gd name="T43" fmla="*/ 0 h 414"/>
                <a:gd name="T44" fmla="*/ 228 w 561"/>
                <a:gd name="T45" fmla="*/ 2 h 414"/>
                <a:gd name="T46" fmla="*/ 202 w 561"/>
                <a:gd name="T47" fmla="*/ 4 h 414"/>
                <a:gd name="T48" fmla="*/ 178 w 561"/>
                <a:gd name="T49" fmla="*/ 8 h 414"/>
                <a:gd name="T50" fmla="*/ 154 w 561"/>
                <a:gd name="T51" fmla="*/ 13 h 414"/>
                <a:gd name="T52" fmla="*/ 131 w 561"/>
                <a:gd name="T53" fmla="*/ 18 h 414"/>
                <a:gd name="T54" fmla="*/ 109 w 561"/>
                <a:gd name="T55" fmla="*/ 24 h 414"/>
                <a:gd name="T56" fmla="*/ 89 w 561"/>
                <a:gd name="T57" fmla="*/ 32 h 414"/>
                <a:gd name="T58" fmla="*/ 70 w 561"/>
                <a:gd name="T59" fmla="*/ 39 h 414"/>
                <a:gd name="T60" fmla="*/ 54 w 561"/>
                <a:gd name="T61" fmla="*/ 48 h 414"/>
                <a:gd name="T62" fmla="*/ 39 w 561"/>
                <a:gd name="T63" fmla="*/ 56 h 414"/>
                <a:gd name="T64" fmla="*/ 27 w 561"/>
                <a:gd name="T65" fmla="*/ 66 h 414"/>
                <a:gd name="T66" fmla="*/ 17 w 561"/>
                <a:gd name="T67" fmla="*/ 76 h 414"/>
                <a:gd name="T68" fmla="*/ 10 w 561"/>
                <a:gd name="T69" fmla="*/ 87 h 414"/>
                <a:gd name="T70" fmla="*/ 7 w 561"/>
                <a:gd name="T71" fmla="*/ 92 h 414"/>
                <a:gd name="T72" fmla="*/ 6 w 561"/>
                <a:gd name="T73" fmla="*/ 97 h 414"/>
                <a:gd name="T74" fmla="*/ 4 w 561"/>
                <a:gd name="T75" fmla="*/ 103 h 414"/>
                <a:gd name="T76" fmla="*/ 4 w 561"/>
                <a:gd name="T77" fmla="*/ 109 h 414"/>
                <a:gd name="T78" fmla="*/ 4 w 561"/>
                <a:gd name="T79" fmla="*/ 109 h 414"/>
                <a:gd name="T80" fmla="*/ 2 w 561"/>
                <a:gd name="T81" fmla="*/ 131 h 414"/>
                <a:gd name="T82" fmla="*/ 1 w 561"/>
                <a:gd name="T83" fmla="*/ 158 h 414"/>
                <a:gd name="T84" fmla="*/ 0 w 561"/>
                <a:gd name="T85" fmla="*/ 194 h 414"/>
                <a:gd name="T86" fmla="*/ 0 w 561"/>
                <a:gd name="T87" fmla="*/ 238 h 414"/>
                <a:gd name="T88" fmla="*/ 1 w 561"/>
                <a:gd name="T89" fmla="*/ 290 h 414"/>
                <a:gd name="T90" fmla="*/ 4 w 561"/>
                <a:gd name="T91" fmla="*/ 349 h 414"/>
                <a:gd name="T92" fmla="*/ 9 w 561"/>
                <a:gd name="T93" fmla="*/ 414 h 414"/>
                <a:gd name="T94" fmla="*/ 553 w 561"/>
                <a:gd name="T95" fmla="*/ 414 h 414"/>
                <a:gd name="T96" fmla="*/ 553 w 561"/>
                <a:gd name="T97" fmla="*/ 414 h 414"/>
                <a:gd name="T98" fmla="*/ 557 w 561"/>
                <a:gd name="T99" fmla="*/ 349 h 414"/>
                <a:gd name="T100" fmla="*/ 560 w 561"/>
                <a:gd name="T101" fmla="*/ 290 h 414"/>
                <a:gd name="T102" fmla="*/ 561 w 561"/>
                <a:gd name="T103" fmla="*/ 238 h 414"/>
                <a:gd name="T104" fmla="*/ 561 w 561"/>
                <a:gd name="T105" fmla="*/ 194 h 414"/>
                <a:gd name="T106" fmla="*/ 560 w 561"/>
                <a:gd name="T107" fmla="*/ 158 h 414"/>
                <a:gd name="T108" fmla="*/ 559 w 561"/>
                <a:gd name="T109" fmla="*/ 131 h 414"/>
                <a:gd name="T110" fmla="*/ 557 w 561"/>
                <a:gd name="T111" fmla="*/ 109 h 414"/>
                <a:gd name="T112" fmla="*/ 557 w 561"/>
                <a:gd name="T113" fmla="*/ 10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1" h="414">
                  <a:moveTo>
                    <a:pt x="557" y="109"/>
                  </a:moveTo>
                  <a:lnTo>
                    <a:pt x="557" y="109"/>
                  </a:lnTo>
                  <a:lnTo>
                    <a:pt x="557" y="103"/>
                  </a:lnTo>
                  <a:lnTo>
                    <a:pt x="556" y="97"/>
                  </a:lnTo>
                  <a:lnTo>
                    <a:pt x="554" y="92"/>
                  </a:lnTo>
                  <a:lnTo>
                    <a:pt x="552" y="87"/>
                  </a:lnTo>
                  <a:lnTo>
                    <a:pt x="544" y="76"/>
                  </a:lnTo>
                  <a:lnTo>
                    <a:pt x="534" y="66"/>
                  </a:lnTo>
                  <a:lnTo>
                    <a:pt x="521" y="56"/>
                  </a:lnTo>
                  <a:lnTo>
                    <a:pt x="507" y="48"/>
                  </a:lnTo>
                  <a:lnTo>
                    <a:pt x="490" y="39"/>
                  </a:lnTo>
                  <a:lnTo>
                    <a:pt x="471" y="32"/>
                  </a:lnTo>
                  <a:lnTo>
                    <a:pt x="451" y="24"/>
                  </a:lnTo>
                  <a:lnTo>
                    <a:pt x="430" y="18"/>
                  </a:lnTo>
                  <a:lnTo>
                    <a:pt x="407" y="13"/>
                  </a:lnTo>
                  <a:lnTo>
                    <a:pt x="383" y="8"/>
                  </a:lnTo>
                  <a:lnTo>
                    <a:pt x="358" y="4"/>
                  </a:lnTo>
                  <a:lnTo>
                    <a:pt x="333" y="2"/>
                  </a:lnTo>
                  <a:lnTo>
                    <a:pt x="307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8"/>
                  </a:lnTo>
                  <a:lnTo>
                    <a:pt x="154" y="13"/>
                  </a:lnTo>
                  <a:lnTo>
                    <a:pt x="131" y="18"/>
                  </a:lnTo>
                  <a:lnTo>
                    <a:pt x="109" y="24"/>
                  </a:lnTo>
                  <a:lnTo>
                    <a:pt x="89" y="32"/>
                  </a:lnTo>
                  <a:lnTo>
                    <a:pt x="70" y="39"/>
                  </a:lnTo>
                  <a:lnTo>
                    <a:pt x="54" y="48"/>
                  </a:lnTo>
                  <a:lnTo>
                    <a:pt x="39" y="56"/>
                  </a:lnTo>
                  <a:lnTo>
                    <a:pt x="27" y="66"/>
                  </a:lnTo>
                  <a:lnTo>
                    <a:pt x="17" y="76"/>
                  </a:lnTo>
                  <a:lnTo>
                    <a:pt x="10" y="87"/>
                  </a:lnTo>
                  <a:lnTo>
                    <a:pt x="7" y="92"/>
                  </a:lnTo>
                  <a:lnTo>
                    <a:pt x="6" y="97"/>
                  </a:lnTo>
                  <a:lnTo>
                    <a:pt x="4" y="103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2" y="131"/>
                  </a:lnTo>
                  <a:lnTo>
                    <a:pt x="1" y="158"/>
                  </a:lnTo>
                  <a:lnTo>
                    <a:pt x="0" y="194"/>
                  </a:lnTo>
                  <a:lnTo>
                    <a:pt x="0" y="238"/>
                  </a:lnTo>
                  <a:lnTo>
                    <a:pt x="1" y="290"/>
                  </a:lnTo>
                  <a:lnTo>
                    <a:pt x="4" y="349"/>
                  </a:lnTo>
                  <a:lnTo>
                    <a:pt x="9" y="414"/>
                  </a:lnTo>
                  <a:lnTo>
                    <a:pt x="553" y="414"/>
                  </a:lnTo>
                  <a:lnTo>
                    <a:pt x="553" y="414"/>
                  </a:lnTo>
                  <a:lnTo>
                    <a:pt x="557" y="349"/>
                  </a:lnTo>
                  <a:lnTo>
                    <a:pt x="560" y="290"/>
                  </a:lnTo>
                  <a:lnTo>
                    <a:pt x="561" y="238"/>
                  </a:lnTo>
                  <a:lnTo>
                    <a:pt x="561" y="194"/>
                  </a:lnTo>
                  <a:lnTo>
                    <a:pt x="560" y="158"/>
                  </a:lnTo>
                  <a:lnTo>
                    <a:pt x="559" y="131"/>
                  </a:lnTo>
                  <a:lnTo>
                    <a:pt x="557" y="109"/>
                  </a:lnTo>
                  <a:lnTo>
                    <a:pt x="557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87D3D5C5-C6B6-4F58-B826-6BFC486D5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588" y="3730626"/>
              <a:ext cx="98425" cy="98425"/>
            </a:xfrm>
            <a:custGeom>
              <a:avLst/>
              <a:gdLst>
                <a:gd name="T0" fmla="*/ 0 w 436"/>
                <a:gd name="T1" fmla="*/ 218 h 436"/>
                <a:gd name="T2" fmla="*/ 4 w 436"/>
                <a:gd name="T3" fmla="*/ 263 h 436"/>
                <a:gd name="T4" fmla="*/ 17 w 436"/>
                <a:gd name="T5" fmla="*/ 303 h 436"/>
                <a:gd name="T6" fmla="*/ 37 w 436"/>
                <a:gd name="T7" fmla="*/ 340 h 436"/>
                <a:gd name="T8" fmla="*/ 63 w 436"/>
                <a:gd name="T9" fmla="*/ 373 h 436"/>
                <a:gd name="T10" fmla="*/ 96 w 436"/>
                <a:gd name="T11" fmla="*/ 399 h 436"/>
                <a:gd name="T12" fmla="*/ 133 w 436"/>
                <a:gd name="T13" fmla="*/ 419 h 436"/>
                <a:gd name="T14" fmla="*/ 173 w 436"/>
                <a:gd name="T15" fmla="*/ 432 h 436"/>
                <a:gd name="T16" fmla="*/ 218 w 436"/>
                <a:gd name="T17" fmla="*/ 436 h 436"/>
                <a:gd name="T18" fmla="*/ 240 w 436"/>
                <a:gd name="T19" fmla="*/ 435 h 436"/>
                <a:gd name="T20" fmla="*/ 282 w 436"/>
                <a:gd name="T21" fmla="*/ 427 h 436"/>
                <a:gd name="T22" fmla="*/ 322 w 436"/>
                <a:gd name="T23" fmla="*/ 410 h 436"/>
                <a:gd name="T24" fmla="*/ 356 w 436"/>
                <a:gd name="T25" fmla="*/ 387 h 436"/>
                <a:gd name="T26" fmla="*/ 386 w 436"/>
                <a:gd name="T27" fmla="*/ 357 h 436"/>
                <a:gd name="T28" fmla="*/ 409 w 436"/>
                <a:gd name="T29" fmla="*/ 322 h 436"/>
                <a:gd name="T30" fmla="*/ 425 w 436"/>
                <a:gd name="T31" fmla="*/ 284 h 436"/>
                <a:gd name="T32" fmla="*/ 435 w 436"/>
                <a:gd name="T33" fmla="*/ 241 h 436"/>
                <a:gd name="T34" fmla="*/ 436 w 436"/>
                <a:gd name="T35" fmla="*/ 218 h 436"/>
                <a:gd name="T36" fmla="*/ 431 w 436"/>
                <a:gd name="T37" fmla="*/ 174 h 436"/>
                <a:gd name="T38" fmla="*/ 418 w 436"/>
                <a:gd name="T39" fmla="*/ 134 h 436"/>
                <a:gd name="T40" fmla="*/ 398 w 436"/>
                <a:gd name="T41" fmla="*/ 97 h 436"/>
                <a:gd name="T42" fmla="*/ 371 w 436"/>
                <a:gd name="T43" fmla="*/ 64 h 436"/>
                <a:gd name="T44" fmla="*/ 340 w 436"/>
                <a:gd name="T45" fmla="*/ 37 h 436"/>
                <a:gd name="T46" fmla="*/ 302 w 436"/>
                <a:gd name="T47" fmla="*/ 17 h 436"/>
                <a:gd name="T48" fmla="*/ 261 w 436"/>
                <a:gd name="T49" fmla="*/ 5 h 436"/>
                <a:gd name="T50" fmla="*/ 218 w 436"/>
                <a:gd name="T51" fmla="*/ 0 h 436"/>
                <a:gd name="T52" fmla="*/ 196 w 436"/>
                <a:gd name="T53" fmla="*/ 1 h 436"/>
                <a:gd name="T54" fmla="*/ 152 w 436"/>
                <a:gd name="T55" fmla="*/ 11 h 436"/>
                <a:gd name="T56" fmla="*/ 114 w 436"/>
                <a:gd name="T57" fmla="*/ 27 h 436"/>
                <a:gd name="T58" fmla="*/ 79 w 436"/>
                <a:gd name="T59" fmla="*/ 50 h 436"/>
                <a:gd name="T60" fmla="*/ 50 w 436"/>
                <a:gd name="T61" fmla="*/ 80 h 436"/>
                <a:gd name="T62" fmla="*/ 26 w 436"/>
                <a:gd name="T63" fmla="*/ 115 h 436"/>
                <a:gd name="T64" fmla="*/ 9 w 436"/>
                <a:gd name="T65" fmla="*/ 154 h 436"/>
                <a:gd name="T66" fmla="*/ 1 w 436"/>
                <a:gd name="T67" fmla="*/ 196 h 436"/>
                <a:gd name="T68" fmla="*/ 0 w 436"/>
                <a:gd name="T69" fmla="*/ 21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6" h="436">
                  <a:moveTo>
                    <a:pt x="0" y="218"/>
                  </a:moveTo>
                  <a:lnTo>
                    <a:pt x="0" y="218"/>
                  </a:lnTo>
                  <a:lnTo>
                    <a:pt x="1" y="241"/>
                  </a:lnTo>
                  <a:lnTo>
                    <a:pt x="4" y="263"/>
                  </a:lnTo>
                  <a:lnTo>
                    <a:pt x="9" y="284"/>
                  </a:lnTo>
                  <a:lnTo>
                    <a:pt x="17" y="303"/>
                  </a:lnTo>
                  <a:lnTo>
                    <a:pt x="26" y="322"/>
                  </a:lnTo>
                  <a:lnTo>
                    <a:pt x="37" y="340"/>
                  </a:lnTo>
                  <a:lnTo>
                    <a:pt x="50" y="357"/>
                  </a:lnTo>
                  <a:lnTo>
                    <a:pt x="63" y="373"/>
                  </a:lnTo>
                  <a:lnTo>
                    <a:pt x="79" y="387"/>
                  </a:lnTo>
                  <a:lnTo>
                    <a:pt x="96" y="399"/>
                  </a:lnTo>
                  <a:lnTo>
                    <a:pt x="114" y="410"/>
                  </a:lnTo>
                  <a:lnTo>
                    <a:pt x="133" y="419"/>
                  </a:lnTo>
                  <a:lnTo>
                    <a:pt x="152" y="427"/>
                  </a:lnTo>
                  <a:lnTo>
                    <a:pt x="173" y="432"/>
                  </a:lnTo>
                  <a:lnTo>
                    <a:pt x="196" y="435"/>
                  </a:lnTo>
                  <a:lnTo>
                    <a:pt x="218" y="436"/>
                  </a:lnTo>
                  <a:lnTo>
                    <a:pt x="218" y="436"/>
                  </a:lnTo>
                  <a:lnTo>
                    <a:pt x="240" y="435"/>
                  </a:lnTo>
                  <a:lnTo>
                    <a:pt x="261" y="432"/>
                  </a:lnTo>
                  <a:lnTo>
                    <a:pt x="282" y="427"/>
                  </a:lnTo>
                  <a:lnTo>
                    <a:pt x="302" y="419"/>
                  </a:lnTo>
                  <a:lnTo>
                    <a:pt x="322" y="410"/>
                  </a:lnTo>
                  <a:lnTo>
                    <a:pt x="340" y="399"/>
                  </a:lnTo>
                  <a:lnTo>
                    <a:pt x="356" y="387"/>
                  </a:lnTo>
                  <a:lnTo>
                    <a:pt x="371" y="373"/>
                  </a:lnTo>
                  <a:lnTo>
                    <a:pt x="386" y="357"/>
                  </a:lnTo>
                  <a:lnTo>
                    <a:pt x="398" y="340"/>
                  </a:lnTo>
                  <a:lnTo>
                    <a:pt x="409" y="322"/>
                  </a:lnTo>
                  <a:lnTo>
                    <a:pt x="418" y="303"/>
                  </a:lnTo>
                  <a:lnTo>
                    <a:pt x="425" y="284"/>
                  </a:lnTo>
                  <a:lnTo>
                    <a:pt x="431" y="263"/>
                  </a:lnTo>
                  <a:lnTo>
                    <a:pt x="435" y="241"/>
                  </a:lnTo>
                  <a:lnTo>
                    <a:pt x="436" y="218"/>
                  </a:lnTo>
                  <a:lnTo>
                    <a:pt x="436" y="218"/>
                  </a:lnTo>
                  <a:lnTo>
                    <a:pt x="435" y="196"/>
                  </a:lnTo>
                  <a:lnTo>
                    <a:pt x="431" y="174"/>
                  </a:lnTo>
                  <a:lnTo>
                    <a:pt x="425" y="154"/>
                  </a:lnTo>
                  <a:lnTo>
                    <a:pt x="418" y="134"/>
                  </a:lnTo>
                  <a:lnTo>
                    <a:pt x="409" y="115"/>
                  </a:lnTo>
                  <a:lnTo>
                    <a:pt x="398" y="97"/>
                  </a:lnTo>
                  <a:lnTo>
                    <a:pt x="386" y="80"/>
                  </a:lnTo>
                  <a:lnTo>
                    <a:pt x="371" y="64"/>
                  </a:lnTo>
                  <a:lnTo>
                    <a:pt x="356" y="50"/>
                  </a:lnTo>
                  <a:lnTo>
                    <a:pt x="340" y="37"/>
                  </a:lnTo>
                  <a:lnTo>
                    <a:pt x="322" y="27"/>
                  </a:lnTo>
                  <a:lnTo>
                    <a:pt x="302" y="17"/>
                  </a:lnTo>
                  <a:lnTo>
                    <a:pt x="282" y="11"/>
                  </a:lnTo>
                  <a:lnTo>
                    <a:pt x="261" y="5"/>
                  </a:lnTo>
                  <a:lnTo>
                    <a:pt x="24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196" y="1"/>
                  </a:lnTo>
                  <a:lnTo>
                    <a:pt x="173" y="5"/>
                  </a:lnTo>
                  <a:lnTo>
                    <a:pt x="152" y="11"/>
                  </a:lnTo>
                  <a:lnTo>
                    <a:pt x="133" y="17"/>
                  </a:lnTo>
                  <a:lnTo>
                    <a:pt x="114" y="27"/>
                  </a:lnTo>
                  <a:lnTo>
                    <a:pt x="96" y="37"/>
                  </a:lnTo>
                  <a:lnTo>
                    <a:pt x="79" y="50"/>
                  </a:lnTo>
                  <a:lnTo>
                    <a:pt x="63" y="64"/>
                  </a:lnTo>
                  <a:lnTo>
                    <a:pt x="50" y="80"/>
                  </a:lnTo>
                  <a:lnTo>
                    <a:pt x="37" y="97"/>
                  </a:lnTo>
                  <a:lnTo>
                    <a:pt x="26" y="115"/>
                  </a:lnTo>
                  <a:lnTo>
                    <a:pt x="17" y="134"/>
                  </a:lnTo>
                  <a:lnTo>
                    <a:pt x="9" y="154"/>
                  </a:lnTo>
                  <a:lnTo>
                    <a:pt x="4" y="174"/>
                  </a:lnTo>
                  <a:lnTo>
                    <a:pt x="1" y="196"/>
                  </a:lnTo>
                  <a:lnTo>
                    <a:pt x="0" y="218"/>
                  </a:ln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64" name="Grafika 63" descr="Działania Ministerstwa Klimatu i Środowiska&#10;&#10;Obraz przedstawia jakie według respondenta Ministerstwo Klimatu i Środowiska powinno podjąć jeszcze działania, żeby skutecznie poprawić jakość powietrza: obniżyć ceny ekologicznych źródeł energii - 3%.">
            <a:extLst>
              <a:ext uri="{FF2B5EF4-FFF2-40B4-BE49-F238E27FC236}">
                <a16:creationId xmlns:a16="http://schemas.microsoft.com/office/drawing/2014/main" id="{CE999449-F555-4D9D-80AB-D3844288A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062" y="4261028"/>
            <a:ext cx="504000" cy="504000"/>
          </a:xfrm>
          <a:prstGeom prst="rect">
            <a:avLst/>
          </a:prstGeom>
        </p:spPr>
      </p:pic>
      <p:grpSp>
        <p:nvGrpSpPr>
          <p:cNvPr id="65" name="Grupa 64" descr="Działania Ministerstwa Klimatu i Środowiska&#10;&#10;Obraz przedstawia jakie według respondenta Ministerstwo Klimatu i Środowiska powinno podjąć jeszcze działania, żeby skutecznie poprawić jakość powietrza: promować odnawialne źródła energii, nowoczesne rozwiązania - 12%.">
            <a:extLst>
              <a:ext uri="{FF2B5EF4-FFF2-40B4-BE49-F238E27FC236}">
                <a16:creationId xmlns:a16="http://schemas.microsoft.com/office/drawing/2014/main" id="{D94EFB1D-38B4-4BCF-A2B7-F559A493DEDD}"/>
              </a:ext>
            </a:extLst>
          </p:cNvPr>
          <p:cNvGrpSpPr/>
          <p:nvPr/>
        </p:nvGrpSpPr>
        <p:grpSpPr>
          <a:xfrm>
            <a:off x="993146" y="2221263"/>
            <a:ext cx="360905" cy="392651"/>
            <a:chOff x="3673475" y="2644776"/>
            <a:chExt cx="685800" cy="746125"/>
          </a:xfrm>
          <a:solidFill>
            <a:srgbClr val="A1C1C0"/>
          </a:solidFill>
        </p:grpSpPr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0443E7BF-2BDE-4EBA-B0AB-DC228CEC3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475" y="2644776"/>
              <a:ext cx="685800" cy="652463"/>
            </a:xfrm>
            <a:custGeom>
              <a:avLst/>
              <a:gdLst>
                <a:gd name="T0" fmla="*/ 67 w 862"/>
                <a:gd name="T1" fmla="*/ 803 h 822"/>
                <a:gd name="T2" fmla="*/ 106 w 862"/>
                <a:gd name="T3" fmla="*/ 822 h 822"/>
                <a:gd name="T4" fmla="*/ 379 w 862"/>
                <a:gd name="T5" fmla="*/ 719 h 822"/>
                <a:gd name="T6" fmla="*/ 401 w 862"/>
                <a:gd name="T7" fmla="*/ 656 h 822"/>
                <a:gd name="T8" fmla="*/ 468 w 862"/>
                <a:gd name="T9" fmla="*/ 483 h 822"/>
                <a:gd name="T10" fmla="*/ 524 w 862"/>
                <a:gd name="T11" fmla="*/ 435 h 822"/>
                <a:gd name="T12" fmla="*/ 635 w 862"/>
                <a:gd name="T13" fmla="*/ 407 h 822"/>
                <a:gd name="T14" fmla="*/ 725 w 862"/>
                <a:gd name="T15" fmla="*/ 389 h 822"/>
                <a:gd name="T16" fmla="*/ 781 w 862"/>
                <a:gd name="T17" fmla="*/ 356 h 822"/>
                <a:gd name="T18" fmla="*/ 823 w 862"/>
                <a:gd name="T19" fmla="*/ 288 h 822"/>
                <a:gd name="T20" fmla="*/ 834 w 862"/>
                <a:gd name="T21" fmla="*/ 207 h 822"/>
                <a:gd name="T22" fmla="*/ 826 w 862"/>
                <a:gd name="T23" fmla="*/ 106 h 822"/>
                <a:gd name="T24" fmla="*/ 850 w 862"/>
                <a:gd name="T25" fmla="*/ 30 h 822"/>
                <a:gd name="T26" fmla="*/ 862 w 862"/>
                <a:gd name="T27" fmla="*/ 7 h 822"/>
                <a:gd name="T28" fmla="*/ 823 w 862"/>
                <a:gd name="T29" fmla="*/ 0 h 822"/>
                <a:gd name="T30" fmla="*/ 696 w 862"/>
                <a:gd name="T31" fmla="*/ 19 h 822"/>
                <a:gd name="T32" fmla="*/ 573 w 862"/>
                <a:gd name="T33" fmla="*/ 64 h 822"/>
                <a:gd name="T34" fmla="*/ 449 w 862"/>
                <a:gd name="T35" fmla="*/ 151 h 822"/>
                <a:gd name="T36" fmla="*/ 395 w 862"/>
                <a:gd name="T37" fmla="*/ 240 h 822"/>
                <a:gd name="T38" fmla="*/ 381 w 862"/>
                <a:gd name="T39" fmla="*/ 317 h 822"/>
                <a:gd name="T40" fmla="*/ 391 w 862"/>
                <a:gd name="T41" fmla="*/ 387 h 822"/>
                <a:gd name="T42" fmla="*/ 461 w 862"/>
                <a:gd name="T43" fmla="*/ 317 h 822"/>
                <a:gd name="T44" fmla="*/ 584 w 862"/>
                <a:gd name="T45" fmla="*/ 160 h 822"/>
                <a:gd name="T46" fmla="*/ 648 w 862"/>
                <a:gd name="T47" fmla="*/ 120 h 822"/>
                <a:gd name="T48" fmla="*/ 721 w 862"/>
                <a:gd name="T49" fmla="*/ 100 h 822"/>
                <a:gd name="T50" fmla="*/ 710 w 862"/>
                <a:gd name="T51" fmla="*/ 117 h 822"/>
                <a:gd name="T52" fmla="*/ 629 w 862"/>
                <a:gd name="T53" fmla="*/ 164 h 822"/>
                <a:gd name="T54" fmla="*/ 539 w 862"/>
                <a:gd name="T55" fmla="*/ 254 h 822"/>
                <a:gd name="T56" fmla="*/ 433 w 862"/>
                <a:gd name="T57" fmla="*/ 443 h 822"/>
                <a:gd name="T58" fmla="*/ 402 w 862"/>
                <a:gd name="T59" fmla="*/ 510 h 822"/>
                <a:gd name="T60" fmla="*/ 390 w 862"/>
                <a:gd name="T61" fmla="*/ 502 h 822"/>
                <a:gd name="T62" fmla="*/ 303 w 862"/>
                <a:gd name="T63" fmla="*/ 386 h 822"/>
                <a:gd name="T64" fmla="*/ 194 w 862"/>
                <a:gd name="T65" fmla="*/ 295 h 822"/>
                <a:gd name="T66" fmla="*/ 129 w 862"/>
                <a:gd name="T67" fmla="*/ 272 h 822"/>
                <a:gd name="T68" fmla="*/ 107 w 862"/>
                <a:gd name="T69" fmla="*/ 258 h 822"/>
                <a:gd name="T70" fmla="*/ 196 w 862"/>
                <a:gd name="T71" fmla="*/ 272 h 822"/>
                <a:gd name="T72" fmla="*/ 273 w 862"/>
                <a:gd name="T73" fmla="*/ 327 h 822"/>
                <a:gd name="T74" fmla="*/ 368 w 862"/>
                <a:gd name="T75" fmla="*/ 435 h 822"/>
                <a:gd name="T76" fmla="*/ 360 w 862"/>
                <a:gd name="T77" fmla="*/ 333 h 822"/>
                <a:gd name="T78" fmla="*/ 297 w 862"/>
                <a:gd name="T79" fmla="*/ 254 h 822"/>
                <a:gd name="T80" fmla="*/ 202 w 862"/>
                <a:gd name="T81" fmla="*/ 213 h 822"/>
                <a:gd name="T82" fmla="*/ 113 w 862"/>
                <a:gd name="T83" fmla="*/ 201 h 822"/>
                <a:gd name="T84" fmla="*/ 25 w 862"/>
                <a:gd name="T85" fmla="*/ 207 h 822"/>
                <a:gd name="T86" fmla="*/ 0 w 862"/>
                <a:gd name="T87" fmla="*/ 218 h 822"/>
                <a:gd name="T88" fmla="*/ 25 w 862"/>
                <a:gd name="T89" fmla="*/ 246 h 822"/>
                <a:gd name="T90" fmla="*/ 45 w 862"/>
                <a:gd name="T91" fmla="*/ 336 h 822"/>
                <a:gd name="T92" fmla="*/ 67 w 862"/>
                <a:gd name="T93" fmla="*/ 400 h 822"/>
                <a:gd name="T94" fmla="*/ 129 w 862"/>
                <a:gd name="T95" fmla="*/ 449 h 822"/>
                <a:gd name="T96" fmla="*/ 210 w 862"/>
                <a:gd name="T97" fmla="*/ 452 h 822"/>
                <a:gd name="T98" fmla="*/ 298 w 862"/>
                <a:gd name="T99" fmla="*/ 457 h 822"/>
                <a:gd name="T100" fmla="*/ 332 w 862"/>
                <a:gd name="T101" fmla="*/ 479 h 822"/>
                <a:gd name="T102" fmla="*/ 382 w 862"/>
                <a:gd name="T103" fmla="*/ 552 h 822"/>
                <a:gd name="T104" fmla="*/ 353 w 862"/>
                <a:gd name="T105" fmla="*/ 654 h 822"/>
                <a:gd name="T106" fmla="*/ 401 w 862"/>
                <a:gd name="T107" fmla="*/ 65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2" h="822">
                  <a:moveTo>
                    <a:pt x="61" y="772"/>
                  </a:moveTo>
                  <a:lnTo>
                    <a:pt x="61" y="772"/>
                  </a:lnTo>
                  <a:lnTo>
                    <a:pt x="61" y="783"/>
                  </a:lnTo>
                  <a:lnTo>
                    <a:pt x="64" y="794"/>
                  </a:lnTo>
                  <a:lnTo>
                    <a:pt x="67" y="803"/>
                  </a:lnTo>
                  <a:lnTo>
                    <a:pt x="73" y="809"/>
                  </a:lnTo>
                  <a:lnTo>
                    <a:pt x="79" y="816"/>
                  </a:lnTo>
                  <a:lnTo>
                    <a:pt x="87" y="819"/>
                  </a:lnTo>
                  <a:lnTo>
                    <a:pt x="95" y="822"/>
                  </a:lnTo>
                  <a:lnTo>
                    <a:pt x="106" y="822"/>
                  </a:lnTo>
                  <a:lnTo>
                    <a:pt x="505" y="822"/>
                  </a:lnTo>
                  <a:lnTo>
                    <a:pt x="505" y="757"/>
                  </a:lnTo>
                  <a:lnTo>
                    <a:pt x="126" y="757"/>
                  </a:lnTo>
                  <a:lnTo>
                    <a:pt x="126" y="719"/>
                  </a:lnTo>
                  <a:lnTo>
                    <a:pt x="379" y="71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90" y="688"/>
                  </a:lnTo>
                  <a:lnTo>
                    <a:pt x="401" y="656"/>
                  </a:lnTo>
                  <a:lnTo>
                    <a:pt x="401" y="656"/>
                  </a:lnTo>
                  <a:lnTo>
                    <a:pt x="436" y="558"/>
                  </a:lnTo>
                  <a:lnTo>
                    <a:pt x="454" y="513"/>
                  </a:lnTo>
                  <a:lnTo>
                    <a:pt x="468" y="483"/>
                  </a:lnTo>
                  <a:lnTo>
                    <a:pt x="468" y="483"/>
                  </a:lnTo>
                  <a:lnTo>
                    <a:pt x="475" y="471"/>
                  </a:lnTo>
                  <a:lnTo>
                    <a:pt x="486" y="460"/>
                  </a:lnTo>
                  <a:lnTo>
                    <a:pt x="497" y="451"/>
                  </a:lnTo>
                  <a:lnTo>
                    <a:pt x="510" y="441"/>
                  </a:lnTo>
                  <a:lnTo>
                    <a:pt x="524" y="435"/>
                  </a:lnTo>
                  <a:lnTo>
                    <a:pt x="539" y="429"/>
                  </a:lnTo>
                  <a:lnTo>
                    <a:pt x="553" y="424"/>
                  </a:lnTo>
                  <a:lnTo>
                    <a:pt x="570" y="420"/>
                  </a:lnTo>
                  <a:lnTo>
                    <a:pt x="603" y="413"/>
                  </a:lnTo>
                  <a:lnTo>
                    <a:pt x="635" y="407"/>
                  </a:lnTo>
                  <a:lnTo>
                    <a:pt x="668" y="403"/>
                  </a:lnTo>
                  <a:lnTo>
                    <a:pt x="696" y="398"/>
                  </a:lnTo>
                  <a:lnTo>
                    <a:pt x="696" y="398"/>
                  </a:lnTo>
                  <a:lnTo>
                    <a:pt x="712" y="393"/>
                  </a:lnTo>
                  <a:lnTo>
                    <a:pt x="725" y="389"/>
                  </a:lnTo>
                  <a:lnTo>
                    <a:pt x="739" y="384"/>
                  </a:lnTo>
                  <a:lnTo>
                    <a:pt x="750" y="378"/>
                  </a:lnTo>
                  <a:lnTo>
                    <a:pt x="763" y="372"/>
                  </a:lnTo>
                  <a:lnTo>
                    <a:pt x="772" y="364"/>
                  </a:lnTo>
                  <a:lnTo>
                    <a:pt x="781" y="356"/>
                  </a:lnTo>
                  <a:lnTo>
                    <a:pt x="791" y="348"/>
                  </a:lnTo>
                  <a:lnTo>
                    <a:pt x="797" y="339"/>
                  </a:lnTo>
                  <a:lnTo>
                    <a:pt x="805" y="330"/>
                  </a:lnTo>
                  <a:lnTo>
                    <a:pt x="816" y="309"/>
                  </a:lnTo>
                  <a:lnTo>
                    <a:pt x="823" y="288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3" y="244"/>
                  </a:lnTo>
                  <a:lnTo>
                    <a:pt x="834" y="226"/>
                  </a:lnTo>
                  <a:lnTo>
                    <a:pt x="834" y="207"/>
                  </a:lnTo>
                  <a:lnTo>
                    <a:pt x="834" y="191"/>
                  </a:lnTo>
                  <a:lnTo>
                    <a:pt x="831" y="157"/>
                  </a:lnTo>
                  <a:lnTo>
                    <a:pt x="828" y="120"/>
                  </a:lnTo>
                  <a:lnTo>
                    <a:pt x="828" y="120"/>
                  </a:lnTo>
                  <a:lnTo>
                    <a:pt x="826" y="106"/>
                  </a:lnTo>
                  <a:lnTo>
                    <a:pt x="828" y="94"/>
                  </a:lnTo>
                  <a:lnTo>
                    <a:pt x="831" y="73"/>
                  </a:lnTo>
                  <a:lnTo>
                    <a:pt x="836" y="56"/>
                  </a:lnTo>
                  <a:lnTo>
                    <a:pt x="844" y="42"/>
                  </a:lnTo>
                  <a:lnTo>
                    <a:pt x="850" y="30"/>
                  </a:lnTo>
                  <a:lnTo>
                    <a:pt x="856" y="21"/>
                  </a:lnTo>
                  <a:lnTo>
                    <a:pt x="861" y="14"/>
                  </a:lnTo>
                  <a:lnTo>
                    <a:pt x="862" y="8"/>
                  </a:lnTo>
                  <a:lnTo>
                    <a:pt x="862" y="8"/>
                  </a:lnTo>
                  <a:lnTo>
                    <a:pt x="862" y="7"/>
                  </a:lnTo>
                  <a:lnTo>
                    <a:pt x="861" y="4"/>
                  </a:lnTo>
                  <a:lnTo>
                    <a:pt x="853" y="2"/>
                  </a:lnTo>
                  <a:lnTo>
                    <a:pt x="840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792" y="2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29" y="11"/>
                  </a:lnTo>
                  <a:lnTo>
                    <a:pt x="696" y="19"/>
                  </a:lnTo>
                  <a:lnTo>
                    <a:pt x="654" y="30"/>
                  </a:lnTo>
                  <a:lnTo>
                    <a:pt x="654" y="30"/>
                  </a:lnTo>
                  <a:lnTo>
                    <a:pt x="628" y="39"/>
                  </a:lnTo>
                  <a:lnTo>
                    <a:pt x="600" y="50"/>
                  </a:lnTo>
                  <a:lnTo>
                    <a:pt x="573" y="64"/>
                  </a:lnTo>
                  <a:lnTo>
                    <a:pt x="545" y="78"/>
                  </a:lnTo>
                  <a:lnTo>
                    <a:pt x="519" y="94"/>
                  </a:lnTo>
                  <a:lnTo>
                    <a:pt x="494" y="111"/>
                  </a:lnTo>
                  <a:lnTo>
                    <a:pt x="471" y="131"/>
                  </a:lnTo>
                  <a:lnTo>
                    <a:pt x="449" y="151"/>
                  </a:lnTo>
                  <a:lnTo>
                    <a:pt x="430" y="174"/>
                  </a:lnTo>
                  <a:lnTo>
                    <a:pt x="413" y="199"/>
                  </a:lnTo>
                  <a:lnTo>
                    <a:pt x="405" y="212"/>
                  </a:lnTo>
                  <a:lnTo>
                    <a:pt x="399" y="226"/>
                  </a:lnTo>
                  <a:lnTo>
                    <a:pt x="395" y="240"/>
                  </a:lnTo>
                  <a:lnTo>
                    <a:pt x="390" y="254"/>
                  </a:lnTo>
                  <a:lnTo>
                    <a:pt x="385" y="269"/>
                  </a:lnTo>
                  <a:lnTo>
                    <a:pt x="384" y="285"/>
                  </a:lnTo>
                  <a:lnTo>
                    <a:pt x="382" y="300"/>
                  </a:lnTo>
                  <a:lnTo>
                    <a:pt x="381" y="317"/>
                  </a:lnTo>
                  <a:lnTo>
                    <a:pt x="382" y="334"/>
                  </a:lnTo>
                  <a:lnTo>
                    <a:pt x="384" y="351"/>
                  </a:lnTo>
                  <a:lnTo>
                    <a:pt x="387" y="368"/>
                  </a:lnTo>
                  <a:lnTo>
                    <a:pt x="391" y="387"/>
                  </a:lnTo>
                  <a:lnTo>
                    <a:pt x="391" y="387"/>
                  </a:lnTo>
                  <a:lnTo>
                    <a:pt x="404" y="432"/>
                  </a:lnTo>
                  <a:lnTo>
                    <a:pt x="404" y="432"/>
                  </a:lnTo>
                  <a:lnTo>
                    <a:pt x="423" y="392"/>
                  </a:lnTo>
                  <a:lnTo>
                    <a:pt x="441" y="353"/>
                  </a:lnTo>
                  <a:lnTo>
                    <a:pt x="461" y="317"/>
                  </a:lnTo>
                  <a:lnTo>
                    <a:pt x="483" y="282"/>
                  </a:lnTo>
                  <a:lnTo>
                    <a:pt x="505" y="247"/>
                  </a:lnTo>
                  <a:lnTo>
                    <a:pt x="530" y="216"/>
                  </a:lnTo>
                  <a:lnTo>
                    <a:pt x="556" y="187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600" y="148"/>
                  </a:lnTo>
                  <a:lnTo>
                    <a:pt x="617" y="137"/>
                  </a:lnTo>
                  <a:lnTo>
                    <a:pt x="632" y="128"/>
                  </a:lnTo>
                  <a:lnTo>
                    <a:pt x="648" y="120"/>
                  </a:lnTo>
                  <a:lnTo>
                    <a:pt x="663" y="112"/>
                  </a:lnTo>
                  <a:lnTo>
                    <a:pt x="679" y="108"/>
                  </a:lnTo>
                  <a:lnTo>
                    <a:pt x="704" y="101"/>
                  </a:lnTo>
                  <a:lnTo>
                    <a:pt x="713" y="100"/>
                  </a:lnTo>
                  <a:lnTo>
                    <a:pt x="721" y="100"/>
                  </a:lnTo>
                  <a:lnTo>
                    <a:pt x="725" y="100"/>
                  </a:lnTo>
                  <a:lnTo>
                    <a:pt x="727" y="103"/>
                  </a:lnTo>
                  <a:lnTo>
                    <a:pt x="725" y="106"/>
                  </a:lnTo>
                  <a:lnTo>
                    <a:pt x="719" y="111"/>
                  </a:lnTo>
                  <a:lnTo>
                    <a:pt x="710" y="117"/>
                  </a:lnTo>
                  <a:lnTo>
                    <a:pt x="696" y="125"/>
                  </a:lnTo>
                  <a:lnTo>
                    <a:pt x="696" y="125"/>
                  </a:lnTo>
                  <a:lnTo>
                    <a:pt x="671" y="137"/>
                  </a:lnTo>
                  <a:lnTo>
                    <a:pt x="649" y="150"/>
                  </a:lnTo>
                  <a:lnTo>
                    <a:pt x="629" y="164"/>
                  </a:lnTo>
                  <a:lnTo>
                    <a:pt x="609" y="179"/>
                  </a:lnTo>
                  <a:lnTo>
                    <a:pt x="590" y="196"/>
                  </a:lnTo>
                  <a:lnTo>
                    <a:pt x="572" y="215"/>
                  </a:lnTo>
                  <a:lnTo>
                    <a:pt x="556" y="233"/>
                  </a:lnTo>
                  <a:lnTo>
                    <a:pt x="539" y="254"/>
                  </a:lnTo>
                  <a:lnTo>
                    <a:pt x="525" y="274"/>
                  </a:lnTo>
                  <a:lnTo>
                    <a:pt x="510" y="295"/>
                  </a:lnTo>
                  <a:lnTo>
                    <a:pt x="483" y="342"/>
                  </a:lnTo>
                  <a:lnTo>
                    <a:pt x="458" y="390"/>
                  </a:lnTo>
                  <a:lnTo>
                    <a:pt x="433" y="443"/>
                  </a:lnTo>
                  <a:lnTo>
                    <a:pt x="433" y="443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4" y="508"/>
                  </a:lnTo>
                  <a:lnTo>
                    <a:pt x="402" y="510"/>
                  </a:lnTo>
                  <a:lnTo>
                    <a:pt x="401" y="511"/>
                  </a:lnTo>
                  <a:lnTo>
                    <a:pt x="398" y="510"/>
                  </a:lnTo>
                  <a:lnTo>
                    <a:pt x="396" y="508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70" y="474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26" y="415"/>
                  </a:lnTo>
                  <a:lnTo>
                    <a:pt x="303" y="386"/>
                  </a:lnTo>
                  <a:lnTo>
                    <a:pt x="278" y="359"/>
                  </a:lnTo>
                  <a:lnTo>
                    <a:pt x="252" y="334"/>
                  </a:lnTo>
                  <a:lnTo>
                    <a:pt x="224" y="314"/>
                  </a:lnTo>
                  <a:lnTo>
                    <a:pt x="210" y="305"/>
                  </a:lnTo>
                  <a:lnTo>
                    <a:pt x="194" y="295"/>
                  </a:lnTo>
                  <a:lnTo>
                    <a:pt x="179" y="288"/>
                  </a:lnTo>
                  <a:lnTo>
                    <a:pt x="163" y="282"/>
                  </a:lnTo>
                  <a:lnTo>
                    <a:pt x="146" y="275"/>
                  </a:lnTo>
                  <a:lnTo>
                    <a:pt x="129" y="272"/>
                  </a:lnTo>
                  <a:lnTo>
                    <a:pt x="129" y="272"/>
                  </a:lnTo>
                  <a:lnTo>
                    <a:pt x="110" y="266"/>
                  </a:lnTo>
                  <a:lnTo>
                    <a:pt x="106" y="264"/>
                  </a:lnTo>
                  <a:lnTo>
                    <a:pt x="104" y="261"/>
                  </a:lnTo>
                  <a:lnTo>
                    <a:pt x="104" y="260"/>
                  </a:lnTo>
                  <a:lnTo>
                    <a:pt x="107" y="258"/>
                  </a:lnTo>
                  <a:lnTo>
                    <a:pt x="120" y="257"/>
                  </a:lnTo>
                  <a:lnTo>
                    <a:pt x="137" y="258"/>
                  </a:lnTo>
                  <a:lnTo>
                    <a:pt x="158" y="261"/>
                  </a:lnTo>
                  <a:lnTo>
                    <a:pt x="183" y="268"/>
                  </a:lnTo>
                  <a:lnTo>
                    <a:pt x="196" y="272"/>
                  </a:lnTo>
                  <a:lnTo>
                    <a:pt x="208" y="278"/>
                  </a:lnTo>
                  <a:lnTo>
                    <a:pt x="208" y="278"/>
                  </a:lnTo>
                  <a:lnTo>
                    <a:pt x="230" y="292"/>
                  </a:lnTo>
                  <a:lnTo>
                    <a:pt x="253" y="308"/>
                  </a:lnTo>
                  <a:lnTo>
                    <a:pt x="273" y="327"/>
                  </a:lnTo>
                  <a:lnTo>
                    <a:pt x="294" y="345"/>
                  </a:lnTo>
                  <a:lnTo>
                    <a:pt x="312" y="365"/>
                  </a:lnTo>
                  <a:lnTo>
                    <a:pt x="331" y="387"/>
                  </a:lnTo>
                  <a:lnTo>
                    <a:pt x="368" y="435"/>
                  </a:lnTo>
                  <a:lnTo>
                    <a:pt x="368" y="435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70" y="378"/>
                  </a:lnTo>
                  <a:lnTo>
                    <a:pt x="367" y="354"/>
                  </a:lnTo>
                  <a:lnTo>
                    <a:pt x="360" y="333"/>
                  </a:lnTo>
                  <a:lnTo>
                    <a:pt x="353" y="314"/>
                  </a:lnTo>
                  <a:lnTo>
                    <a:pt x="342" y="295"/>
                  </a:lnTo>
                  <a:lnTo>
                    <a:pt x="328" y="280"/>
                  </a:lnTo>
                  <a:lnTo>
                    <a:pt x="314" y="266"/>
                  </a:lnTo>
                  <a:lnTo>
                    <a:pt x="297" y="254"/>
                  </a:lnTo>
                  <a:lnTo>
                    <a:pt x="280" y="243"/>
                  </a:lnTo>
                  <a:lnTo>
                    <a:pt x="261" y="233"/>
                  </a:lnTo>
                  <a:lnTo>
                    <a:pt x="241" y="226"/>
                  </a:lnTo>
                  <a:lnTo>
                    <a:pt x="222" y="218"/>
                  </a:lnTo>
                  <a:lnTo>
                    <a:pt x="202" y="213"/>
                  </a:lnTo>
                  <a:lnTo>
                    <a:pt x="182" y="209"/>
                  </a:lnTo>
                  <a:lnTo>
                    <a:pt x="161" y="205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13" y="201"/>
                  </a:lnTo>
                  <a:lnTo>
                    <a:pt x="90" y="201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45" y="204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14" y="210"/>
                  </a:lnTo>
                  <a:lnTo>
                    <a:pt x="5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5" y="226"/>
                  </a:lnTo>
                  <a:lnTo>
                    <a:pt x="17" y="238"/>
                  </a:lnTo>
                  <a:lnTo>
                    <a:pt x="25" y="246"/>
                  </a:lnTo>
                  <a:lnTo>
                    <a:pt x="31" y="257"/>
                  </a:lnTo>
                  <a:lnTo>
                    <a:pt x="36" y="271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5" y="336"/>
                  </a:lnTo>
                  <a:lnTo>
                    <a:pt x="50" y="359"/>
                  </a:lnTo>
                  <a:lnTo>
                    <a:pt x="54" y="372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67" y="400"/>
                  </a:lnTo>
                  <a:lnTo>
                    <a:pt x="74" y="412"/>
                  </a:lnTo>
                  <a:lnTo>
                    <a:pt x="85" y="424"/>
                  </a:lnTo>
                  <a:lnTo>
                    <a:pt x="98" y="435"/>
                  </a:lnTo>
                  <a:lnTo>
                    <a:pt x="112" y="443"/>
                  </a:lnTo>
                  <a:lnTo>
                    <a:pt x="129" y="449"/>
                  </a:lnTo>
                  <a:lnTo>
                    <a:pt x="148" y="452"/>
                  </a:lnTo>
                  <a:lnTo>
                    <a:pt x="168" y="454"/>
                  </a:lnTo>
                  <a:lnTo>
                    <a:pt x="168" y="454"/>
                  </a:lnTo>
                  <a:lnTo>
                    <a:pt x="188" y="454"/>
                  </a:lnTo>
                  <a:lnTo>
                    <a:pt x="210" y="452"/>
                  </a:lnTo>
                  <a:lnTo>
                    <a:pt x="233" y="451"/>
                  </a:lnTo>
                  <a:lnTo>
                    <a:pt x="255" y="451"/>
                  </a:lnTo>
                  <a:lnTo>
                    <a:pt x="278" y="452"/>
                  </a:lnTo>
                  <a:lnTo>
                    <a:pt x="289" y="454"/>
                  </a:lnTo>
                  <a:lnTo>
                    <a:pt x="298" y="457"/>
                  </a:lnTo>
                  <a:lnTo>
                    <a:pt x="309" y="460"/>
                  </a:lnTo>
                  <a:lnTo>
                    <a:pt x="317" y="465"/>
                  </a:lnTo>
                  <a:lnTo>
                    <a:pt x="326" y="471"/>
                  </a:lnTo>
                  <a:lnTo>
                    <a:pt x="332" y="479"/>
                  </a:lnTo>
                  <a:lnTo>
                    <a:pt x="332" y="479"/>
                  </a:lnTo>
                  <a:lnTo>
                    <a:pt x="346" y="496"/>
                  </a:lnTo>
                  <a:lnTo>
                    <a:pt x="359" y="514"/>
                  </a:lnTo>
                  <a:lnTo>
                    <a:pt x="379" y="545"/>
                  </a:lnTo>
                  <a:lnTo>
                    <a:pt x="379" y="545"/>
                  </a:lnTo>
                  <a:lnTo>
                    <a:pt x="382" y="552"/>
                  </a:lnTo>
                  <a:lnTo>
                    <a:pt x="384" y="556"/>
                  </a:lnTo>
                  <a:lnTo>
                    <a:pt x="384" y="563"/>
                  </a:lnTo>
                  <a:lnTo>
                    <a:pt x="382" y="569"/>
                  </a:lnTo>
                  <a:lnTo>
                    <a:pt x="382" y="569"/>
                  </a:lnTo>
                  <a:lnTo>
                    <a:pt x="353" y="654"/>
                  </a:lnTo>
                  <a:lnTo>
                    <a:pt x="61" y="654"/>
                  </a:lnTo>
                  <a:lnTo>
                    <a:pt x="61" y="772"/>
                  </a:lnTo>
                  <a:lnTo>
                    <a:pt x="61" y="772"/>
                  </a:lnTo>
                  <a:close/>
                  <a:moveTo>
                    <a:pt x="353" y="654"/>
                  </a:moveTo>
                  <a:lnTo>
                    <a:pt x="401" y="654"/>
                  </a:lnTo>
                  <a:lnTo>
                    <a:pt x="401" y="656"/>
                  </a:lnTo>
                  <a:lnTo>
                    <a:pt x="353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1AD3145E-3609-4029-917F-CE56AE0D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154363"/>
              <a:ext cx="254000" cy="236538"/>
            </a:xfrm>
            <a:custGeom>
              <a:avLst/>
              <a:gdLst>
                <a:gd name="T0" fmla="*/ 208 w 318"/>
                <a:gd name="T1" fmla="*/ 18 h 298"/>
                <a:gd name="T2" fmla="*/ 208 w 318"/>
                <a:gd name="T3" fmla="*/ 68 h 298"/>
                <a:gd name="T4" fmla="*/ 314 w 318"/>
                <a:gd name="T5" fmla="*/ 68 h 298"/>
                <a:gd name="T6" fmla="*/ 314 w 318"/>
                <a:gd name="T7" fmla="*/ 68 h 298"/>
                <a:gd name="T8" fmla="*/ 315 w 318"/>
                <a:gd name="T9" fmla="*/ 70 h 298"/>
                <a:gd name="T10" fmla="*/ 317 w 318"/>
                <a:gd name="T11" fmla="*/ 70 h 298"/>
                <a:gd name="T12" fmla="*/ 318 w 318"/>
                <a:gd name="T13" fmla="*/ 74 h 298"/>
                <a:gd name="T14" fmla="*/ 318 w 318"/>
                <a:gd name="T15" fmla="*/ 112 h 298"/>
                <a:gd name="T16" fmla="*/ 318 w 318"/>
                <a:gd name="T17" fmla="*/ 112 h 298"/>
                <a:gd name="T18" fmla="*/ 317 w 318"/>
                <a:gd name="T19" fmla="*/ 116 h 298"/>
                <a:gd name="T20" fmla="*/ 315 w 318"/>
                <a:gd name="T21" fmla="*/ 118 h 298"/>
                <a:gd name="T22" fmla="*/ 314 w 318"/>
                <a:gd name="T23" fmla="*/ 118 h 298"/>
                <a:gd name="T24" fmla="*/ 208 w 318"/>
                <a:gd name="T25" fmla="*/ 118 h 298"/>
                <a:gd name="T26" fmla="*/ 208 w 318"/>
                <a:gd name="T27" fmla="*/ 178 h 298"/>
                <a:gd name="T28" fmla="*/ 314 w 318"/>
                <a:gd name="T29" fmla="*/ 178 h 298"/>
                <a:gd name="T30" fmla="*/ 314 w 318"/>
                <a:gd name="T31" fmla="*/ 178 h 298"/>
                <a:gd name="T32" fmla="*/ 315 w 318"/>
                <a:gd name="T33" fmla="*/ 180 h 298"/>
                <a:gd name="T34" fmla="*/ 317 w 318"/>
                <a:gd name="T35" fmla="*/ 181 h 298"/>
                <a:gd name="T36" fmla="*/ 318 w 318"/>
                <a:gd name="T37" fmla="*/ 185 h 298"/>
                <a:gd name="T38" fmla="*/ 318 w 318"/>
                <a:gd name="T39" fmla="*/ 222 h 298"/>
                <a:gd name="T40" fmla="*/ 318 w 318"/>
                <a:gd name="T41" fmla="*/ 222 h 298"/>
                <a:gd name="T42" fmla="*/ 317 w 318"/>
                <a:gd name="T43" fmla="*/ 226 h 298"/>
                <a:gd name="T44" fmla="*/ 315 w 318"/>
                <a:gd name="T45" fmla="*/ 228 h 298"/>
                <a:gd name="T46" fmla="*/ 314 w 318"/>
                <a:gd name="T47" fmla="*/ 228 h 298"/>
                <a:gd name="T48" fmla="*/ 208 w 318"/>
                <a:gd name="T49" fmla="*/ 228 h 298"/>
                <a:gd name="T50" fmla="*/ 208 w 318"/>
                <a:gd name="T51" fmla="*/ 279 h 298"/>
                <a:gd name="T52" fmla="*/ 208 w 318"/>
                <a:gd name="T53" fmla="*/ 289 h 298"/>
                <a:gd name="T54" fmla="*/ 208 w 318"/>
                <a:gd name="T55" fmla="*/ 289 h 298"/>
                <a:gd name="T56" fmla="*/ 207 w 318"/>
                <a:gd name="T57" fmla="*/ 292 h 298"/>
                <a:gd name="T58" fmla="*/ 205 w 318"/>
                <a:gd name="T59" fmla="*/ 295 h 298"/>
                <a:gd name="T60" fmla="*/ 202 w 318"/>
                <a:gd name="T61" fmla="*/ 296 h 298"/>
                <a:gd name="T62" fmla="*/ 199 w 318"/>
                <a:gd name="T63" fmla="*/ 298 h 298"/>
                <a:gd name="T64" fmla="*/ 169 w 318"/>
                <a:gd name="T65" fmla="*/ 298 h 298"/>
                <a:gd name="T66" fmla="*/ 169 w 318"/>
                <a:gd name="T67" fmla="*/ 298 h 298"/>
                <a:gd name="T68" fmla="*/ 165 w 318"/>
                <a:gd name="T69" fmla="*/ 296 h 298"/>
                <a:gd name="T70" fmla="*/ 163 w 318"/>
                <a:gd name="T71" fmla="*/ 295 h 298"/>
                <a:gd name="T72" fmla="*/ 160 w 318"/>
                <a:gd name="T73" fmla="*/ 292 h 298"/>
                <a:gd name="T74" fmla="*/ 160 w 318"/>
                <a:gd name="T75" fmla="*/ 289 h 298"/>
                <a:gd name="T76" fmla="*/ 160 w 318"/>
                <a:gd name="T77" fmla="*/ 275 h 298"/>
                <a:gd name="T78" fmla="*/ 0 w 318"/>
                <a:gd name="T79" fmla="*/ 209 h 298"/>
                <a:gd name="T80" fmla="*/ 0 w 318"/>
                <a:gd name="T81" fmla="*/ 87 h 298"/>
                <a:gd name="T82" fmla="*/ 160 w 318"/>
                <a:gd name="T83" fmla="*/ 23 h 298"/>
                <a:gd name="T84" fmla="*/ 160 w 318"/>
                <a:gd name="T85" fmla="*/ 9 h 298"/>
                <a:gd name="T86" fmla="*/ 160 w 318"/>
                <a:gd name="T87" fmla="*/ 9 h 298"/>
                <a:gd name="T88" fmla="*/ 160 w 318"/>
                <a:gd name="T89" fmla="*/ 6 h 298"/>
                <a:gd name="T90" fmla="*/ 163 w 318"/>
                <a:gd name="T91" fmla="*/ 3 h 298"/>
                <a:gd name="T92" fmla="*/ 165 w 318"/>
                <a:gd name="T93" fmla="*/ 1 h 298"/>
                <a:gd name="T94" fmla="*/ 169 w 318"/>
                <a:gd name="T95" fmla="*/ 0 h 298"/>
                <a:gd name="T96" fmla="*/ 199 w 318"/>
                <a:gd name="T97" fmla="*/ 0 h 298"/>
                <a:gd name="T98" fmla="*/ 199 w 318"/>
                <a:gd name="T99" fmla="*/ 0 h 298"/>
                <a:gd name="T100" fmla="*/ 202 w 318"/>
                <a:gd name="T101" fmla="*/ 1 h 298"/>
                <a:gd name="T102" fmla="*/ 205 w 318"/>
                <a:gd name="T103" fmla="*/ 3 h 298"/>
                <a:gd name="T104" fmla="*/ 207 w 318"/>
                <a:gd name="T105" fmla="*/ 6 h 298"/>
                <a:gd name="T106" fmla="*/ 208 w 318"/>
                <a:gd name="T107" fmla="*/ 9 h 298"/>
                <a:gd name="T108" fmla="*/ 208 w 318"/>
                <a:gd name="T109" fmla="*/ 18 h 298"/>
                <a:gd name="T110" fmla="*/ 208 w 318"/>
                <a:gd name="T111" fmla="*/ 1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298">
                  <a:moveTo>
                    <a:pt x="208" y="18"/>
                  </a:moveTo>
                  <a:lnTo>
                    <a:pt x="208" y="68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15" y="70"/>
                  </a:lnTo>
                  <a:lnTo>
                    <a:pt x="317" y="70"/>
                  </a:lnTo>
                  <a:lnTo>
                    <a:pt x="318" y="74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17" y="116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208" y="118"/>
                  </a:lnTo>
                  <a:lnTo>
                    <a:pt x="208" y="178"/>
                  </a:lnTo>
                  <a:lnTo>
                    <a:pt x="314" y="178"/>
                  </a:lnTo>
                  <a:lnTo>
                    <a:pt x="314" y="178"/>
                  </a:lnTo>
                  <a:lnTo>
                    <a:pt x="315" y="180"/>
                  </a:lnTo>
                  <a:lnTo>
                    <a:pt x="317" y="181"/>
                  </a:lnTo>
                  <a:lnTo>
                    <a:pt x="318" y="185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7" y="226"/>
                  </a:lnTo>
                  <a:lnTo>
                    <a:pt x="315" y="228"/>
                  </a:lnTo>
                  <a:lnTo>
                    <a:pt x="314" y="228"/>
                  </a:lnTo>
                  <a:lnTo>
                    <a:pt x="208" y="228"/>
                  </a:lnTo>
                  <a:lnTo>
                    <a:pt x="208" y="279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7" y="292"/>
                  </a:lnTo>
                  <a:lnTo>
                    <a:pt x="205" y="295"/>
                  </a:lnTo>
                  <a:lnTo>
                    <a:pt x="202" y="296"/>
                  </a:lnTo>
                  <a:lnTo>
                    <a:pt x="199" y="298"/>
                  </a:lnTo>
                  <a:lnTo>
                    <a:pt x="169" y="298"/>
                  </a:lnTo>
                  <a:lnTo>
                    <a:pt x="169" y="298"/>
                  </a:lnTo>
                  <a:lnTo>
                    <a:pt x="165" y="296"/>
                  </a:lnTo>
                  <a:lnTo>
                    <a:pt x="163" y="295"/>
                  </a:lnTo>
                  <a:lnTo>
                    <a:pt x="160" y="292"/>
                  </a:lnTo>
                  <a:lnTo>
                    <a:pt x="160" y="289"/>
                  </a:lnTo>
                  <a:lnTo>
                    <a:pt x="160" y="275"/>
                  </a:lnTo>
                  <a:lnTo>
                    <a:pt x="0" y="209"/>
                  </a:lnTo>
                  <a:lnTo>
                    <a:pt x="0" y="87"/>
                  </a:lnTo>
                  <a:lnTo>
                    <a:pt x="160" y="23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6"/>
                  </a:lnTo>
                  <a:lnTo>
                    <a:pt x="163" y="3"/>
                  </a:lnTo>
                  <a:lnTo>
                    <a:pt x="165" y="1"/>
                  </a:lnTo>
                  <a:lnTo>
                    <a:pt x="16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07" y="6"/>
                  </a:lnTo>
                  <a:lnTo>
                    <a:pt x="208" y="9"/>
                  </a:lnTo>
                  <a:lnTo>
                    <a:pt x="208" y="18"/>
                  </a:lnTo>
                  <a:lnTo>
                    <a:pt x="2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68" name="Grafika 67" descr="Działania Ministerstwa Klimatu i Środowiska&#10;&#10;Obraz przedstawia jakie według respondenta Ministerstwo Klimatu i Środowiska powinno podjąć jeszcze działania, żeby skutecznie poprawić jakość powietrza: inne - 17%.">
            <a:extLst>
              <a:ext uri="{FF2B5EF4-FFF2-40B4-BE49-F238E27FC236}">
                <a16:creationId xmlns:a16="http://schemas.microsoft.com/office/drawing/2014/main" id="{40269EAD-3CFC-48AC-B42C-94CA5EDCC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2730" y="3540749"/>
            <a:ext cx="504000" cy="504000"/>
          </a:xfrm>
          <a:prstGeom prst="rect">
            <a:avLst/>
          </a:prstGeom>
        </p:spPr>
      </p:pic>
      <p:sp>
        <p:nvSpPr>
          <p:cNvPr id="69" name="Freeform 8" descr="Działania Ministerstwa Klimatu i Środowiska&#10;&#10;Obraz przedstawia jakie według respondenta Ministerstwo Klimatu i Środowiska powinno podjąć jeszcze działania, żeby skutecznie poprawić jakość powietrza: nie wiem, trudno powiedzieć - 16%.">
            <a:extLst>
              <a:ext uri="{FF2B5EF4-FFF2-40B4-BE49-F238E27FC236}">
                <a16:creationId xmlns:a16="http://schemas.microsoft.com/office/drawing/2014/main" id="{BE001133-F2D0-4920-AB60-7B2E49DFF62F}"/>
              </a:ext>
            </a:extLst>
          </p:cNvPr>
          <p:cNvSpPr>
            <a:spLocks noEditPoints="1"/>
          </p:cNvSpPr>
          <p:nvPr/>
        </p:nvSpPr>
        <p:spPr bwMode="auto">
          <a:xfrm>
            <a:off x="6260911" y="4325866"/>
            <a:ext cx="283638" cy="328246"/>
          </a:xfrm>
          <a:custGeom>
            <a:avLst/>
            <a:gdLst>
              <a:gd name="T0" fmla="*/ 1214 w 1347"/>
              <a:gd name="T1" fmla="*/ 648 h 1560"/>
              <a:gd name="T2" fmla="*/ 1188 w 1347"/>
              <a:gd name="T3" fmla="*/ 547 h 1560"/>
              <a:gd name="T4" fmla="*/ 1212 w 1347"/>
              <a:gd name="T5" fmla="*/ 472 h 1560"/>
              <a:gd name="T6" fmla="*/ 1147 w 1347"/>
              <a:gd name="T7" fmla="*/ 300 h 1560"/>
              <a:gd name="T8" fmla="*/ 983 w 1347"/>
              <a:gd name="T9" fmla="*/ 120 h 1560"/>
              <a:gd name="T10" fmla="*/ 764 w 1347"/>
              <a:gd name="T11" fmla="*/ 18 h 1560"/>
              <a:gd name="T12" fmla="*/ 516 w 1347"/>
              <a:gd name="T13" fmla="*/ 10 h 1560"/>
              <a:gd name="T14" fmla="*/ 323 w 1347"/>
              <a:gd name="T15" fmla="*/ 75 h 1560"/>
              <a:gd name="T16" fmla="*/ 160 w 1347"/>
              <a:gd name="T17" fmla="*/ 206 h 1560"/>
              <a:gd name="T18" fmla="*/ 49 w 1347"/>
              <a:gd name="T19" fmla="*/ 380 h 1560"/>
              <a:gd name="T20" fmla="*/ 2 w 1347"/>
              <a:gd name="T21" fmla="*/ 584 h 1560"/>
              <a:gd name="T22" fmla="*/ 22 w 1347"/>
              <a:gd name="T23" fmla="*/ 778 h 1560"/>
              <a:gd name="T24" fmla="*/ 119 w 1347"/>
              <a:gd name="T25" fmla="*/ 984 h 1560"/>
              <a:gd name="T26" fmla="*/ 230 w 1347"/>
              <a:gd name="T27" fmla="*/ 1106 h 1560"/>
              <a:gd name="T28" fmla="*/ 235 w 1347"/>
              <a:gd name="T29" fmla="*/ 1514 h 1560"/>
              <a:gd name="T30" fmla="*/ 558 w 1347"/>
              <a:gd name="T31" fmla="*/ 1559 h 1560"/>
              <a:gd name="T32" fmla="*/ 811 w 1347"/>
              <a:gd name="T33" fmla="*/ 1546 h 1560"/>
              <a:gd name="T34" fmla="*/ 1067 w 1347"/>
              <a:gd name="T35" fmla="*/ 1335 h 1560"/>
              <a:gd name="T36" fmla="*/ 1156 w 1347"/>
              <a:gd name="T37" fmla="*/ 1306 h 1560"/>
              <a:gd name="T38" fmla="*/ 1203 w 1347"/>
              <a:gd name="T39" fmla="*/ 1214 h 1560"/>
              <a:gd name="T40" fmla="*/ 1196 w 1347"/>
              <a:gd name="T41" fmla="*/ 1121 h 1560"/>
              <a:gd name="T42" fmla="*/ 1167 w 1347"/>
              <a:gd name="T43" fmla="*/ 1089 h 1560"/>
              <a:gd name="T44" fmla="*/ 1194 w 1347"/>
              <a:gd name="T45" fmla="*/ 1059 h 1560"/>
              <a:gd name="T46" fmla="*/ 1203 w 1347"/>
              <a:gd name="T47" fmla="*/ 1021 h 1560"/>
              <a:gd name="T48" fmla="*/ 1260 w 1347"/>
              <a:gd name="T49" fmla="*/ 980 h 1560"/>
              <a:gd name="T50" fmla="*/ 1333 w 1347"/>
              <a:gd name="T51" fmla="*/ 937 h 1560"/>
              <a:gd name="T52" fmla="*/ 1346 w 1347"/>
              <a:gd name="T53" fmla="*/ 881 h 1560"/>
              <a:gd name="T54" fmla="*/ 663 w 1347"/>
              <a:gd name="T55" fmla="*/ 1304 h 1560"/>
              <a:gd name="T56" fmla="*/ 580 w 1347"/>
              <a:gd name="T57" fmla="*/ 1316 h 1560"/>
              <a:gd name="T58" fmla="*/ 509 w 1347"/>
              <a:gd name="T59" fmla="*/ 1273 h 1560"/>
              <a:gd name="T60" fmla="*/ 482 w 1347"/>
              <a:gd name="T61" fmla="*/ 1196 h 1560"/>
              <a:gd name="T62" fmla="*/ 518 w 1347"/>
              <a:gd name="T63" fmla="*/ 1109 h 1560"/>
              <a:gd name="T64" fmla="*/ 591 w 1347"/>
              <a:gd name="T65" fmla="*/ 1074 h 1560"/>
              <a:gd name="T66" fmla="*/ 673 w 1347"/>
              <a:gd name="T67" fmla="*/ 1094 h 1560"/>
              <a:gd name="T68" fmla="*/ 724 w 1347"/>
              <a:gd name="T69" fmla="*/ 1160 h 1560"/>
              <a:gd name="T70" fmla="*/ 720 w 1347"/>
              <a:gd name="T71" fmla="*/ 1243 h 1560"/>
              <a:gd name="T72" fmla="*/ 931 w 1347"/>
              <a:gd name="T73" fmla="*/ 596 h 1560"/>
              <a:gd name="T74" fmla="*/ 815 w 1347"/>
              <a:gd name="T75" fmla="*/ 744 h 1560"/>
              <a:gd name="T76" fmla="*/ 723 w 1347"/>
              <a:gd name="T77" fmla="*/ 851 h 1560"/>
              <a:gd name="T78" fmla="*/ 504 w 1347"/>
              <a:gd name="T79" fmla="*/ 992 h 1560"/>
              <a:gd name="T80" fmla="*/ 523 w 1347"/>
              <a:gd name="T81" fmla="*/ 827 h 1560"/>
              <a:gd name="T82" fmla="*/ 598 w 1347"/>
              <a:gd name="T83" fmla="*/ 693 h 1560"/>
              <a:gd name="T84" fmla="*/ 738 w 1347"/>
              <a:gd name="T85" fmla="*/ 555 h 1560"/>
              <a:gd name="T86" fmla="*/ 758 w 1347"/>
              <a:gd name="T87" fmla="*/ 479 h 1560"/>
              <a:gd name="T88" fmla="*/ 720 w 1347"/>
              <a:gd name="T89" fmla="*/ 413 h 1560"/>
              <a:gd name="T90" fmla="*/ 618 w 1347"/>
              <a:gd name="T91" fmla="*/ 381 h 1560"/>
              <a:gd name="T92" fmla="*/ 521 w 1347"/>
              <a:gd name="T93" fmla="*/ 411 h 1560"/>
              <a:gd name="T94" fmla="*/ 470 w 1347"/>
              <a:gd name="T95" fmla="*/ 490 h 1560"/>
              <a:gd name="T96" fmla="*/ 286 w 1347"/>
              <a:gd name="T97" fmla="*/ 453 h 1560"/>
              <a:gd name="T98" fmla="*/ 333 w 1347"/>
              <a:gd name="T99" fmla="*/ 340 h 1560"/>
              <a:gd name="T100" fmla="*/ 413 w 1347"/>
              <a:gd name="T101" fmla="*/ 261 h 1560"/>
              <a:gd name="T102" fmla="*/ 535 w 1347"/>
              <a:gd name="T103" fmla="*/ 211 h 1560"/>
              <a:gd name="T104" fmla="*/ 675 w 1347"/>
              <a:gd name="T105" fmla="*/ 205 h 1560"/>
              <a:gd name="T106" fmla="*/ 815 w 1347"/>
              <a:gd name="T107" fmla="*/ 249 h 1560"/>
              <a:gd name="T108" fmla="*/ 911 w 1347"/>
              <a:gd name="T109" fmla="*/ 347 h 1560"/>
              <a:gd name="T110" fmla="*/ 954 w 1347"/>
              <a:gd name="T111" fmla="*/ 493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47" h="1560">
                <a:moveTo>
                  <a:pt x="1341" y="866"/>
                </a:moveTo>
                <a:lnTo>
                  <a:pt x="1341" y="866"/>
                </a:lnTo>
                <a:lnTo>
                  <a:pt x="1334" y="850"/>
                </a:lnTo>
                <a:lnTo>
                  <a:pt x="1325" y="833"/>
                </a:lnTo>
                <a:lnTo>
                  <a:pt x="1302" y="795"/>
                </a:lnTo>
                <a:lnTo>
                  <a:pt x="1251" y="710"/>
                </a:lnTo>
                <a:lnTo>
                  <a:pt x="1226" y="669"/>
                </a:lnTo>
                <a:lnTo>
                  <a:pt x="1214" y="648"/>
                </a:lnTo>
                <a:lnTo>
                  <a:pt x="1205" y="629"/>
                </a:lnTo>
                <a:lnTo>
                  <a:pt x="1196" y="611"/>
                </a:lnTo>
                <a:lnTo>
                  <a:pt x="1191" y="595"/>
                </a:lnTo>
                <a:lnTo>
                  <a:pt x="1187" y="582"/>
                </a:lnTo>
                <a:lnTo>
                  <a:pt x="1186" y="569"/>
                </a:lnTo>
                <a:lnTo>
                  <a:pt x="1186" y="569"/>
                </a:lnTo>
                <a:lnTo>
                  <a:pt x="1186" y="557"/>
                </a:lnTo>
                <a:lnTo>
                  <a:pt x="1188" y="547"/>
                </a:lnTo>
                <a:lnTo>
                  <a:pt x="1191" y="537"/>
                </a:lnTo>
                <a:lnTo>
                  <a:pt x="1196" y="526"/>
                </a:lnTo>
                <a:lnTo>
                  <a:pt x="1196" y="526"/>
                </a:lnTo>
                <a:lnTo>
                  <a:pt x="1202" y="515"/>
                </a:lnTo>
                <a:lnTo>
                  <a:pt x="1206" y="506"/>
                </a:lnTo>
                <a:lnTo>
                  <a:pt x="1209" y="496"/>
                </a:lnTo>
                <a:lnTo>
                  <a:pt x="1211" y="484"/>
                </a:lnTo>
                <a:lnTo>
                  <a:pt x="1212" y="472"/>
                </a:lnTo>
                <a:lnTo>
                  <a:pt x="1212" y="458"/>
                </a:lnTo>
                <a:lnTo>
                  <a:pt x="1209" y="445"/>
                </a:lnTo>
                <a:lnTo>
                  <a:pt x="1209" y="445"/>
                </a:lnTo>
                <a:lnTo>
                  <a:pt x="1200" y="414"/>
                </a:lnTo>
                <a:lnTo>
                  <a:pt x="1189" y="384"/>
                </a:lnTo>
                <a:lnTo>
                  <a:pt x="1176" y="356"/>
                </a:lnTo>
                <a:lnTo>
                  <a:pt x="1163" y="327"/>
                </a:lnTo>
                <a:lnTo>
                  <a:pt x="1147" y="300"/>
                </a:lnTo>
                <a:lnTo>
                  <a:pt x="1131" y="274"/>
                </a:lnTo>
                <a:lnTo>
                  <a:pt x="1113" y="248"/>
                </a:lnTo>
                <a:lnTo>
                  <a:pt x="1094" y="225"/>
                </a:lnTo>
                <a:lnTo>
                  <a:pt x="1073" y="202"/>
                </a:lnTo>
                <a:lnTo>
                  <a:pt x="1052" y="179"/>
                </a:lnTo>
                <a:lnTo>
                  <a:pt x="1030" y="158"/>
                </a:lnTo>
                <a:lnTo>
                  <a:pt x="1008" y="139"/>
                </a:lnTo>
                <a:lnTo>
                  <a:pt x="983" y="120"/>
                </a:lnTo>
                <a:lnTo>
                  <a:pt x="959" y="103"/>
                </a:lnTo>
                <a:lnTo>
                  <a:pt x="932" y="87"/>
                </a:lnTo>
                <a:lnTo>
                  <a:pt x="906" y="72"/>
                </a:lnTo>
                <a:lnTo>
                  <a:pt x="879" y="58"/>
                </a:lnTo>
                <a:lnTo>
                  <a:pt x="851" y="47"/>
                </a:lnTo>
                <a:lnTo>
                  <a:pt x="823" y="35"/>
                </a:lnTo>
                <a:lnTo>
                  <a:pt x="794" y="27"/>
                </a:lnTo>
                <a:lnTo>
                  <a:pt x="764" y="18"/>
                </a:lnTo>
                <a:lnTo>
                  <a:pt x="734" y="12"/>
                </a:lnTo>
                <a:lnTo>
                  <a:pt x="704" y="6"/>
                </a:lnTo>
                <a:lnTo>
                  <a:pt x="674" y="3"/>
                </a:lnTo>
                <a:lnTo>
                  <a:pt x="642" y="1"/>
                </a:lnTo>
                <a:lnTo>
                  <a:pt x="611" y="0"/>
                </a:lnTo>
                <a:lnTo>
                  <a:pt x="579" y="2"/>
                </a:lnTo>
                <a:lnTo>
                  <a:pt x="548" y="4"/>
                </a:lnTo>
                <a:lnTo>
                  <a:pt x="516" y="10"/>
                </a:lnTo>
                <a:lnTo>
                  <a:pt x="484" y="15"/>
                </a:lnTo>
                <a:lnTo>
                  <a:pt x="452" y="23"/>
                </a:lnTo>
                <a:lnTo>
                  <a:pt x="421" y="33"/>
                </a:lnTo>
                <a:lnTo>
                  <a:pt x="421" y="33"/>
                </a:lnTo>
                <a:lnTo>
                  <a:pt x="396" y="42"/>
                </a:lnTo>
                <a:lnTo>
                  <a:pt x="371" y="52"/>
                </a:lnTo>
                <a:lnTo>
                  <a:pt x="346" y="64"/>
                </a:lnTo>
                <a:lnTo>
                  <a:pt x="323" y="75"/>
                </a:lnTo>
                <a:lnTo>
                  <a:pt x="299" y="89"/>
                </a:lnTo>
                <a:lnTo>
                  <a:pt x="277" y="103"/>
                </a:lnTo>
                <a:lnTo>
                  <a:pt x="256" y="118"/>
                </a:lnTo>
                <a:lnTo>
                  <a:pt x="235" y="134"/>
                </a:lnTo>
                <a:lnTo>
                  <a:pt x="215" y="151"/>
                </a:lnTo>
                <a:lnTo>
                  <a:pt x="196" y="169"/>
                </a:lnTo>
                <a:lnTo>
                  <a:pt x="178" y="187"/>
                </a:lnTo>
                <a:lnTo>
                  <a:pt x="160" y="206"/>
                </a:lnTo>
                <a:lnTo>
                  <a:pt x="143" y="225"/>
                </a:lnTo>
                <a:lnTo>
                  <a:pt x="127" y="246"/>
                </a:lnTo>
                <a:lnTo>
                  <a:pt x="112" y="266"/>
                </a:lnTo>
                <a:lnTo>
                  <a:pt x="97" y="289"/>
                </a:lnTo>
                <a:lnTo>
                  <a:pt x="83" y="311"/>
                </a:lnTo>
                <a:lnTo>
                  <a:pt x="72" y="333"/>
                </a:lnTo>
                <a:lnTo>
                  <a:pt x="60" y="357"/>
                </a:lnTo>
                <a:lnTo>
                  <a:pt x="49" y="380"/>
                </a:lnTo>
                <a:lnTo>
                  <a:pt x="40" y="404"/>
                </a:lnTo>
                <a:lnTo>
                  <a:pt x="31" y="429"/>
                </a:lnTo>
                <a:lnTo>
                  <a:pt x="23" y="454"/>
                </a:lnTo>
                <a:lnTo>
                  <a:pt x="16" y="480"/>
                </a:lnTo>
                <a:lnTo>
                  <a:pt x="11" y="505"/>
                </a:lnTo>
                <a:lnTo>
                  <a:pt x="7" y="531"/>
                </a:lnTo>
                <a:lnTo>
                  <a:pt x="4" y="557"/>
                </a:lnTo>
                <a:lnTo>
                  <a:pt x="2" y="584"/>
                </a:lnTo>
                <a:lnTo>
                  <a:pt x="0" y="610"/>
                </a:lnTo>
                <a:lnTo>
                  <a:pt x="0" y="637"/>
                </a:lnTo>
                <a:lnTo>
                  <a:pt x="3" y="663"/>
                </a:lnTo>
                <a:lnTo>
                  <a:pt x="5" y="690"/>
                </a:lnTo>
                <a:lnTo>
                  <a:pt x="5" y="690"/>
                </a:lnTo>
                <a:lnTo>
                  <a:pt x="9" y="720"/>
                </a:lnTo>
                <a:lnTo>
                  <a:pt x="15" y="749"/>
                </a:lnTo>
                <a:lnTo>
                  <a:pt x="22" y="778"/>
                </a:lnTo>
                <a:lnTo>
                  <a:pt x="29" y="805"/>
                </a:lnTo>
                <a:lnTo>
                  <a:pt x="39" y="833"/>
                </a:lnTo>
                <a:lnTo>
                  <a:pt x="49" y="860"/>
                </a:lnTo>
                <a:lnTo>
                  <a:pt x="61" y="886"/>
                </a:lnTo>
                <a:lnTo>
                  <a:pt x="74" y="912"/>
                </a:lnTo>
                <a:lnTo>
                  <a:pt x="87" y="936"/>
                </a:lnTo>
                <a:lnTo>
                  <a:pt x="102" y="960"/>
                </a:lnTo>
                <a:lnTo>
                  <a:pt x="119" y="984"/>
                </a:lnTo>
                <a:lnTo>
                  <a:pt x="137" y="1007"/>
                </a:lnTo>
                <a:lnTo>
                  <a:pt x="155" y="1029"/>
                </a:lnTo>
                <a:lnTo>
                  <a:pt x="175" y="1051"/>
                </a:lnTo>
                <a:lnTo>
                  <a:pt x="197" y="1072"/>
                </a:lnTo>
                <a:lnTo>
                  <a:pt x="219" y="1092"/>
                </a:lnTo>
                <a:lnTo>
                  <a:pt x="219" y="1092"/>
                </a:lnTo>
                <a:lnTo>
                  <a:pt x="224" y="1098"/>
                </a:lnTo>
                <a:lnTo>
                  <a:pt x="230" y="1106"/>
                </a:lnTo>
                <a:lnTo>
                  <a:pt x="233" y="1113"/>
                </a:lnTo>
                <a:lnTo>
                  <a:pt x="234" y="1122"/>
                </a:lnTo>
                <a:lnTo>
                  <a:pt x="234" y="1122"/>
                </a:lnTo>
                <a:lnTo>
                  <a:pt x="235" y="1156"/>
                </a:lnTo>
                <a:lnTo>
                  <a:pt x="235" y="1190"/>
                </a:lnTo>
                <a:lnTo>
                  <a:pt x="235" y="1259"/>
                </a:lnTo>
                <a:lnTo>
                  <a:pt x="235" y="1259"/>
                </a:lnTo>
                <a:lnTo>
                  <a:pt x="235" y="1514"/>
                </a:lnTo>
                <a:lnTo>
                  <a:pt x="235" y="1514"/>
                </a:lnTo>
                <a:lnTo>
                  <a:pt x="279" y="1525"/>
                </a:lnTo>
                <a:lnTo>
                  <a:pt x="325" y="1533"/>
                </a:lnTo>
                <a:lnTo>
                  <a:pt x="371" y="1542"/>
                </a:lnTo>
                <a:lnTo>
                  <a:pt x="416" y="1548"/>
                </a:lnTo>
                <a:lnTo>
                  <a:pt x="463" y="1554"/>
                </a:lnTo>
                <a:lnTo>
                  <a:pt x="510" y="1557"/>
                </a:lnTo>
                <a:lnTo>
                  <a:pt x="558" y="1559"/>
                </a:lnTo>
                <a:lnTo>
                  <a:pt x="606" y="1560"/>
                </a:lnTo>
                <a:lnTo>
                  <a:pt x="606" y="1560"/>
                </a:lnTo>
                <a:lnTo>
                  <a:pt x="640" y="1560"/>
                </a:lnTo>
                <a:lnTo>
                  <a:pt x="675" y="1559"/>
                </a:lnTo>
                <a:lnTo>
                  <a:pt x="709" y="1557"/>
                </a:lnTo>
                <a:lnTo>
                  <a:pt x="744" y="1554"/>
                </a:lnTo>
                <a:lnTo>
                  <a:pt x="778" y="1550"/>
                </a:lnTo>
                <a:lnTo>
                  <a:pt x="811" y="1546"/>
                </a:lnTo>
                <a:lnTo>
                  <a:pt x="844" y="1541"/>
                </a:lnTo>
                <a:lnTo>
                  <a:pt x="877" y="1536"/>
                </a:lnTo>
                <a:lnTo>
                  <a:pt x="877" y="1536"/>
                </a:lnTo>
                <a:lnTo>
                  <a:pt x="877" y="1338"/>
                </a:lnTo>
                <a:lnTo>
                  <a:pt x="877" y="1338"/>
                </a:lnTo>
                <a:lnTo>
                  <a:pt x="885" y="1336"/>
                </a:lnTo>
                <a:lnTo>
                  <a:pt x="885" y="1336"/>
                </a:lnTo>
                <a:lnTo>
                  <a:pt x="1067" y="1335"/>
                </a:lnTo>
                <a:lnTo>
                  <a:pt x="1067" y="1335"/>
                </a:lnTo>
                <a:lnTo>
                  <a:pt x="1082" y="1335"/>
                </a:lnTo>
                <a:lnTo>
                  <a:pt x="1096" y="1333"/>
                </a:lnTo>
                <a:lnTo>
                  <a:pt x="1110" y="1330"/>
                </a:lnTo>
                <a:lnTo>
                  <a:pt x="1123" y="1325"/>
                </a:lnTo>
                <a:lnTo>
                  <a:pt x="1135" y="1320"/>
                </a:lnTo>
                <a:lnTo>
                  <a:pt x="1146" y="1314"/>
                </a:lnTo>
                <a:lnTo>
                  <a:pt x="1156" y="1306"/>
                </a:lnTo>
                <a:lnTo>
                  <a:pt x="1166" y="1298"/>
                </a:lnTo>
                <a:lnTo>
                  <a:pt x="1174" y="1288"/>
                </a:lnTo>
                <a:lnTo>
                  <a:pt x="1182" y="1279"/>
                </a:lnTo>
                <a:lnTo>
                  <a:pt x="1188" y="1267"/>
                </a:lnTo>
                <a:lnTo>
                  <a:pt x="1193" y="1255"/>
                </a:lnTo>
                <a:lnTo>
                  <a:pt x="1198" y="1242"/>
                </a:lnTo>
                <a:lnTo>
                  <a:pt x="1201" y="1228"/>
                </a:lnTo>
                <a:lnTo>
                  <a:pt x="1203" y="1214"/>
                </a:lnTo>
                <a:lnTo>
                  <a:pt x="1203" y="1199"/>
                </a:lnTo>
                <a:lnTo>
                  <a:pt x="1203" y="1199"/>
                </a:lnTo>
                <a:lnTo>
                  <a:pt x="1204" y="1133"/>
                </a:lnTo>
                <a:lnTo>
                  <a:pt x="1204" y="1133"/>
                </a:lnTo>
                <a:lnTo>
                  <a:pt x="1203" y="1130"/>
                </a:lnTo>
                <a:lnTo>
                  <a:pt x="1203" y="1128"/>
                </a:lnTo>
                <a:lnTo>
                  <a:pt x="1200" y="1124"/>
                </a:lnTo>
                <a:lnTo>
                  <a:pt x="1196" y="1121"/>
                </a:lnTo>
                <a:lnTo>
                  <a:pt x="1193" y="1119"/>
                </a:lnTo>
                <a:lnTo>
                  <a:pt x="1193" y="1119"/>
                </a:lnTo>
                <a:lnTo>
                  <a:pt x="1182" y="1112"/>
                </a:lnTo>
                <a:lnTo>
                  <a:pt x="1173" y="1106"/>
                </a:lnTo>
                <a:lnTo>
                  <a:pt x="1171" y="1102"/>
                </a:lnTo>
                <a:lnTo>
                  <a:pt x="1168" y="1097"/>
                </a:lnTo>
                <a:lnTo>
                  <a:pt x="1167" y="1093"/>
                </a:lnTo>
                <a:lnTo>
                  <a:pt x="1167" y="1089"/>
                </a:lnTo>
                <a:lnTo>
                  <a:pt x="1167" y="1089"/>
                </a:lnTo>
                <a:lnTo>
                  <a:pt x="1167" y="1085"/>
                </a:lnTo>
                <a:lnTo>
                  <a:pt x="1169" y="1080"/>
                </a:lnTo>
                <a:lnTo>
                  <a:pt x="1171" y="1076"/>
                </a:lnTo>
                <a:lnTo>
                  <a:pt x="1174" y="1073"/>
                </a:lnTo>
                <a:lnTo>
                  <a:pt x="1178" y="1069"/>
                </a:lnTo>
                <a:lnTo>
                  <a:pt x="1183" y="1065"/>
                </a:lnTo>
                <a:lnTo>
                  <a:pt x="1194" y="1059"/>
                </a:lnTo>
                <a:lnTo>
                  <a:pt x="1194" y="1059"/>
                </a:lnTo>
                <a:lnTo>
                  <a:pt x="1199" y="1056"/>
                </a:lnTo>
                <a:lnTo>
                  <a:pt x="1202" y="1052"/>
                </a:lnTo>
                <a:lnTo>
                  <a:pt x="1203" y="1048"/>
                </a:lnTo>
                <a:lnTo>
                  <a:pt x="1203" y="1045"/>
                </a:lnTo>
                <a:lnTo>
                  <a:pt x="1203" y="1045"/>
                </a:lnTo>
                <a:lnTo>
                  <a:pt x="1203" y="1021"/>
                </a:lnTo>
                <a:lnTo>
                  <a:pt x="1203" y="1021"/>
                </a:lnTo>
                <a:lnTo>
                  <a:pt x="1204" y="1011"/>
                </a:lnTo>
                <a:lnTo>
                  <a:pt x="1205" y="1007"/>
                </a:lnTo>
                <a:lnTo>
                  <a:pt x="1207" y="1003"/>
                </a:lnTo>
                <a:lnTo>
                  <a:pt x="1210" y="1000"/>
                </a:lnTo>
                <a:lnTo>
                  <a:pt x="1213" y="998"/>
                </a:lnTo>
                <a:lnTo>
                  <a:pt x="1222" y="993"/>
                </a:lnTo>
                <a:lnTo>
                  <a:pt x="1222" y="993"/>
                </a:lnTo>
                <a:lnTo>
                  <a:pt x="1260" y="980"/>
                </a:lnTo>
                <a:lnTo>
                  <a:pt x="1296" y="965"/>
                </a:lnTo>
                <a:lnTo>
                  <a:pt x="1296" y="965"/>
                </a:lnTo>
                <a:lnTo>
                  <a:pt x="1304" y="961"/>
                </a:lnTo>
                <a:lnTo>
                  <a:pt x="1311" y="957"/>
                </a:lnTo>
                <a:lnTo>
                  <a:pt x="1317" y="953"/>
                </a:lnTo>
                <a:lnTo>
                  <a:pt x="1323" y="948"/>
                </a:lnTo>
                <a:lnTo>
                  <a:pt x="1328" y="942"/>
                </a:lnTo>
                <a:lnTo>
                  <a:pt x="1333" y="937"/>
                </a:lnTo>
                <a:lnTo>
                  <a:pt x="1336" y="931"/>
                </a:lnTo>
                <a:lnTo>
                  <a:pt x="1341" y="924"/>
                </a:lnTo>
                <a:lnTo>
                  <a:pt x="1343" y="918"/>
                </a:lnTo>
                <a:lnTo>
                  <a:pt x="1345" y="911"/>
                </a:lnTo>
                <a:lnTo>
                  <a:pt x="1346" y="903"/>
                </a:lnTo>
                <a:lnTo>
                  <a:pt x="1347" y="896"/>
                </a:lnTo>
                <a:lnTo>
                  <a:pt x="1347" y="888"/>
                </a:lnTo>
                <a:lnTo>
                  <a:pt x="1346" y="881"/>
                </a:lnTo>
                <a:lnTo>
                  <a:pt x="1344" y="873"/>
                </a:lnTo>
                <a:lnTo>
                  <a:pt x="1341" y="866"/>
                </a:lnTo>
                <a:lnTo>
                  <a:pt x="1341" y="866"/>
                </a:lnTo>
                <a:close/>
                <a:moveTo>
                  <a:pt x="693" y="1283"/>
                </a:moveTo>
                <a:lnTo>
                  <a:pt x="693" y="1283"/>
                </a:lnTo>
                <a:lnTo>
                  <a:pt x="683" y="1292"/>
                </a:lnTo>
                <a:lnTo>
                  <a:pt x="674" y="1298"/>
                </a:lnTo>
                <a:lnTo>
                  <a:pt x="663" y="1304"/>
                </a:lnTo>
                <a:lnTo>
                  <a:pt x="653" y="1310"/>
                </a:lnTo>
                <a:lnTo>
                  <a:pt x="642" y="1314"/>
                </a:lnTo>
                <a:lnTo>
                  <a:pt x="630" y="1316"/>
                </a:lnTo>
                <a:lnTo>
                  <a:pt x="618" y="1318"/>
                </a:lnTo>
                <a:lnTo>
                  <a:pt x="605" y="1319"/>
                </a:lnTo>
                <a:lnTo>
                  <a:pt x="605" y="1319"/>
                </a:lnTo>
                <a:lnTo>
                  <a:pt x="592" y="1318"/>
                </a:lnTo>
                <a:lnTo>
                  <a:pt x="580" y="1316"/>
                </a:lnTo>
                <a:lnTo>
                  <a:pt x="569" y="1314"/>
                </a:lnTo>
                <a:lnTo>
                  <a:pt x="558" y="1310"/>
                </a:lnTo>
                <a:lnTo>
                  <a:pt x="547" y="1304"/>
                </a:lnTo>
                <a:lnTo>
                  <a:pt x="537" y="1298"/>
                </a:lnTo>
                <a:lnTo>
                  <a:pt x="527" y="1292"/>
                </a:lnTo>
                <a:lnTo>
                  <a:pt x="518" y="1283"/>
                </a:lnTo>
                <a:lnTo>
                  <a:pt x="518" y="1283"/>
                </a:lnTo>
                <a:lnTo>
                  <a:pt x="509" y="1273"/>
                </a:lnTo>
                <a:lnTo>
                  <a:pt x="502" y="1264"/>
                </a:lnTo>
                <a:lnTo>
                  <a:pt x="496" y="1253"/>
                </a:lnTo>
                <a:lnTo>
                  <a:pt x="490" y="1243"/>
                </a:lnTo>
                <a:lnTo>
                  <a:pt x="487" y="1232"/>
                </a:lnTo>
                <a:lnTo>
                  <a:pt x="484" y="1220"/>
                </a:lnTo>
                <a:lnTo>
                  <a:pt x="482" y="1209"/>
                </a:lnTo>
                <a:lnTo>
                  <a:pt x="482" y="1196"/>
                </a:lnTo>
                <a:lnTo>
                  <a:pt x="482" y="1196"/>
                </a:lnTo>
                <a:lnTo>
                  <a:pt x="482" y="1183"/>
                </a:lnTo>
                <a:lnTo>
                  <a:pt x="484" y="1172"/>
                </a:lnTo>
                <a:lnTo>
                  <a:pt x="487" y="1160"/>
                </a:lnTo>
                <a:lnTo>
                  <a:pt x="490" y="1149"/>
                </a:lnTo>
                <a:lnTo>
                  <a:pt x="496" y="1139"/>
                </a:lnTo>
                <a:lnTo>
                  <a:pt x="502" y="1128"/>
                </a:lnTo>
                <a:lnTo>
                  <a:pt x="509" y="1119"/>
                </a:lnTo>
                <a:lnTo>
                  <a:pt x="518" y="1109"/>
                </a:lnTo>
                <a:lnTo>
                  <a:pt x="518" y="1109"/>
                </a:lnTo>
                <a:lnTo>
                  <a:pt x="526" y="1102"/>
                </a:lnTo>
                <a:lnTo>
                  <a:pt x="536" y="1094"/>
                </a:lnTo>
                <a:lnTo>
                  <a:pt x="547" y="1088"/>
                </a:lnTo>
                <a:lnTo>
                  <a:pt x="557" y="1082"/>
                </a:lnTo>
                <a:lnTo>
                  <a:pt x="568" y="1079"/>
                </a:lnTo>
                <a:lnTo>
                  <a:pt x="579" y="1076"/>
                </a:lnTo>
                <a:lnTo>
                  <a:pt x="591" y="1074"/>
                </a:lnTo>
                <a:lnTo>
                  <a:pt x="604" y="1074"/>
                </a:lnTo>
                <a:lnTo>
                  <a:pt x="604" y="1074"/>
                </a:lnTo>
                <a:lnTo>
                  <a:pt x="616" y="1074"/>
                </a:lnTo>
                <a:lnTo>
                  <a:pt x="629" y="1076"/>
                </a:lnTo>
                <a:lnTo>
                  <a:pt x="641" y="1079"/>
                </a:lnTo>
                <a:lnTo>
                  <a:pt x="651" y="1082"/>
                </a:lnTo>
                <a:lnTo>
                  <a:pt x="663" y="1088"/>
                </a:lnTo>
                <a:lnTo>
                  <a:pt x="673" y="1094"/>
                </a:lnTo>
                <a:lnTo>
                  <a:pt x="683" y="1102"/>
                </a:lnTo>
                <a:lnTo>
                  <a:pt x="693" y="1109"/>
                </a:lnTo>
                <a:lnTo>
                  <a:pt x="693" y="1109"/>
                </a:lnTo>
                <a:lnTo>
                  <a:pt x="701" y="1119"/>
                </a:lnTo>
                <a:lnTo>
                  <a:pt x="709" y="1128"/>
                </a:lnTo>
                <a:lnTo>
                  <a:pt x="715" y="1139"/>
                </a:lnTo>
                <a:lnTo>
                  <a:pt x="720" y="1149"/>
                </a:lnTo>
                <a:lnTo>
                  <a:pt x="724" y="1160"/>
                </a:lnTo>
                <a:lnTo>
                  <a:pt x="727" y="1172"/>
                </a:lnTo>
                <a:lnTo>
                  <a:pt x="729" y="1183"/>
                </a:lnTo>
                <a:lnTo>
                  <a:pt x="729" y="1196"/>
                </a:lnTo>
                <a:lnTo>
                  <a:pt x="729" y="1196"/>
                </a:lnTo>
                <a:lnTo>
                  <a:pt x="729" y="1209"/>
                </a:lnTo>
                <a:lnTo>
                  <a:pt x="727" y="1220"/>
                </a:lnTo>
                <a:lnTo>
                  <a:pt x="725" y="1232"/>
                </a:lnTo>
                <a:lnTo>
                  <a:pt x="720" y="1243"/>
                </a:lnTo>
                <a:lnTo>
                  <a:pt x="715" y="1253"/>
                </a:lnTo>
                <a:lnTo>
                  <a:pt x="709" y="1264"/>
                </a:lnTo>
                <a:lnTo>
                  <a:pt x="701" y="1273"/>
                </a:lnTo>
                <a:lnTo>
                  <a:pt x="693" y="1283"/>
                </a:lnTo>
                <a:lnTo>
                  <a:pt x="693" y="1283"/>
                </a:lnTo>
                <a:close/>
                <a:moveTo>
                  <a:pt x="940" y="576"/>
                </a:moveTo>
                <a:lnTo>
                  <a:pt x="940" y="576"/>
                </a:lnTo>
                <a:lnTo>
                  <a:pt x="931" y="596"/>
                </a:lnTo>
                <a:lnTo>
                  <a:pt x="922" y="618"/>
                </a:lnTo>
                <a:lnTo>
                  <a:pt x="910" y="639"/>
                </a:lnTo>
                <a:lnTo>
                  <a:pt x="896" y="660"/>
                </a:lnTo>
                <a:lnTo>
                  <a:pt x="896" y="660"/>
                </a:lnTo>
                <a:lnTo>
                  <a:pt x="885" y="675"/>
                </a:lnTo>
                <a:lnTo>
                  <a:pt x="868" y="693"/>
                </a:lnTo>
                <a:lnTo>
                  <a:pt x="844" y="716"/>
                </a:lnTo>
                <a:lnTo>
                  <a:pt x="815" y="744"/>
                </a:lnTo>
                <a:lnTo>
                  <a:pt x="815" y="744"/>
                </a:lnTo>
                <a:lnTo>
                  <a:pt x="787" y="770"/>
                </a:lnTo>
                <a:lnTo>
                  <a:pt x="764" y="792"/>
                </a:lnTo>
                <a:lnTo>
                  <a:pt x="748" y="810"/>
                </a:lnTo>
                <a:lnTo>
                  <a:pt x="737" y="824"/>
                </a:lnTo>
                <a:lnTo>
                  <a:pt x="737" y="824"/>
                </a:lnTo>
                <a:lnTo>
                  <a:pt x="730" y="836"/>
                </a:lnTo>
                <a:lnTo>
                  <a:pt x="723" y="851"/>
                </a:lnTo>
                <a:lnTo>
                  <a:pt x="716" y="867"/>
                </a:lnTo>
                <a:lnTo>
                  <a:pt x="711" y="885"/>
                </a:lnTo>
                <a:lnTo>
                  <a:pt x="711" y="885"/>
                </a:lnTo>
                <a:lnTo>
                  <a:pt x="706" y="906"/>
                </a:lnTo>
                <a:lnTo>
                  <a:pt x="702" y="932"/>
                </a:lnTo>
                <a:lnTo>
                  <a:pt x="699" y="960"/>
                </a:lnTo>
                <a:lnTo>
                  <a:pt x="697" y="992"/>
                </a:lnTo>
                <a:lnTo>
                  <a:pt x="504" y="992"/>
                </a:lnTo>
                <a:lnTo>
                  <a:pt x="503" y="960"/>
                </a:lnTo>
                <a:lnTo>
                  <a:pt x="503" y="960"/>
                </a:lnTo>
                <a:lnTo>
                  <a:pt x="504" y="937"/>
                </a:lnTo>
                <a:lnTo>
                  <a:pt x="505" y="914"/>
                </a:lnTo>
                <a:lnTo>
                  <a:pt x="508" y="891"/>
                </a:lnTo>
                <a:lnTo>
                  <a:pt x="512" y="869"/>
                </a:lnTo>
                <a:lnTo>
                  <a:pt x="517" y="848"/>
                </a:lnTo>
                <a:lnTo>
                  <a:pt x="523" y="827"/>
                </a:lnTo>
                <a:lnTo>
                  <a:pt x="530" y="807"/>
                </a:lnTo>
                <a:lnTo>
                  <a:pt x="538" y="786"/>
                </a:lnTo>
                <a:lnTo>
                  <a:pt x="538" y="786"/>
                </a:lnTo>
                <a:lnTo>
                  <a:pt x="548" y="767"/>
                </a:lnTo>
                <a:lnTo>
                  <a:pt x="558" y="748"/>
                </a:lnTo>
                <a:lnTo>
                  <a:pt x="571" y="729"/>
                </a:lnTo>
                <a:lnTo>
                  <a:pt x="584" y="711"/>
                </a:lnTo>
                <a:lnTo>
                  <a:pt x="598" y="693"/>
                </a:lnTo>
                <a:lnTo>
                  <a:pt x="615" y="675"/>
                </a:lnTo>
                <a:lnTo>
                  <a:pt x="632" y="657"/>
                </a:lnTo>
                <a:lnTo>
                  <a:pt x="651" y="640"/>
                </a:lnTo>
                <a:lnTo>
                  <a:pt x="651" y="640"/>
                </a:lnTo>
                <a:lnTo>
                  <a:pt x="685" y="609"/>
                </a:lnTo>
                <a:lnTo>
                  <a:pt x="712" y="584"/>
                </a:lnTo>
                <a:lnTo>
                  <a:pt x="731" y="564"/>
                </a:lnTo>
                <a:lnTo>
                  <a:pt x="738" y="555"/>
                </a:lnTo>
                <a:lnTo>
                  <a:pt x="743" y="549"/>
                </a:lnTo>
                <a:lnTo>
                  <a:pt x="743" y="549"/>
                </a:lnTo>
                <a:lnTo>
                  <a:pt x="750" y="536"/>
                </a:lnTo>
                <a:lnTo>
                  <a:pt x="754" y="521"/>
                </a:lnTo>
                <a:lnTo>
                  <a:pt x="758" y="506"/>
                </a:lnTo>
                <a:lnTo>
                  <a:pt x="759" y="490"/>
                </a:lnTo>
                <a:lnTo>
                  <a:pt x="759" y="490"/>
                </a:lnTo>
                <a:lnTo>
                  <a:pt x="758" y="479"/>
                </a:lnTo>
                <a:lnTo>
                  <a:pt x="756" y="468"/>
                </a:lnTo>
                <a:lnTo>
                  <a:pt x="753" y="457"/>
                </a:lnTo>
                <a:lnTo>
                  <a:pt x="749" y="448"/>
                </a:lnTo>
                <a:lnTo>
                  <a:pt x="744" y="438"/>
                </a:lnTo>
                <a:lnTo>
                  <a:pt x="737" y="430"/>
                </a:lnTo>
                <a:lnTo>
                  <a:pt x="729" y="420"/>
                </a:lnTo>
                <a:lnTo>
                  <a:pt x="720" y="413"/>
                </a:lnTo>
                <a:lnTo>
                  <a:pt x="720" y="413"/>
                </a:lnTo>
                <a:lnTo>
                  <a:pt x="711" y="405"/>
                </a:lnTo>
                <a:lnTo>
                  <a:pt x="699" y="399"/>
                </a:lnTo>
                <a:lnTo>
                  <a:pt x="688" y="394"/>
                </a:lnTo>
                <a:lnTo>
                  <a:pt x="676" y="388"/>
                </a:lnTo>
                <a:lnTo>
                  <a:pt x="662" y="385"/>
                </a:lnTo>
                <a:lnTo>
                  <a:pt x="648" y="383"/>
                </a:lnTo>
                <a:lnTo>
                  <a:pt x="633" y="381"/>
                </a:lnTo>
                <a:lnTo>
                  <a:pt x="618" y="381"/>
                </a:lnTo>
                <a:lnTo>
                  <a:pt x="618" y="381"/>
                </a:lnTo>
                <a:lnTo>
                  <a:pt x="602" y="381"/>
                </a:lnTo>
                <a:lnTo>
                  <a:pt x="587" y="383"/>
                </a:lnTo>
                <a:lnTo>
                  <a:pt x="572" y="386"/>
                </a:lnTo>
                <a:lnTo>
                  <a:pt x="558" y="391"/>
                </a:lnTo>
                <a:lnTo>
                  <a:pt x="545" y="396"/>
                </a:lnTo>
                <a:lnTo>
                  <a:pt x="533" y="402"/>
                </a:lnTo>
                <a:lnTo>
                  <a:pt x="521" y="411"/>
                </a:lnTo>
                <a:lnTo>
                  <a:pt x="510" y="419"/>
                </a:lnTo>
                <a:lnTo>
                  <a:pt x="510" y="419"/>
                </a:lnTo>
                <a:lnTo>
                  <a:pt x="501" y="430"/>
                </a:lnTo>
                <a:lnTo>
                  <a:pt x="491" y="440"/>
                </a:lnTo>
                <a:lnTo>
                  <a:pt x="485" y="452"/>
                </a:lnTo>
                <a:lnTo>
                  <a:pt x="479" y="464"/>
                </a:lnTo>
                <a:lnTo>
                  <a:pt x="473" y="476"/>
                </a:lnTo>
                <a:lnTo>
                  <a:pt x="470" y="490"/>
                </a:lnTo>
                <a:lnTo>
                  <a:pt x="468" y="504"/>
                </a:lnTo>
                <a:lnTo>
                  <a:pt x="468" y="519"/>
                </a:lnTo>
                <a:lnTo>
                  <a:pt x="280" y="519"/>
                </a:lnTo>
                <a:lnTo>
                  <a:pt x="280" y="519"/>
                </a:lnTo>
                <a:lnTo>
                  <a:pt x="280" y="502"/>
                </a:lnTo>
                <a:lnTo>
                  <a:pt x="281" y="486"/>
                </a:lnTo>
                <a:lnTo>
                  <a:pt x="284" y="469"/>
                </a:lnTo>
                <a:lnTo>
                  <a:pt x="286" y="453"/>
                </a:lnTo>
                <a:lnTo>
                  <a:pt x="289" y="438"/>
                </a:lnTo>
                <a:lnTo>
                  <a:pt x="293" y="422"/>
                </a:lnTo>
                <a:lnTo>
                  <a:pt x="298" y="409"/>
                </a:lnTo>
                <a:lnTo>
                  <a:pt x="304" y="394"/>
                </a:lnTo>
                <a:lnTo>
                  <a:pt x="310" y="380"/>
                </a:lnTo>
                <a:lnTo>
                  <a:pt x="316" y="366"/>
                </a:lnTo>
                <a:lnTo>
                  <a:pt x="325" y="352"/>
                </a:lnTo>
                <a:lnTo>
                  <a:pt x="333" y="340"/>
                </a:lnTo>
                <a:lnTo>
                  <a:pt x="342" y="328"/>
                </a:lnTo>
                <a:lnTo>
                  <a:pt x="352" y="315"/>
                </a:lnTo>
                <a:lnTo>
                  <a:pt x="363" y="304"/>
                </a:lnTo>
                <a:lnTo>
                  <a:pt x="375" y="292"/>
                </a:lnTo>
                <a:lnTo>
                  <a:pt x="375" y="292"/>
                </a:lnTo>
                <a:lnTo>
                  <a:pt x="387" y="281"/>
                </a:lnTo>
                <a:lnTo>
                  <a:pt x="400" y="271"/>
                </a:lnTo>
                <a:lnTo>
                  <a:pt x="413" y="261"/>
                </a:lnTo>
                <a:lnTo>
                  <a:pt x="427" y="253"/>
                </a:lnTo>
                <a:lnTo>
                  <a:pt x="440" y="245"/>
                </a:lnTo>
                <a:lnTo>
                  <a:pt x="455" y="238"/>
                </a:lnTo>
                <a:lnTo>
                  <a:pt x="470" y="230"/>
                </a:lnTo>
                <a:lnTo>
                  <a:pt x="485" y="225"/>
                </a:lnTo>
                <a:lnTo>
                  <a:pt x="502" y="220"/>
                </a:lnTo>
                <a:lnTo>
                  <a:pt x="518" y="215"/>
                </a:lnTo>
                <a:lnTo>
                  <a:pt x="535" y="211"/>
                </a:lnTo>
                <a:lnTo>
                  <a:pt x="552" y="208"/>
                </a:lnTo>
                <a:lnTo>
                  <a:pt x="570" y="206"/>
                </a:lnTo>
                <a:lnTo>
                  <a:pt x="589" y="204"/>
                </a:lnTo>
                <a:lnTo>
                  <a:pt x="607" y="203"/>
                </a:lnTo>
                <a:lnTo>
                  <a:pt x="626" y="203"/>
                </a:lnTo>
                <a:lnTo>
                  <a:pt x="626" y="203"/>
                </a:lnTo>
                <a:lnTo>
                  <a:pt x="651" y="203"/>
                </a:lnTo>
                <a:lnTo>
                  <a:pt x="675" y="205"/>
                </a:lnTo>
                <a:lnTo>
                  <a:pt x="698" y="208"/>
                </a:lnTo>
                <a:lnTo>
                  <a:pt x="719" y="211"/>
                </a:lnTo>
                <a:lnTo>
                  <a:pt x="741" y="216"/>
                </a:lnTo>
                <a:lnTo>
                  <a:pt x="761" y="223"/>
                </a:lnTo>
                <a:lnTo>
                  <a:pt x="780" y="230"/>
                </a:lnTo>
                <a:lnTo>
                  <a:pt x="798" y="240"/>
                </a:lnTo>
                <a:lnTo>
                  <a:pt x="798" y="240"/>
                </a:lnTo>
                <a:lnTo>
                  <a:pt x="815" y="249"/>
                </a:lnTo>
                <a:lnTo>
                  <a:pt x="832" y="260"/>
                </a:lnTo>
                <a:lnTo>
                  <a:pt x="847" y="272"/>
                </a:lnTo>
                <a:lnTo>
                  <a:pt x="861" y="284"/>
                </a:lnTo>
                <a:lnTo>
                  <a:pt x="875" y="298"/>
                </a:lnTo>
                <a:lnTo>
                  <a:pt x="888" y="314"/>
                </a:lnTo>
                <a:lnTo>
                  <a:pt x="900" y="330"/>
                </a:lnTo>
                <a:lnTo>
                  <a:pt x="911" y="347"/>
                </a:lnTo>
                <a:lnTo>
                  <a:pt x="911" y="347"/>
                </a:lnTo>
                <a:lnTo>
                  <a:pt x="921" y="364"/>
                </a:lnTo>
                <a:lnTo>
                  <a:pt x="929" y="382"/>
                </a:lnTo>
                <a:lnTo>
                  <a:pt x="937" y="400"/>
                </a:lnTo>
                <a:lnTo>
                  <a:pt x="943" y="418"/>
                </a:lnTo>
                <a:lnTo>
                  <a:pt x="947" y="437"/>
                </a:lnTo>
                <a:lnTo>
                  <a:pt x="950" y="455"/>
                </a:lnTo>
                <a:lnTo>
                  <a:pt x="953" y="474"/>
                </a:lnTo>
                <a:lnTo>
                  <a:pt x="954" y="493"/>
                </a:lnTo>
                <a:lnTo>
                  <a:pt x="954" y="493"/>
                </a:lnTo>
                <a:lnTo>
                  <a:pt x="953" y="515"/>
                </a:lnTo>
                <a:lnTo>
                  <a:pt x="949" y="535"/>
                </a:lnTo>
                <a:lnTo>
                  <a:pt x="945" y="556"/>
                </a:lnTo>
                <a:lnTo>
                  <a:pt x="940" y="576"/>
                </a:lnTo>
                <a:lnTo>
                  <a:pt x="940" y="576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70" name="Grupa 69" descr="Działania Ministerstwa Klimatu i Środowiska&#10;&#10;Obraz przedstawia jakie według respondenta Ministerstwo Klimatu i Środowiska powinno podjąć jeszcze działania, żeby skutecznie poprawić jakość powietrza: wybudować ekologiczne elektrownie - 2%.">
            <a:extLst>
              <a:ext uri="{FF2B5EF4-FFF2-40B4-BE49-F238E27FC236}">
                <a16:creationId xmlns:a16="http://schemas.microsoft.com/office/drawing/2014/main" id="{7E1FB167-1D69-48E5-9056-F3E4C0F5FD33}"/>
              </a:ext>
            </a:extLst>
          </p:cNvPr>
          <p:cNvGrpSpPr>
            <a:grpSpLocks noChangeAspect="1"/>
          </p:cNvGrpSpPr>
          <p:nvPr/>
        </p:nvGrpSpPr>
        <p:grpSpPr>
          <a:xfrm>
            <a:off x="6102730" y="1511687"/>
            <a:ext cx="386622" cy="432000"/>
            <a:chOff x="5748338" y="1414463"/>
            <a:chExt cx="676275" cy="755651"/>
          </a:xfrm>
          <a:solidFill>
            <a:srgbClr val="D9D9D9"/>
          </a:solidFill>
        </p:grpSpPr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2D613149-3DD1-4E9D-9320-7A25964D3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2111376"/>
              <a:ext cx="676275" cy="58738"/>
            </a:xfrm>
            <a:custGeom>
              <a:avLst/>
              <a:gdLst>
                <a:gd name="T0" fmla="*/ 36 w 852"/>
                <a:gd name="T1" fmla="*/ 75 h 75"/>
                <a:gd name="T2" fmla="*/ 814 w 852"/>
                <a:gd name="T3" fmla="*/ 75 h 75"/>
                <a:gd name="T4" fmla="*/ 814 w 852"/>
                <a:gd name="T5" fmla="*/ 75 h 75"/>
                <a:gd name="T6" fmla="*/ 814 w 852"/>
                <a:gd name="T7" fmla="*/ 75 h 75"/>
                <a:gd name="T8" fmla="*/ 822 w 852"/>
                <a:gd name="T9" fmla="*/ 73 h 75"/>
                <a:gd name="T10" fmla="*/ 830 w 852"/>
                <a:gd name="T11" fmla="*/ 72 h 75"/>
                <a:gd name="T12" fmla="*/ 836 w 852"/>
                <a:gd name="T13" fmla="*/ 68 h 75"/>
                <a:gd name="T14" fmla="*/ 841 w 852"/>
                <a:gd name="T15" fmla="*/ 64 h 75"/>
                <a:gd name="T16" fmla="*/ 845 w 852"/>
                <a:gd name="T17" fmla="*/ 58 h 75"/>
                <a:gd name="T18" fmla="*/ 849 w 852"/>
                <a:gd name="T19" fmla="*/ 51 h 75"/>
                <a:gd name="T20" fmla="*/ 852 w 852"/>
                <a:gd name="T21" fmla="*/ 45 h 75"/>
                <a:gd name="T22" fmla="*/ 852 w 852"/>
                <a:gd name="T23" fmla="*/ 37 h 75"/>
                <a:gd name="T24" fmla="*/ 852 w 852"/>
                <a:gd name="T25" fmla="*/ 37 h 75"/>
                <a:gd name="T26" fmla="*/ 852 w 852"/>
                <a:gd name="T27" fmla="*/ 37 h 75"/>
                <a:gd name="T28" fmla="*/ 852 w 852"/>
                <a:gd name="T29" fmla="*/ 30 h 75"/>
                <a:gd name="T30" fmla="*/ 849 w 852"/>
                <a:gd name="T31" fmla="*/ 23 h 75"/>
                <a:gd name="T32" fmla="*/ 845 w 852"/>
                <a:gd name="T33" fmla="*/ 17 h 75"/>
                <a:gd name="T34" fmla="*/ 841 w 852"/>
                <a:gd name="T35" fmla="*/ 11 h 75"/>
                <a:gd name="T36" fmla="*/ 836 w 852"/>
                <a:gd name="T37" fmla="*/ 6 h 75"/>
                <a:gd name="T38" fmla="*/ 830 w 852"/>
                <a:gd name="T39" fmla="*/ 3 h 75"/>
                <a:gd name="T40" fmla="*/ 822 w 852"/>
                <a:gd name="T41" fmla="*/ 2 h 75"/>
                <a:gd name="T42" fmla="*/ 814 w 852"/>
                <a:gd name="T43" fmla="*/ 0 h 75"/>
                <a:gd name="T44" fmla="*/ 36 w 852"/>
                <a:gd name="T45" fmla="*/ 0 h 75"/>
                <a:gd name="T46" fmla="*/ 36 w 852"/>
                <a:gd name="T47" fmla="*/ 0 h 75"/>
                <a:gd name="T48" fmla="*/ 36 w 852"/>
                <a:gd name="T49" fmla="*/ 0 h 75"/>
                <a:gd name="T50" fmla="*/ 30 w 852"/>
                <a:gd name="T51" fmla="*/ 2 h 75"/>
                <a:gd name="T52" fmla="*/ 22 w 852"/>
                <a:gd name="T53" fmla="*/ 3 h 75"/>
                <a:gd name="T54" fmla="*/ 16 w 852"/>
                <a:gd name="T55" fmla="*/ 6 h 75"/>
                <a:gd name="T56" fmla="*/ 11 w 852"/>
                <a:gd name="T57" fmla="*/ 11 h 75"/>
                <a:gd name="T58" fmla="*/ 6 w 852"/>
                <a:gd name="T59" fmla="*/ 17 h 75"/>
                <a:gd name="T60" fmla="*/ 2 w 852"/>
                <a:gd name="T61" fmla="*/ 23 h 75"/>
                <a:gd name="T62" fmla="*/ 0 w 852"/>
                <a:gd name="T63" fmla="*/ 30 h 75"/>
                <a:gd name="T64" fmla="*/ 0 w 852"/>
                <a:gd name="T65" fmla="*/ 37 h 75"/>
                <a:gd name="T66" fmla="*/ 0 w 852"/>
                <a:gd name="T67" fmla="*/ 37 h 75"/>
                <a:gd name="T68" fmla="*/ 0 w 852"/>
                <a:gd name="T69" fmla="*/ 37 h 75"/>
                <a:gd name="T70" fmla="*/ 0 w 852"/>
                <a:gd name="T71" fmla="*/ 45 h 75"/>
                <a:gd name="T72" fmla="*/ 2 w 852"/>
                <a:gd name="T73" fmla="*/ 51 h 75"/>
                <a:gd name="T74" fmla="*/ 6 w 852"/>
                <a:gd name="T75" fmla="*/ 58 h 75"/>
                <a:gd name="T76" fmla="*/ 11 w 852"/>
                <a:gd name="T77" fmla="*/ 64 h 75"/>
                <a:gd name="T78" fmla="*/ 16 w 852"/>
                <a:gd name="T79" fmla="*/ 68 h 75"/>
                <a:gd name="T80" fmla="*/ 22 w 852"/>
                <a:gd name="T81" fmla="*/ 72 h 75"/>
                <a:gd name="T82" fmla="*/ 30 w 852"/>
                <a:gd name="T83" fmla="*/ 73 h 75"/>
                <a:gd name="T84" fmla="*/ 36 w 852"/>
                <a:gd name="T85" fmla="*/ 75 h 75"/>
                <a:gd name="T86" fmla="*/ 36 w 852"/>
                <a:gd name="T8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2" h="75">
                  <a:moveTo>
                    <a:pt x="36" y="75"/>
                  </a:moveTo>
                  <a:lnTo>
                    <a:pt x="814" y="75"/>
                  </a:lnTo>
                  <a:lnTo>
                    <a:pt x="814" y="75"/>
                  </a:lnTo>
                  <a:lnTo>
                    <a:pt x="814" y="75"/>
                  </a:lnTo>
                  <a:lnTo>
                    <a:pt x="822" y="73"/>
                  </a:lnTo>
                  <a:lnTo>
                    <a:pt x="830" y="72"/>
                  </a:lnTo>
                  <a:lnTo>
                    <a:pt x="836" y="68"/>
                  </a:lnTo>
                  <a:lnTo>
                    <a:pt x="841" y="64"/>
                  </a:lnTo>
                  <a:lnTo>
                    <a:pt x="845" y="58"/>
                  </a:lnTo>
                  <a:lnTo>
                    <a:pt x="849" y="51"/>
                  </a:lnTo>
                  <a:lnTo>
                    <a:pt x="852" y="45"/>
                  </a:lnTo>
                  <a:lnTo>
                    <a:pt x="852" y="37"/>
                  </a:lnTo>
                  <a:lnTo>
                    <a:pt x="852" y="37"/>
                  </a:lnTo>
                  <a:lnTo>
                    <a:pt x="852" y="37"/>
                  </a:lnTo>
                  <a:lnTo>
                    <a:pt x="852" y="30"/>
                  </a:lnTo>
                  <a:lnTo>
                    <a:pt x="849" y="23"/>
                  </a:lnTo>
                  <a:lnTo>
                    <a:pt x="845" y="17"/>
                  </a:lnTo>
                  <a:lnTo>
                    <a:pt x="841" y="11"/>
                  </a:lnTo>
                  <a:lnTo>
                    <a:pt x="836" y="6"/>
                  </a:lnTo>
                  <a:lnTo>
                    <a:pt x="830" y="3"/>
                  </a:lnTo>
                  <a:lnTo>
                    <a:pt x="822" y="2"/>
                  </a:lnTo>
                  <a:lnTo>
                    <a:pt x="81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3"/>
                  </a:lnTo>
                  <a:lnTo>
                    <a:pt x="36" y="75"/>
                  </a:lnTo>
                  <a:lnTo>
                    <a:pt x="3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B71FD8A2-C840-4884-86CB-BC813773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1651001"/>
              <a:ext cx="179388" cy="290513"/>
            </a:xfrm>
            <a:custGeom>
              <a:avLst/>
              <a:gdLst>
                <a:gd name="T0" fmla="*/ 56 w 227"/>
                <a:gd name="T1" fmla="*/ 360 h 365"/>
                <a:gd name="T2" fmla="*/ 56 w 227"/>
                <a:gd name="T3" fmla="*/ 68 h 365"/>
                <a:gd name="T4" fmla="*/ 56 w 227"/>
                <a:gd name="T5" fmla="*/ 68 h 365"/>
                <a:gd name="T6" fmla="*/ 58 w 227"/>
                <a:gd name="T7" fmla="*/ 62 h 365"/>
                <a:gd name="T8" fmla="*/ 59 w 227"/>
                <a:gd name="T9" fmla="*/ 59 h 365"/>
                <a:gd name="T10" fmla="*/ 62 w 227"/>
                <a:gd name="T11" fmla="*/ 56 h 365"/>
                <a:gd name="T12" fmla="*/ 67 w 227"/>
                <a:gd name="T13" fmla="*/ 56 h 365"/>
                <a:gd name="T14" fmla="*/ 162 w 227"/>
                <a:gd name="T15" fmla="*/ 56 h 365"/>
                <a:gd name="T16" fmla="*/ 162 w 227"/>
                <a:gd name="T17" fmla="*/ 56 h 365"/>
                <a:gd name="T18" fmla="*/ 165 w 227"/>
                <a:gd name="T19" fmla="*/ 57 h 365"/>
                <a:gd name="T20" fmla="*/ 168 w 227"/>
                <a:gd name="T21" fmla="*/ 59 h 365"/>
                <a:gd name="T22" fmla="*/ 170 w 227"/>
                <a:gd name="T23" fmla="*/ 62 h 365"/>
                <a:gd name="T24" fmla="*/ 171 w 227"/>
                <a:gd name="T25" fmla="*/ 65 h 365"/>
                <a:gd name="T26" fmla="*/ 171 w 227"/>
                <a:gd name="T27" fmla="*/ 87 h 365"/>
                <a:gd name="T28" fmla="*/ 227 w 227"/>
                <a:gd name="T29" fmla="*/ 87 h 365"/>
                <a:gd name="T30" fmla="*/ 227 w 227"/>
                <a:gd name="T31" fmla="*/ 57 h 365"/>
                <a:gd name="T32" fmla="*/ 227 w 227"/>
                <a:gd name="T33" fmla="*/ 57 h 365"/>
                <a:gd name="T34" fmla="*/ 227 w 227"/>
                <a:gd name="T35" fmla="*/ 45 h 365"/>
                <a:gd name="T36" fmla="*/ 224 w 227"/>
                <a:gd name="T37" fmla="*/ 33 h 365"/>
                <a:gd name="T38" fmla="*/ 219 w 227"/>
                <a:gd name="T39" fmla="*/ 23 h 365"/>
                <a:gd name="T40" fmla="*/ 213 w 227"/>
                <a:gd name="T41" fmla="*/ 14 h 365"/>
                <a:gd name="T42" fmla="*/ 204 w 227"/>
                <a:gd name="T43" fmla="*/ 8 h 365"/>
                <a:gd name="T44" fmla="*/ 194 w 227"/>
                <a:gd name="T45" fmla="*/ 3 h 365"/>
                <a:gd name="T46" fmla="*/ 184 w 227"/>
                <a:gd name="T47" fmla="*/ 0 h 365"/>
                <a:gd name="T48" fmla="*/ 170 w 227"/>
                <a:gd name="T49" fmla="*/ 0 h 365"/>
                <a:gd name="T50" fmla="*/ 61 w 227"/>
                <a:gd name="T51" fmla="*/ 0 h 365"/>
                <a:gd name="T52" fmla="*/ 61 w 227"/>
                <a:gd name="T53" fmla="*/ 0 h 365"/>
                <a:gd name="T54" fmla="*/ 47 w 227"/>
                <a:gd name="T55" fmla="*/ 0 h 365"/>
                <a:gd name="T56" fmla="*/ 34 w 227"/>
                <a:gd name="T57" fmla="*/ 3 h 365"/>
                <a:gd name="T58" fmla="*/ 25 w 227"/>
                <a:gd name="T59" fmla="*/ 8 h 365"/>
                <a:gd name="T60" fmla="*/ 16 w 227"/>
                <a:gd name="T61" fmla="*/ 16 h 365"/>
                <a:gd name="T62" fmla="*/ 10 w 227"/>
                <a:gd name="T63" fmla="*/ 25 h 365"/>
                <a:gd name="T64" fmla="*/ 5 w 227"/>
                <a:gd name="T65" fmla="*/ 34 h 365"/>
                <a:gd name="T66" fmla="*/ 2 w 227"/>
                <a:gd name="T67" fmla="*/ 47 h 365"/>
                <a:gd name="T68" fmla="*/ 0 w 227"/>
                <a:gd name="T69" fmla="*/ 61 h 365"/>
                <a:gd name="T70" fmla="*/ 0 w 227"/>
                <a:gd name="T71" fmla="*/ 365 h 365"/>
                <a:gd name="T72" fmla="*/ 0 w 227"/>
                <a:gd name="T73" fmla="*/ 365 h 365"/>
                <a:gd name="T74" fmla="*/ 19 w 227"/>
                <a:gd name="T75" fmla="*/ 362 h 365"/>
                <a:gd name="T76" fmla="*/ 39 w 227"/>
                <a:gd name="T77" fmla="*/ 360 h 365"/>
                <a:gd name="T78" fmla="*/ 56 w 227"/>
                <a:gd name="T79" fmla="*/ 36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7" h="365">
                  <a:moveTo>
                    <a:pt x="56" y="360"/>
                  </a:moveTo>
                  <a:lnTo>
                    <a:pt x="56" y="68"/>
                  </a:lnTo>
                  <a:lnTo>
                    <a:pt x="56" y="68"/>
                  </a:lnTo>
                  <a:lnTo>
                    <a:pt x="58" y="62"/>
                  </a:lnTo>
                  <a:lnTo>
                    <a:pt x="59" y="59"/>
                  </a:lnTo>
                  <a:lnTo>
                    <a:pt x="62" y="56"/>
                  </a:lnTo>
                  <a:lnTo>
                    <a:pt x="67" y="56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65" y="57"/>
                  </a:lnTo>
                  <a:lnTo>
                    <a:pt x="168" y="59"/>
                  </a:lnTo>
                  <a:lnTo>
                    <a:pt x="170" y="62"/>
                  </a:lnTo>
                  <a:lnTo>
                    <a:pt x="171" y="65"/>
                  </a:lnTo>
                  <a:lnTo>
                    <a:pt x="171" y="87"/>
                  </a:lnTo>
                  <a:lnTo>
                    <a:pt x="227" y="87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45"/>
                  </a:lnTo>
                  <a:lnTo>
                    <a:pt x="224" y="33"/>
                  </a:lnTo>
                  <a:lnTo>
                    <a:pt x="219" y="23"/>
                  </a:lnTo>
                  <a:lnTo>
                    <a:pt x="213" y="14"/>
                  </a:lnTo>
                  <a:lnTo>
                    <a:pt x="204" y="8"/>
                  </a:lnTo>
                  <a:lnTo>
                    <a:pt x="194" y="3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0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2" y="47"/>
                  </a:lnTo>
                  <a:lnTo>
                    <a:pt x="0" y="61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19" y="362"/>
                  </a:lnTo>
                  <a:lnTo>
                    <a:pt x="39" y="360"/>
                  </a:lnTo>
                  <a:lnTo>
                    <a:pt x="56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335A4807-AA10-403C-AC8B-91A53B671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5" y="1414463"/>
              <a:ext cx="123825" cy="673100"/>
            </a:xfrm>
            <a:custGeom>
              <a:avLst/>
              <a:gdLst>
                <a:gd name="T0" fmla="*/ 132 w 156"/>
                <a:gd name="T1" fmla="*/ 107 h 848"/>
                <a:gd name="T2" fmla="*/ 156 w 156"/>
                <a:gd name="T3" fmla="*/ 79 h 848"/>
                <a:gd name="T4" fmla="*/ 156 w 156"/>
                <a:gd name="T5" fmla="*/ 31 h 848"/>
                <a:gd name="T6" fmla="*/ 125 w 156"/>
                <a:gd name="T7" fmla="*/ 31 h 848"/>
                <a:gd name="T8" fmla="*/ 125 w 156"/>
                <a:gd name="T9" fmla="*/ 0 h 848"/>
                <a:gd name="T10" fmla="*/ 29 w 156"/>
                <a:gd name="T11" fmla="*/ 0 h 848"/>
                <a:gd name="T12" fmla="*/ 29 w 156"/>
                <a:gd name="T13" fmla="*/ 31 h 848"/>
                <a:gd name="T14" fmla="*/ 0 w 156"/>
                <a:gd name="T15" fmla="*/ 31 h 848"/>
                <a:gd name="T16" fmla="*/ 0 w 156"/>
                <a:gd name="T17" fmla="*/ 79 h 848"/>
                <a:gd name="T18" fmla="*/ 23 w 156"/>
                <a:gd name="T19" fmla="*/ 107 h 848"/>
                <a:gd name="T20" fmla="*/ 21 w 156"/>
                <a:gd name="T21" fmla="*/ 390 h 848"/>
                <a:gd name="T22" fmla="*/ 21 w 156"/>
                <a:gd name="T23" fmla="*/ 390 h 848"/>
                <a:gd name="T24" fmla="*/ 32 w 156"/>
                <a:gd name="T25" fmla="*/ 394 h 848"/>
                <a:gd name="T26" fmla="*/ 41 w 156"/>
                <a:gd name="T27" fmla="*/ 400 h 848"/>
                <a:gd name="T28" fmla="*/ 49 w 156"/>
                <a:gd name="T29" fmla="*/ 408 h 848"/>
                <a:gd name="T30" fmla="*/ 57 w 156"/>
                <a:gd name="T31" fmla="*/ 418 h 848"/>
                <a:gd name="T32" fmla="*/ 62 w 156"/>
                <a:gd name="T33" fmla="*/ 427 h 848"/>
                <a:gd name="T34" fmla="*/ 66 w 156"/>
                <a:gd name="T35" fmla="*/ 438 h 848"/>
                <a:gd name="T36" fmla="*/ 69 w 156"/>
                <a:gd name="T37" fmla="*/ 450 h 848"/>
                <a:gd name="T38" fmla="*/ 71 w 156"/>
                <a:gd name="T39" fmla="*/ 463 h 848"/>
                <a:gd name="T40" fmla="*/ 71 w 156"/>
                <a:gd name="T41" fmla="*/ 848 h 848"/>
                <a:gd name="T42" fmla="*/ 136 w 156"/>
                <a:gd name="T43" fmla="*/ 848 h 848"/>
                <a:gd name="T44" fmla="*/ 132 w 156"/>
                <a:gd name="T45" fmla="*/ 107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848">
                  <a:moveTo>
                    <a:pt x="132" y="107"/>
                  </a:moveTo>
                  <a:lnTo>
                    <a:pt x="156" y="79"/>
                  </a:lnTo>
                  <a:lnTo>
                    <a:pt x="156" y="31"/>
                  </a:lnTo>
                  <a:lnTo>
                    <a:pt x="125" y="31"/>
                  </a:lnTo>
                  <a:lnTo>
                    <a:pt x="125" y="0"/>
                  </a:lnTo>
                  <a:lnTo>
                    <a:pt x="29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0" y="79"/>
                  </a:lnTo>
                  <a:lnTo>
                    <a:pt x="23" y="107"/>
                  </a:lnTo>
                  <a:lnTo>
                    <a:pt x="21" y="390"/>
                  </a:lnTo>
                  <a:lnTo>
                    <a:pt x="21" y="390"/>
                  </a:lnTo>
                  <a:lnTo>
                    <a:pt x="32" y="394"/>
                  </a:lnTo>
                  <a:lnTo>
                    <a:pt x="41" y="400"/>
                  </a:lnTo>
                  <a:lnTo>
                    <a:pt x="49" y="408"/>
                  </a:lnTo>
                  <a:lnTo>
                    <a:pt x="57" y="418"/>
                  </a:lnTo>
                  <a:lnTo>
                    <a:pt x="62" y="427"/>
                  </a:lnTo>
                  <a:lnTo>
                    <a:pt x="66" y="438"/>
                  </a:lnTo>
                  <a:lnTo>
                    <a:pt x="69" y="450"/>
                  </a:lnTo>
                  <a:lnTo>
                    <a:pt x="71" y="463"/>
                  </a:lnTo>
                  <a:lnTo>
                    <a:pt x="71" y="848"/>
                  </a:lnTo>
                  <a:lnTo>
                    <a:pt x="136" y="848"/>
                  </a:lnTo>
                  <a:lnTo>
                    <a:pt x="13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id="{A3D8C7BA-424E-49F3-91FC-9A7E2EB2D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1557338"/>
              <a:ext cx="187325" cy="530225"/>
            </a:xfrm>
            <a:custGeom>
              <a:avLst/>
              <a:gdLst>
                <a:gd name="T0" fmla="*/ 165 w 237"/>
                <a:gd name="T1" fmla="*/ 109 h 668"/>
                <a:gd name="T2" fmla="*/ 165 w 237"/>
                <a:gd name="T3" fmla="*/ 109 h 668"/>
                <a:gd name="T4" fmla="*/ 165 w 237"/>
                <a:gd name="T5" fmla="*/ 101 h 668"/>
                <a:gd name="T6" fmla="*/ 162 w 237"/>
                <a:gd name="T7" fmla="*/ 93 h 668"/>
                <a:gd name="T8" fmla="*/ 159 w 237"/>
                <a:gd name="T9" fmla="*/ 87 h 668"/>
                <a:gd name="T10" fmla="*/ 154 w 237"/>
                <a:gd name="T11" fmla="*/ 81 h 668"/>
                <a:gd name="T12" fmla="*/ 148 w 237"/>
                <a:gd name="T13" fmla="*/ 76 h 668"/>
                <a:gd name="T14" fmla="*/ 142 w 237"/>
                <a:gd name="T15" fmla="*/ 73 h 668"/>
                <a:gd name="T16" fmla="*/ 134 w 237"/>
                <a:gd name="T17" fmla="*/ 70 h 668"/>
                <a:gd name="T18" fmla="*/ 126 w 237"/>
                <a:gd name="T19" fmla="*/ 70 h 668"/>
                <a:gd name="T20" fmla="*/ 100 w 237"/>
                <a:gd name="T21" fmla="*/ 70 h 668"/>
                <a:gd name="T22" fmla="*/ 100 w 237"/>
                <a:gd name="T23" fmla="*/ 48 h 668"/>
                <a:gd name="T24" fmla="*/ 100 w 237"/>
                <a:gd name="T25" fmla="*/ 48 h 668"/>
                <a:gd name="T26" fmla="*/ 101 w 237"/>
                <a:gd name="T27" fmla="*/ 42 h 668"/>
                <a:gd name="T28" fmla="*/ 103 w 237"/>
                <a:gd name="T29" fmla="*/ 37 h 668"/>
                <a:gd name="T30" fmla="*/ 106 w 237"/>
                <a:gd name="T31" fmla="*/ 34 h 668"/>
                <a:gd name="T32" fmla="*/ 114 w 237"/>
                <a:gd name="T33" fmla="*/ 34 h 668"/>
                <a:gd name="T34" fmla="*/ 191 w 237"/>
                <a:gd name="T35" fmla="*/ 34 h 668"/>
                <a:gd name="T36" fmla="*/ 191 w 237"/>
                <a:gd name="T37" fmla="*/ 34 h 668"/>
                <a:gd name="T38" fmla="*/ 198 w 237"/>
                <a:gd name="T39" fmla="*/ 36 h 668"/>
                <a:gd name="T40" fmla="*/ 201 w 237"/>
                <a:gd name="T41" fmla="*/ 39 h 668"/>
                <a:gd name="T42" fmla="*/ 202 w 237"/>
                <a:gd name="T43" fmla="*/ 45 h 668"/>
                <a:gd name="T44" fmla="*/ 202 w 237"/>
                <a:gd name="T45" fmla="*/ 50 h 668"/>
                <a:gd name="T46" fmla="*/ 202 w 237"/>
                <a:gd name="T47" fmla="*/ 668 h 668"/>
                <a:gd name="T48" fmla="*/ 237 w 237"/>
                <a:gd name="T49" fmla="*/ 668 h 668"/>
                <a:gd name="T50" fmla="*/ 237 w 237"/>
                <a:gd name="T51" fmla="*/ 50 h 668"/>
                <a:gd name="T52" fmla="*/ 237 w 237"/>
                <a:gd name="T53" fmla="*/ 50 h 668"/>
                <a:gd name="T54" fmla="*/ 237 w 237"/>
                <a:gd name="T55" fmla="*/ 40 h 668"/>
                <a:gd name="T56" fmla="*/ 233 w 237"/>
                <a:gd name="T57" fmla="*/ 31 h 668"/>
                <a:gd name="T58" fmla="*/ 230 w 237"/>
                <a:gd name="T59" fmla="*/ 23 h 668"/>
                <a:gd name="T60" fmla="*/ 226 w 237"/>
                <a:gd name="T61" fmla="*/ 16 h 668"/>
                <a:gd name="T62" fmla="*/ 226 w 237"/>
                <a:gd name="T63" fmla="*/ 16 h 668"/>
                <a:gd name="T64" fmla="*/ 219 w 237"/>
                <a:gd name="T65" fmla="*/ 8 h 668"/>
                <a:gd name="T66" fmla="*/ 212 w 237"/>
                <a:gd name="T67" fmla="*/ 3 h 668"/>
                <a:gd name="T68" fmla="*/ 202 w 237"/>
                <a:gd name="T69" fmla="*/ 2 h 668"/>
                <a:gd name="T70" fmla="*/ 193 w 237"/>
                <a:gd name="T71" fmla="*/ 0 h 668"/>
                <a:gd name="T72" fmla="*/ 108 w 237"/>
                <a:gd name="T73" fmla="*/ 0 h 668"/>
                <a:gd name="T74" fmla="*/ 108 w 237"/>
                <a:gd name="T75" fmla="*/ 0 h 668"/>
                <a:gd name="T76" fmla="*/ 97 w 237"/>
                <a:gd name="T77" fmla="*/ 2 h 668"/>
                <a:gd name="T78" fmla="*/ 89 w 237"/>
                <a:gd name="T79" fmla="*/ 3 h 668"/>
                <a:gd name="T80" fmla="*/ 81 w 237"/>
                <a:gd name="T81" fmla="*/ 8 h 668"/>
                <a:gd name="T82" fmla="*/ 75 w 237"/>
                <a:gd name="T83" fmla="*/ 14 h 668"/>
                <a:gd name="T84" fmla="*/ 72 w 237"/>
                <a:gd name="T85" fmla="*/ 20 h 668"/>
                <a:gd name="T86" fmla="*/ 69 w 237"/>
                <a:gd name="T87" fmla="*/ 29 h 668"/>
                <a:gd name="T88" fmla="*/ 67 w 237"/>
                <a:gd name="T89" fmla="*/ 39 h 668"/>
                <a:gd name="T90" fmla="*/ 66 w 237"/>
                <a:gd name="T91" fmla="*/ 48 h 668"/>
                <a:gd name="T92" fmla="*/ 66 w 237"/>
                <a:gd name="T93" fmla="*/ 70 h 668"/>
                <a:gd name="T94" fmla="*/ 41 w 237"/>
                <a:gd name="T95" fmla="*/ 70 h 668"/>
                <a:gd name="T96" fmla="*/ 41 w 237"/>
                <a:gd name="T97" fmla="*/ 70 h 668"/>
                <a:gd name="T98" fmla="*/ 31 w 237"/>
                <a:gd name="T99" fmla="*/ 70 h 668"/>
                <a:gd name="T100" fmla="*/ 25 w 237"/>
                <a:gd name="T101" fmla="*/ 73 h 668"/>
                <a:gd name="T102" fmla="*/ 17 w 237"/>
                <a:gd name="T103" fmla="*/ 76 h 668"/>
                <a:gd name="T104" fmla="*/ 13 w 237"/>
                <a:gd name="T105" fmla="*/ 81 h 668"/>
                <a:gd name="T106" fmla="*/ 7 w 237"/>
                <a:gd name="T107" fmla="*/ 87 h 668"/>
                <a:gd name="T108" fmla="*/ 3 w 237"/>
                <a:gd name="T109" fmla="*/ 93 h 668"/>
                <a:gd name="T110" fmla="*/ 2 w 237"/>
                <a:gd name="T111" fmla="*/ 101 h 668"/>
                <a:gd name="T112" fmla="*/ 0 w 237"/>
                <a:gd name="T113" fmla="*/ 109 h 668"/>
                <a:gd name="T114" fmla="*/ 0 w 237"/>
                <a:gd name="T115" fmla="*/ 668 h 668"/>
                <a:gd name="T116" fmla="*/ 165 w 237"/>
                <a:gd name="T117" fmla="*/ 668 h 668"/>
                <a:gd name="T118" fmla="*/ 165 w 237"/>
                <a:gd name="T119" fmla="*/ 109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" h="668">
                  <a:moveTo>
                    <a:pt x="165" y="109"/>
                  </a:moveTo>
                  <a:lnTo>
                    <a:pt x="165" y="109"/>
                  </a:lnTo>
                  <a:lnTo>
                    <a:pt x="165" y="101"/>
                  </a:lnTo>
                  <a:lnTo>
                    <a:pt x="162" y="93"/>
                  </a:lnTo>
                  <a:lnTo>
                    <a:pt x="159" y="87"/>
                  </a:lnTo>
                  <a:lnTo>
                    <a:pt x="154" y="81"/>
                  </a:lnTo>
                  <a:lnTo>
                    <a:pt x="148" y="76"/>
                  </a:lnTo>
                  <a:lnTo>
                    <a:pt x="142" y="73"/>
                  </a:lnTo>
                  <a:lnTo>
                    <a:pt x="134" y="70"/>
                  </a:lnTo>
                  <a:lnTo>
                    <a:pt x="126" y="70"/>
                  </a:lnTo>
                  <a:lnTo>
                    <a:pt x="100" y="70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2"/>
                  </a:lnTo>
                  <a:lnTo>
                    <a:pt x="103" y="37"/>
                  </a:lnTo>
                  <a:lnTo>
                    <a:pt x="106" y="34"/>
                  </a:lnTo>
                  <a:lnTo>
                    <a:pt x="114" y="34"/>
                  </a:lnTo>
                  <a:lnTo>
                    <a:pt x="191" y="34"/>
                  </a:lnTo>
                  <a:lnTo>
                    <a:pt x="191" y="34"/>
                  </a:lnTo>
                  <a:lnTo>
                    <a:pt x="198" y="36"/>
                  </a:lnTo>
                  <a:lnTo>
                    <a:pt x="201" y="39"/>
                  </a:lnTo>
                  <a:lnTo>
                    <a:pt x="202" y="45"/>
                  </a:lnTo>
                  <a:lnTo>
                    <a:pt x="202" y="50"/>
                  </a:lnTo>
                  <a:lnTo>
                    <a:pt x="202" y="668"/>
                  </a:lnTo>
                  <a:lnTo>
                    <a:pt x="237" y="668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7" y="40"/>
                  </a:lnTo>
                  <a:lnTo>
                    <a:pt x="233" y="31"/>
                  </a:lnTo>
                  <a:lnTo>
                    <a:pt x="230" y="23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19" y="8"/>
                  </a:lnTo>
                  <a:lnTo>
                    <a:pt x="212" y="3"/>
                  </a:lnTo>
                  <a:lnTo>
                    <a:pt x="202" y="2"/>
                  </a:lnTo>
                  <a:lnTo>
                    <a:pt x="193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9" y="3"/>
                  </a:lnTo>
                  <a:lnTo>
                    <a:pt x="81" y="8"/>
                  </a:lnTo>
                  <a:lnTo>
                    <a:pt x="75" y="14"/>
                  </a:lnTo>
                  <a:lnTo>
                    <a:pt x="72" y="20"/>
                  </a:lnTo>
                  <a:lnTo>
                    <a:pt x="69" y="29"/>
                  </a:lnTo>
                  <a:lnTo>
                    <a:pt x="67" y="39"/>
                  </a:lnTo>
                  <a:lnTo>
                    <a:pt x="66" y="48"/>
                  </a:lnTo>
                  <a:lnTo>
                    <a:pt x="66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31" y="70"/>
                  </a:lnTo>
                  <a:lnTo>
                    <a:pt x="25" y="73"/>
                  </a:lnTo>
                  <a:lnTo>
                    <a:pt x="17" y="76"/>
                  </a:lnTo>
                  <a:lnTo>
                    <a:pt x="13" y="81"/>
                  </a:lnTo>
                  <a:lnTo>
                    <a:pt x="7" y="87"/>
                  </a:lnTo>
                  <a:lnTo>
                    <a:pt x="3" y="93"/>
                  </a:lnTo>
                  <a:lnTo>
                    <a:pt x="2" y="101"/>
                  </a:lnTo>
                  <a:lnTo>
                    <a:pt x="0" y="109"/>
                  </a:lnTo>
                  <a:lnTo>
                    <a:pt x="0" y="668"/>
                  </a:lnTo>
                  <a:lnTo>
                    <a:pt x="165" y="668"/>
                  </a:ln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61">
              <a:extLst>
                <a:ext uri="{FF2B5EF4-FFF2-40B4-BE49-F238E27FC236}">
                  <a16:creationId xmlns:a16="http://schemas.microsoft.com/office/drawing/2014/main" id="{FB3A21D0-B780-423F-97CF-B075E3714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1739901"/>
              <a:ext cx="295275" cy="347663"/>
            </a:xfrm>
            <a:custGeom>
              <a:avLst/>
              <a:gdLst>
                <a:gd name="T0" fmla="*/ 27 w 372"/>
                <a:gd name="T1" fmla="*/ 364 h 440"/>
                <a:gd name="T2" fmla="*/ 31 w 372"/>
                <a:gd name="T3" fmla="*/ 329 h 440"/>
                <a:gd name="T4" fmla="*/ 47 w 372"/>
                <a:gd name="T5" fmla="*/ 308 h 440"/>
                <a:gd name="T6" fmla="*/ 72 w 372"/>
                <a:gd name="T7" fmla="*/ 295 h 440"/>
                <a:gd name="T8" fmla="*/ 106 w 372"/>
                <a:gd name="T9" fmla="*/ 291 h 440"/>
                <a:gd name="T10" fmla="*/ 265 w 372"/>
                <a:gd name="T11" fmla="*/ 308 h 440"/>
                <a:gd name="T12" fmla="*/ 112 w 372"/>
                <a:gd name="T13" fmla="*/ 308 h 440"/>
                <a:gd name="T14" fmla="*/ 86 w 372"/>
                <a:gd name="T15" fmla="*/ 311 h 440"/>
                <a:gd name="T16" fmla="*/ 63 w 372"/>
                <a:gd name="T17" fmla="*/ 322 h 440"/>
                <a:gd name="T18" fmla="*/ 58 w 372"/>
                <a:gd name="T19" fmla="*/ 326 h 440"/>
                <a:gd name="T20" fmla="*/ 47 w 372"/>
                <a:gd name="T21" fmla="*/ 343 h 440"/>
                <a:gd name="T22" fmla="*/ 42 w 372"/>
                <a:gd name="T23" fmla="*/ 371 h 440"/>
                <a:gd name="T24" fmla="*/ 94 w 372"/>
                <a:gd name="T25" fmla="*/ 440 h 440"/>
                <a:gd name="T26" fmla="*/ 94 w 372"/>
                <a:gd name="T27" fmla="*/ 374 h 440"/>
                <a:gd name="T28" fmla="*/ 98 w 372"/>
                <a:gd name="T29" fmla="*/ 364 h 440"/>
                <a:gd name="T30" fmla="*/ 112 w 372"/>
                <a:gd name="T31" fmla="*/ 360 h 440"/>
                <a:gd name="T32" fmla="*/ 157 w 372"/>
                <a:gd name="T33" fmla="*/ 440 h 440"/>
                <a:gd name="T34" fmla="*/ 372 w 372"/>
                <a:gd name="T35" fmla="*/ 51 h 440"/>
                <a:gd name="T36" fmla="*/ 370 w 372"/>
                <a:gd name="T37" fmla="*/ 42 h 440"/>
                <a:gd name="T38" fmla="*/ 362 w 372"/>
                <a:gd name="T39" fmla="*/ 24 h 440"/>
                <a:gd name="T40" fmla="*/ 348 w 372"/>
                <a:gd name="T41" fmla="*/ 10 h 440"/>
                <a:gd name="T42" fmla="*/ 330 w 372"/>
                <a:gd name="T43" fmla="*/ 2 h 440"/>
                <a:gd name="T44" fmla="*/ 209 w 372"/>
                <a:gd name="T45" fmla="*/ 0 h 440"/>
                <a:gd name="T46" fmla="*/ 199 w 372"/>
                <a:gd name="T47" fmla="*/ 2 h 440"/>
                <a:gd name="T48" fmla="*/ 181 w 372"/>
                <a:gd name="T49" fmla="*/ 10 h 440"/>
                <a:gd name="T50" fmla="*/ 167 w 372"/>
                <a:gd name="T51" fmla="*/ 24 h 440"/>
                <a:gd name="T52" fmla="*/ 159 w 372"/>
                <a:gd name="T53" fmla="*/ 42 h 440"/>
                <a:gd name="T54" fmla="*/ 157 w 372"/>
                <a:gd name="T55" fmla="*/ 250 h 440"/>
                <a:gd name="T56" fmla="*/ 265 w 372"/>
                <a:gd name="T57" fmla="*/ 264 h 440"/>
                <a:gd name="T58" fmla="*/ 106 w 372"/>
                <a:gd name="T59" fmla="*/ 264 h 440"/>
                <a:gd name="T60" fmla="*/ 63 w 372"/>
                <a:gd name="T61" fmla="*/ 270 h 440"/>
                <a:gd name="T62" fmla="*/ 44 w 372"/>
                <a:gd name="T63" fmla="*/ 278 h 440"/>
                <a:gd name="T64" fmla="*/ 28 w 372"/>
                <a:gd name="T65" fmla="*/ 289 h 440"/>
                <a:gd name="T66" fmla="*/ 16 w 372"/>
                <a:gd name="T67" fmla="*/ 303 h 440"/>
                <a:gd name="T68" fmla="*/ 8 w 372"/>
                <a:gd name="T69" fmla="*/ 320 h 440"/>
                <a:gd name="T70" fmla="*/ 2 w 372"/>
                <a:gd name="T71" fmla="*/ 340 h 440"/>
                <a:gd name="T72" fmla="*/ 0 w 372"/>
                <a:gd name="T73" fmla="*/ 364 h 440"/>
                <a:gd name="T74" fmla="*/ 27 w 372"/>
                <a:gd name="T75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2" h="440">
                  <a:moveTo>
                    <a:pt x="27" y="364"/>
                  </a:moveTo>
                  <a:lnTo>
                    <a:pt x="27" y="364"/>
                  </a:lnTo>
                  <a:lnTo>
                    <a:pt x="27" y="345"/>
                  </a:lnTo>
                  <a:lnTo>
                    <a:pt x="31" y="329"/>
                  </a:lnTo>
                  <a:lnTo>
                    <a:pt x="38" y="317"/>
                  </a:lnTo>
                  <a:lnTo>
                    <a:pt x="47" y="308"/>
                  </a:lnTo>
                  <a:lnTo>
                    <a:pt x="59" y="300"/>
                  </a:lnTo>
                  <a:lnTo>
                    <a:pt x="72" y="295"/>
                  </a:lnTo>
                  <a:lnTo>
                    <a:pt x="87" y="292"/>
                  </a:lnTo>
                  <a:lnTo>
                    <a:pt x="106" y="291"/>
                  </a:lnTo>
                  <a:lnTo>
                    <a:pt x="265" y="291"/>
                  </a:lnTo>
                  <a:lnTo>
                    <a:pt x="265" y="308"/>
                  </a:lnTo>
                  <a:lnTo>
                    <a:pt x="112" y="308"/>
                  </a:lnTo>
                  <a:lnTo>
                    <a:pt x="112" y="308"/>
                  </a:lnTo>
                  <a:lnTo>
                    <a:pt x="100" y="308"/>
                  </a:lnTo>
                  <a:lnTo>
                    <a:pt x="86" y="311"/>
                  </a:lnTo>
                  <a:lnTo>
                    <a:pt x="75" y="315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26"/>
                  </a:lnTo>
                  <a:lnTo>
                    <a:pt x="53" y="333"/>
                  </a:lnTo>
                  <a:lnTo>
                    <a:pt x="47" y="343"/>
                  </a:lnTo>
                  <a:lnTo>
                    <a:pt x="44" y="357"/>
                  </a:lnTo>
                  <a:lnTo>
                    <a:pt x="42" y="371"/>
                  </a:lnTo>
                  <a:lnTo>
                    <a:pt x="42" y="440"/>
                  </a:lnTo>
                  <a:lnTo>
                    <a:pt x="94" y="440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5" y="368"/>
                  </a:lnTo>
                  <a:lnTo>
                    <a:pt x="98" y="364"/>
                  </a:lnTo>
                  <a:lnTo>
                    <a:pt x="104" y="360"/>
                  </a:lnTo>
                  <a:lnTo>
                    <a:pt x="112" y="360"/>
                  </a:lnTo>
                  <a:lnTo>
                    <a:pt x="157" y="360"/>
                  </a:lnTo>
                  <a:lnTo>
                    <a:pt x="157" y="440"/>
                  </a:lnTo>
                  <a:lnTo>
                    <a:pt x="372" y="440"/>
                  </a:lnTo>
                  <a:lnTo>
                    <a:pt x="372" y="51"/>
                  </a:lnTo>
                  <a:lnTo>
                    <a:pt x="372" y="51"/>
                  </a:lnTo>
                  <a:lnTo>
                    <a:pt x="370" y="42"/>
                  </a:lnTo>
                  <a:lnTo>
                    <a:pt x="367" y="33"/>
                  </a:lnTo>
                  <a:lnTo>
                    <a:pt x="362" y="24"/>
                  </a:lnTo>
                  <a:lnTo>
                    <a:pt x="356" y="16"/>
                  </a:lnTo>
                  <a:lnTo>
                    <a:pt x="348" y="10"/>
                  </a:lnTo>
                  <a:lnTo>
                    <a:pt x="341" y="5"/>
                  </a:lnTo>
                  <a:lnTo>
                    <a:pt x="330" y="2"/>
                  </a:lnTo>
                  <a:lnTo>
                    <a:pt x="320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9" y="2"/>
                  </a:lnTo>
                  <a:lnTo>
                    <a:pt x="188" y="5"/>
                  </a:lnTo>
                  <a:lnTo>
                    <a:pt x="181" y="10"/>
                  </a:lnTo>
                  <a:lnTo>
                    <a:pt x="173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9" y="42"/>
                  </a:lnTo>
                  <a:lnTo>
                    <a:pt x="157" y="51"/>
                  </a:lnTo>
                  <a:lnTo>
                    <a:pt x="157" y="250"/>
                  </a:lnTo>
                  <a:lnTo>
                    <a:pt x="265" y="250"/>
                  </a:lnTo>
                  <a:lnTo>
                    <a:pt x="265" y="264"/>
                  </a:lnTo>
                  <a:lnTo>
                    <a:pt x="106" y="264"/>
                  </a:lnTo>
                  <a:lnTo>
                    <a:pt x="106" y="264"/>
                  </a:lnTo>
                  <a:lnTo>
                    <a:pt x="83" y="266"/>
                  </a:lnTo>
                  <a:lnTo>
                    <a:pt x="63" y="270"/>
                  </a:lnTo>
                  <a:lnTo>
                    <a:pt x="53" y="275"/>
                  </a:lnTo>
                  <a:lnTo>
                    <a:pt x="44" y="278"/>
                  </a:lnTo>
                  <a:lnTo>
                    <a:pt x="36" y="283"/>
                  </a:lnTo>
                  <a:lnTo>
                    <a:pt x="28" y="289"/>
                  </a:lnTo>
                  <a:lnTo>
                    <a:pt x="22" y="295"/>
                  </a:lnTo>
                  <a:lnTo>
                    <a:pt x="16" y="303"/>
                  </a:lnTo>
                  <a:lnTo>
                    <a:pt x="11" y="311"/>
                  </a:lnTo>
                  <a:lnTo>
                    <a:pt x="8" y="320"/>
                  </a:lnTo>
                  <a:lnTo>
                    <a:pt x="5" y="329"/>
                  </a:lnTo>
                  <a:lnTo>
                    <a:pt x="2" y="340"/>
                  </a:lnTo>
                  <a:lnTo>
                    <a:pt x="0" y="351"/>
                  </a:lnTo>
                  <a:lnTo>
                    <a:pt x="0" y="364"/>
                  </a:lnTo>
                  <a:lnTo>
                    <a:pt x="0" y="440"/>
                  </a:lnTo>
                  <a:lnTo>
                    <a:pt x="27" y="440"/>
                  </a:lnTo>
                  <a:lnTo>
                    <a:pt x="27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76" name="Grafika 75" descr="Działania Ministerstwa Klimatu i Środowiska&#10;&#10;Obraz przedstawia jakie według respondenta Ministerstwo Klimatu i Środowiska powinno podjąć jeszcze działania, żeby skutecznie poprawić jakość powietrza: nie powinno podejmować żadnych kroków, jest dobrze - 1%.">
            <a:extLst>
              <a:ext uri="{FF2B5EF4-FFF2-40B4-BE49-F238E27FC236}">
                <a16:creationId xmlns:a16="http://schemas.microsoft.com/office/drawing/2014/main" id="{CD5456FB-D755-4E36-A759-01B7AB848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0374" y="2884737"/>
            <a:ext cx="432000" cy="432000"/>
          </a:xfrm>
          <a:prstGeom prst="rect">
            <a:avLst/>
          </a:prstGeom>
        </p:spPr>
      </p:pic>
      <p:pic>
        <p:nvPicPr>
          <p:cNvPr id="4" name="Grafika 3" descr="Działania Ministerstwa Klimatu i Środowiska&#10;&#10;Obraz przedstawia jakie według respondenta Ministerstwo Klimatu i Środowiska powinno podjąć jeszcze działania, żeby skutecznie poprawić jakość powietrza: nasadzić więcej drzew i ograniczyć wycinki - 4%.">
            <a:extLst>
              <a:ext uri="{FF2B5EF4-FFF2-40B4-BE49-F238E27FC236}">
                <a16:creationId xmlns:a16="http://schemas.microsoft.com/office/drawing/2014/main" id="{FC685885-C179-4196-9722-118D051647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54083" y="2885353"/>
            <a:ext cx="396000" cy="396000"/>
          </a:xfrm>
          <a:prstGeom prst="rect">
            <a:avLst/>
          </a:prstGeom>
        </p:spPr>
      </p:pic>
      <p:grpSp>
        <p:nvGrpSpPr>
          <p:cNvPr id="77" name="Grupa 76" descr="Działania Ministerstwa Klimatu i Środowiska&#10;&#10;Obraz przedstawia jakie według respondenta Ministerstwo Klimatu i Środowiska powinno podjąć jeszcze działania, żeby skutecznie poprawić jakość powietrza: wspomóc wymianę pieców, wyeliminować stare piece 11%.">
            <a:extLst>
              <a:ext uri="{FF2B5EF4-FFF2-40B4-BE49-F238E27FC236}">
                <a16:creationId xmlns:a16="http://schemas.microsoft.com/office/drawing/2014/main" id="{77B1B9B9-BFE0-48B6-95F0-0FA4378662EC}"/>
              </a:ext>
            </a:extLst>
          </p:cNvPr>
          <p:cNvGrpSpPr>
            <a:grpSpLocks noChangeAspect="1"/>
          </p:cNvGrpSpPr>
          <p:nvPr/>
        </p:nvGrpSpPr>
        <p:grpSpPr>
          <a:xfrm>
            <a:off x="1036210" y="2968501"/>
            <a:ext cx="343878" cy="324000"/>
            <a:chOff x="3074988" y="4037013"/>
            <a:chExt cx="2994025" cy="2820988"/>
          </a:xfrm>
          <a:solidFill>
            <a:srgbClr val="A1C1C0"/>
          </a:solidFill>
        </p:grpSpPr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B906EC91-FB3D-444A-A345-78222ADB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6" y="4037013"/>
              <a:ext cx="338138" cy="2820988"/>
            </a:xfrm>
            <a:custGeom>
              <a:avLst/>
              <a:gdLst>
                <a:gd name="T0" fmla="*/ 213 w 213"/>
                <a:gd name="T1" fmla="*/ 1578 h 1777"/>
                <a:gd name="T2" fmla="*/ 213 w 213"/>
                <a:gd name="T3" fmla="*/ 1578 h 1777"/>
                <a:gd name="T4" fmla="*/ 211 w 213"/>
                <a:gd name="T5" fmla="*/ 1618 h 1777"/>
                <a:gd name="T6" fmla="*/ 205 w 213"/>
                <a:gd name="T7" fmla="*/ 1656 h 1777"/>
                <a:gd name="T8" fmla="*/ 195 w 213"/>
                <a:gd name="T9" fmla="*/ 1690 h 1777"/>
                <a:gd name="T10" fmla="*/ 181 w 213"/>
                <a:gd name="T11" fmla="*/ 1719 h 1777"/>
                <a:gd name="T12" fmla="*/ 175 w 213"/>
                <a:gd name="T13" fmla="*/ 1731 h 1777"/>
                <a:gd name="T14" fmla="*/ 165 w 213"/>
                <a:gd name="T15" fmla="*/ 1743 h 1777"/>
                <a:gd name="T16" fmla="*/ 157 w 213"/>
                <a:gd name="T17" fmla="*/ 1753 h 1777"/>
                <a:gd name="T18" fmla="*/ 147 w 213"/>
                <a:gd name="T19" fmla="*/ 1761 h 1777"/>
                <a:gd name="T20" fmla="*/ 137 w 213"/>
                <a:gd name="T21" fmla="*/ 1767 h 1777"/>
                <a:gd name="T22" fmla="*/ 127 w 213"/>
                <a:gd name="T23" fmla="*/ 1773 h 1777"/>
                <a:gd name="T24" fmla="*/ 117 w 213"/>
                <a:gd name="T25" fmla="*/ 1775 h 1777"/>
                <a:gd name="T26" fmla="*/ 107 w 213"/>
                <a:gd name="T27" fmla="*/ 1777 h 1777"/>
                <a:gd name="T28" fmla="*/ 107 w 213"/>
                <a:gd name="T29" fmla="*/ 1777 h 1777"/>
                <a:gd name="T30" fmla="*/ 95 w 213"/>
                <a:gd name="T31" fmla="*/ 1775 h 1777"/>
                <a:gd name="T32" fmla="*/ 85 w 213"/>
                <a:gd name="T33" fmla="*/ 1773 h 1777"/>
                <a:gd name="T34" fmla="*/ 76 w 213"/>
                <a:gd name="T35" fmla="*/ 1767 h 1777"/>
                <a:gd name="T36" fmla="*/ 66 w 213"/>
                <a:gd name="T37" fmla="*/ 1761 h 1777"/>
                <a:gd name="T38" fmla="*/ 56 w 213"/>
                <a:gd name="T39" fmla="*/ 1753 h 1777"/>
                <a:gd name="T40" fmla="*/ 48 w 213"/>
                <a:gd name="T41" fmla="*/ 1743 h 1777"/>
                <a:gd name="T42" fmla="*/ 40 w 213"/>
                <a:gd name="T43" fmla="*/ 1731 h 1777"/>
                <a:gd name="T44" fmla="*/ 32 w 213"/>
                <a:gd name="T45" fmla="*/ 1719 h 1777"/>
                <a:gd name="T46" fmla="*/ 18 w 213"/>
                <a:gd name="T47" fmla="*/ 1690 h 1777"/>
                <a:gd name="T48" fmla="*/ 8 w 213"/>
                <a:gd name="T49" fmla="*/ 1656 h 1777"/>
                <a:gd name="T50" fmla="*/ 2 w 213"/>
                <a:gd name="T51" fmla="*/ 1618 h 1777"/>
                <a:gd name="T52" fmla="*/ 0 w 213"/>
                <a:gd name="T53" fmla="*/ 1578 h 1777"/>
                <a:gd name="T54" fmla="*/ 0 w 213"/>
                <a:gd name="T55" fmla="*/ 197 h 1777"/>
                <a:gd name="T56" fmla="*/ 0 w 213"/>
                <a:gd name="T57" fmla="*/ 197 h 1777"/>
                <a:gd name="T58" fmla="*/ 2 w 213"/>
                <a:gd name="T59" fmla="*/ 157 h 1777"/>
                <a:gd name="T60" fmla="*/ 8 w 213"/>
                <a:gd name="T61" fmla="*/ 121 h 1777"/>
                <a:gd name="T62" fmla="*/ 18 w 213"/>
                <a:gd name="T63" fmla="*/ 88 h 1777"/>
                <a:gd name="T64" fmla="*/ 32 w 213"/>
                <a:gd name="T65" fmla="*/ 58 h 1777"/>
                <a:gd name="T66" fmla="*/ 40 w 213"/>
                <a:gd name="T67" fmla="*/ 44 h 1777"/>
                <a:gd name="T68" fmla="*/ 48 w 213"/>
                <a:gd name="T69" fmla="*/ 34 h 1777"/>
                <a:gd name="T70" fmla="*/ 56 w 213"/>
                <a:gd name="T71" fmla="*/ 24 h 1777"/>
                <a:gd name="T72" fmla="*/ 66 w 213"/>
                <a:gd name="T73" fmla="*/ 16 h 1777"/>
                <a:gd name="T74" fmla="*/ 76 w 213"/>
                <a:gd name="T75" fmla="*/ 8 h 1777"/>
                <a:gd name="T76" fmla="*/ 85 w 213"/>
                <a:gd name="T77" fmla="*/ 4 h 1777"/>
                <a:gd name="T78" fmla="*/ 95 w 213"/>
                <a:gd name="T79" fmla="*/ 0 h 1777"/>
                <a:gd name="T80" fmla="*/ 107 w 213"/>
                <a:gd name="T81" fmla="*/ 0 h 1777"/>
                <a:gd name="T82" fmla="*/ 107 w 213"/>
                <a:gd name="T83" fmla="*/ 0 h 1777"/>
                <a:gd name="T84" fmla="*/ 117 w 213"/>
                <a:gd name="T85" fmla="*/ 0 h 1777"/>
                <a:gd name="T86" fmla="*/ 127 w 213"/>
                <a:gd name="T87" fmla="*/ 4 h 1777"/>
                <a:gd name="T88" fmla="*/ 137 w 213"/>
                <a:gd name="T89" fmla="*/ 8 h 1777"/>
                <a:gd name="T90" fmla="*/ 147 w 213"/>
                <a:gd name="T91" fmla="*/ 16 h 1777"/>
                <a:gd name="T92" fmla="*/ 157 w 213"/>
                <a:gd name="T93" fmla="*/ 24 h 1777"/>
                <a:gd name="T94" fmla="*/ 165 w 213"/>
                <a:gd name="T95" fmla="*/ 34 h 1777"/>
                <a:gd name="T96" fmla="*/ 175 w 213"/>
                <a:gd name="T97" fmla="*/ 44 h 1777"/>
                <a:gd name="T98" fmla="*/ 181 w 213"/>
                <a:gd name="T99" fmla="*/ 58 h 1777"/>
                <a:gd name="T100" fmla="*/ 195 w 213"/>
                <a:gd name="T101" fmla="*/ 88 h 1777"/>
                <a:gd name="T102" fmla="*/ 205 w 213"/>
                <a:gd name="T103" fmla="*/ 121 h 1777"/>
                <a:gd name="T104" fmla="*/ 211 w 213"/>
                <a:gd name="T105" fmla="*/ 157 h 1777"/>
                <a:gd name="T106" fmla="*/ 213 w 213"/>
                <a:gd name="T107" fmla="*/ 197 h 1777"/>
                <a:gd name="T108" fmla="*/ 213 w 213"/>
                <a:gd name="T109" fmla="*/ 1578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1777">
                  <a:moveTo>
                    <a:pt x="213" y="1578"/>
                  </a:moveTo>
                  <a:lnTo>
                    <a:pt x="213" y="1578"/>
                  </a:lnTo>
                  <a:lnTo>
                    <a:pt x="211" y="1618"/>
                  </a:lnTo>
                  <a:lnTo>
                    <a:pt x="205" y="1656"/>
                  </a:lnTo>
                  <a:lnTo>
                    <a:pt x="195" y="1690"/>
                  </a:lnTo>
                  <a:lnTo>
                    <a:pt x="181" y="1719"/>
                  </a:lnTo>
                  <a:lnTo>
                    <a:pt x="175" y="1731"/>
                  </a:lnTo>
                  <a:lnTo>
                    <a:pt x="165" y="1743"/>
                  </a:lnTo>
                  <a:lnTo>
                    <a:pt x="157" y="1753"/>
                  </a:lnTo>
                  <a:lnTo>
                    <a:pt x="147" y="1761"/>
                  </a:lnTo>
                  <a:lnTo>
                    <a:pt x="137" y="1767"/>
                  </a:lnTo>
                  <a:lnTo>
                    <a:pt x="127" y="1773"/>
                  </a:lnTo>
                  <a:lnTo>
                    <a:pt x="117" y="1775"/>
                  </a:lnTo>
                  <a:lnTo>
                    <a:pt x="107" y="1777"/>
                  </a:lnTo>
                  <a:lnTo>
                    <a:pt x="107" y="1777"/>
                  </a:lnTo>
                  <a:lnTo>
                    <a:pt x="95" y="1775"/>
                  </a:lnTo>
                  <a:lnTo>
                    <a:pt x="85" y="1773"/>
                  </a:lnTo>
                  <a:lnTo>
                    <a:pt x="76" y="1767"/>
                  </a:lnTo>
                  <a:lnTo>
                    <a:pt x="66" y="1761"/>
                  </a:lnTo>
                  <a:lnTo>
                    <a:pt x="56" y="1753"/>
                  </a:lnTo>
                  <a:lnTo>
                    <a:pt x="48" y="1743"/>
                  </a:lnTo>
                  <a:lnTo>
                    <a:pt x="40" y="1731"/>
                  </a:lnTo>
                  <a:lnTo>
                    <a:pt x="32" y="1719"/>
                  </a:lnTo>
                  <a:lnTo>
                    <a:pt x="18" y="1690"/>
                  </a:lnTo>
                  <a:lnTo>
                    <a:pt x="8" y="1656"/>
                  </a:lnTo>
                  <a:lnTo>
                    <a:pt x="2" y="1618"/>
                  </a:lnTo>
                  <a:lnTo>
                    <a:pt x="0" y="157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57"/>
                  </a:lnTo>
                  <a:lnTo>
                    <a:pt x="8" y="121"/>
                  </a:lnTo>
                  <a:lnTo>
                    <a:pt x="18" y="88"/>
                  </a:lnTo>
                  <a:lnTo>
                    <a:pt x="32" y="58"/>
                  </a:lnTo>
                  <a:lnTo>
                    <a:pt x="40" y="44"/>
                  </a:lnTo>
                  <a:lnTo>
                    <a:pt x="48" y="34"/>
                  </a:lnTo>
                  <a:lnTo>
                    <a:pt x="56" y="24"/>
                  </a:lnTo>
                  <a:lnTo>
                    <a:pt x="66" y="16"/>
                  </a:lnTo>
                  <a:lnTo>
                    <a:pt x="76" y="8"/>
                  </a:lnTo>
                  <a:lnTo>
                    <a:pt x="85" y="4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7" y="16"/>
                  </a:lnTo>
                  <a:lnTo>
                    <a:pt x="157" y="24"/>
                  </a:lnTo>
                  <a:lnTo>
                    <a:pt x="165" y="34"/>
                  </a:lnTo>
                  <a:lnTo>
                    <a:pt x="175" y="44"/>
                  </a:lnTo>
                  <a:lnTo>
                    <a:pt x="181" y="58"/>
                  </a:lnTo>
                  <a:lnTo>
                    <a:pt x="195" y="88"/>
                  </a:lnTo>
                  <a:lnTo>
                    <a:pt x="205" y="121"/>
                  </a:lnTo>
                  <a:lnTo>
                    <a:pt x="211" y="157"/>
                  </a:lnTo>
                  <a:lnTo>
                    <a:pt x="213" y="197"/>
                  </a:lnTo>
                  <a:lnTo>
                    <a:pt x="213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A8B505B6-A32A-4C9D-B025-7D139EA3D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6" y="4037013"/>
              <a:ext cx="336550" cy="2820988"/>
            </a:xfrm>
            <a:custGeom>
              <a:avLst/>
              <a:gdLst>
                <a:gd name="T0" fmla="*/ 212 w 212"/>
                <a:gd name="T1" fmla="*/ 1578 h 1777"/>
                <a:gd name="T2" fmla="*/ 212 w 212"/>
                <a:gd name="T3" fmla="*/ 1578 h 1777"/>
                <a:gd name="T4" fmla="*/ 210 w 212"/>
                <a:gd name="T5" fmla="*/ 1618 h 1777"/>
                <a:gd name="T6" fmla="*/ 204 w 212"/>
                <a:gd name="T7" fmla="*/ 1656 h 1777"/>
                <a:gd name="T8" fmla="*/ 194 w 212"/>
                <a:gd name="T9" fmla="*/ 1690 h 1777"/>
                <a:gd name="T10" fmla="*/ 180 w 212"/>
                <a:gd name="T11" fmla="*/ 1719 h 1777"/>
                <a:gd name="T12" fmla="*/ 172 w 212"/>
                <a:gd name="T13" fmla="*/ 1731 h 1777"/>
                <a:gd name="T14" fmla="*/ 164 w 212"/>
                <a:gd name="T15" fmla="*/ 1743 h 1777"/>
                <a:gd name="T16" fmla="*/ 156 w 212"/>
                <a:gd name="T17" fmla="*/ 1753 h 1777"/>
                <a:gd name="T18" fmla="*/ 147 w 212"/>
                <a:gd name="T19" fmla="*/ 1761 h 1777"/>
                <a:gd name="T20" fmla="*/ 137 w 212"/>
                <a:gd name="T21" fmla="*/ 1767 h 1777"/>
                <a:gd name="T22" fmla="*/ 127 w 212"/>
                <a:gd name="T23" fmla="*/ 1773 h 1777"/>
                <a:gd name="T24" fmla="*/ 117 w 212"/>
                <a:gd name="T25" fmla="*/ 1775 h 1777"/>
                <a:gd name="T26" fmla="*/ 105 w 212"/>
                <a:gd name="T27" fmla="*/ 1777 h 1777"/>
                <a:gd name="T28" fmla="*/ 105 w 212"/>
                <a:gd name="T29" fmla="*/ 1777 h 1777"/>
                <a:gd name="T30" fmla="*/ 95 w 212"/>
                <a:gd name="T31" fmla="*/ 1775 h 1777"/>
                <a:gd name="T32" fmla="*/ 85 w 212"/>
                <a:gd name="T33" fmla="*/ 1773 h 1777"/>
                <a:gd name="T34" fmla="*/ 75 w 212"/>
                <a:gd name="T35" fmla="*/ 1767 h 1777"/>
                <a:gd name="T36" fmla="*/ 65 w 212"/>
                <a:gd name="T37" fmla="*/ 1761 h 1777"/>
                <a:gd name="T38" fmla="*/ 55 w 212"/>
                <a:gd name="T39" fmla="*/ 1753 h 1777"/>
                <a:gd name="T40" fmla="*/ 47 w 212"/>
                <a:gd name="T41" fmla="*/ 1743 h 1777"/>
                <a:gd name="T42" fmla="*/ 39 w 212"/>
                <a:gd name="T43" fmla="*/ 1731 h 1777"/>
                <a:gd name="T44" fmla="*/ 31 w 212"/>
                <a:gd name="T45" fmla="*/ 1719 h 1777"/>
                <a:gd name="T46" fmla="*/ 18 w 212"/>
                <a:gd name="T47" fmla="*/ 1690 h 1777"/>
                <a:gd name="T48" fmla="*/ 8 w 212"/>
                <a:gd name="T49" fmla="*/ 1656 h 1777"/>
                <a:gd name="T50" fmla="*/ 2 w 212"/>
                <a:gd name="T51" fmla="*/ 1618 h 1777"/>
                <a:gd name="T52" fmla="*/ 0 w 212"/>
                <a:gd name="T53" fmla="*/ 1578 h 1777"/>
                <a:gd name="T54" fmla="*/ 0 w 212"/>
                <a:gd name="T55" fmla="*/ 197 h 1777"/>
                <a:gd name="T56" fmla="*/ 0 w 212"/>
                <a:gd name="T57" fmla="*/ 197 h 1777"/>
                <a:gd name="T58" fmla="*/ 2 w 212"/>
                <a:gd name="T59" fmla="*/ 157 h 1777"/>
                <a:gd name="T60" fmla="*/ 8 w 212"/>
                <a:gd name="T61" fmla="*/ 121 h 1777"/>
                <a:gd name="T62" fmla="*/ 18 w 212"/>
                <a:gd name="T63" fmla="*/ 88 h 1777"/>
                <a:gd name="T64" fmla="*/ 31 w 212"/>
                <a:gd name="T65" fmla="*/ 58 h 1777"/>
                <a:gd name="T66" fmla="*/ 39 w 212"/>
                <a:gd name="T67" fmla="*/ 44 h 1777"/>
                <a:gd name="T68" fmla="*/ 47 w 212"/>
                <a:gd name="T69" fmla="*/ 34 h 1777"/>
                <a:gd name="T70" fmla="*/ 55 w 212"/>
                <a:gd name="T71" fmla="*/ 24 h 1777"/>
                <a:gd name="T72" fmla="*/ 65 w 212"/>
                <a:gd name="T73" fmla="*/ 16 h 1777"/>
                <a:gd name="T74" fmla="*/ 75 w 212"/>
                <a:gd name="T75" fmla="*/ 8 h 1777"/>
                <a:gd name="T76" fmla="*/ 85 w 212"/>
                <a:gd name="T77" fmla="*/ 4 h 1777"/>
                <a:gd name="T78" fmla="*/ 95 w 212"/>
                <a:gd name="T79" fmla="*/ 0 h 1777"/>
                <a:gd name="T80" fmla="*/ 105 w 212"/>
                <a:gd name="T81" fmla="*/ 0 h 1777"/>
                <a:gd name="T82" fmla="*/ 105 w 212"/>
                <a:gd name="T83" fmla="*/ 0 h 1777"/>
                <a:gd name="T84" fmla="*/ 117 w 212"/>
                <a:gd name="T85" fmla="*/ 0 h 1777"/>
                <a:gd name="T86" fmla="*/ 127 w 212"/>
                <a:gd name="T87" fmla="*/ 4 h 1777"/>
                <a:gd name="T88" fmla="*/ 137 w 212"/>
                <a:gd name="T89" fmla="*/ 8 h 1777"/>
                <a:gd name="T90" fmla="*/ 147 w 212"/>
                <a:gd name="T91" fmla="*/ 16 h 1777"/>
                <a:gd name="T92" fmla="*/ 156 w 212"/>
                <a:gd name="T93" fmla="*/ 24 h 1777"/>
                <a:gd name="T94" fmla="*/ 164 w 212"/>
                <a:gd name="T95" fmla="*/ 34 h 1777"/>
                <a:gd name="T96" fmla="*/ 172 w 212"/>
                <a:gd name="T97" fmla="*/ 44 h 1777"/>
                <a:gd name="T98" fmla="*/ 180 w 212"/>
                <a:gd name="T99" fmla="*/ 58 h 1777"/>
                <a:gd name="T100" fmla="*/ 194 w 212"/>
                <a:gd name="T101" fmla="*/ 88 h 1777"/>
                <a:gd name="T102" fmla="*/ 204 w 212"/>
                <a:gd name="T103" fmla="*/ 121 h 1777"/>
                <a:gd name="T104" fmla="*/ 210 w 212"/>
                <a:gd name="T105" fmla="*/ 157 h 1777"/>
                <a:gd name="T106" fmla="*/ 212 w 212"/>
                <a:gd name="T107" fmla="*/ 197 h 1777"/>
                <a:gd name="T108" fmla="*/ 212 w 212"/>
                <a:gd name="T109" fmla="*/ 1578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" h="1777">
                  <a:moveTo>
                    <a:pt x="212" y="1578"/>
                  </a:moveTo>
                  <a:lnTo>
                    <a:pt x="212" y="1578"/>
                  </a:lnTo>
                  <a:lnTo>
                    <a:pt x="210" y="1618"/>
                  </a:lnTo>
                  <a:lnTo>
                    <a:pt x="204" y="1656"/>
                  </a:lnTo>
                  <a:lnTo>
                    <a:pt x="194" y="1690"/>
                  </a:lnTo>
                  <a:lnTo>
                    <a:pt x="180" y="1719"/>
                  </a:lnTo>
                  <a:lnTo>
                    <a:pt x="172" y="1731"/>
                  </a:lnTo>
                  <a:lnTo>
                    <a:pt x="164" y="1743"/>
                  </a:lnTo>
                  <a:lnTo>
                    <a:pt x="156" y="1753"/>
                  </a:lnTo>
                  <a:lnTo>
                    <a:pt x="147" y="1761"/>
                  </a:lnTo>
                  <a:lnTo>
                    <a:pt x="137" y="1767"/>
                  </a:lnTo>
                  <a:lnTo>
                    <a:pt x="127" y="1773"/>
                  </a:lnTo>
                  <a:lnTo>
                    <a:pt x="117" y="1775"/>
                  </a:lnTo>
                  <a:lnTo>
                    <a:pt x="105" y="1777"/>
                  </a:lnTo>
                  <a:lnTo>
                    <a:pt x="105" y="1777"/>
                  </a:lnTo>
                  <a:lnTo>
                    <a:pt x="95" y="1775"/>
                  </a:lnTo>
                  <a:lnTo>
                    <a:pt x="85" y="1773"/>
                  </a:lnTo>
                  <a:lnTo>
                    <a:pt x="75" y="1767"/>
                  </a:lnTo>
                  <a:lnTo>
                    <a:pt x="65" y="1761"/>
                  </a:lnTo>
                  <a:lnTo>
                    <a:pt x="55" y="1753"/>
                  </a:lnTo>
                  <a:lnTo>
                    <a:pt x="47" y="1743"/>
                  </a:lnTo>
                  <a:lnTo>
                    <a:pt x="39" y="1731"/>
                  </a:lnTo>
                  <a:lnTo>
                    <a:pt x="31" y="1719"/>
                  </a:lnTo>
                  <a:lnTo>
                    <a:pt x="18" y="1690"/>
                  </a:lnTo>
                  <a:lnTo>
                    <a:pt x="8" y="1656"/>
                  </a:lnTo>
                  <a:lnTo>
                    <a:pt x="2" y="1618"/>
                  </a:lnTo>
                  <a:lnTo>
                    <a:pt x="0" y="157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57"/>
                  </a:lnTo>
                  <a:lnTo>
                    <a:pt x="8" y="121"/>
                  </a:lnTo>
                  <a:lnTo>
                    <a:pt x="18" y="88"/>
                  </a:lnTo>
                  <a:lnTo>
                    <a:pt x="31" y="58"/>
                  </a:lnTo>
                  <a:lnTo>
                    <a:pt x="39" y="44"/>
                  </a:lnTo>
                  <a:lnTo>
                    <a:pt x="47" y="34"/>
                  </a:lnTo>
                  <a:lnTo>
                    <a:pt x="55" y="24"/>
                  </a:lnTo>
                  <a:lnTo>
                    <a:pt x="65" y="16"/>
                  </a:lnTo>
                  <a:lnTo>
                    <a:pt x="75" y="8"/>
                  </a:lnTo>
                  <a:lnTo>
                    <a:pt x="85" y="4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7" y="16"/>
                  </a:lnTo>
                  <a:lnTo>
                    <a:pt x="156" y="24"/>
                  </a:lnTo>
                  <a:lnTo>
                    <a:pt x="164" y="34"/>
                  </a:lnTo>
                  <a:lnTo>
                    <a:pt x="172" y="44"/>
                  </a:lnTo>
                  <a:lnTo>
                    <a:pt x="180" y="58"/>
                  </a:lnTo>
                  <a:lnTo>
                    <a:pt x="194" y="88"/>
                  </a:lnTo>
                  <a:lnTo>
                    <a:pt x="204" y="121"/>
                  </a:lnTo>
                  <a:lnTo>
                    <a:pt x="210" y="157"/>
                  </a:lnTo>
                  <a:lnTo>
                    <a:pt x="212" y="197"/>
                  </a:lnTo>
                  <a:lnTo>
                    <a:pt x="212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8E5FB525-EFC6-4CAD-85BE-D1372B3AB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4037013"/>
              <a:ext cx="338138" cy="2820988"/>
            </a:xfrm>
            <a:custGeom>
              <a:avLst/>
              <a:gdLst>
                <a:gd name="T0" fmla="*/ 213 w 213"/>
                <a:gd name="T1" fmla="*/ 1578 h 1777"/>
                <a:gd name="T2" fmla="*/ 213 w 213"/>
                <a:gd name="T3" fmla="*/ 1578 h 1777"/>
                <a:gd name="T4" fmla="*/ 211 w 213"/>
                <a:gd name="T5" fmla="*/ 1618 h 1777"/>
                <a:gd name="T6" fmla="*/ 205 w 213"/>
                <a:gd name="T7" fmla="*/ 1656 h 1777"/>
                <a:gd name="T8" fmla="*/ 195 w 213"/>
                <a:gd name="T9" fmla="*/ 1690 h 1777"/>
                <a:gd name="T10" fmla="*/ 181 w 213"/>
                <a:gd name="T11" fmla="*/ 1719 h 1777"/>
                <a:gd name="T12" fmla="*/ 173 w 213"/>
                <a:gd name="T13" fmla="*/ 1731 h 1777"/>
                <a:gd name="T14" fmla="*/ 165 w 213"/>
                <a:gd name="T15" fmla="*/ 1743 h 1777"/>
                <a:gd name="T16" fmla="*/ 157 w 213"/>
                <a:gd name="T17" fmla="*/ 1753 h 1777"/>
                <a:gd name="T18" fmla="*/ 147 w 213"/>
                <a:gd name="T19" fmla="*/ 1761 h 1777"/>
                <a:gd name="T20" fmla="*/ 137 w 213"/>
                <a:gd name="T21" fmla="*/ 1767 h 1777"/>
                <a:gd name="T22" fmla="*/ 127 w 213"/>
                <a:gd name="T23" fmla="*/ 1773 h 1777"/>
                <a:gd name="T24" fmla="*/ 117 w 213"/>
                <a:gd name="T25" fmla="*/ 1775 h 1777"/>
                <a:gd name="T26" fmla="*/ 105 w 213"/>
                <a:gd name="T27" fmla="*/ 1777 h 1777"/>
                <a:gd name="T28" fmla="*/ 105 w 213"/>
                <a:gd name="T29" fmla="*/ 1777 h 1777"/>
                <a:gd name="T30" fmla="*/ 95 w 213"/>
                <a:gd name="T31" fmla="*/ 1775 h 1777"/>
                <a:gd name="T32" fmla="*/ 86 w 213"/>
                <a:gd name="T33" fmla="*/ 1773 h 1777"/>
                <a:gd name="T34" fmla="*/ 76 w 213"/>
                <a:gd name="T35" fmla="*/ 1767 h 1777"/>
                <a:gd name="T36" fmla="*/ 66 w 213"/>
                <a:gd name="T37" fmla="*/ 1761 h 1777"/>
                <a:gd name="T38" fmla="*/ 56 w 213"/>
                <a:gd name="T39" fmla="*/ 1753 h 1777"/>
                <a:gd name="T40" fmla="*/ 48 w 213"/>
                <a:gd name="T41" fmla="*/ 1743 h 1777"/>
                <a:gd name="T42" fmla="*/ 38 w 213"/>
                <a:gd name="T43" fmla="*/ 1731 h 1777"/>
                <a:gd name="T44" fmla="*/ 32 w 213"/>
                <a:gd name="T45" fmla="*/ 1719 h 1777"/>
                <a:gd name="T46" fmla="*/ 18 w 213"/>
                <a:gd name="T47" fmla="*/ 1690 h 1777"/>
                <a:gd name="T48" fmla="*/ 8 w 213"/>
                <a:gd name="T49" fmla="*/ 1656 h 1777"/>
                <a:gd name="T50" fmla="*/ 2 w 213"/>
                <a:gd name="T51" fmla="*/ 1618 h 1777"/>
                <a:gd name="T52" fmla="*/ 0 w 213"/>
                <a:gd name="T53" fmla="*/ 1578 h 1777"/>
                <a:gd name="T54" fmla="*/ 0 w 213"/>
                <a:gd name="T55" fmla="*/ 197 h 1777"/>
                <a:gd name="T56" fmla="*/ 0 w 213"/>
                <a:gd name="T57" fmla="*/ 197 h 1777"/>
                <a:gd name="T58" fmla="*/ 2 w 213"/>
                <a:gd name="T59" fmla="*/ 157 h 1777"/>
                <a:gd name="T60" fmla="*/ 8 w 213"/>
                <a:gd name="T61" fmla="*/ 121 h 1777"/>
                <a:gd name="T62" fmla="*/ 18 w 213"/>
                <a:gd name="T63" fmla="*/ 88 h 1777"/>
                <a:gd name="T64" fmla="*/ 32 w 213"/>
                <a:gd name="T65" fmla="*/ 58 h 1777"/>
                <a:gd name="T66" fmla="*/ 38 w 213"/>
                <a:gd name="T67" fmla="*/ 44 h 1777"/>
                <a:gd name="T68" fmla="*/ 48 w 213"/>
                <a:gd name="T69" fmla="*/ 34 h 1777"/>
                <a:gd name="T70" fmla="*/ 56 w 213"/>
                <a:gd name="T71" fmla="*/ 24 h 1777"/>
                <a:gd name="T72" fmla="*/ 66 w 213"/>
                <a:gd name="T73" fmla="*/ 16 h 1777"/>
                <a:gd name="T74" fmla="*/ 76 w 213"/>
                <a:gd name="T75" fmla="*/ 8 h 1777"/>
                <a:gd name="T76" fmla="*/ 86 w 213"/>
                <a:gd name="T77" fmla="*/ 4 h 1777"/>
                <a:gd name="T78" fmla="*/ 95 w 213"/>
                <a:gd name="T79" fmla="*/ 0 h 1777"/>
                <a:gd name="T80" fmla="*/ 105 w 213"/>
                <a:gd name="T81" fmla="*/ 0 h 1777"/>
                <a:gd name="T82" fmla="*/ 105 w 213"/>
                <a:gd name="T83" fmla="*/ 0 h 1777"/>
                <a:gd name="T84" fmla="*/ 117 w 213"/>
                <a:gd name="T85" fmla="*/ 0 h 1777"/>
                <a:gd name="T86" fmla="*/ 127 w 213"/>
                <a:gd name="T87" fmla="*/ 4 h 1777"/>
                <a:gd name="T88" fmla="*/ 137 w 213"/>
                <a:gd name="T89" fmla="*/ 8 h 1777"/>
                <a:gd name="T90" fmla="*/ 147 w 213"/>
                <a:gd name="T91" fmla="*/ 16 h 1777"/>
                <a:gd name="T92" fmla="*/ 157 w 213"/>
                <a:gd name="T93" fmla="*/ 24 h 1777"/>
                <a:gd name="T94" fmla="*/ 165 w 213"/>
                <a:gd name="T95" fmla="*/ 34 h 1777"/>
                <a:gd name="T96" fmla="*/ 173 w 213"/>
                <a:gd name="T97" fmla="*/ 44 h 1777"/>
                <a:gd name="T98" fmla="*/ 181 w 213"/>
                <a:gd name="T99" fmla="*/ 58 h 1777"/>
                <a:gd name="T100" fmla="*/ 195 w 213"/>
                <a:gd name="T101" fmla="*/ 88 h 1777"/>
                <a:gd name="T102" fmla="*/ 205 w 213"/>
                <a:gd name="T103" fmla="*/ 121 h 1777"/>
                <a:gd name="T104" fmla="*/ 211 w 213"/>
                <a:gd name="T105" fmla="*/ 157 h 1777"/>
                <a:gd name="T106" fmla="*/ 213 w 213"/>
                <a:gd name="T107" fmla="*/ 197 h 1777"/>
                <a:gd name="T108" fmla="*/ 213 w 213"/>
                <a:gd name="T109" fmla="*/ 1578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1777">
                  <a:moveTo>
                    <a:pt x="213" y="1578"/>
                  </a:moveTo>
                  <a:lnTo>
                    <a:pt x="213" y="1578"/>
                  </a:lnTo>
                  <a:lnTo>
                    <a:pt x="211" y="1618"/>
                  </a:lnTo>
                  <a:lnTo>
                    <a:pt x="205" y="1656"/>
                  </a:lnTo>
                  <a:lnTo>
                    <a:pt x="195" y="1690"/>
                  </a:lnTo>
                  <a:lnTo>
                    <a:pt x="181" y="1719"/>
                  </a:lnTo>
                  <a:lnTo>
                    <a:pt x="173" y="1731"/>
                  </a:lnTo>
                  <a:lnTo>
                    <a:pt x="165" y="1743"/>
                  </a:lnTo>
                  <a:lnTo>
                    <a:pt x="157" y="1753"/>
                  </a:lnTo>
                  <a:lnTo>
                    <a:pt x="147" y="1761"/>
                  </a:lnTo>
                  <a:lnTo>
                    <a:pt x="137" y="1767"/>
                  </a:lnTo>
                  <a:lnTo>
                    <a:pt x="127" y="1773"/>
                  </a:lnTo>
                  <a:lnTo>
                    <a:pt x="117" y="1775"/>
                  </a:lnTo>
                  <a:lnTo>
                    <a:pt x="105" y="1777"/>
                  </a:lnTo>
                  <a:lnTo>
                    <a:pt x="105" y="1777"/>
                  </a:lnTo>
                  <a:lnTo>
                    <a:pt x="95" y="1775"/>
                  </a:lnTo>
                  <a:lnTo>
                    <a:pt x="86" y="1773"/>
                  </a:lnTo>
                  <a:lnTo>
                    <a:pt x="76" y="1767"/>
                  </a:lnTo>
                  <a:lnTo>
                    <a:pt x="66" y="1761"/>
                  </a:lnTo>
                  <a:lnTo>
                    <a:pt x="56" y="1753"/>
                  </a:lnTo>
                  <a:lnTo>
                    <a:pt x="48" y="1743"/>
                  </a:lnTo>
                  <a:lnTo>
                    <a:pt x="38" y="1731"/>
                  </a:lnTo>
                  <a:lnTo>
                    <a:pt x="32" y="1719"/>
                  </a:lnTo>
                  <a:lnTo>
                    <a:pt x="18" y="1690"/>
                  </a:lnTo>
                  <a:lnTo>
                    <a:pt x="8" y="1656"/>
                  </a:lnTo>
                  <a:lnTo>
                    <a:pt x="2" y="1618"/>
                  </a:lnTo>
                  <a:lnTo>
                    <a:pt x="0" y="157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57"/>
                  </a:lnTo>
                  <a:lnTo>
                    <a:pt x="8" y="121"/>
                  </a:lnTo>
                  <a:lnTo>
                    <a:pt x="18" y="88"/>
                  </a:lnTo>
                  <a:lnTo>
                    <a:pt x="32" y="58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6" y="24"/>
                  </a:lnTo>
                  <a:lnTo>
                    <a:pt x="66" y="16"/>
                  </a:lnTo>
                  <a:lnTo>
                    <a:pt x="76" y="8"/>
                  </a:lnTo>
                  <a:lnTo>
                    <a:pt x="86" y="4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7" y="16"/>
                  </a:lnTo>
                  <a:lnTo>
                    <a:pt x="157" y="24"/>
                  </a:lnTo>
                  <a:lnTo>
                    <a:pt x="165" y="34"/>
                  </a:lnTo>
                  <a:lnTo>
                    <a:pt x="173" y="44"/>
                  </a:lnTo>
                  <a:lnTo>
                    <a:pt x="181" y="58"/>
                  </a:lnTo>
                  <a:lnTo>
                    <a:pt x="195" y="88"/>
                  </a:lnTo>
                  <a:lnTo>
                    <a:pt x="205" y="121"/>
                  </a:lnTo>
                  <a:lnTo>
                    <a:pt x="211" y="157"/>
                  </a:lnTo>
                  <a:lnTo>
                    <a:pt x="213" y="197"/>
                  </a:lnTo>
                  <a:lnTo>
                    <a:pt x="213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AD575003-AE47-4FE2-8A7A-25AAD064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38" y="4037013"/>
              <a:ext cx="336550" cy="2820988"/>
            </a:xfrm>
            <a:custGeom>
              <a:avLst/>
              <a:gdLst>
                <a:gd name="T0" fmla="*/ 212 w 212"/>
                <a:gd name="T1" fmla="*/ 1578 h 1777"/>
                <a:gd name="T2" fmla="*/ 212 w 212"/>
                <a:gd name="T3" fmla="*/ 1578 h 1777"/>
                <a:gd name="T4" fmla="*/ 210 w 212"/>
                <a:gd name="T5" fmla="*/ 1618 h 1777"/>
                <a:gd name="T6" fmla="*/ 204 w 212"/>
                <a:gd name="T7" fmla="*/ 1656 h 1777"/>
                <a:gd name="T8" fmla="*/ 194 w 212"/>
                <a:gd name="T9" fmla="*/ 1690 h 1777"/>
                <a:gd name="T10" fmla="*/ 180 w 212"/>
                <a:gd name="T11" fmla="*/ 1719 h 1777"/>
                <a:gd name="T12" fmla="*/ 172 w 212"/>
                <a:gd name="T13" fmla="*/ 1731 h 1777"/>
                <a:gd name="T14" fmla="*/ 164 w 212"/>
                <a:gd name="T15" fmla="*/ 1743 h 1777"/>
                <a:gd name="T16" fmla="*/ 156 w 212"/>
                <a:gd name="T17" fmla="*/ 1753 h 1777"/>
                <a:gd name="T18" fmla="*/ 147 w 212"/>
                <a:gd name="T19" fmla="*/ 1761 h 1777"/>
                <a:gd name="T20" fmla="*/ 137 w 212"/>
                <a:gd name="T21" fmla="*/ 1767 h 1777"/>
                <a:gd name="T22" fmla="*/ 127 w 212"/>
                <a:gd name="T23" fmla="*/ 1773 h 1777"/>
                <a:gd name="T24" fmla="*/ 117 w 212"/>
                <a:gd name="T25" fmla="*/ 1775 h 1777"/>
                <a:gd name="T26" fmla="*/ 105 w 212"/>
                <a:gd name="T27" fmla="*/ 1777 h 1777"/>
                <a:gd name="T28" fmla="*/ 105 w 212"/>
                <a:gd name="T29" fmla="*/ 1777 h 1777"/>
                <a:gd name="T30" fmla="*/ 95 w 212"/>
                <a:gd name="T31" fmla="*/ 1775 h 1777"/>
                <a:gd name="T32" fmla="*/ 85 w 212"/>
                <a:gd name="T33" fmla="*/ 1773 h 1777"/>
                <a:gd name="T34" fmla="*/ 73 w 212"/>
                <a:gd name="T35" fmla="*/ 1767 h 1777"/>
                <a:gd name="T36" fmla="*/ 65 w 212"/>
                <a:gd name="T37" fmla="*/ 1761 h 1777"/>
                <a:gd name="T38" fmla="*/ 55 w 212"/>
                <a:gd name="T39" fmla="*/ 1753 h 1777"/>
                <a:gd name="T40" fmla="*/ 45 w 212"/>
                <a:gd name="T41" fmla="*/ 1743 h 1777"/>
                <a:gd name="T42" fmla="*/ 37 w 212"/>
                <a:gd name="T43" fmla="*/ 1731 h 1777"/>
                <a:gd name="T44" fmla="*/ 31 w 212"/>
                <a:gd name="T45" fmla="*/ 1719 h 1777"/>
                <a:gd name="T46" fmla="*/ 18 w 212"/>
                <a:gd name="T47" fmla="*/ 1690 h 1777"/>
                <a:gd name="T48" fmla="*/ 8 w 212"/>
                <a:gd name="T49" fmla="*/ 1656 h 1777"/>
                <a:gd name="T50" fmla="*/ 2 w 212"/>
                <a:gd name="T51" fmla="*/ 1618 h 1777"/>
                <a:gd name="T52" fmla="*/ 0 w 212"/>
                <a:gd name="T53" fmla="*/ 1578 h 1777"/>
                <a:gd name="T54" fmla="*/ 0 w 212"/>
                <a:gd name="T55" fmla="*/ 197 h 1777"/>
                <a:gd name="T56" fmla="*/ 0 w 212"/>
                <a:gd name="T57" fmla="*/ 197 h 1777"/>
                <a:gd name="T58" fmla="*/ 2 w 212"/>
                <a:gd name="T59" fmla="*/ 157 h 1777"/>
                <a:gd name="T60" fmla="*/ 8 w 212"/>
                <a:gd name="T61" fmla="*/ 121 h 1777"/>
                <a:gd name="T62" fmla="*/ 18 w 212"/>
                <a:gd name="T63" fmla="*/ 88 h 1777"/>
                <a:gd name="T64" fmla="*/ 31 w 212"/>
                <a:gd name="T65" fmla="*/ 58 h 1777"/>
                <a:gd name="T66" fmla="*/ 37 w 212"/>
                <a:gd name="T67" fmla="*/ 44 h 1777"/>
                <a:gd name="T68" fmla="*/ 45 w 212"/>
                <a:gd name="T69" fmla="*/ 34 h 1777"/>
                <a:gd name="T70" fmla="*/ 55 w 212"/>
                <a:gd name="T71" fmla="*/ 24 h 1777"/>
                <a:gd name="T72" fmla="*/ 65 w 212"/>
                <a:gd name="T73" fmla="*/ 16 h 1777"/>
                <a:gd name="T74" fmla="*/ 73 w 212"/>
                <a:gd name="T75" fmla="*/ 8 h 1777"/>
                <a:gd name="T76" fmla="*/ 85 w 212"/>
                <a:gd name="T77" fmla="*/ 4 h 1777"/>
                <a:gd name="T78" fmla="*/ 95 w 212"/>
                <a:gd name="T79" fmla="*/ 0 h 1777"/>
                <a:gd name="T80" fmla="*/ 105 w 212"/>
                <a:gd name="T81" fmla="*/ 0 h 1777"/>
                <a:gd name="T82" fmla="*/ 105 w 212"/>
                <a:gd name="T83" fmla="*/ 0 h 1777"/>
                <a:gd name="T84" fmla="*/ 117 w 212"/>
                <a:gd name="T85" fmla="*/ 0 h 1777"/>
                <a:gd name="T86" fmla="*/ 127 w 212"/>
                <a:gd name="T87" fmla="*/ 4 h 1777"/>
                <a:gd name="T88" fmla="*/ 137 w 212"/>
                <a:gd name="T89" fmla="*/ 8 h 1777"/>
                <a:gd name="T90" fmla="*/ 147 w 212"/>
                <a:gd name="T91" fmla="*/ 16 h 1777"/>
                <a:gd name="T92" fmla="*/ 156 w 212"/>
                <a:gd name="T93" fmla="*/ 24 h 1777"/>
                <a:gd name="T94" fmla="*/ 164 w 212"/>
                <a:gd name="T95" fmla="*/ 34 h 1777"/>
                <a:gd name="T96" fmla="*/ 172 w 212"/>
                <a:gd name="T97" fmla="*/ 44 h 1777"/>
                <a:gd name="T98" fmla="*/ 180 w 212"/>
                <a:gd name="T99" fmla="*/ 58 h 1777"/>
                <a:gd name="T100" fmla="*/ 194 w 212"/>
                <a:gd name="T101" fmla="*/ 88 h 1777"/>
                <a:gd name="T102" fmla="*/ 204 w 212"/>
                <a:gd name="T103" fmla="*/ 121 h 1777"/>
                <a:gd name="T104" fmla="*/ 210 w 212"/>
                <a:gd name="T105" fmla="*/ 157 h 1777"/>
                <a:gd name="T106" fmla="*/ 212 w 212"/>
                <a:gd name="T107" fmla="*/ 197 h 1777"/>
                <a:gd name="T108" fmla="*/ 212 w 212"/>
                <a:gd name="T109" fmla="*/ 1578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" h="1777">
                  <a:moveTo>
                    <a:pt x="212" y="1578"/>
                  </a:moveTo>
                  <a:lnTo>
                    <a:pt x="212" y="1578"/>
                  </a:lnTo>
                  <a:lnTo>
                    <a:pt x="210" y="1618"/>
                  </a:lnTo>
                  <a:lnTo>
                    <a:pt x="204" y="1656"/>
                  </a:lnTo>
                  <a:lnTo>
                    <a:pt x="194" y="1690"/>
                  </a:lnTo>
                  <a:lnTo>
                    <a:pt x="180" y="1719"/>
                  </a:lnTo>
                  <a:lnTo>
                    <a:pt x="172" y="1731"/>
                  </a:lnTo>
                  <a:lnTo>
                    <a:pt x="164" y="1743"/>
                  </a:lnTo>
                  <a:lnTo>
                    <a:pt x="156" y="1753"/>
                  </a:lnTo>
                  <a:lnTo>
                    <a:pt x="147" y="1761"/>
                  </a:lnTo>
                  <a:lnTo>
                    <a:pt x="137" y="1767"/>
                  </a:lnTo>
                  <a:lnTo>
                    <a:pt x="127" y="1773"/>
                  </a:lnTo>
                  <a:lnTo>
                    <a:pt x="117" y="1775"/>
                  </a:lnTo>
                  <a:lnTo>
                    <a:pt x="105" y="1777"/>
                  </a:lnTo>
                  <a:lnTo>
                    <a:pt x="105" y="1777"/>
                  </a:lnTo>
                  <a:lnTo>
                    <a:pt x="95" y="1775"/>
                  </a:lnTo>
                  <a:lnTo>
                    <a:pt x="85" y="1773"/>
                  </a:lnTo>
                  <a:lnTo>
                    <a:pt x="73" y="1767"/>
                  </a:lnTo>
                  <a:lnTo>
                    <a:pt x="65" y="1761"/>
                  </a:lnTo>
                  <a:lnTo>
                    <a:pt x="55" y="1753"/>
                  </a:lnTo>
                  <a:lnTo>
                    <a:pt x="45" y="1743"/>
                  </a:lnTo>
                  <a:lnTo>
                    <a:pt x="37" y="1731"/>
                  </a:lnTo>
                  <a:lnTo>
                    <a:pt x="31" y="1719"/>
                  </a:lnTo>
                  <a:lnTo>
                    <a:pt x="18" y="1690"/>
                  </a:lnTo>
                  <a:lnTo>
                    <a:pt x="8" y="1656"/>
                  </a:lnTo>
                  <a:lnTo>
                    <a:pt x="2" y="1618"/>
                  </a:lnTo>
                  <a:lnTo>
                    <a:pt x="0" y="157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57"/>
                  </a:lnTo>
                  <a:lnTo>
                    <a:pt x="8" y="121"/>
                  </a:lnTo>
                  <a:lnTo>
                    <a:pt x="18" y="88"/>
                  </a:lnTo>
                  <a:lnTo>
                    <a:pt x="31" y="58"/>
                  </a:lnTo>
                  <a:lnTo>
                    <a:pt x="37" y="44"/>
                  </a:lnTo>
                  <a:lnTo>
                    <a:pt x="45" y="34"/>
                  </a:lnTo>
                  <a:lnTo>
                    <a:pt x="55" y="24"/>
                  </a:lnTo>
                  <a:lnTo>
                    <a:pt x="65" y="16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7" y="16"/>
                  </a:lnTo>
                  <a:lnTo>
                    <a:pt x="156" y="24"/>
                  </a:lnTo>
                  <a:lnTo>
                    <a:pt x="164" y="34"/>
                  </a:lnTo>
                  <a:lnTo>
                    <a:pt x="172" y="44"/>
                  </a:lnTo>
                  <a:lnTo>
                    <a:pt x="180" y="58"/>
                  </a:lnTo>
                  <a:lnTo>
                    <a:pt x="194" y="88"/>
                  </a:lnTo>
                  <a:lnTo>
                    <a:pt x="204" y="121"/>
                  </a:lnTo>
                  <a:lnTo>
                    <a:pt x="210" y="157"/>
                  </a:lnTo>
                  <a:lnTo>
                    <a:pt x="212" y="197"/>
                  </a:lnTo>
                  <a:lnTo>
                    <a:pt x="212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Rectangle 12">
              <a:extLst>
                <a:ext uri="{FF2B5EF4-FFF2-40B4-BE49-F238E27FC236}">
                  <a16:creationId xmlns:a16="http://schemas.microsoft.com/office/drawing/2014/main" id="{B154C545-7CE3-41E9-8920-4153AAC1E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6" y="4257675"/>
              <a:ext cx="69850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Rectangle 13">
              <a:extLst>
                <a:ext uri="{FF2B5EF4-FFF2-40B4-BE49-F238E27FC236}">
                  <a16:creationId xmlns:a16="http://schemas.microsoft.com/office/drawing/2014/main" id="{0DA9BC63-9152-4094-B5FE-AE081B52C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6" y="6359525"/>
              <a:ext cx="69850" cy="265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EFA107A7-C927-4146-A399-CDB1390F4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6" y="4257675"/>
              <a:ext cx="68263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Rectangle 15">
              <a:extLst>
                <a:ext uri="{FF2B5EF4-FFF2-40B4-BE49-F238E27FC236}">
                  <a16:creationId xmlns:a16="http://schemas.microsoft.com/office/drawing/2014/main" id="{F6674CC9-DB04-4E3B-BAAD-950C69548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6" y="6359525"/>
              <a:ext cx="68263" cy="265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Rectangle 16">
              <a:extLst>
                <a:ext uri="{FF2B5EF4-FFF2-40B4-BE49-F238E27FC236}">
                  <a16:creationId xmlns:a16="http://schemas.microsoft.com/office/drawing/2014/main" id="{67438F50-7C75-45EE-AFA4-15C64D57D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813" y="4257675"/>
              <a:ext cx="73025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Rectangle 17">
              <a:extLst>
                <a:ext uri="{FF2B5EF4-FFF2-40B4-BE49-F238E27FC236}">
                  <a16:creationId xmlns:a16="http://schemas.microsoft.com/office/drawing/2014/main" id="{E3BE0E58-6DC9-46CF-9DBA-BAC9F8EC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813" y="6359525"/>
              <a:ext cx="73025" cy="265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6BC33DAC-0013-436A-8714-86E906AC7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4254500"/>
              <a:ext cx="122238" cy="274638"/>
            </a:xfrm>
            <a:custGeom>
              <a:avLst/>
              <a:gdLst>
                <a:gd name="T0" fmla="*/ 77 w 77"/>
                <a:gd name="T1" fmla="*/ 0 h 173"/>
                <a:gd name="T2" fmla="*/ 44 w 77"/>
                <a:gd name="T3" fmla="*/ 0 h 173"/>
                <a:gd name="T4" fmla="*/ 44 w 77"/>
                <a:gd name="T5" fmla="*/ 0 h 173"/>
                <a:gd name="T6" fmla="*/ 44 w 77"/>
                <a:gd name="T7" fmla="*/ 0 h 173"/>
                <a:gd name="T8" fmla="*/ 0 w 77"/>
                <a:gd name="T9" fmla="*/ 44 h 173"/>
                <a:gd name="T10" fmla="*/ 0 w 77"/>
                <a:gd name="T11" fmla="*/ 129 h 173"/>
                <a:gd name="T12" fmla="*/ 44 w 77"/>
                <a:gd name="T13" fmla="*/ 173 h 173"/>
                <a:gd name="T14" fmla="*/ 44 w 77"/>
                <a:gd name="T15" fmla="*/ 173 h 173"/>
                <a:gd name="T16" fmla="*/ 77 w 77"/>
                <a:gd name="T17" fmla="*/ 173 h 173"/>
                <a:gd name="T18" fmla="*/ 77 w 77"/>
                <a:gd name="T1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73">
                  <a:moveTo>
                    <a:pt x="77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0" y="44"/>
                  </a:lnTo>
                  <a:lnTo>
                    <a:pt x="0" y="129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77" y="173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8CE42DDB-1068-45E0-AD98-8F76CD584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6356350"/>
              <a:ext cx="122238" cy="274638"/>
            </a:xfrm>
            <a:custGeom>
              <a:avLst/>
              <a:gdLst>
                <a:gd name="T0" fmla="*/ 77 w 77"/>
                <a:gd name="T1" fmla="*/ 0 h 173"/>
                <a:gd name="T2" fmla="*/ 44 w 77"/>
                <a:gd name="T3" fmla="*/ 0 h 173"/>
                <a:gd name="T4" fmla="*/ 44 w 77"/>
                <a:gd name="T5" fmla="*/ 0 h 173"/>
                <a:gd name="T6" fmla="*/ 44 w 77"/>
                <a:gd name="T7" fmla="*/ 0 h 173"/>
                <a:gd name="T8" fmla="*/ 0 w 77"/>
                <a:gd name="T9" fmla="*/ 44 h 173"/>
                <a:gd name="T10" fmla="*/ 0 w 77"/>
                <a:gd name="T11" fmla="*/ 129 h 173"/>
                <a:gd name="T12" fmla="*/ 44 w 77"/>
                <a:gd name="T13" fmla="*/ 173 h 173"/>
                <a:gd name="T14" fmla="*/ 44 w 77"/>
                <a:gd name="T15" fmla="*/ 173 h 173"/>
                <a:gd name="T16" fmla="*/ 77 w 77"/>
                <a:gd name="T17" fmla="*/ 173 h 173"/>
                <a:gd name="T18" fmla="*/ 77 w 77"/>
                <a:gd name="T1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73">
                  <a:moveTo>
                    <a:pt x="77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0" y="44"/>
                  </a:lnTo>
                  <a:lnTo>
                    <a:pt x="0" y="129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77" y="173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Rectangle 20">
              <a:extLst>
                <a:ext uri="{FF2B5EF4-FFF2-40B4-BE49-F238E27FC236}">
                  <a16:creationId xmlns:a16="http://schemas.microsoft.com/office/drawing/2014/main" id="{275D7C0A-6498-4F5F-A12A-7BFBC3CCB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6448425"/>
              <a:ext cx="8255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45FC5F65-FF18-4DDB-860B-D9563883B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3513" y="4197350"/>
              <a:ext cx="825500" cy="385763"/>
            </a:xfrm>
            <a:custGeom>
              <a:avLst/>
              <a:gdLst>
                <a:gd name="T0" fmla="*/ 331 w 520"/>
                <a:gd name="T1" fmla="*/ 94 h 243"/>
                <a:gd name="T2" fmla="*/ 316 w 520"/>
                <a:gd name="T3" fmla="*/ 56 h 243"/>
                <a:gd name="T4" fmla="*/ 290 w 520"/>
                <a:gd name="T5" fmla="*/ 26 h 243"/>
                <a:gd name="T6" fmla="*/ 254 w 520"/>
                <a:gd name="T7" fmla="*/ 6 h 243"/>
                <a:gd name="T8" fmla="*/ 212 w 520"/>
                <a:gd name="T9" fmla="*/ 0 h 243"/>
                <a:gd name="T10" fmla="*/ 192 w 520"/>
                <a:gd name="T11" fmla="*/ 2 h 243"/>
                <a:gd name="T12" fmla="*/ 153 w 520"/>
                <a:gd name="T13" fmla="*/ 16 h 243"/>
                <a:gd name="T14" fmla="*/ 123 w 520"/>
                <a:gd name="T15" fmla="*/ 40 h 243"/>
                <a:gd name="T16" fmla="*/ 101 w 520"/>
                <a:gd name="T17" fmla="*/ 74 h 243"/>
                <a:gd name="T18" fmla="*/ 0 w 520"/>
                <a:gd name="T19" fmla="*/ 94 h 243"/>
                <a:gd name="T20" fmla="*/ 95 w 520"/>
                <a:gd name="T21" fmla="*/ 151 h 243"/>
                <a:gd name="T22" fmla="*/ 101 w 520"/>
                <a:gd name="T23" fmla="*/ 169 h 243"/>
                <a:gd name="T24" fmla="*/ 123 w 520"/>
                <a:gd name="T25" fmla="*/ 203 h 243"/>
                <a:gd name="T26" fmla="*/ 155 w 520"/>
                <a:gd name="T27" fmla="*/ 227 h 243"/>
                <a:gd name="T28" fmla="*/ 192 w 520"/>
                <a:gd name="T29" fmla="*/ 241 h 243"/>
                <a:gd name="T30" fmla="*/ 212 w 520"/>
                <a:gd name="T31" fmla="*/ 243 h 243"/>
                <a:gd name="T32" fmla="*/ 254 w 520"/>
                <a:gd name="T33" fmla="*/ 235 h 243"/>
                <a:gd name="T34" fmla="*/ 288 w 520"/>
                <a:gd name="T35" fmla="*/ 217 h 243"/>
                <a:gd name="T36" fmla="*/ 314 w 520"/>
                <a:gd name="T37" fmla="*/ 187 h 243"/>
                <a:gd name="T38" fmla="*/ 329 w 520"/>
                <a:gd name="T39" fmla="*/ 151 h 243"/>
                <a:gd name="T40" fmla="*/ 520 w 520"/>
                <a:gd name="T41" fmla="*/ 94 h 243"/>
                <a:gd name="T42" fmla="*/ 212 w 520"/>
                <a:gd name="T43" fmla="*/ 175 h 243"/>
                <a:gd name="T44" fmla="*/ 202 w 520"/>
                <a:gd name="T45" fmla="*/ 175 h 243"/>
                <a:gd name="T46" fmla="*/ 183 w 520"/>
                <a:gd name="T47" fmla="*/ 167 h 243"/>
                <a:gd name="T48" fmla="*/ 167 w 520"/>
                <a:gd name="T49" fmla="*/ 151 h 243"/>
                <a:gd name="T50" fmla="*/ 159 w 520"/>
                <a:gd name="T51" fmla="*/ 131 h 243"/>
                <a:gd name="T52" fmla="*/ 159 w 520"/>
                <a:gd name="T53" fmla="*/ 122 h 243"/>
                <a:gd name="T54" fmla="*/ 163 w 520"/>
                <a:gd name="T55" fmla="*/ 100 h 243"/>
                <a:gd name="T56" fmla="*/ 175 w 520"/>
                <a:gd name="T57" fmla="*/ 82 h 243"/>
                <a:gd name="T58" fmla="*/ 192 w 520"/>
                <a:gd name="T59" fmla="*/ 70 h 243"/>
                <a:gd name="T60" fmla="*/ 212 w 520"/>
                <a:gd name="T61" fmla="*/ 66 h 243"/>
                <a:gd name="T62" fmla="*/ 224 w 520"/>
                <a:gd name="T63" fmla="*/ 68 h 243"/>
                <a:gd name="T64" fmla="*/ 244 w 520"/>
                <a:gd name="T65" fmla="*/ 76 h 243"/>
                <a:gd name="T66" fmla="*/ 258 w 520"/>
                <a:gd name="T67" fmla="*/ 90 h 243"/>
                <a:gd name="T68" fmla="*/ 266 w 520"/>
                <a:gd name="T69" fmla="*/ 110 h 243"/>
                <a:gd name="T70" fmla="*/ 268 w 520"/>
                <a:gd name="T71" fmla="*/ 122 h 243"/>
                <a:gd name="T72" fmla="*/ 264 w 520"/>
                <a:gd name="T73" fmla="*/ 141 h 243"/>
                <a:gd name="T74" fmla="*/ 252 w 520"/>
                <a:gd name="T75" fmla="*/ 159 h 243"/>
                <a:gd name="T76" fmla="*/ 234 w 520"/>
                <a:gd name="T77" fmla="*/ 171 h 243"/>
                <a:gd name="T78" fmla="*/ 212 w 520"/>
                <a:gd name="T79" fmla="*/ 17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0" h="243">
                  <a:moveTo>
                    <a:pt x="331" y="94"/>
                  </a:moveTo>
                  <a:lnTo>
                    <a:pt x="331" y="94"/>
                  </a:lnTo>
                  <a:lnTo>
                    <a:pt x="325" y="74"/>
                  </a:lnTo>
                  <a:lnTo>
                    <a:pt x="316" y="56"/>
                  </a:lnTo>
                  <a:lnTo>
                    <a:pt x="304" y="40"/>
                  </a:lnTo>
                  <a:lnTo>
                    <a:pt x="290" y="26"/>
                  </a:lnTo>
                  <a:lnTo>
                    <a:pt x="272" y="16"/>
                  </a:lnTo>
                  <a:lnTo>
                    <a:pt x="254" y="6"/>
                  </a:lnTo>
                  <a:lnTo>
                    <a:pt x="234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2" y="2"/>
                  </a:lnTo>
                  <a:lnTo>
                    <a:pt x="173" y="6"/>
                  </a:lnTo>
                  <a:lnTo>
                    <a:pt x="153" y="16"/>
                  </a:lnTo>
                  <a:lnTo>
                    <a:pt x="137" y="26"/>
                  </a:lnTo>
                  <a:lnTo>
                    <a:pt x="123" y="40"/>
                  </a:lnTo>
                  <a:lnTo>
                    <a:pt x="111" y="56"/>
                  </a:lnTo>
                  <a:lnTo>
                    <a:pt x="101" y="74"/>
                  </a:lnTo>
                  <a:lnTo>
                    <a:pt x="95" y="94"/>
                  </a:lnTo>
                  <a:lnTo>
                    <a:pt x="0" y="94"/>
                  </a:lnTo>
                  <a:lnTo>
                    <a:pt x="0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01" y="169"/>
                  </a:lnTo>
                  <a:lnTo>
                    <a:pt x="111" y="187"/>
                  </a:lnTo>
                  <a:lnTo>
                    <a:pt x="123" y="203"/>
                  </a:lnTo>
                  <a:lnTo>
                    <a:pt x="139" y="217"/>
                  </a:lnTo>
                  <a:lnTo>
                    <a:pt x="155" y="227"/>
                  </a:lnTo>
                  <a:lnTo>
                    <a:pt x="173" y="235"/>
                  </a:lnTo>
                  <a:lnTo>
                    <a:pt x="192" y="241"/>
                  </a:lnTo>
                  <a:lnTo>
                    <a:pt x="212" y="243"/>
                  </a:lnTo>
                  <a:lnTo>
                    <a:pt x="212" y="243"/>
                  </a:lnTo>
                  <a:lnTo>
                    <a:pt x="234" y="241"/>
                  </a:lnTo>
                  <a:lnTo>
                    <a:pt x="254" y="235"/>
                  </a:lnTo>
                  <a:lnTo>
                    <a:pt x="272" y="227"/>
                  </a:lnTo>
                  <a:lnTo>
                    <a:pt x="288" y="217"/>
                  </a:lnTo>
                  <a:lnTo>
                    <a:pt x="302" y="203"/>
                  </a:lnTo>
                  <a:lnTo>
                    <a:pt x="314" y="187"/>
                  </a:lnTo>
                  <a:lnTo>
                    <a:pt x="323" y="169"/>
                  </a:lnTo>
                  <a:lnTo>
                    <a:pt x="329" y="151"/>
                  </a:lnTo>
                  <a:lnTo>
                    <a:pt x="520" y="151"/>
                  </a:lnTo>
                  <a:lnTo>
                    <a:pt x="520" y="94"/>
                  </a:lnTo>
                  <a:lnTo>
                    <a:pt x="331" y="94"/>
                  </a:lnTo>
                  <a:close/>
                  <a:moveTo>
                    <a:pt x="212" y="175"/>
                  </a:moveTo>
                  <a:lnTo>
                    <a:pt x="212" y="175"/>
                  </a:lnTo>
                  <a:lnTo>
                    <a:pt x="202" y="175"/>
                  </a:lnTo>
                  <a:lnTo>
                    <a:pt x="192" y="171"/>
                  </a:lnTo>
                  <a:lnTo>
                    <a:pt x="183" y="167"/>
                  </a:lnTo>
                  <a:lnTo>
                    <a:pt x="175" y="159"/>
                  </a:lnTo>
                  <a:lnTo>
                    <a:pt x="167" y="151"/>
                  </a:lnTo>
                  <a:lnTo>
                    <a:pt x="163" y="141"/>
                  </a:lnTo>
                  <a:lnTo>
                    <a:pt x="159" y="131"/>
                  </a:lnTo>
                  <a:lnTo>
                    <a:pt x="159" y="122"/>
                  </a:lnTo>
                  <a:lnTo>
                    <a:pt x="159" y="122"/>
                  </a:lnTo>
                  <a:lnTo>
                    <a:pt x="159" y="110"/>
                  </a:lnTo>
                  <a:lnTo>
                    <a:pt x="163" y="100"/>
                  </a:lnTo>
                  <a:lnTo>
                    <a:pt x="167" y="90"/>
                  </a:lnTo>
                  <a:lnTo>
                    <a:pt x="175" y="82"/>
                  </a:lnTo>
                  <a:lnTo>
                    <a:pt x="183" y="76"/>
                  </a:lnTo>
                  <a:lnTo>
                    <a:pt x="192" y="70"/>
                  </a:lnTo>
                  <a:lnTo>
                    <a:pt x="202" y="68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24" y="68"/>
                  </a:lnTo>
                  <a:lnTo>
                    <a:pt x="234" y="70"/>
                  </a:lnTo>
                  <a:lnTo>
                    <a:pt x="244" y="76"/>
                  </a:lnTo>
                  <a:lnTo>
                    <a:pt x="252" y="82"/>
                  </a:lnTo>
                  <a:lnTo>
                    <a:pt x="258" y="90"/>
                  </a:lnTo>
                  <a:lnTo>
                    <a:pt x="264" y="100"/>
                  </a:lnTo>
                  <a:lnTo>
                    <a:pt x="266" y="110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66" y="131"/>
                  </a:lnTo>
                  <a:lnTo>
                    <a:pt x="264" y="141"/>
                  </a:lnTo>
                  <a:lnTo>
                    <a:pt x="258" y="151"/>
                  </a:lnTo>
                  <a:lnTo>
                    <a:pt x="252" y="159"/>
                  </a:lnTo>
                  <a:lnTo>
                    <a:pt x="244" y="167"/>
                  </a:lnTo>
                  <a:lnTo>
                    <a:pt x="234" y="171"/>
                  </a:lnTo>
                  <a:lnTo>
                    <a:pt x="224" y="175"/>
                  </a:lnTo>
                  <a:lnTo>
                    <a:pt x="212" y="175"/>
                  </a:lnTo>
                  <a:lnTo>
                    <a:pt x="212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9" name="Grafika 8" descr="Działania Ministerstwa Klimatu i Środowiska&#10;&#10;Obraz przedstawia jakie według respondenta Ministerstwo Klimatu i Środowiska powinno podjąć jeszcze działania, żeby skutecznie poprawić jakość powietrza: zwiększyć kontrole i egzekwować obecne prawo - 9%.">
            <a:extLst>
              <a:ext uri="{FF2B5EF4-FFF2-40B4-BE49-F238E27FC236}">
                <a16:creationId xmlns:a16="http://schemas.microsoft.com/office/drawing/2014/main" id="{E144031B-9F17-4B71-B252-299575D53D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6450" y="3599656"/>
            <a:ext cx="396000" cy="396000"/>
          </a:xfrm>
          <a:prstGeom prst="rect">
            <a:avLst/>
          </a:prstGeom>
        </p:spPr>
      </p:pic>
      <p:pic>
        <p:nvPicPr>
          <p:cNvPr id="92" name="Picture 6" descr="Działania Ministerstwa Klimatu i Środowiska&#10;&#10;Obraz przedstawia jakie według respondenta Ministerstwo Klimatu i Środowiska powinno podjąć jeszcze działania, żeby skutecznie poprawić jakość powietrza: zrezygnować, ograniczyć zużycie węgla - 7%.">
            <a:extLst>
              <a:ext uri="{FF2B5EF4-FFF2-40B4-BE49-F238E27FC236}">
                <a16:creationId xmlns:a16="http://schemas.microsoft.com/office/drawing/2014/main" id="{9DEA5D35-254C-4F5C-8E6B-0318A7EE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9" y="5040510"/>
            <a:ext cx="4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a 23" descr="Działania Ministerstwa Klimatu i Środowiska&#10;&#10;Obraz przedstawia jakie według respondenta Ministerstwo Klimatu i Środowiska powinno podjąć jeszcze działania, żeby skutecznie poprawić jakość powietrza: działania edukacyjne i propagujące dbanie o powietrze - 6%.">
            <a:extLst>
              <a:ext uri="{FF2B5EF4-FFF2-40B4-BE49-F238E27FC236}">
                <a16:creationId xmlns:a16="http://schemas.microsoft.com/office/drawing/2014/main" id="{08DE7351-B182-4B7F-9AAF-686A7ADB61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6113" y="2238493"/>
            <a:ext cx="396000" cy="396000"/>
          </a:xfrm>
          <a:prstGeom prst="rect">
            <a:avLst/>
          </a:prstGeom>
        </p:spPr>
      </p:pic>
      <p:pic>
        <p:nvPicPr>
          <p:cNvPr id="94" name="Grafika 93" descr="Działania Ministerstwa Klimatu i Środowiska&#10;&#10;Obraz przedstawia jakie według respondenta Ministerstwo Klimatu i Środowiska powinno podjąć jeszcze działania, żeby skutecznie poprawić jakość powietrza: zwiększyć kary - 3%.">
            <a:extLst>
              <a:ext uri="{FF2B5EF4-FFF2-40B4-BE49-F238E27FC236}">
                <a16:creationId xmlns:a16="http://schemas.microsoft.com/office/drawing/2014/main" id="{96B45988-7B12-45B3-B2A6-EB9FA26839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44184" y="3588831"/>
            <a:ext cx="432000" cy="432000"/>
          </a:xfrm>
          <a:prstGeom prst="rect">
            <a:avLst/>
          </a:prstGeom>
        </p:spPr>
      </p:pic>
      <p:pic>
        <p:nvPicPr>
          <p:cNvPr id="96" name="Grafika 95" descr="Działania Ministerstwa Klimatu i Środowiska&#10;&#10;Obraz przedstawia jakie według respondenta Ministerstwo Klimatu i Środowiska powinno podjąć jeszcze działania, żeby skutecznie poprawić jakość powietrza: wprowadzić nowe przepisy -  1%.">
            <a:extLst>
              <a:ext uri="{FF2B5EF4-FFF2-40B4-BE49-F238E27FC236}">
                <a16:creationId xmlns:a16="http://schemas.microsoft.com/office/drawing/2014/main" id="{6E31E669-D559-4E7A-9495-A7264DBF03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20374" y="2218527"/>
            <a:ext cx="432000" cy="432000"/>
          </a:xfrm>
          <a:prstGeom prst="rect">
            <a:avLst/>
          </a:prstGeom>
        </p:spPr>
      </p:pic>
      <p:grpSp>
        <p:nvGrpSpPr>
          <p:cNvPr id="97" name="Grupa 96" descr="Działania Ministerstwa Klimatu i Środowiska&#10;&#10;Obraz przedstawia jakie według respondenta Ministerstwo Klimatu i Środowiska powinno podjąć jeszcze działania, żeby skutecznie poprawić jakość powietrza: promowanie pojazdów elektrycznych, hybrydowych, praca nad infrastrukturą do nich - 3%.">
            <a:extLst>
              <a:ext uri="{FF2B5EF4-FFF2-40B4-BE49-F238E27FC236}">
                <a16:creationId xmlns:a16="http://schemas.microsoft.com/office/drawing/2014/main" id="{D2AF2577-04E2-4BD8-B539-41522551CE55}"/>
              </a:ext>
            </a:extLst>
          </p:cNvPr>
          <p:cNvGrpSpPr>
            <a:grpSpLocks noChangeAspect="1"/>
          </p:cNvGrpSpPr>
          <p:nvPr/>
        </p:nvGrpSpPr>
        <p:grpSpPr>
          <a:xfrm>
            <a:off x="3522297" y="5008878"/>
            <a:ext cx="369235" cy="360000"/>
            <a:chOff x="1023452" y="907769"/>
            <a:chExt cx="622406" cy="606834"/>
          </a:xfrm>
          <a:solidFill>
            <a:srgbClr val="CDCDCD"/>
          </a:solidFill>
        </p:grpSpPr>
        <p:grpSp>
          <p:nvGrpSpPr>
            <p:cNvPr id="98" name="Grupa 97">
              <a:extLst>
                <a:ext uri="{FF2B5EF4-FFF2-40B4-BE49-F238E27FC236}">
                  <a16:creationId xmlns:a16="http://schemas.microsoft.com/office/drawing/2014/main" id="{28DFBA7F-6DAA-4C6E-952E-167629E2826F}"/>
                </a:ext>
              </a:extLst>
            </p:cNvPr>
            <p:cNvGrpSpPr/>
            <p:nvPr/>
          </p:nvGrpSpPr>
          <p:grpSpPr>
            <a:xfrm rot="10800000">
              <a:off x="1115662" y="907769"/>
              <a:ext cx="530196" cy="467147"/>
              <a:chOff x="1082671" y="489393"/>
              <a:chExt cx="773972" cy="664700"/>
            </a:xfrm>
            <a:grpFill/>
          </p:grpSpPr>
          <p:grpSp>
            <p:nvGrpSpPr>
              <p:cNvPr id="103" name="Grupa 102">
                <a:extLst>
                  <a:ext uri="{FF2B5EF4-FFF2-40B4-BE49-F238E27FC236}">
                    <a16:creationId xmlns:a16="http://schemas.microsoft.com/office/drawing/2014/main" id="{458E305C-83C9-40DE-8515-763907B92657}"/>
                  </a:ext>
                </a:extLst>
              </p:cNvPr>
              <p:cNvGrpSpPr/>
              <p:nvPr/>
            </p:nvGrpSpPr>
            <p:grpSpPr>
              <a:xfrm>
                <a:off x="1176522" y="489393"/>
                <a:ext cx="610960" cy="664700"/>
                <a:chOff x="3673469" y="2644778"/>
                <a:chExt cx="685799" cy="746123"/>
              </a:xfrm>
              <a:grpFill/>
            </p:grpSpPr>
            <p:sp>
              <p:nvSpPr>
                <p:cNvPr id="105" name="Freeform 49">
                  <a:extLst>
                    <a:ext uri="{FF2B5EF4-FFF2-40B4-BE49-F238E27FC236}">
                      <a16:creationId xmlns:a16="http://schemas.microsoft.com/office/drawing/2014/main" id="{3BDBE88C-0754-4C2A-8974-FA5E7D5C15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73469" y="2644778"/>
                  <a:ext cx="685799" cy="652463"/>
                </a:xfrm>
                <a:custGeom>
                  <a:avLst/>
                  <a:gdLst>
                    <a:gd name="T0" fmla="*/ 67 w 862"/>
                    <a:gd name="T1" fmla="*/ 803 h 822"/>
                    <a:gd name="T2" fmla="*/ 106 w 862"/>
                    <a:gd name="T3" fmla="*/ 822 h 822"/>
                    <a:gd name="T4" fmla="*/ 379 w 862"/>
                    <a:gd name="T5" fmla="*/ 719 h 822"/>
                    <a:gd name="T6" fmla="*/ 401 w 862"/>
                    <a:gd name="T7" fmla="*/ 656 h 822"/>
                    <a:gd name="T8" fmla="*/ 468 w 862"/>
                    <a:gd name="T9" fmla="*/ 483 h 822"/>
                    <a:gd name="T10" fmla="*/ 524 w 862"/>
                    <a:gd name="T11" fmla="*/ 435 h 822"/>
                    <a:gd name="T12" fmla="*/ 635 w 862"/>
                    <a:gd name="T13" fmla="*/ 407 h 822"/>
                    <a:gd name="T14" fmla="*/ 725 w 862"/>
                    <a:gd name="T15" fmla="*/ 389 h 822"/>
                    <a:gd name="T16" fmla="*/ 781 w 862"/>
                    <a:gd name="T17" fmla="*/ 356 h 822"/>
                    <a:gd name="T18" fmla="*/ 823 w 862"/>
                    <a:gd name="T19" fmla="*/ 288 h 822"/>
                    <a:gd name="T20" fmla="*/ 834 w 862"/>
                    <a:gd name="T21" fmla="*/ 207 h 822"/>
                    <a:gd name="T22" fmla="*/ 826 w 862"/>
                    <a:gd name="T23" fmla="*/ 106 h 822"/>
                    <a:gd name="T24" fmla="*/ 850 w 862"/>
                    <a:gd name="T25" fmla="*/ 30 h 822"/>
                    <a:gd name="T26" fmla="*/ 862 w 862"/>
                    <a:gd name="T27" fmla="*/ 7 h 822"/>
                    <a:gd name="T28" fmla="*/ 823 w 862"/>
                    <a:gd name="T29" fmla="*/ 0 h 822"/>
                    <a:gd name="T30" fmla="*/ 696 w 862"/>
                    <a:gd name="T31" fmla="*/ 19 h 822"/>
                    <a:gd name="T32" fmla="*/ 573 w 862"/>
                    <a:gd name="T33" fmla="*/ 64 h 822"/>
                    <a:gd name="T34" fmla="*/ 449 w 862"/>
                    <a:gd name="T35" fmla="*/ 151 h 822"/>
                    <a:gd name="T36" fmla="*/ 395 w 862"/>
                    <a:gd name="T37" fmla="*/ 240 h 822"/>
                    <a:gd name="T38" fmla="*/ 381 w 862"/>
                    <a:gd name="T39" fmla="*/ 317 h 822"/>
                    <a:gd name="T40" fmla="*/ 391 w 862"/>
                    <a:gd name="T41" fmla="*/ 387 h 822"/>
                    <a:gd name="T42" fmla="*/ 461 w 862"/>
                    <a:gd name="T43" fmla="*/ 317 h 822"/>
                    <a:gd name="T44" fmla="*/ 584 w 862"/>
                    <a:gd name="T45" fmla="*/ 160 h 822"/>
                    <a:gd name="T46" fmla="*/ 648 w 862"/>
                    <a:gd name="T47" fmla="*/ 120 h 822"/>
                    <a:gd name="T48" fmla="*/ 721 w 862"/>
                    <a:gd name="T49" fmla="*/ 100 h 822"/>
                    <a:gd name="T50" fmla="*/ 710 w 862"/>
                    <a:gd name="T51" fmla="*/ 117 h 822"/>
                    <a:gd name="T52" fmla="*/ 629 w 862"/>
                    <a:gd name="T53" fmla="*/ 164 h 822"/>
                    <a:gd name="T54" fmla="*/ 539 w 862"/>
                    <a:gd name="T55" fmla="*/ 254 h 822"/>
                    <a:gd name="T56" fmla="*/ 433 w 862"/>
                    <a:gd name="T57" fmla="*/ 443 h 822"/>
                    <a:gd name="T58" fmla="*/ 402 w 862"/>
                    <a:gd name="T59" fmla="*/ 510 h 822"/>
                    <a:gd name="T60" fmla="*/ 390 w 862"/>
                    <a:gd name="T61" fmla="*/ 502 h 822"/>
                    <a:gd name="T62" fmla="*/ 303 w 862"/>
                    <a:gd name="T63" fmla="*/ 386 h 822"/>
                    <a:gd name="T64" fmla="*/ 194 w 862"/>
                    <a:gd name="T65" fmla="*/ 295 h 822"/>
                    <a:gd name="T66" fmla="*/ 129 w 862"/>
                    <a:gd name="T67" fmla="*/ 272 h 822"/>
                    <a:gd name="T68" fmla="*/ 107 w 862"/>
                    <a:gd name="T69" fmla="*/ 258 h 822"/>
                    <a:gd name="T70" fmla="*/ 196 w 862"/>
                    <a:gd name="T71" fmla="*/ 272 h 822"/>
                    <a:gd name="T72" fmla="*/ 273 w 862"/>
                    <a:gd name="T73" fmla="*/ 327 h 822"/>
                    <a:gd name="T74" fmla="*/ 368 w 862"/>
                    <a:gd name="T75" fmla="*/ 435 h 822"/>
                    <a:gd name="T76" fmla="*/ 360 w 862"/>
                    <a:gd name="T77" fmla="*/ 333 h 822"/>
                    <a:gd name="T78" fmla="*/ 297 w 862"/>
                    <a:gd name="T79" fmla="*/ 254 h 822"/>
                    <a:gd name="T80" fmla="*/ 202 w 862"/>
                    <a:gd name="T81" fmla="*/ 213 h 822"/>
                    <a:gd name="T82" fmla="*/ 113 w 862"/>
                    <a:gd name="T83" fmla="*/ 201 h 822"/>
                    <a:gd name="T84" fmla="*/ 25 w 862"/>
                    <a:gd name="T85" fmla="*/ 207 h 822"/>
                    <a:gd name="T86" fmla="*/ 0 w 862"/>
                    <a:gd name="T87" fmla="*/ 218 h 822"/>
                    <a:gd name="T88" fmla="*/ 25 w 862"/>
                    <a:gd name="T89" fmla="*/ 246 h 822"/>
                    <a:gd name="T90" fmla="*/ 45 w 862"/>
                    <a:gd name="T91" fmla="*/ 336 h 822"/>
                    <a:gd name="T92" fmla="*/ 67 w 862"/>
                    <a:gd name="T93" fmla="*/ 400 h 822"/>
                    <a:gd name="T94" fmla="*/ 129 w 862"/>
                    <a:gd name="T95" fmla="*/ 449 h 822"/>
                    <a:gd name="T96" fmla="*/ 210 w 862"/>
                    <a:gd name="T97" fmla="*/ 452 h 822"/>
                    <a:gd name="T98" fmla="*/ 298 w 862"/>
                    <a:gd name="T99" fmla="*/ 457 h 822"/>
                    <a:gd name="T100" fmla="*/ 332 w 862"/>
                    <a:gd name="T101" fmla="*/ 479 h 822"/>
                    <a:gd name="T102" fmla="*/ 382 w 862"/>
                    <a:gd name="T103" fmla="*/ 552 h 822"/>
                    <a:gd name="T104" fmla="*/ 353 w 862"/>
                    <a:gd name="T105" fmla="*/ 654 h 822"/>
                    <a:gd name="T106" fmla="*/ 401 w 862"/>
                    <a:gd name="T107" fmla="*/ 654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2" h="822">
                      <a:moveTo>
                        <a:pt x="61" y="772"/>
                      </a:moveTo>
                      <a:lnTo>
                        <a:pt x="61" y="772"/>
                      </a:lnTo>
                      <a:lnTo>
                        <a:pt x="61" y="783"/>
                      </a:lnTo>
                      <a:lnTo>
                        <a:pt x="64" y="794"/>
                      </a:lnTo>
                      <a:lnTo>
                        <a:pt x="67" y="803"/>
                      </a:lnTo>
                      <a:lnTo>
                        <a:pt x="73" y="809"/>
                      </a:lnTo>
                      <a:lnTo>
                        <a:pt x="79" y="816"/>
                      </a:lnTo>
                      <a:lnTo>
                        <a:pt x="87" y="819"/>
                      </a:lnTo>
                      <a:lnTo>
                        <a:pt x="95" y="822"/>
                      </a:lnTo>
                      <a:lnTo>
                        <a:pt x="106" y="822"/>
                      </a:lnTo>
                      <a:lnTo>
                        <a:pt x="505" y="822"/>
                      </a:lnTo>
                      <a:lnTo>
                        <a:pt x="505" y="757"/>
                      </a:lnTo>
                      <a:lnTo>
                        <a:pt x="126" y="757"/>
                      </a:lnTo>
                      <a:lnTo>
                        <a:pt x="126" y="719"/>
                      </a:lnTo>
                      <a:lnTo>
                        <a:pt x="379" y="719"/>
                      </a:lnTo>
                      <a:lnTo>
                        <a:pt x="384" y="709"/>
                      </a:lnTo>
                      <a:lnTo>
                        <a:pt x="384" y="709"/>
                      </a:lnTo>
                      <a:lnTo>
                        <a:pt x="384" y="709"/>
                      </a:lnTo>
                      <a:lnTo>
                        <a:pt x="390" y="688"/>
                      </a:lnTo>
                      <a:lnTo>
                        <a:pt x="401" y="656"/>
                      </a:lnTo>
                      <a:lnTo>
                        <a:pt x="401" y="656"/>
                      </a:lnTo>
                      <a:lnTo>
                        <a:pt x="436" y="558"/>
                      </a:lnTo>
                      <a:lnTo>
                        <a:pt x="454" y="513"/>
                      </a:lnTo>
                      <a:lnTo>
                        <a:pt x="468" y="483"/>
                      </a:lnTo>
                      <a:lnTo>
                        <a:pt x="468" y="483"/>
                      </a:lnTo>
                      <a:lnTo>
                        <a:pt x="475" y="471"/>
                      </a:lnTo>
                      <a:lnTo>
                        <a:pt x="486" y="460"/>
                      </a:lnTo>
                      <a:lnTo>
                        <a:pt x="497" y="451"/>
                      </a:lnTo>
                      <a:lnTo>
                        <a:pt x="510" y="441"/>
                      </a:lnTo>
                      <a:lnTo>
                        <a:pt x="524" y="435"/>
                      </a:lnTo>
                      <a:lnTo>
                        <a:pt x="539" y="429"/>
                      </a:lnTo>
                      <a:lnTo>
                        <a:pt x="553" y="424"/>
                      </a:lnTo>
                      <a:lnTo>
                        <a:pt x="570" y="420"/>
                      </a:lnTo>
                      <a:lnTo>
                        <a:pt x="603" y="413"/>
                      </a:lnTo>
                      <a:lnTo>
                        <a:pt x="635" y="407"/>
                      </a:lnTo>
                      <a:lnTo>
                        <a:pt x="668" y="403"/>
                      </a:lnTo>
                      <a:lnTo>
                        <a:pt x="696" y="398"/>
                      </a:lnTo>
                      <a:lnTo>
                        <a:pt x="696" y="398"/>
                      </a:lnTo>
                      <a:lnTo>
                        <a:pt x="712" y="393"/>
                      </a:lnTo>
                      <a:lnTo>
                        <a:pt x="725" y="389"/>
                      </a:lnTo>
                      <a:lnTo>
                        <a:pt x="739" y="384"/>
                      </a:lnTo>
                      <a:lnTo>
                        <a:pt x="750" y="378"/>
                      </a:lnTo>
                      <a:lnTo>
                        <a:pt x="763" y="372"/>
                      </a:lnTo>
                      <a:lnTo>
                        <a:pt x="772" y="364"/>
                      </a:lnTo>
                      <a:lnTo>
                        <a:pt x="781" y="356"/>
                      </a:lnTo>
                      <a:lnTo>
                        <a:pt x="791" y="348"/>
                      </a:lnTo>
                      <a:lnTo>
                        <a:pt x="797" y="339"/>
                      </a:lnTo>
                      <a:lnTo>
                        <a:pt x="805" y="330"/>
                      </a:lnTo>
                      <a:lnTo>
                        <a:pt x="816" y="309"/>
                      </a:lnTo>
                      <a:lnTo>
                        <a:pt x="823" y="288"/>
                      </a:lnTo>
                      <a:lnTo>
                        <a:pt x="830" y="264"/>
                      </a:lnTo>
                      <a:lnTo>
                        <a:pt x="830" y="264"/>
                      </a:lnTo>
                      <a:lnTo>
                        <a:pt x="833" y="244"/>
                      </a:lnTo>
                      <a:lnTo>
                        <a:pt x="834" y="226"/>
                      </a:lnTo>
                      <a:lnTo>
                        <a:pt x="834" y="207"/>
                      </a:lnTo>
                      <a:lnTo>
                        <a:pt x="834" y="191"/>
                      </a:lnTo>
                      <a:lnTo>
                        <a:pt x="831" y="157"/>
                      </a:lnTo>
                      <a:lnTo>
                        <a:pt x="828" y="120"/>
                      </a:lnTo>
                      <a:lnTo>
                        <a:pt x="828" y="120"/>
                      </a:lnTo>
                      <a:lnTo>
                        <a:pt x="826" y="106"/>
                      </a:lnTo>
                      <a:lnTo>
                        <a:pt x="828" y="94"/>
                      </a:lnTo>
                      <a:lnTo>
                        <a:pt x="831" y="73"/>
                      </a:lnTo>
                      <a:lnTo>
                        <a:pt x="836" y="56"/>
                      </a:lnTo>
                      <a:lnTo>
                        <a:pt x="844" y="42"/>
                      </a:lnTo>
                      <a:lnTo>
                        <a:pt x="850" y="30"/>
                      </a:lnTo>
                      <a:lnTo>
                        <a:pt x="856" y="21"/>
                      </a:lnTo>
                      <a:lnTo>
                        <a:pt x="861" y="14"/>
                      </a:lnTo>
                      <a:lnTo>
                        <a:pt x="862" y="8"/>
                      </a:lnTo>
                      <a:lnTo>
                        <a:pt x="862" y="8"/>
                      </a:lnTo>
                      <a:lnTo>
                        <a:pt x="862" y="7"/>
                      </a:lnTo>
                      <a:lnTo>
                        <a:pt x="861" y="4"/>
                      </a:lnTo>
                      <a:lnTo>
                        <a:pt x="853" y="2"/>
                      </a:lnTo>
                      <a:lnTo>
                        <a:pt x="840" y="0"/>
                      </a:lnTo>
                      <a:lnTo>
                        <a:pt x="823" y="0"/>
                      </a:lnTo>
                      <a:lnTo>
                        <a:pt x="823" y="0"/>
                      </a:lnTo>
                      <a:lnTo>
                        <a:pt x="792" y="2"/>
                      </a:lnTo>
                      <a:lnTo>
                        <a:pt x="763" y="7"/>
                      </a:lnTo>
                      <a:lnTo>
                        <a:pt x="763" y="7"/>
                      </a:lnTo>
                      <a:lnTo>
                        <a:pt x="729" y="11"/>
                      </a:lnTo>
                      <a:lnTo>
                        <a:pt x="696" y="19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28" y="39"/>
                      </a:lnTo>
                      <a:lnTo>
                        <a:pt x="600" y="50"/>
                      </a:lnTo>
                      <a:lnTo>
                        <a:pt x="573" y="64"/>
                      </a:lnTo>
                      <a:lnTo>
                        <a:pt x="545" y="78"/>
                      </a:lnTo>
                      <a:lnTo>
                        <a:pt x="519" y="94"/>
                      </a:lnTo>
                      <a:lnTo>
                        <a:pt x="494" y="111"/>
                      </a:lnTo>
                      <a:lnTo>
                        <a:pt x="471" y="131"/>
                      </a:lnTo>
                      <a:lnTo>
                        <a:pt x="449" y="151"/>
                      </a:lnTo>
                      <a:lnTo>
                        <a:pt x="430" y="174"/>
                      </a:lnTo>
                      <a:lnTo>
                        <a:pt x="413" y="199"/>
                      </a:lnTo>
                      <a:lnTo>
                        <a:pt x="405" y="212"/>
                      </a:lnTo>
                      <a:lnTo>
                        <a:pt x="399" y="226"/>
                      </a:lnTo>
                      <a:lnTo>
                        <a:pt x="395" y="240"/>
                      </a:lnTo>
                      <a:lnTo>
                        <a:pt x="390" y="254"/>
                      </a:lnTo>
                      <a:lnTo>
                        <a:pt x="385" y="269"/>
                      </a:lnTo>
                      <a:lnTo>
                        <a:pt x="384" y="285"/>
                      </a:lnTo>
                      <a:lnTo>
                        <a:pt x="382" y="300"/>
                      </a:lnTo>
                      <a:lnTo>
                        <a:pt x="381" y="317"/>
                      </a:lnTo>
                      <a:lnTo>
                        <a:pt x="382" y="334"/>
                      </a:lnTo>
                      <a:lnTo>
                        <a:pt x="384" y="351"/>
                      </a:lnTo>
                      <a:lnTo>
                        <a:pt x="387" y="368"/>
                      </a:lnTo>
                      <a:lnTo>
                        <a:pt x="391" y="387"/>
                      </a:lnTo>
                      <a:lnTo>
                        <a:pt x="391" y="387"/>
                      </a:lnTo>
                      <a:lnTo>
                        <a:pt x="404" y="432"/>
                      </a:lnTo>
                      <a:lnTo>
                        <a:pt x="404" y="432"/>
                      </a:lnTo>
                      <a:lnTo>
                        <a:pt x="423" y="392"/>
                      </a:lnTo>
                      <a:lnTo>
                        <a:pt x="441" y="353"/>
                      </a:lnTo>
                      <a:lnTo>
                        <a:pt x="461" y="317"/>
                      </a:lnTo>
                      <a:lnTo>
                        <a:pt x="483" y="282"/>
                      </a:lnTo>
                      <a:lnTo>
                        <a:pt x="505" y="247"/>
                      </a:lnTo>
                      <a:lnTo>
                        <a:pt x="530" y="216"/>
                      </a:lnTo>
                      <a:lnTo>
                        <a:pt x="556" y="187"/>
                      </a:lnTo>
                      <a:lnTo>
                        <a:pt x="584" y="160"/>
                      </a:lnTo>
                      <a:lnTo>
                        <a:pt x="584" y="160"/>
                      </a:lnTo>
                      <a:lnTo>
                        <a:pt x="600" y="148"/>
                      </a:lnTo>
                      <a:lnTo>
                        <a:pt x="617" y="137"/>
                      </a:lnTo>
                      <a:lnTo>
                        <a:pt x="632" y="128"/>
                      </a:lnTo>
                      <a:lnTo>
                        <a:pt x="648" y="120"/>
                      </a:lnTo>
                      <a:lnTo>
                        <a:pt x="663" y="112"/>
                      </a:lnTo>
                      <a:lnTo>
                        <a:pt x="679" y="108"/>
                      </a:lnTo>
                      <a:lnTo>
                        <a:pt x="704" y="101"/>
                      </a:lnTo>
                      <a:lnTo>
                        <a:pt x="713" y="100"/>
                      </a:lnTo>
                      <a:lnTo>
                        <a:pt x="721" y="100"/>
                      </a:lnTo>
                      <a:lnTo>
                        <a:pt x="725" y="100"/>
                      </a:lnTo>
                      <a:lnTo>
                        <a:pt x="727" y="103"/>
                      </a:lnTo>
                      <a:lnTo>
                        <a:pt x="725" y="106"/>
                      </a:lnTo>
                      <a:lnTo>
                        <a:pt x="719" y="111"/>
                      </a:lnTo>
                      <a:lnTo>
                        <a:pt x="710" y="117"/>
                      </a:lnTo>
                      <a:lnTo>
                        <a:pt x="696" y="125"/>
                      </a:lnTo>
                      <a:lnTo>
                        <a:pt x="696" y="125"/>
                      </a:lnTo>
                      <a:lnTo>
                        <a:pt x="671" y="137"/>
                      </a:lnTo>
                      <a:lnTo>
                        <a:pt x="649" y="150"/>
                      </a:lnTo>
                      <a:lnTo>
                        <a:pt x="629" y="164"/>
                      </a:lnTo>
                      <a:lnTo>
                        <a:pt x="609" y="179"/>
                      </a:lnTo>
                      <a:lnTo>
                        <a:pt x="590" y="196"/>
                      </a:lnTo>
                      <a:lnTo>
                        <a:pt x="572" y="215"/>
                      </a:lnTo>
                      <a:lnTo>
                        <a:pt x="556" y="233"/>
                      </a:lnTo>
                      <a:lnTo>
                        <a:pt x="539" y="254"/>
                      </a:lnTo>
                      <a:lnTo>
                        <a:pt x="525" y="274"/>
                      </a:lnTo>
                      <a:lnTo>
                        <a:pt x="510" y="295"/>
                      </a:lnTo>
                      <a:lnTo>
                        <a:pt x="483" y="342"/>
                      </a:lnTo>
                      <a:lnTo>
                        <a:pt x="458" y="390"/>
                      </a:lnTo>
                      <a:lnTo>
                        <a:pt x="433" y="443"/>
                      </a:lnTo>
                      <a:lnTo>
                        <a:pt x="433" y="443"/>
                      </a:lnTo>
                      <a:lnTo>
                        <a:pt x="409" y="502"/>
                      </a:lnTo>
                      <a:lnTo>
                        <a:pt x="409" y="502"/>
                      </a:lnTo>
                      <a:lnTo>
                        <a:pt x="404" y="508"/>
                      </a:lnTo>
                      <a:lnTo>
                        <a:pt x="402" y="510"/>
                      </a:lnTo>
                      <a:lnTo>
                        <a:pt x="401" y="511"/>
                      </a:lnTo>
                      <a:lnTo>
                        <a:pt x="398" y="510"/>
                      </a:lnTo>
                      <a:lnTo>
                        <a:pt x="396" y="508"/>
                      </a:lnTo>
                      <a:lnTo>
                        <a:pt x="390" y="502"/>
                      </a:lnTo>
                      <a:lnTo>
                        <a:pt x="390" y="502"/>
                      </a:lnTo>
                      <a:lnTo>
                        <a:pt x="370" y="474"/>
                      </a:lnTo>
                      <a:lnTo>
                        <a:pt x="349" y="446"/>
                      </a:lnTo>
                      <a:lnTo>
                        <a:pt x="349" y="446"/>
                      </a:lnTo>
                      <a:lnTo>
                        <a:pt x="326" y="415"/>
                      </a:lnTo>
                      <a:lnTo>
                        <a:pt x="303" y="386"/>
                      </a:lnTo>
                      <a:lnTo>
                        <a:pt x="278" y="359"/>
                      </a:lnTo>
                      <a:lnTo>
                        <a:pt x="252" y="334"/>
                      </a:lnTo>
                      <a:lnTo>
                        <a:pt x="224" y="314"/>
                      </a:lnTo>
                      <a:lnTo>
                        <a:pt x="210" y="305"/>
                      </a:lnTo>
                      <a:lnTo>
                        <a:pt x="194" y="295"/>
                      </a:lnTo>
                      <a:lnTo>
                        <a:pt x="179" y="288"/>
                      </a:lnTo>
                      <a:lnTo>
                        <a:pt x="163" y="282"/>
                      </a:lnTo>
                      <a:lnTo>
                        <a:pt x="146" y="275"/>
                      </a:lnTo>
                      <a:lnTo>
                        <a:pt x="129" y="272"/>
                      </a:lnTo>
                      <a:lnTo>
                        <a:pt x="129" y="272"/>
                      </a:lnTo>
                      <a:lnTo>
                        <a:pt x="110" y="266"/>
                      </a:lnTo>
                      <a:lnTo>
                        <a:pt x="106" y="264"/>
                      </a:lnTo>
                      <a:lnTo>
                        <a:pt x="104" y="261"/>
                      </a:lnTo>
                      <a:lnTo>
                        <a:pt x="104" y="260"/>
                      </a:lnTo>
                      <a:lnTo>
                        <a:pt x="107" y="258"/>
                      </a:lnTo>
                      <a:lnTo>
                        <a:pt x="120" y="257"/>
                      </a:lnTo>
                      <a:lnTo>
                        <a:pt x="137" y="258"/>
                      </a:lnTo>
                      <a:lnTo>
                        <a:pt x="158" y="261"/>
                      </a:lnTo>
                      <a:lnTo>
                        <a:pt x="183" y="268"/>
                      </a:lnTo>
                      <a:lnTo>
                        <a:pt x="196" y="272"/>
                      </a:lnTo>
                      <a:lnTo>
                        <a:pt x="208" y="278"/>
                      </a:lnTo>
                      <a:lnTo>
                        <a:pt x="208" y="278"/>
                      </a:lnTo>
                      <a:lnTo>
                        <a:pt x="230" y="292"/>
                      </a:lnTo>
                      <a:lnTo>
                        <a:pt x="253" y="308"/>
                      </a:lnTo>
                      <a:lnTo>
                        <a:pt x="273" y="327"/>
                      </a:lnTo>
                      <a:lnTo>
                        <a:pt x="294" y="345"/>
                      </a:lnTo>
                      <a:lnTo>
                        <a:pt x="312" y="365"/>
                      </a:lnTo>
                      <a:lnTo>
                        <a:pt x="331" y="387"/>
                      </a:lnTo>
                      <a:lnTo>
                        <a:pt x="368" y="435"/>
                      </a:lnTo>
                      <a:lnTo>
                        <a:pt x="368" y="435"/>
                      </a:lnTo>
                      <a:lnTo>
                        <a:pt x="370" y="403"/>
                      </a:lnTo>
                      <a:lnTo>
                        <a:pt x="370" y="403"/>
                      </a:lnTo>
                      <a:lnTo>
                        <a:pt x="370" y="378"/>
                      </a:lnTo>
                      <a:lnTo>
                        <a:pt x="367" y="354"/>
                      </a:lnTo>
                      <a:lnTo>
                        <a:pt x="360" y="333"/>
                      </a:lnTo>
                      <a:lnTo>
                        <a:pt x="353" y="314"/>
                      </a:lnTo>
                      <a:lnTo>
                        <a:pt x="342" y="295"/>
                      </a:lnTo>
                      <a:lnTo>
                        <a:pt x="328" y="280"/>
                      </a:lnTo>
                      <a:lnTo>
                        <a:pt x="314" y="266"/>
                      </a:lnTo>
                      <a:lnTo>
                        <a:pt x="297" y="254"/>
                      </a:lnTo>
                      <a:lnTo>
                        <a:pt x="280" y="243"/>
                      </a:lnTo>
                      <a:lnTo>
                        <a:pt x="261" y="233"/>
                      </a:lnTo>
                      <a:lnTo>
                        <a:pt x="241" y="226"/>
                      </a:lnTo>
                      <a:lnTo>
                        <a:pt x="222" y="218"/>
                      </a:lnTo>
                      <a:lnTo>
                        <a:pt x="202" y="213"/>
                      </a:lnTo>
                      <a:lnTo>
                        <a:pt x="182" y="209"/>
                      </a:lnTo>
                      <a:lnTo>
                        <a:pt x="161" y="205"/>
                      </a:lnTo>
                      <a:lnTo>
                        <a:pt x="143" y="202"/>
                      </a:lnTo>
                      <a:lnTo>
                        <a:pt x="143" y="202"/>
                      </a:lnTo>
                      <a:lnTo>
                        <a:pt x="113" y="201"/>
                      </a:lnTo>
                      <a:lnTo>
                        <a:pt x="90" y="201"/>
                      </a:lnTo>
                      <a:lnTo>
                        <a:pt x="65" y="202"/>
                      </a:lnTo>
                      <a:lnTo>
                        <a:pt x="65" y="202"/>
                      </a:lnTo>
                      <a:lnTo>
                        <a:pt x="45" y="204"/>
                      </a:lnTo>
                      <a:lnTo>
                        <a:pt x="25" y="207"/>
                      </a:lnTo>
                      <a:lnTo>
                        <a:pt x="25" y="207"/>
                      </a:lnTo>
                      <a:lnTo>
                        <a:pt x="14" y="210"/>
                      </a:lnTo>
                      <a:lnTo>
                        <a:pt x="5" y="212"/>
                      </a:lnTo>
                      <a:lnTo>
                        <a:pt x="0" y="215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1" y="223"/>
                      </a:lnTo>
                      <a:lnTo>
                        <a:pt x="5" y="226"/>
                      </a:lnTo>
                      <a:lnTo>
                        <a:pt x="17" y="238"/>
                      </a:lnTo>
                      <a:lnTo>
                        <a:pt x="25" y="246"/>
                      </a:lnTo>
                      <a:lnTo>
                        <a:pt x="31" y="257"/>
                      </a:lnTo>
                      <a:lnTo>
                        <a:pt x="36" y="271"/>
                      </a:lnTo>
                      <a:lnTo>
                        <a:pt x="39" y="288"/>
                      </a:lnTo>
                      <a:lnTo>
                        <a:pt x="39" y="288"/>
                      </a:lnTo>
                      <a:lnTo>
                        <a:pt x="45" y="336"/>
                      </a:lnTo>
                      <a:lnTo>
                        <a:pt x="50" y="359"/>
                      </a:lnTo>
                      <a:lnTo>
                        <a:pt x="54" y="372"/>
                      </a:lnTo>
                      <a:lnTo>
                        <a:pt x="59" y="384"/>
                      </a:lnTo>
                      <a:lnTo>
                        <a:pt x="59" y="384"/>
                      </a:lnTo>
                      <a:lnTo>
                        <a:pt x="67" y="400"/>
                      </a:lnTo>
                      <a:lnTo>
                        <a:pt x="74" y="412"/>
                      </a:lnTo>
                      <a:lnTo>
                        <a:pt x="85" y="424"/>
                      </a:lnTo>
                      <a:lnTo>
                        <a:pt x="98" y="435"/>
                      </a:lnTo>
                      <a:lnTo>
                        <a:pt x="112" y="443"/>
                      </a:lnTo>
                      <a:lnTo>
                        <a:pt x="129" y="449"/>
                      </a:lnTo>
                      <a:lnTo>
                        <a:pt x="148" y="452"/>
                      </a:lnTo>
                      <a:lnTo>
                        <a:pt x="168" y="454"/>
                      </a:lnTo>
                      <a:lnTo>
                        <a:pt x="168" y="454"/>
                      </a:lnTo>
                      <a:lnTo>
                        <a:pt x="188" y="454"/>
                      </a:lnTo>
                      <a:lnTo>
                        <a:pt x="210" y="452"/>
                      </a:lnTo>
                      <a:lnTo>
                        <a:pt x="233" y="451"/>
                      </a:lnTo>
                      <a:lnTo>
                        <a:pt x="255" y="451"/>
                      </a:lnTo>
                      <a:lnTo>
                        <a:pt x="278" y="452"/>
                      </a:lnTo>
                      <a:lnTo>
                        <a:pt x="289" y="454"/>
                      </a:lnTo>
                      <a:lnTo>
                        <a:pt x="298" y="457"/>
                      </a:lnTo>
                      <a:lnTo>
                        <a:pt x="309" y="460"/>
                      </a:lnTo>
                      <a:lnTo>
                        <a:pt x="317" y="465"/>
                      </a:lnTo>
                      <a:lnTo>
                        <a:pt x="326" y="471"/>
                      </a:lnTo>
                      <a:lnTo>
                        <a:pt x="332" y="479"/>
                      </a:lnTo>
                      <a:lnTo>
                        <a:pt x="332" y="479"/>
                      </a:lnTo>
                      <a:lnTo>
                        <a:pt x="346" y="496"/>
                      </a:lnTo>
                      <a:lnTo>
                        <a:pt x="359" y="514"/>
                      </a:lnTo>
                      <a:lnTo>
                        <a:pt x="379" y="545"/>
                      </a:lnTo>
                      <a:lnTo>
                        <a:pt x="379" y="545"/>
                      </a:lnTo>
                      <a:lnTo>
                        <a:pt x="382" y="552"/>
                      </a:lnTo>
                      <a:lnTo>
                        <a:pt x="384" y="556"/>
                      </a:lnTo>
                      <a:lnTo>
                        <a:pt x="384" y="563"/>
                      </a:lnTo>
                      <a:lnTo>
                        <a:pt x="382" y="569"/>
                      </a:lnTo>
                      <a:lnTo>
                        <a:pt x="382" y="569"/>
                      </a:lnTo>
                      <a:lnTo>
                        <a:pt x="353" y="654"/>
                      </a:lnTo>
                      <a:lnTo>
                        <a:pt x="61" y="654"/>
                      </a:lnTo>
                      <a:lnTo>
                        <a:pt x="61" y="772"/>
                      </a:lnTo>
                      <a:lnTo>
                        <a:pt x="61" y="772"/>
                      </a:lnTo>
                      <a:close/>
                      <a:moveTo>
                        <a:pt x="353" y="654"/>
                      </a:moveTo>
                      <a:lnTo>
                        <a:pt x="401" y="654"/>
                      </a:lnTo>
                      <a:lnTo>
                        <a:pt x="401" y="656"/>
                      </a:lnTo>
                      <a:lnTo>
                        <a:pt x="353" y="6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6" name="Freeform 50">
                  <a:extLst>
                    <a:ext uri="{FF2B5EF4-FFF2-40B4-BE49-F238E27FC236}">
                      <a16:creationId xmlns:a16="http://schemas.microsoft.com/office/drawing/2014/main" id="{600BF0F6-61AF-4413-9E55-C70E11580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8924" y="3154363"/>
                  <a:ext cx="253999" cy="236538"/>
                </a:xfrm>
                <a:custGeom>
                  <a:avLst/>
                  <a:gdLst>
                    <a:gd name="T0" fmla="*/ 208 w 318"/>
                    <a:gd name="T1" fmla="*/ 18 h 298"/>
                    <a:gd name="T2" fmla="*/ 208 w 318"/>
                    <a:gd name="T3" fmla="*/ 68 h 298"/>
                    <a:gd name="T4" fmla="*/ 314 w 318"/>
                    <a:gd name="T5" fmla="*/ 68 h 298"/>
                    <a:gd name="T6" fmla="*/ 314 w 318"/>
                    <a:gd name="T7" fmla="*/ 68 h 298"/>
                    <a:gd name="T8" fmla="*/ 315 w 318"/>
                    <a:gd name="T9" fmla="*/ 70 h 298"/>
                    <a:gd name="T10" fmla="*/ 317 w 318"/>
                    <a:gd name="T11" fmla="*/ 70 h 298"/>
                    <a:gd name="T12" fmla="*/ 318 w 318"/>
                    <a:gd name="T13" fmla="*/ 74 h 298"/>
                    <a:gd name="T14" fmla="*/ 318 w 318"/>
                    <a:gd name="T15" fmla="*/ 112 h 298"/>
                    <a:gd name="T16" fmla="*/ 318 w 318"/>
                    <a:gd name="T17" fmla="*/ 112 h 298"/>
                    <a:gd name="T18" fmla="*/ 317 w 318"/>
                    <a:gd name="T19" fmla="*/ 116 h 298"/>
                    <a:gd name="T20" fmla="*/ 315 w 318"/>
                    <a:gd name="T21" fmla="*/ 118 h 298"/>
                    <a:gd name="T22" fmla="*/ 314 w 318"/>
                    <a:gd name="T23" fmla="*/ 118 h 298"/>
                    <a:gd name="T24" fmla="*/ 208 w 318"/>
                    <a:gd name="T25" fmla="*/ 118 h 298"/>
                    <a:gd name="T26" fmla="*/ 208 w 318"/>
                    <a:gd name="T27" fmla="*/ 178 h 298"/>
                    <a:gd name="T28" fmla="*/ 314 w 318"/>
                    <a:gd name="T29" fmla="*/ 178 h 298"/>
                    <a:gd name="T30" fmla="*/ 314 w 318"/>
                    <a:gd name="T31" fmla="*/ 178 h 298"/>
                    <a:gd name="T32" fmla="*/ 315 w 318"/>
                    <a:gd name="T33" fmla="*/ 180 h 298"/>
                    <a:gd name="T34" fmla="*/ 317 w 318"/>
                    <a:gd name="T35" fmla="*/ 181 h 298"/>
                    <a:gd name="T36" fmla="*/ 318 w 318"/>
                    <a:gd name="T37" fmla="*/ 185 h 298"/>
                    <a:gd name="T38" fmla="*/ 318 w 318"/>
                    <a:gd name="T39" fmla="*/ 222 h 298"/>
                    <a:gd name="T40" fmla="*/ 318 w 318"/>
                    <a:gd name="T41" fmla="*/ 222 h 298"/>
                    <a:gd name="T42" fmla="*/ 317 w 318"/>
                    <a:gd name="T43" fmla="*/ 226 h 298"/>
                    <a:gd name="T44" fmla="*/ 315 w 318"/>
                    <a:gd name="T45" fmla="*/ 228 h 298"/>
                    <a:gd name="T46" fmla="*/ 314 w 318"/>
                    <a:gd name="T47" fmla="*/ 228 h 298"/>
                    <a:gd name="T48" fmla="*/ 208 w 318"/>
                    <a:gd name="T49" fmla="*/ 228 h 298"/>
                    <a:gd name="T50" fmla="*/ 208 w 318"/>
                    <a:gd name="T51" fmla="*/ 279 h 298"/>
                    <a:gd name="T52" fmla="*/ 208 w 318"/>
                    <a:gd name="T53" fmla="*/ 289 h 298"/>
                    <a:gd name="T54" fmla="*/ 208 w 318"/>
                    <a:gd name="T55" fmla="*/ 289 h 298"/>
                    <a:gd name="T56" fmla="*/ 207 w 318"/>
                    <a:gd name="T57" fmla="*/ 292 h 298"/>
                    <a:gd name="T58" fmla="*/ 205 w 318"/>
                    <a:gd name="T59" fmla="*/ 295 h 298"/>
                    <a:gd name="T60" fmla="*/ 202 w 318"/>
                    <a:gd name="T61" fmla="*/ 296 h 298"/>
                    <a:gd name="T62" fmla="*/ 199 w 318"/>
                    <a:gd name="T63" fmla="*/ 298 h 298"/>
                    <a:gd name="T64" fmla="*/ 169 w 318"/>
                    <a:gd name="T65" fmla="*/ 298 h 298"/>
                    <a:gd name="T66" fmla="*/ 169 w 318"/>
                    <a:gd name="T67" fmla="*/ 298 h 298"/>
                    <a:gd name="T68" fmla="*/ 165 w 318"/>
                    <a:gd name="T69" fmla="*/ 296 h 298"/>
                    <a:gd name="T70" fmla="*/ 163 w 318"/>
                    <a:gd name="T71" fmla="*/ 295 h 298"/>
                    <a:gd name="T72" fmla="*/ 160 w 318"/>
                    <a:gd name="T73" fmla="*/ 292 h 298"/>
                    <a:gd name="T74" fmla="*/ 160 w 318"/>
                    <a:gd name="T75" fmla="*/ 289 h 298"/>
                    <a:gd name="T76" fmla="*/ 160 w 318"/>
                    <a:gd name="T77" fmla="*/ 275 h 298"/>
                    <a:gd name="T78" fmla="*/ 0 w 318"/>
                    <a:gd name="T79" fmla="*/ 209 h 298"/>
                    <a:gd name="T80" fmla="*/ 0 w 318"/>
                    <a:gd name="T81" fmla="*/ 87 h 298"/>
                    <a:gd name="T82" fmla="*/ 160 w 318"/>
                    <a:gd name="T83" fmla="*/ 23 h 298"/>
                    <a:gd name="T84" fmla="*/ 160 w 318"/>
                    <a:gd name="T85" fmla="*/ 9 h 298"/>
                    <a:gd name="T86" fmla="*/ 160 w 318"/>
                    <a:gd name="T87" fmla="*/ 9 h 298"/>
                    <a:gd name="T88" fmla="*/ 160 w 318"/>
                    <a:gd name="T89" fmla="*/ 6 h 298"/>
                    <a:gd name="T90" fmla="*/ 163 w 318"/>
                    <a:gd name="T91" fmla="*/ 3 h 298"/>
                    <a:gd name="T92" fmla="*/ 165 w 318"/>
                    <a:gd name="T93" fmla="*/ 1 h 298"/>
                    <a:gd name="T94" fmla="*/ 169 w 318"/>
                    <a:gd name="T95" fmla="*/ 0 h 298"/>
                    <a:gd name="T96" fmla="*/ 199 w 318"/>
                    <a:gd name="T97" fmla="*/ 0 h 298"/>
                    <a:gd name="T98" fmla="*/ 199 w 318"/>
                    <a:gd name="T99" fmla="*/ 0 h 298"/>
                    <a:gd name="T100" fmla="*/ 202 w 318"/>
                    <a:gd name="T101" fmla="*/ 1 h 298"/>
                    <a:gd name="T102" fmla="*/ 205 w 318"/>
                    <a:gd name="T103" fmla="*/ 3 h 298"/>
                    <a:gd name="T104" fmla="*/ 207 w 318"/>
                    <a:gd name="T105" fmla="*/ 6 h 298"/>
                    <a:gd name="T106" fmla="*/ 208 w 318"/>
                    <a:gd name="T107" fmla="*/ 9 h 298"/>
                    <a:gd name="T108" fmla="*/ 208 w 318"/>
                    <a:gd name="T109" fmla="*/ 18 h 298"/>
                    <a:gd name="T110" fmla="*/ 208 w 318"/>
                    <a:gd name="T111" fmla="*/ 18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18" h="298">
                      <a:moveTo>
                        <a:pt x="208" y="18"/>
                      </a:moveTo>
                      <a:lnTo>
                        <a:pt x="208" y="68"/>
                      </a:lnTo>
                      <a:lnTo>
                        <a:pt x="314" y="68"/>
                      </a:lnTo>
                      <a:lnTo>
                        <a:pt x="314" y="68"/>
                      </a:lnTo>
                      <a:lnTo>
                        <a:pt x="315" y="70"/>
                      </a:lnTo>
                      <a:lnTo>
                        <a:pt x="317" y="70"/>
                      </a:lnTo>
                      <a:lnTo>
                        <a:pt x="318" y="74"/>
                      </a:lnTo>
                      <a:lnTo>
                        <a:pt x="318" y="112"/>
                      </a:lnTo>
                      <a:lnTo>
                        <a:pt x="318" y="112"/>
                      </a:lnTo>
                      <a:lnTo>
                        <a:pt x="317" y="116"/>
                      </a:lnTo>
                      <a:lnTo>
                        <a:pt x="315" y="118"/>
                      </a:lnTo>
                      <a:lnTo>
                        <a:pt x="314" y="118"/>
                      </a:lnTo>
                      <a:lnTo>
                        <a:pt x="208" y="118"/>
                      </a:lnTo>
                      <a:lnTo>
                        <a:pt x="208" y="178"/>
                      </a:lnTo>
                      <a:lnTo>
                        <a:pt x="314" y="178"/>
                      </a:lnTo>
                      <a:lnTo>
                        <a:pt x="314" y="178"/>
                      </a:lnTo>
                      <a:lnTo>
                        <a:pt x="315" y="180"/>
                      </a:lnTo>
                      <a:lnTo>
                        <a:pt x="317" y="181"/>
                      </a:lnTo>
                      <a:lnTo>
                        <a:pt x="318" y="185"/>
                      </a:lnTo>
                      <a:lnTo>
                        <a:pt x="318" y="222"/>
                      </a:lnTo>
                      <a:lnTo>
                        <a:pt x="318" y="222"/>
                      </a:lnTo>
                      <a:lnTo>
                        <a:pt x="317" y="226"/>
                      </a:lnTo>
                      <a:lnTo>
                        <a:pt x="315" y="228"/>
                      </a:lnTo>
                      <a:lnTo>
                        <a:pt x="314" y="228"/>
                      </a:lnTo>
                      <a:lnTo>
                        <a:pt x="208" y="228"/>
                      </a:lnTo>
                      <a:lnTo>
                        <a:pt x="208" y="279"/>
                      </a:lnTo>
                      <a:lnTo>
                        <a:pt x="208" y="289"/>
                      </a:lnTo>
                      <a:lnTo>
                        <a:pt x="208" y="289"/>
                      </a:lnTo>
                      <a:lnTo>
                        <a:pt x="207" y="292"/>
                      </a:lnTo>
                      <a:lnTo>
                        <a:pt x="205" y="295"/>
                      </a:lnTo>
                      <a:lnTo>
                        <a:pt x="202" y="296"/>
                      </a:lnTo>
                      <a:lnTo>
                        <a:pt x="199" y="298"/>
                      </a:lnTo>
                      <a:lnTo>
                        <a:pt x="169" y="298"/>
                      </a:lnTo>
                      <a:lnTo>
                        <a:pt x="169" y="298"/>
                      </a:lnTo>
                      <a:lnTo>
                        <a:pt x="165" y="296"/>
                      </a:lnTo>
                      <a:lnTo>
                        <a:pt x="163" y="295"/>
                      </a:lnTo>
                      <a:lnTo>
                        <a:pt x="160" y="292"/>
                      </a:lnTo>
                      <a:lnTo>
                        <a:pt x="160" y="289"/>
                      </a:lnTo>
                      <a:lnTo>
                        <a:pt x="160" y="275"/>
                      </a:lnTo>
                      <a:lnTo>
                        <a:pt x="0" y="209"/>
                      </a:lnTo>
                      <a:lnTo>
                        <a:pt x="0" y="87"/>
                      </a:lnTo>
                      <a:lnTo>
                        <a:pt x="160" y="23"/>
                      </a:lnTo>
                      <a:lnTo>
                        <a:pt x="160" y="9"/>
                      </a:lnTo>
                      <a:lnTo>
                        <a:pt x="160" y="9"/>
                      </a:lnTo>
                      <a:lnTo>
                        <a:pt x="160" y="6"/>
                      </a:lnTo>
                      <a:lnTo>
                        <a:pt x="163" y="3"/>
                      </a:lnTo>
                      <a:lnTo>
                        <a:pt x="165" y="1"/>
                      </a:lnTo>
                      <a:lnTo>
                        <a:pt x="169" y="0"/>
                      </a:lnTo>
                      <a:lnTo>
                        <a:pt x="199" y="0"/>
                      </a:lnTo>
                      <a:lnTo>
                        <a:pt x="199" y="0"/>
                      </a:lnTo>
                      <a:lnTo>
                        <a:pt x="202" y="1"/>
                      </a:lnTo>
                      <a:lnTo>
                        <a:pt x="205" y="3"/>
                      </a:lnTo>
                      <a:lnTo>
                        <a:pt x="207" y="6"/>
                      </a:lnTo>
                      <a:lnTo>
                        <a:pt x="208" y="9"/>
                      </a:lnTo>
                      <a:lnTo>
                        <a:pt x="208" y="18"/>
                      </a:lnTo>
                      <a:lnTo>
                        <a:pt x="20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104" name="Prostokąt 103">
                <a:extLst>
                  <a:ext uri="{FF2B5EF4-FFF2-40B4-BE49-F238E27FC236}">
                    <a16:creationId xmlns:a16="http://schemas.microsoft.com/office/drawing/2014/main" id="{1F9EFFE9-3BB8-457C-A715-BBC62E5141C7}"/>
                  </a:ext>
                </a:extLst>
              </p:cNvPr>
              <p:cNvSpPr/>
              <p:nvPr/>
            </p:nvSpPr>
            <p:spPr>
              <a:xfrm>
                <a:off x="1082671" y="489393"/>
                <a:ext cx="773972" cy="385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99" name="Grupa 98">
              <a:extLst>
                <a:ext uri="{FF2B5EF4-FFF2-40B4-BE49-F238E27FC236}">
                  <a16:creationId xmlns:a16="http://schemas.microsoft.com/office/drawing/2014/main" id="{1FA13986-50CA-4427-9699-0720446C532D}"/>
                </a:ext>
              </a:extLst>
            </p:cNvPr>
            <p:cNvGrpSpPr/>
            <p:nvPr/>
          </p:nvGrpSpPr>
          <p:grpSpPr>
            <a:xfrm>
              <a:off x="1023452" y="1081716"/>
              <a:ext cx="483963" cy="432887"/>
              <a:chOff x="7973061" y="1995838"/>
              <a:chExt cx="483963" cy="432887"/>
            </a:xfrm>
            <a:grpFill/>
          </p:grpSpPr>
          <p:sp>
            <p:nvSpPr>
              <p:cNvPr id="100" name="Freeform 25">
                <a:extLst>
                  <a:ext uri="{FF2B5EF4-FFF2-40B4-BE49-F238E27FC236}">
                    <a16:creationId xmlns:a16="http://schemas.microsoft.com/office/drawing/2014/main" id="{7CB3A6AB-B595-461C-BE77-8665209F6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247" y="2361740"/>
                <a:ext cx="82894" cy="66985"/>
              </a:xfrm>
              <a:custGeom>
                <a:avLst/>
                <a:gdLst>
                  <a:gd name="T0" fmla="*/ 0 w 198"/>
                  <a:gd name="T1" fmla="*/ 94 h 160"/>
                  <a:gd name="T2" fmla="*/ 0 w 198"/>
                  <a:gd name="T3" fmla="*/ 94 h 160"/>
                  <a:gd name="T4" fmla="*/ 2 w 198"/>
                  <a:gd name="T5" fmla="*/ 107 h 160"/>
                  <a:gd name="T6" fmla="*/ 5 w 198"/>
                  <a:gd name="T7" fmla="*/ 119 h 160"/>
                  <a:gd name="T8" fmla="*/ 12 w 198"/>
                  <a:gd name="T9" fmla="*/ 131 h 160"/>
                  <a:gd name="T10" fmla="*/ 21 w 198"/>
                  <a:gd name="T11" fmla="*/ 140 h 160"/>
                  <a:gd name="T12" fmla="*/ 30 w 198"/>
                  <a:gd name="T13" fmla="*/ 149 h 160"/>
                  <a:gd name="T14" fmla="*/ 43 w 198"/>
                  <a:gd name="T15" fmla="*/ 155 h 160"/>
                  <a:gd name="T16" fmla="*/ 55 w 198"/>
                  <a:gd name="T17" fmla="*/ 160 h 160"/>
                  <a:gd name="T18" fmla="*/ 68 w 198"/>
                  <a:gd name="T19" fmla="*/ 160 h 160"/>
                  <a:gd name="T20" fmla="*/ 130 w 198"/>
                  <a:gd name="T21" fmla="*/ 160 h 160"/>
                  <a:gd name="T22" fmla="*/ 130 w 198"/>
                  <a:gd name="T23" fmla="*/ 160 h 160"/>
                  <a:gd name="T24" fmla="*/ 144 w 198"/>
                  <a:gd name="T25" fmla="*/ 160 h 160"/>
                  <a:gd name="T26" fmla="*/ 157 w 198"/>
                  <a:gd name="T27" fmla="*/ 155 h 160"/>
                  <a:gd name="T28" fmla="*/ 167 w 198"/>
                  <a:gd name="T29" fmla="*/ 149 h 160"/>
                  <a:gd name="T30" fmla="*/ 178 w 198"/>
                  <a:gd name="T31" fmla="*/ 140 h 160"/>
                  <a:gd name="T32" fmla="*/ 185 w 198"/>
                  <a:gd name="T33" fmla="*/ 131 h 160"/>
                  <a:gd name="T34" fmla="*/ 192 w 198"/>
                  <a:gd name="T35" fmla="*/ 119 h 160"/>
                  <a:gd name="T36" fmla="*/ 196 w 198"/>
                  <a:gd name="T37" fmla="*/ 107 h 160"/>
                  <a:gd name="T38" fmla="*/ 198 w 198"/>
                  <a:gd name="T39" fmla="*/ 94 h 160"/>
                  <a:gd name="T40" fmla="*/ 198 w 198"/>
                  <a:gd name="T41" fmla="*/ 94 h 160"/>
                  <a:gd name="T42" fmla="*/ 198 w 198"/>
                  <a:gd name="T43" fmla="*/ 0 h 160"/>
                  <a:gd name="T44" fmla="*/ 198 w 198"/>
                  <a:gd name="T45" fmla="*/ 0 h 160"/>
                  <a:gd name="T46" fmla="*/ 0 w 198"/>
                  <a:gd name="T47" fmla="*/ 0 h 160"/>
                  <a:gd name="T48" fmla="*/ 0 w 198"/>
                  <a:gd name="T49" fmla="*/ 9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8" h="160">
                    <a:moveTo>
                      <a:pt x="0" y="94"/>
                    </a:moveTo>
                    <a:lnTo>
                      <a:pt x="0" y="94"/>
                    </a:lnTo>
                    <a:lnTo>
                      <a:pt x="2" y="107"/>
                    </a:lnTo>
                    <a:lnTo>
                      <a:pt x="5" y="119"/>
                    </a:lnTo>
                    <a:lnTo>
                      <a:pt x="12" y="131"/>
                    </a:lnTo>
                    <a:lnTo>
                      <a:pt x="21" y="140"/>
                    </a:lnTo>
                    <a:lnTo>
                      <a:pt x="30" y="149"/>
                    </a:lnTo>
                    <a:lnTo>
                      <a:pt x="43" y="155"/>
                    </a:lnTo>
                    <a:lnTo>
                      <a:pt x="55" y="160"/>
                    </a:lnTo>
                    <a:lnTo>
                      <a:pt x="68" y="160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44" y="160"/>
                    </a:lnTo>
                    <a:lnTo>
                      <a:pt x="157" y="155"/>
                    </a:lnTo>
                    <a:lnTo>
                      <a:pt x="167" y="149"/>
                    </a:lnTo>
                    <a:lnTo>
                      <a:pt x="178" y="140"/>
                    </a:lnTo>
                    <a:lnTo>
                      <a:pt x="185" y="131"/>
                    </a:lnTo>
                    <a:lnTo>
                      <a:pt x="192" y="119"/>
                    </a:lnTo>
                    <a:lnTo>
                      <a:pt x="196" y="107"/>
                    </a:lnTo>
                    <a:lnTo>
                      <a:pt x="198" y="94"/>
                    </a:lnTo>
                    <a:lnTo>
                      <a:pt x="198" y="94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" name="Freeform 26">
                <a:extLst>
                  <a:ext uri="{FF2B5EF4-FFF2-40B4-BE49-F238E27FC236}">
                    <a16:creationId xmlns:a16="http://schemas.microsoft.com/office/drawing/2014/main" id="{C290662F-BB24-4DAE-BAD1-E748DF6C1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0781" y="2361740"/>
                <a:ext cx="82056" cy="66985"/>
              </a:xfrm>
              <a:custGeom>
                <a:avLst/>
                <a:gdLst>
                  <a:gd name="T0" fmla="*/ 0 w 196"/>
                  <a:gd name="T1" fmla="*/ 0 h 160"/>
                  <a:gd name="T2" fmla="*/ 0 w 196"/>
                  <a:gd name="T3" fmla="*/ 0 h 160"/>
                  <a:gd name="T4" fmla="*/ 0 w 196"/>
                  <a:gd name="T5" fmla="*/ 94 h 160"/>
                  <a:gd name="T6" fmla="*/ 0 w 196"/>
                  <a:gd name="T7" fmla="*/ 94 h 160"/>
                  <a:gd name="T8" fmla="*/ 0 w 196"/>
                  <a:gd name="T9" fmla="*/ 107 h 160"/>
                  <a:gd name="T10" fmla="*/ 4 w 196"/>
                  <a:gd name="T11" fmla="*/ 119 h 160"/>
                  <a:gd name="T12" fmla="*/ 11 w 196"/>
                  <a:gd name="T13" fmla="*/ 131 h 160"/>
                  <a:gd name="T14" fmla="*/ 20 w 196"/>
                  <a:gd name="T15" fmla="*/ 140 h 160"/>
                  <a:gd name="T16" fmla="*/ 29 w 196"/>
                  <a:gd name="T17" fmla="*/ 149 h 160"/>
                  <a:gd name="T18" fmla="*/ 41 w 196"/>
                  <a:gd name="T19" fmla="*/ 155 h 160"/>
                  <a:gd name="T20" fmla="*/ 54 w 196"/>
                  <a:gd name="T21" fmla="*/ 160 h 160"/>
                  <a:gd name="T22" fmla="*/ 66 w 196"/>
                  <a:gd name="T23" fmla="*/ 160 h 160"/>
                  <a:gd name="T24" fmla="*/ 128 w 196"/>
                  <a:gd name="T25" fmla="*/ 160 h 160"/>
                  <a:gd name="T26" fmla="*/ 128 w 196"/>
                  <a:gd name="T27" fmla="*/ 160 h 160"/>
                  <a:gd name="T28" fmla="*/ 143 w 196"/>
                  <a:gd name="T29" fmla="*/ 160 h 160"/>
                  <a:gd name="T30" fmla="*/ 155 w 196"/>
                  <a:gd name="T31" fmla="*/ 155 h 160"/>
                  <a:gd name="T32" fmla="*/ 166 w 196"/>
                  <a:gd name="T33" fmla="*/ 149 h 160"/>
                  <a:gd name="T34" fmla="*/ 176 w 196"/>
                  <a:gd name="T35" fmla="*/ 140 h 160"/>
                  <a:gd name="T36" fmla="*/ 184 w 196"/>
                  <a:gd name="T37" fmla="*/ 131 h 160"/>
                  <a:gd name="T38" fmla="*/ 191 w 196"/>
                  <a:gd name="T39" fmla="*/ 119 h 160"/>
                  <a:gd name="T40" fmla="*/ 194 w 196"/>
                  <a:gd name="T41" fmla="*/ 107 h 160"/>
                  <a:gd name="T42" fmla="*/ 196 w 196"/>
                  <a:gd name="T43" fmla="*/ 94 h 160"/>
                  <a:gd name="T44" fmla="*/ 196 w 196"/>
                  <a:gd name="T45" fmla="*/ 0 h 160"/>
                  <a:gd name="T46" fmla="*/ 196 w 196"/>
                  <a:gd name="T47" fmla="*/ 0 h 160"/>
                  <a:gd name="T48" fmla="*/ 0 w 196"/>
                  <a:gd name="T49" fmla="*/ 0 h 160"/>
                  <a:gd name="T50" fmla="*/ 0 w 196"/>
                  <a:gd name="T5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6" h="160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07"/>
                    </a:lnTo>
                    <a:lnTo>
                      <a:pt x="4" y="119"/>
                    </a:lnTo>
                    <a:lnTo>
                      <a:pt x="11" y="131"/>
                    </a:lnTo>
                    <a:lnTo>
                      <a:pt x="20" y="140"/>
                    </a:lnTo>
                    <a:lnTo>
                      <a:pt x="29" y="149"/>
                    </a:lnTo>
                    <a:lnTo>
                      <a:pt x="41" y="155"/>
                    </a:lnTo>
                    <a:lnTo>
                      <a:pt x="54" y="160"/>
                    </a:lnTo>
                    <a:lnTo>
                      <a:pt x="66" y="160"/>
                    </a:lnTo>
                    <a:lnTo>
                      <a:pt x="128" y="160"/>
                    </a:lnTo>
                    <a:lnTo>
                      <a:pt x="128" y="160"/>
                    </a:lnTo>
                    <a:lnTo>
                      <a:pt x="143" y="160"/>
                    </a:lnTo>
                    <a:lnTo>
                      <a:pt x="155" y="155"/>
                    </a:lnTo>
                    <a:lnTo>
                      <a:pt x="166" y="149"/>
                    </a:lnTo>
                    <a:lnTo>
                      <a:pt x="176" y="140"/>
                    </a:lnTo>
                    <a:lnTo>
                      <a:pt x="184" y="131"/>
                    </a:lnTo>
                    <a:lnTo>
                      <a:pt x="191" y="119"/>
                    </a:lnTo>
                    <a:lnTo>
                      <a:pt x="194" y="107"/>
                    </a:lnTo>
                    <a:lnTo>
                      <a:pt x="196" y="94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" name="Freeform 27">
                <a:extLst>
                  <a:ext uri="{FF2B5EF4-FFF2-40B4-BE49-F238E27FC236}">
                    <a16:creationId xmlns:a16="http://schemas.microsoft.com/office/drawing/2014/main" id="{1DC8259D-C56C-4728-A85B-F3E1E4CD3F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3061" y="1995838"/>
                <a:ext cx="483963" cy="349994"/>
              </a:xfrm>
              <a:custGeom>
                <a:avLst/>
                <a:gdLst>
                  <a:gd name="T0" fmla="*/ 1127 w 1158"/>
                  <a:gd name="T1" fmla="*/ 456 h 837"/>
                  <a:gd name="T2" fmla="*/ 1087 w 1158"/>
                  <a:gd name="T3" fmla="*/ 378 h 837"/>
                  <a:gd name="T4" fmla="*/ 1026 w 1158"/>
                  <a:gd name="T5" fmla="*/ 146 h 837"/>
                  <a:gd name="T6" fmla="*/ 976 w 1158"/>
                  <a:gd name="T7" fmla="*/ 105 h 837"/>
                  <a:gd name="T8" fmla="*/ 871 w 1158"/>
                  <a:gd name="T9" fmla="*/ 54 h 837"/>
                  <a:gd name="T10" fmla="*/ 720 w 1158"/>
                  <a:gd name="T11" fmla="*/ 13 h 837"/>
                  <a:gd name="T12" fmla="*/ 579 w 1158"/>
                  <a:gd name="T13" fmla="*/ 0 h 837"/>
                  <a:gd name="T14" fmla="*/ 396 w 1158"/>
                  <a:gd name="T15" fmla="*/ 20 h 837"/>
                  <a:gd name="T16" fmla="*/ 257 w 1158"/>
                  <a:gd name="T17" fmla="*/ 66 h 837"/>
                  <a:gd name="T18" fmla="*/ 166 w 1158"/>
                  <a:gd name="T19" fmla="*/ 118 h 837"/>
                  <a:gd name="T20" fmla="*/ 130 w 1158"/>
                  <a:gd name="T21" fmla="*/ 153 h 837"/>
                  <a:gd name="T22" fmla="*/ 63 w 1158"/>
                  <a:gd name="T23" fmla="*/ 392 h 837"/>
                  <a:gd name="T24" fmla="*/ 23 w 1158"/>
                  <a:gd name="T25" fmla="*/ 481 h 837"/>
                  <a:gd name="T26" fmla="*/ 4 w 1158"/>
                  <a:gd name="T27" fmla="*/ 616 h 837"/>
                  <a:gd name="T28" fmla="*/ 6 w 1158"/>
                  <a:gd name="T29" fmla="*/ 800 h 837"/>
                  <a:gd name="T30" fmla="*/ 1147 w 1158"/>
                  <a:gd name="T31" fmla="*/ 837 h 837"/>
                  <a:gd name="T32" fmla="*/ 1156 w 1158"/>
                  <a:gd name="T33" fmla="*/ 762 h 837"/>
                  <a:gd name="T34" fmla="*/ 1151 w 1158"/>
                  <a:gd name="T35" fmla="*/ 563 h 837"/>
                  <a:gd name="T36" fmla="*/ 143 w 1158"/>
                  <a:gd name="T37" fmla="*/ 330 h 837"/>
                  <a:gd name="T38" fmla="*/ 173 w 1158"/>
                  <a:gd name="T39" fmla="*/ 196 h 837"/>
                  <a:gd name="T40" fmla="*/ 201 w 1158"/>
                  <a:gd name="T41" fmla="*/ 160 h 837"/>
                  <a:gd name="T42" fmla="*/ 273 w 1158"/>
                  <a:gd name="T43" fmla="*/ 114 h 837"/>
                  <a:gd name="T44" fmla="*/ 397 w 1158"/>
                  <a:gd name="T45" fmla="*/ 70 h 837"/>
                  <a:gd name="T46" fmla="*/ 579 w 1158"/>
                  <a:gd name="T47" fmla="*/ 50 h 837"/>
                  <a:gd name="T48" fmla="*/ 721 w 1158"/>
                  <a:gd name="T49" fmla="*/ 62 h 837"/>
                  <a:gd name="T50" fmla="*/ 859 w 1158"/>
                  <a:gd name="T51" fmla="*/ 102 h 837"/>
                  <a:gd name="T52" fmla="*/ 944 w 1158"/>
                  <a:gd name="T53" fmla="*/ 150 h 837"/>
                  <a:gd name="T54" fmla="*/ 983 w 1158"/>
                  <a:gd name="T55" fmla="*/ 187 h 837"/>
                  <a:gd name="T56" fmla="*/ 1010 w 1158"/>
                  <a:gd name="T57" fmla="*/ 292 h 837"/>
                  <a:gd name="T58" fmla="*/ 1015 w 1158"/>
                  <a:gd name="T59" fmla="*/ 349 h 837"/>
                  <a:gd name="T60" fmla="*/ 999 w 1158"/>
                  <a:gd name="T61" fmla="*/ 371 h 837"/>
                  <a:gd name="T62" fmla="*/ 992 w 1158"/>
                  <a:gd name="T63" fmla="*/ 372 h 837"/>
                  <a:gd name="T64" fmla="*/ 725 w 1158"/>
                  <a:gd name="T65" fmla="*/ 347 h 837"/>
                  <a:gd name="T66" fmla="*/ 506 w 1158"/>
                  <a:gd name="T67" fmla="*/ 344 h 837"/>
                  <a:gd name="T68" fmla="*/ 205 w 1158"/>
                  <a:gd name="T69" fmla="*/ 367 h 837"/>
                  <a:gd name="T70" fmla="*/ 166 w 1158"/>
                  <a:gd name="T71" fmla="*/ 372 h 837"/>
                  <a:gd name="T72" fmla="*/ 145 w 1158"/>
                  <a:gd name="T73" fmla="*/ 356 h 837"/>
                  <a:gd name="T74" fmla="*/ 143 w 1158"/>
                  <a:gd name="T75" fmla="*/ 330 h 837"/>
                  <a:gd name="T76" fmla="*/ 162 w 1158"/>
                  <a:gd name="T77" fmla="*/ 672 h 837"/>
                  <a:gd name="T78" fmla="*/ 130 w 1158"/>
                  <a:gd name="T79" fmla="*/ 640 h 837"/>
                  <a:gd name="T80" fmla="*/ 127 w 1158"/>
                  <a:gd name="T81" fmla="*/ 604 h 837"/>
                  <a:gd name="T82" fmla="*/ 152 w 1158"/>
                  <a:gd name="T83" fmla="*/ 565 h 837"/>
                  <a:gd name="T84" fmla="*/ 185 w 1158"/>
                  <a:gd name="T85" fmla="*/ 556 h 837"/>
                  <a:gd name="T86" fmla="*/ 230 w 1158"/>
                  <a:gd name="T87" fmla="*/ 574 h 837"/>
                  <a:gd name="T88" fmla="*/ 248 w 1158"/>
                  <a:gd name="T89" fmla="*/ 616 h 837"/>
                  <a:gd name="T90" fmla="*/ 237 w 1158"/>
                  <a:gd name="T91" fmla="*/ 650 h 837"/>
                  <a:gd name="T92" fmla="*/ 198 w 1158"/>
                  <a:gd name="T93" fmla="*/ 675 h 837"/>
                  <a:gd name="T94" fmla="*/ 372 w 1158"/>
                  <a:gd name="T95" fmla="*/ 661 h 837"/>
                  <a:gd name="T96" fmla="*/ 351 w 1158"/>
                  <a:gd name="T97" fmla="*/ 647 h 837"/>
                  <a:gd name="T98" fmla="*/ 355 w 1158"/>
                  <a:gd name="T99" fmla="*/ 622 h 837"/>
                  <a:gd name="T100" fmla="*/ 787 w 1158"/>
                  <a:gd name="T101" fmla="*/ 615 h 837"/>
                  <a:gd name="T102" fmla="*/ 810 w 1158"/>
                  <a:gd name="T103" fmla="*/ 638 h 837"/>
                  <a:gd name="T104" fmla="*/ 796 w 1158"/>
                  <a:gd name="T105" fmla="*/ 659 h 837"/>
                  <a:gd name="T106" fmla="*/ 992 w 1158"/>
                  <a:gd name="T107" fmla="*/ 677 h 837"/>
                  <a:gd name="T108" fmla="*/ 949 w 1158"/>
                  <a:gd name="T109" fmla="*/ 659 h 837"/>
                  <a:gd name="T110" fmla="*/ 932 w 1158"/>
                  <a:gd name="T111" fmla="*/ 616 h 837"/>
                  <a:gd name="T112" fmla="*/ 942 w 1158"/>
                  <a:gd name="T113" fmla="*/ 583 h 837"/>
                  <a:gd name="T114" fmla="*/ 980 w 1158"/>
                  <a:gd name="T115" fmla="*/ 556 h 837"/>
                  <a:gd name="T116" fmla="*/ 1015 w 1158"/>
                  <a:gd name="T117" fmla="*/ 559 h 837"/>
                  <a:gd name="T118" fmla="*/ 1047 w 1158"/>
                  <a:gd name="T119" fmla="*/ 593 h 837"/>
                  <a:gd name="T120" fmla="*/ 1051 w 1158"/>
                  <a:gd name="T121" fmla="*/ 629 h 837"/>
                  <a:gd name="T122" fmla="*/ 1026 w 1158"/>
                  <a:gd name="T123" fmla="*/ 666 h 837"/>
                  <a:gd name="T124" fmla="*/ 992 w 1158"/>
                  <a:gd name="T125" fmla="*/ 677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8" h="837">
                    <a:moveTo>
                      <a:pt x="1142" y="510"/>
                    </a:moveTo>
                    <a:lnTo>
                      <a:pt x="1142" y="510"/>
                    </a:lnTo>
                    <a:lnTo>
                      <a:pt x="1136" y="481"/>
                    </a:lnTo>
                    <a:lnTo>
                      <a:pt x="1127" y="456"/>
                    </a:lnTo>
                    <a:lnTo>
                      <a:pt x="1120" y="436"/>
                    </a:lnTo>
                    <a:lnTo>
                      <a:pt x="1111" y="419"/>
                    </a:lnTo>
                    <a:lnTo>
                      <a:pt x="1097" y="392"/>
                    </a:lnTo>
                    <a:lnTo>
                      <a:pt x="1087" y="378"/>
                    </a:lnTo>
                    <a:lnTo>
                      <a:pt x="1087" y="378"/>
                    </a:lnTo>
                    <a:lnTo>
                      <a:pt x="1030" y="153"/>
                    </a:lnTo>
                    <a:lnTo>
                      <a:pt x="1030" y="153"/>
                    </a:lnTo>
                    <a:lnTo>
                      <a:pt x="1026" y="146"/>
                    </a:lnTo>
                    <a:lnTo>
                      <a:pt x="1019" y="139"/>
                    </a:lnTo>
                    <a:lnTo>
                      <a:pt x="1008" y="128"/>
                    </a:lnTo>
                    <a:lnTo>
                      <a:pt x="994" y="118"/>
                    </a:lnTo>
                    <a:lnTo>
                      <a:pt x="976" y="105"/>
                    </a:lnTo>
                    <a:lnTo>
                      <a:pt x="955" y="93"/>
                    </a:lnTo>
                    <a:lnTo>
                      <a:pt x="930" y="78"/>
                    </a:lnTo>
                    <a:lnTo>
                      <a:pt x="901" y="66"/>
                    </a:lnTo>
                    <a:lnTo>
                      <a:pt x="871" y="54"/>
                    </a:lnTo>
                    <a:lnTo>
                      <a:pt x="837" y="41"/>
                    </a:lnTo>
                    <a:lnTo>
                      <a:pt x="802" y="30"/>
                    </a:lnTo>
                    <a:lnTo>
                      <a:pt x="762" y="20"/>
                    </a:lnTo>
                    <a:lnTo>
                      <a:pt x="720" y="13"/>
                    </a:lnTo>
                    <a:lnTo>
                      <a:pt x="675" y="5"/>
                    </a:lnTo>
                    <a:lnTo>
                      <a:pt x="629" y="2"/>
                    </a:lnTo>
                    <a:lnTo>
                      <a:pt x="579" y="0"/>
                    </a:lnTo>
                    <a:lnTo>
                      <a:pt x="579" y="0"/>
                    </a:lnTo>
                    <a:lnTo>
                      <a:pt x="529" y="2"/>
                    </a:lnTo>
                    <a:lnTo>
                      <a:pt x="483" y="5"/>
                    </a:lnTo>
                    <a:lnTo>
                      <a:pt x="438" y="13"/>
                    </a:lnTo>
                    <a:lnTo>
                      <a:pt x="396" y="20"/>
                    </a:lnTo>
                    <a:lnTo>
                      <a:pt x="356" y="30"/>
                    </a:lnTo>
                    <a:lnTo>
                      <a:pt x="321" y="41"/>
                    </a:lnTo>
                    <a:lnTo>
                      <a:pt x="287" y="54"/>
                    </a:lnTo>
                    <a:lnTo>
                      <a:pt x="257" y="66"/>
                    </a:lnTo>
                    <a:lnTo>
                      <a:pt x="228" y="78"/>
                    </a:lnTo>
                    <a:lnTo>
                      <a:pt x="205" y="93"/>
                    </a:lnTo>
                    <a:lnTo>
                      <a:pt x="184" y="105"/>
                    </a:lnTo>
                    <a:lnTo>
                      <a:pt x="166" y="118"/>
                    </a:lnTo>
                    <a:lnTo>
                      <a:pt x="152" y="128"/>
                    </a:lnTo>
                    <a:lnTo>
                      <a:pt x="141" y="139"/>
                    </a:lnTo>
                    <a:lnTo>
                      <a:pt x="134" y="146"/>
                    </a:lnTo>
                    <a:lnTo>
                      <a:pt x="130" y="153"/>
                    </a:lnTo>
                    <a:lnTo>
                      <a:pt x="130" y="153"/>
                    </a:lnTo>
                    <a:lnTo>
                      <a:pt x="72" y="378"/>
                    </a:lnTo>
                    <a:lnTo>
                      <a:pt x="72" y="378"/>
                    </a:lnTo>
                    <a:lnTo>
                      <a:pt x="63" y="392"/>
                    </a:lnTo>
                    <a:lnTo>
                      <a:pt x="47" y="417"/>
                    </a:lnTo>
                    <a:lnTo>
                      <a:pt x="39" y="435"/>
                    </a:lnTo>
                    <a:lnTo>
                      <a:pt x="31" y="456"/>
                    </a:lnTo>
                    <a:lnTo>
                      <a:pt x="23" y="481"/>
                    </a:lnTo>
                    <a:lnTo>
                      <a:pt x="16" y="510"/>
                    </a:lnTo>
                    <a:lnTo>
                      <a:pt x="16" y="510"/>
                    </a:lnTo>
                    <a:lnTo>
                      <a:pt x="7" y="563"/>
                    </a:lnTo>
                    <a:lnTo>
                      <a:pt x="4" y="616"/>
                    </a:lnTo>
                    <a:lnTo>
                      <a:pt x="0" y="670"/>
                    </a:lnTo>
                    <a:lnTo>
                      <a:pt x="0" y="720"/>
                    </a:lnTo>
                    <a:lnTo>
                      <a:pt x="2" y="762"/>
                    </a:lnTo>
                    <a:lnTo>
                      <a:pt x="6" y="800"/>
                    </a:lnTo>
                    <a:lnTo>
                      <a:pt x="9" y="825"/>
                    </a:lnTo>
                    <a:lnTo>
                      <a:pt x="11" y="837"/>
                    </a:lnTo>
                    <a:lnTo>
                      <a:pt x="11" y="837"/>
                    </a:lnTo>
                    <a:lnTo>
                      <a:pt x="1147" y="837"/>
                    </a:lnTo>
                    <a:lnTo>
                      <a:pt x="1147" y="837"/>
                    </a:lnTo>
                    <a:lnTo>
                      <a:pt x="1151" y="825"/>
                    </a:lnTo>
                    <a:lnTo>
                      <a:pt x="1154" y="800"/>
                    </a:lnTo>
                    <a:lnTo>
                      <a:pt x="1156" y="762"/>
                    </a:lnTo>
                    <a:lnTo>
                      <a:pt x="1158" y="720"/>
                    </a:lnTo>
                    <a:lnTo>
                      <a:pt x="1158" y="670"/>
                    </a:lnTo>
                    <a:lnTo>
                      <a:pt x="1156" y="616"/>
                    </a:lnTo>
                    <a:lnTo>
                      <a:pt x="1151" y="563"/>
                    </a:lnTo>
                    <a:lnTo>
                      <a:pt x="1142" y="510"/>
                    </a:lnTo>
                    <a:lnTo>
                      <a:pt x="1142" y="510"/>
                    </a:lnTo>
                    <a:close/>
                    <a:moveTo>
                      <a:pt x="143" y="330"/>
                    </a:moveTo>
                    <a:lnTo>
                      <a:pt x="143" y="330"/>
                    </a:lnTo>
                    <a:lnTo>
                      <a:pt x="148" y="292"/>
                    </a:lnTo>
                    <a:lnTo>
                      <a:pt x="155" y="260"/>
                    </a:lnTo>
                    <a:lnTo>
                      <a:pt x="164" y="219"/>
                    </a:lnTo>
                    <a:lnTo>
                      <a:pt x="173" y="196"/>
                    </a:lnTo>
                    <a:lnTo>
                      <a:pt x="177" y="187"/>
                    </a:lnTo>
                    <a:lnTo>
                      <a:pt x="177" y="187"/>
                    </a:lnTo>
                    <a:lnTo>
                      <a:pt x="184" y="178"/>
                    </a:lnTo>
                    <a:lnTo>
                      <a:pt x="201" y="160"/>
                    </a:lnTo>
                    <a:lnTo>
                      <a:pt x="214" y="150"/>
                    </a:lnTo>
                    <a:lnTo>
                      <a:pt x="232" y="139"/>
                    </a:lnTo>
                    <a:lnTo>
                      <a:pt x="251" y="127"/>
                    </a:lnTo>
                    <a:lnTo>
                      <a:pt x="273" y="114"/>
                    </a:lnTo>
                    <a:lnTo>
                      <a:pt x="299" y="102"/>
                    </a:lnTo>
                    <a:lnTo>
                      <a:pt x="330" y="91"/>
                    </a:lnTo>
                    <a:lnTo>
                      <a:pt x="362" y="78"/>
                    </a:lnTo>
                    <a:lnTo>
                      <a:pt x="397" y="70"/>
                    </a:lnTo>
                    <a:lnTo>
                      <a:pt x="438" y="62"/>
                    </a:lnTo>
                    <a:lnTo>
                      <a:pt x="481" y="55"/>
                    </a:lnTo>
                    <a:lnTo>
                      <a:pt x="529" y="52"/>
                    </a:lnTo>
                    <a:lnTo>
                      <a:pt x="579" y="50"/>
                    </a:lnTo>
                    <a:lnTo>
                      <a:pt x="579" y="50"/>
                    </a:lnTo>
                    <a:lnTo>
                      <a:pt x="631" y="52"/>
                    </a:lnTo>
                    <a:lnTo>
                      <a:pt x="677" y="55"/>
                    </a:lnTo>
                    <a:lnTo>
                      <a:pt x="721" y="62"/>
                    </a:lnTo>
                    <a:lnTo>
                      <a:pt x="761" y="70"/>
                    </a:lnTo>
                    <a:lnTo>
                      <a:pt x="796" y="78"/>
                    </a:lnTo>
                    <a:lnTo>
                      <a:pt x="830" y="91"/>
                    </a:lnTo>
                    <a:lnTo>
                      <a:pt x="859" y="102"/>
                    </a:lnTo>
                    <a:lnTo>
                      <a:pt x="885" y="114"/>
                    </a:lnTo>
                    <a:lnTo>
                      <a:pt x="908" y="127"/>
                    </a:lnTo>
                    <a:lnTo>
                      <a:pt x="928" y="139"/>
                    </a:lnTo>
                    <a:lnTo>
                      <a:pt x="944" y="150"/>
                    </a:lnTo>
                    <a:lnTo>
                      <a:pt x="958" y="160"/>
                    </a:lnTo>
                    <a:lnTo>
                      <a:pt x="976" y="178"/>
                    </a:lnTo>
                    <a:lnTo>
                      <a:pt x="983" y="187"/>
                    </a:lnTo>
                    <a:lnTo>
                      <a:pt x="983" y="187"/>
                    </a:lnTo>
                    <a:lnTo>
                      <a:pt x="987" y="196"/>
                    </a:lnTo>
                    <a:lnTo>
                      <a:pt x="994" y="219"/>
                    </a:lnTo>
                    <a:lnTo>
                      <a:pt x="1005" y="260"/>
                    </a:lnTo>
                    <a:lnTo>
                      <a:pt x="1010" y="292"/>
                    </a:lnTo>
                    <a:lnTo>
                      <a:pt x="1017" y="330"/>
                    </a:lnTo>
                    <a:lnTo>
                      <a:pt x="1017" y="330"/>
                    </a:lnTo>
                    <a:lnTo>
                      <a:pt x="1017" y="342"/>
                    </a:lnTo>
                    <a:lnTo>
                      <a:pt x="1015" y="349"/>
                    </a:lnTo>
                    <a:lnTo>
                      <a:pt x="1013" y="356"/>
                    </a:lnTo>
                    <a:lnTo>
                      <a:pt x="1010" y="362"/>
                    </a:lnTo>
                    <a:lnTo>
                      <a:pt x="1006" y="367"/>
                    </a:lnTo>
                    <a:lnTo>
                      <a:pt x="999" y="371"/>
                    </a:lnTo>
                    <a:lnTo>
                      <a:pt x="992" y="372"/>
                    </a:lnTo>
                    <a:lnTo>
                      <a:pt x="992" y="372"/>
                    </a:lnTo>
                    <a:lnTo>
                      <a:pt x="992" y="372"/>
                    </a:lnTo>
                    <a:lnTo>
                      <a:pt x="992" y="372"/>
                    </a:lnTo>
                    <a:lnTo>
                      <a:pt x="953" y="367"/>
                    </a:lnTo>
                    <a:lnTo>
                      <a:pt x="857" y="358"/>
                    </a:lnTo>
                    <a:lnTo>
                      <a:pt x="794" y="353"/>
                    </a:lnTo>
                    <a:lnTo>
                      <a:pt x="725" y="347"/>
                    </a:lnTo>
                    <a:lnTo>
                      <a:pt x="652" y="344"/>
                    </a:lnTo>
                    <a:lnTo>
                      <a:pt x="579" y="342"/>
                    </a:lnTo>
                    <a:lnTo>
                      <a:pt x="579" y="342"/>
                    </a:lnTo>
                    <a:lnTo>
                      <a:pt x="506" y="344"/>
                    </a:lnTo>
                    <a:lnTo>
                      <a:pt x="433" y="347"/>
                    </a:lnTo>
                    <a:lnTo>
                      <a:pt x="364" y="353"/>
                    </a:lnTo>
                    <a:lnTo>
                      <a:pt x="301" y="358"/>
                    </a:lnTo>
                    <a:lnTo>
                      <a:pt x="205" y="367"/>
                    </a:lnTo>
                    <a:lnTo>
                      <a:pt x="166" y="372"/>
                    </a:lnTo>
                    <a:lnTo>
                      <a:pt x="166" y="372"/>
                    </a:lnTo>
                    <a:lnTo>
                      <a:pt x="166" y="372"/>
                    </a:lnTo>
                    <a:lnTo>
                      <a:pt x="166" y="372"/>
                    </a:lnTo>
                    <a:lnTo>
                      <a:pt x="159" y="371"/>
                    </a:lnTo>
                    <a:lnTo>
                      <a:pt x="153" y="367"/>
                    </a:lnTo>
                    <a:lnTo>
                      <a:pt x="148" y="362"/>
                    </a:lnTo>
                    <a:lnTo>
                      <a:pt x="145" y="356"/>
                    </a:lnTo>
                    <a:lnTo>
                      <a:pt x="143" y="349"/>
                    </a:lnTo>
                    <a:lnTo>
                      <a:pt x="141" y="342"/>
                    </a:lnTo>
                    <a:lnTo>
                      <a:pt x="143" y="330"/>
                    </a:lnTo>
                    <a:lnTo>
                      <a:pt x="143" y="330"/>
                    </a:lnTo>
                    <a:close/>
                    <a:moveTo>
                      <a:pt x="185" y="677"/>
                    </a:moveTo>
                    <a:lnTo>
                      <a:pt x="185" y="677"/>
                    </a:lnTo>
                    <a:lnTo>
                      <a:pt x="175" y="675"/>
                    </a:lnTo>
                    <a:lnTo>
                      <a:pt x="162" y="672"/>
                    </a:lnTo>
                    <a:lnTo>
                      <a:pt x="152" y="666"/>
                    </a:lnTo>
                    <a:lnTo>
                      <a:pt x="143" y="659"/>
                    </a:lnTo>
                    <a:lnTo>
                      <a:pt x="136" y="650"/>
                    </a:lnTo>
                    <a:lnTo>
                      <a:pt x="130" y="640"/>
                    </a:lnTo>
                    <a:lnTo>
                      <a:pt x="127" y="629"/>
                    </a:lnTo>
                    <a:lnTo>
                      <a:pt x="125" y="616"/>
                    </a:lnTo>
                    <a:lnTo>
                      <a:pt x="125" y="616"/>
                    </a:lnTo>
                    <a:lnTo>
                      <a:pt x="127" y="604"/>
                    </a:lnTo>
                    <a:lnTo>
                      <a:pt x="130" y="593"/>
                    </a:lnTo>
                    <a:lnTo>
                      <a:pt x="136" y="583"/>
                    </a:lnTo>
                    <a:lnTo>
                      <a:pt x="143" y="574"/>
                    </a:lnTo>
                    <a:lnTo>
                      <a:pt x="152" y="565"/>
                    </a:lnTo>
                    <a:lnTo>
                      <a:pt x="162" y="559"/>
                    </a:lnTo>
                    <a:lnTo>
                      <a:pt x="175" y="556"/>
                    </a:lnTo>
                    <a:lnTo>
                      <a:pt x="185" y="556"/>
                    </a:lnTo>
                    <a:lnTo>
                      <a:pt x="185" y="556"/>
                    </a:lnTo>
                    <a:lnTo>
                      <a:pt x="198" y="556"/>
                    </a:lnTo>
                    <a:lnTo>
                      <a:pt x="210" y="559"/>
                    </a:lnTo>
                    <a:lnTo>
                      <a:pt x="219" y="565"/>
                    </a:lnTo>
                    <a:lnTo>
                      <a:pt x="230" y="574"/>
                    </a:lnTo>
                    <a:lnTo>
                      <a:pt x="237" y="583"/>
                    </a:lnTo>
                    <a:lnTo>
                      <a:pt x="242" y="593"/>
                    </a:lnTo>
                    <a:lnTo>
                      <a:pt x="246" y="604"/>
                    </a:lnTo>
                    <a:lnTo>
                      <a:pt x="248" y="616"/>
                    </a:lnTo>
                    <a:lnTo>
                      <a:pt x="248" y="616"/>
                    </a:lnTo>
                    <a:lnTo>
                      <a:pt x="246" y="629"/>
                    </a:lnTo>
                    <a:lnTo>
                      <a:pt x="242" y="640"/>
                    </a:lnTo>
                    <a:lnTo>
                      <a:pt x="237" y="650"/>
                    </a:lnTo>
                    <a:lnTo>
                      <a:pt x="230" y="659"/>
                    </a:lnTo>
                    <a:lnTo>
                      <a:pt x="219" y="666"/>
                    </a:lnTo>
                    <a:lnTo>
                      <a:pt x="210" y="672"/>
                    </a:lnTo>
                    <a:lnTo>
                      <a:pt x="198" y="675"/>
                    </a:lnTo>
                    <a:lnTo>
                      <a:pt x="185" y="677"/>
                    </a:lnTo>
                    <a:lnTo>
                      <a:pt x="185" y="677"/>
                    </a:lnTo>
                    <a:close/>
                    <a:moveTo>
                      <a:pt x="787" y="661"/>
                    </a:moveTo>
                    <a:lnTo>
                      <a:pt x="372" y="661"/>
                    </a:lnTo>
                    <a:lnTo>
                      <a:pt x="372" y="661"/>
                    </a:lnTo>
                    <a:lnTo>
                      <a:pt x="364" y="659"/>
                    </a:lnTo>
                    <a:lnTo>
                      <a:pt x="355" y="654"/>
                    </a:lnTo>
                    <a:lnTo>
                      <a:pt x="351" y="647"/>
                    </a:lnTo>
                    <a:lnTo>
                      <a:pt x="349" y="638"/>
                    </a:lnTo>
                    <a:lnTo>
                      <a:pt x="349" y="638"/>
                    </a:lnTo>
                    <a:lnTo>
                      <a:pt x="351" y="629"/>
                    </a:lnTo>
                    <a:lnTo>
                      <a:pt x="355" y="622"/>
                    </a:lnTo>
                    <a:lnTo>
                      <a:pt x="364" y="616"/>
                    </a:lnTo>
                    <a:lnTo>
                      <a:pt x="372" y="615"/>
                    </a:lnTo>
                    <a:lnTo>
                      <a:pt x="787" y="615"/>
                    </a:lnTo>
                    <a:lnTo>
                      <a:pt x="787" y="615"/>
                    </a:lnTo>
                    <a:lnTo>
                      <a:pt x="796" y="616"/>
                    </a:lnTo>
                    <a:lnTo>
                      <a:pt x="803" y="622"/>
                    </a:lnTo>
                    <a:lnTo>
                      <a:pt x="809" y="629"/>
                    </a:lnTo>
                    <a:lnTo>
                      <a:pt x="810" y="638"/>
                    </a:lnTo>
                    <a:lnTo>
                      <a:pt x="810" y="638"/>
                    </a:lnTo>
                    <a:lnTo>
                      <a:pt x="809" y="647"/>
                    </a:lnTo>
                    <a:lnTo>
                      <a:pt x="803" y="654"/>
                    </a:lnTo>
                    <a:lnTo>
                      <a:pt x="796" y="659"/>
                    </a:lnTo>
                    <a:lnTo>
                      <a:pt x="787" y="661"/>
                    </a:lnTo>
                    <a:lnTo>
                      <a:pt x="787" y="661"/>
                    </a:lnTo>
                    <a:close/>
                    <a:moveTo>
                      <a:pt x="992" y="677"/>
                    </a:moveTo>
                    <a:lnTo>
                      <a:pt x="992" y="677"/>
                    </a:lnTo>
                    <a:lnTo>
                      <a:pt x="980" y="675"/>
                    </a:lnTo>
                    <a:lnTo>
                      <a:pt x="969" y="672"/>
                    </a:lnTo>
                    <a:lnTo>
                      <a:pt x="958" y="666"/>
                    </a:lnTo>
                    <a:lnTo>
                      <a:pt x="949" y="659"/>
                    </a:lnTo>
                    <a:lnTo>
                      <a:pt x="942" y="650"/>
                    </a:lnTo>
                    <a:lnTo>
                      <a:pt x="935" y="640"/>
                    </a:lnTo>
                    <a:lnTo>
                      <a:pt x="932" y="629"/>
                    </a:lnTo>
                    <a:lnTo>
                      <a:pt x="932" y="616"/>
                    </a:lnTo>
                    <a:lnTo>
                      <a:pt x="932" y="616"/>
                    </a:lnTo>
                    <a:lnTo>
                      <a:pt x="932" y="604"/>
                    </a:lnTo>
                    <a:lnTo>
                      <a:pt x="935" y="593"/>
                    </a:lnTo>
                    <a:lnTo>
                      <a:pt x="942" y="583"/>
                    </a:lnTo>
                    <a:lnTo>
                      <a:pt x="949" y="574"/>
                    </a:lnTo>
                    <a:lnTo>
                      <a:pt x="958" y="565"/>
                    </a:lnTo>
                    <a:lnTo>
                      <a:pt x="969" y="559"/>
                    </a:lnTo>
                    <a:lnTo>
                      <a:pt x="980" y="556"/>
                    </a:lnTo>
                    <a:lnTo>
                      <a:pt x="992" y="556"/>
                    </a:lnTo>
                    <a:lnTo>
                      <a:pt x="992" y="556"/>
                    </a:lnTo>
                    <a:lnTo>
                      <a:pt x="1005" y="556"/>
                    </a:lnTo>
                    <a:lnTo>
                      <a:pt x="1015" y="559"/>
                    </a:lnTo>
                    <a:lnTo>
                      <a:pt x="1026" y="565"/>
                    </a:lnTo>
                    <a:lnTo>
                      <a:pt x="1035" y="574"/>
                    </a:lnTo>
                    <a:lnTo>
                      <a:pt x="1042" y="583"/>
                    </a:lnTo>
                    <a:lnTo>
                      <a:pt x="1047" y="593"/>
                    </a:lnTo>
                    <a:lnTo>
                      <a:pt x="1051" y="604"/>
                    </a:lnTo>
                    <a:lnTo>
                      <a:pt x="1053" y="616"/>
                    </a:lnTo>
                    <a:lnTo>
                      <a:pt x="1053" y="616"/>
                    </a:lnTo>
                    <a:lnTo>
                      <a:pt x="1051" y="629"/>
                    </a:lnTo>
                    <a:lnTo>
                      <a:pt x="1047" y="640"/>
                    </a:lnTo>
                    <a:lnTo>
                      <a:pt x="1042" y="650"/>
                    </a:lnTo>
                    <a:lnTo>
                      <a:pt x="1035" y="659"/>
                    </a:lnTo>
                    <a:lnTo>
                      <a:pt x="1026" y="666"/>
                    </a:lnTo>
                    <a:lnTo>
                      <a:pt x="1015" y="672"/>
                    </a:lnTo>
                    <a:lnTo>
                      <a:pt x="1005" y="675"/>
                    </a:lnTo>
                    <a:lnTo>
                      <a:pt x="992" y="677"/>
                    </a:lnTo>
                    <a:lnTo>
                      <a:pt x="992" y="6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107" name="Grupa 106" descr="Działania Ministerstwa Klimatu i Środowiska&#10;&#10;Obraz przedstawia jakie według respondenta Ministerstwo Klimatu i Środowiska powinno podjąć jeszcze działania, żeby skutecznie poprawić jakość powietrza: zredukować emisję spalin (np. zakładać filtry) - 6%.">
            <a:extLst>
              <a:ext uri="{FF2B5EF4-FFF2-40B4-BE49-F238E27FC236}">
                <a16:creationId xmlns:a16="http://schemas.microsoft.com/office/drawing/2014/main" id="{1A4C0523-045A-4797-9671-088558661CB5}"/>
              </a:ext>
            </a:extLst>
          </p:cNvPr>
          <p:cNvGrpSpPr>
            <a:grpSpLocks noChangeAspect="1"/>
          </p:cNvGrpSpPr>
          <p:nvPr/>
        </p:nvGrpSpPr>
        <p:grpSpPr>
          <a:xfrm>
            <a:off x="3397449" y="1573505"/>
            <a:ext cx="494083" cy="357850"/>
            <a:chOff x="4949831" y="3951224"/>
            <a:chExt cx="1262509" cy="914400"/>
          </a:xfrm>
          <a:solidFill>
            <a:srgbClr val="CDCDCD"/>
          </a:solidFill>
        </p:grpSpPr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F44F14C9-EAEB-4F42-88EE-72E19D480712}"/>
                </a:ext>
              </a:extLst>
            </p:cNvPr>
            <p:cNvSpPr/>
            <p:nvPr/>
          </p:nvSpPr>
          <p:spPr>
            <a:xfrm rot="4718164" flipV="1">
              <a:off x="5016486" y="4289353"/>
              <a:ext cx="215249" cy="348560"/>
            </a:xfrm>
            <a:custGeom>
              <a:avLst/>
              <a:gdLst>
                <a:gd name="connsiteX0" fmla="*/ 457 w 294408"/>
                <a:gd name="connsiteY0" fmla="*/ 73479 h 263045"/>
                <a:gd name="connsiteX1" fmla="*/ 116386 w 294408"/>
                <a:gd name="connsiteY1" fmla="*/ 189408 h 263045"/>
                <a:gd name="connsiteX2" fmla="*/ 121539 w 294408"/>
                <a:gd name="connsiteY2" fmla="*/ 185902 h 263045"/>
                <a:gd name="connsiteX3" fmla="*/ 170117 w 294408"/>
                <a:gd name="connsiteY3" fmla="*/ 209067 h 263045"/>
                <a:gd name="connsiteX4" fmla="*/ 232267 w 294408"/>
                <a:gd name="connsiteY4" fmla="*/ 209067 h 263045"/>
                <a:gd name="connsiteX5" fmla="*/ 260509 w 294408"/>
                <a:gd name="connsiteY5" fmla="*/ 236792 h 263045"/>
                <a:gd name="connsiteX6" fmla="*/ 260509 w 294408"/>
                <a:gd name="connsiteY6" fmla="*/ 237328 h 263045"/>
                <a:gd name="connsiteX7" fmla="*/ 260509 w 294408"/>
                <a:gd name="connsiteY7" fmla="*/ 263045 h 263045"/>
                <a:gd name="connsiteX8" fmla="*/ 294408 w 294408"/>
                <a:gd name="connsiteY8" fmla="*/ 263045 h 263045"/>
                <a:gd name="connsiteX9" fmla="*/ 293846 w 294408"/>
                <a:gd name="connsiteY9" fmla="*/ 237328 h 263045"/>
                <a:gd name="connsiteX10" fmla="*/ 293284 w 294408"/>
                <a:gd name="connsiteY10" fmla="*/ 229984 h 263045"/>
                <a:gd name="connsiteX11" fmla="*/ 293284 w 294408"/>
                <a:gd name="connsiteY11" fmla="*/ 229413 h 263045"/>
                <a:gd name="connsiteX12" fmla="*/ 292713 w 294408"/>
                <a:gd name="connsiteY12" fmla="*/ 223764 h 263045"/>
                <a:gd name="connsiteX13" fmla="*/ 220399 w 294408"/>
                <a:gd name="connsiteY13" fmla="*/ 163862 h 263045"/>
                <a:gd name="connsiteX14" fmla="*/ 203444 w 294408"/>
                <a:gd name="connsiteY14" fmla="*/ 147522 h 263045"/>
                <a:gd name="connsiteX15" fmla="*/ 203444 w 294408"/>
                <a:gd name="connsiteY15" fmla="*/ 146907 h 263045"/>
                <a:gd name="connsiteX16" fmla="*/ 203444 w 294408"/>
                <a:gd name="connsiteY16" fmla="*/ 141221 h 263045"/>
                <a:gd name="connsiteX17" fmla="*/ 146952 w 294408"/>
                <a:gd name="connsiteY17" fmla="*/ 84709 h 263045"/>
                <a:gd name="connsiteX18" fmla="*/ 129997 w 294408"/>
                <a:gd name="connsiteY18" fmla="*/ 68370 h 263045"/>
                <a:gd name="connsiteX19" fmla="*/ 129997 w 294408"/>
                <a:gd name="connsiteY19" fmla="*/ 67754 h 263045"/>
                <a:gd name="connsiteX20" fmla="*/ 67753 w 294408"/>
                <a:gd name="connsiteY20" fmla="*/ 58 h 263045"/>
                <a:gd name="connsiteX21" fmla="*/ 57 w 294408"/>
                <a:gd name="connsiteY21" fmla="*/ 62303 h 263045"/>
                <a:gd name="connsiteX22" fmla="*/ 57 w 294408"/>
                <a:gd name="connsiteY22" fmla="*/ 67754 h 263045"/>
                <a:gd name="connsiteX23" fmla="*/ 457 w 294408"/>
                <a:gd name="connsiteY23" fmla="*/ 73479 h 26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4408" h="263045">
                  <a:moveTo>
                    <a:pt x="457" y="73479"/>
                  </a:moveTo>
                  <a:lnTo>
                    <a:pt x="116386" y="189408"/>
                  </a:lnTo>
                  <a:cubicBezTo>
                    <a:pt x="118172" y="188343"/>
                    <a:pt x="119893" y="187172"/>
                    <a:pt x="121539" y="185902"/>
                  </a:cubicBezTo>
                  <a:cubicBezTo>
                    <a:pt x="133353" y="200626"/>
                    <a:pt x="151239" y="209155"/>
                    <a:pt x="170117" y="209067"/>
                  </a:cubicBezTo>
                  <a:lnTo>
                    <a:pt x="232267" y="209067"/>
                  </a:lnTo>
                  <a:cubicBezTo>
                    <a:pt x="247721" y="208924"/>
                    <a:pt x="260366" y="221337"/>
                    <a:pt x="260509" y="236792"/>
                  </a:cubicBezTo>
                  <a:cubicBezTo>
                    <a:pt x="260511" y="236971"/>
                    <a:pt x="260511" y="237149"/>
                    <a:pt x="260509" y="237328"/>
                  </a:cubicBezTo>
                  <a:lnTo>
                    <a:pt x="260509" y="263045"/>
                  </a:lnTo>
                  <a:lnTo>
                    <a:pt x="294408" y="263045"/>
                  </a:lnTo>
                  <a:lnTo>
                    <a:pt x="293846" y="237328"/>
                  </a:lnTo>
                  <a:cubicBezTo>
                    <a:pt x="293962" y="234867"/>
                    <a:pt x="293773" y="232400"/>
                    <a:pt x="293284" y="229984"/>
                  </a:cubicBezTo>
                  <a:lnTo>
                    <a:pt x="293284" y="229413"/>
                  </a:lnTo>
                  <a:cubicBezTo>
                    <a:pt x="293284" y="227717"/>
                    <a:pt x="292713" y="225460"/>
                    <a:pt x="292713" y="223764"/>
                  </a:cubicBezTo>
                  <a:cubicBezTo>
                    <a:pt x="286177" y="188989"/>
                    <a:pt x="255782" y="163812"/>
                    <a:pt x="220399" y="163862"/>
                  </a:cubicBezTo>
                  <a:cubicBezTo>
                    <a:pt x="211205" y="164031"/>
                    <a:pt x="203614" y="156716"/>
                    <a:pt x="203444" y="147522"/>
                  </a:cubicBezTo>
                  <a:cubicBezTo>
                    <a:pt x="203441" y="147318"/>
                    <a:pt x="203441" y="147112"/>
                    <a:pt x="203444" y="146907"/>
                  </a:cubicBezTo>
                  <a:lnTo>
                    <a:pt x="203444" y="141221"/>
                  </a:lnTo>
                  <a:cubicBezTo>
                    <a:pt x="203356" y="110054"/>
                    <a:pt x="178118" y="84808"/>
                    <a:pt x="146952" y="84709"/>
                  </a:cubicBezTo>
                  <a:cubicBezTo>
                    <a:pt x="137758" y="84878"/>
                    <a:pt x="130167" y="77563"/>
                    <a:pt x="129997" y="68370"/>
                  </a:cubicBezTo>
                  <a:cubicBezTo>
                    <a:pt x="129993" y="68165"/>
                    <a:pt x="129993" y="67959"/>
                    <a:pt x="129997" y="67754"/>
                  </a:cubicBezTo>
                  <a:cubicBezTo>
                    <a:pt x="131502" y="31873"/>
                    <a:pt x="103635" y="1564"/>
                    <a:pt x="67753" y="58"/>
                  </a:cubicBezTo>
                  <a:cubicBezTo>
                    <a:pt x="31871" y="-1447"/>
                    <a:pt x="1562" y="26421"/>
                    <a:pt x="57" y="62303"/>
                  </a:cubicBezTo>
                  <a:cubicBezTo>
                    <a:pt x="-19" y="64120"/>
                    <a:pt x="-19" y="65938"/>
                    <a:pt x="57" y="67754"/>
                  </a:cubicBezTo>
                  <a:cubicBezTo>
                    <a:pt x="67" y="69726"/>
                    <a:pt x="305" y="71593"/>
                    <a:pt x="457" y="73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pic>
          <p:nvPicPr>
            <p:cNvPr id="109" name="Grafika 108" descr="Samochód">
              <a:extLst>
                <a:ext uri="{FF2B5EF4-FFF2-40B4-BE49-F238E27FC236}">
                  <a16:creationId xmlns:a16="http://schemas.microsoft.com/office/drawing/2014/main" id="{6584ED64-DD0D-4C81-BB58-588241168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297940" y="3951224"/>
              <a:ext cx="914400" cy="914400"/>
            </a:xfrm>
            <a:prstGeom prst="rect">
              <a:avLst/>
            </a:prstGeom>
          </p:spPr>
        </p:pic>
      </p:grpSp>
      <p:sp>
        <p:nvSpPr>
          <p:cNvPr id="112" name="pole tekstowe 111">
            <a:extLst>
              <a:ext uri="{FF2B5EF4-FFF2-40B4-BE49-F238E27FC236}">
                <a16:creationId xmlns:a16="http://schemas.microsoft.com/office/drawing/2014/main" id="{A303CE9E-469B-4846-B51E-902188888131}"/>
              </a:ext>
            </a:extLst>
          </p:cNvPr>
          <p:cNvSpPr txBox="1"/>
          <p:nvPr/>
        </p:nvSpPr>
        <p:spPr>
          <a:xfrm>
            <a:off x="332054" y="1924510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latin typeface="Calibri" panose="020F0502020204030204" pitchFamily="34" charset="0"/>
                <a:cs typeface="Calibri" panose="020F0502020204030204" pitchFamily="34" charset="0"/>
              </a:rPr>
              <a:t>TOP3</a:t>
            </a:r>
          </a:p>
        </p:txBody>
      </p:sp>
    </p:spTree>
    <p:extLst>
      <p:ext uri="{BB962C8B-B14F-4D97-AF65-F5344CB8AC3E}">
        <p14:creationId xmlns:p14="http://schemas.microsoft.com/office/powerpoint/2010/main" val="927654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5. Jakie według Pana(i) Ministerstwo Klimatu i Środowiska powinno podjąć jeszcze działania, żeby skutecznie poprawić jakość powietrza?</a:t>
            </a:r>
          </a:p>
          <a:p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otwarte*.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Działania Ministerstwa Klimatu i Środowiska</a:t>
            </a:r>
          </a:p>
        </p:txBody>
      </p:sp>
      <p:graphicFrame>
        <p:nvGraphicFramePr>
          <p:cNvPr id="110" name="Wykres 109">
            <a:extLst>
              <a:ext uri="{FF2B5EF4-FFF2-40B4-BE49-F238E27FC236}">
                <a16:creationId xmlns:a16="http://schemas.microsoft.com/office/drawing/2014/main" id="{AC055A80-BDBD-4B71-816E-6E1316A3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022250"/>
              </p:ext>
            </p:extLst>
          </p:nvPr>
        </p:nvGraphicFramePr>
        <p:xfrm>
          <a:off x="397927" y="1540582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7" name="Tabela 126">
            <a:extLst>
              <a:ext uri="{FF2B5EF4-FFF2-40B4-BE49-F238E27FC236}">
                <a16:creationId xmlns:a16="http://schemas.microsoft.com/office/drawing/2014/main" id="{363FBB66-F6FA-406D-B1BD-B6CBCD2E3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90875"/>
              </p:ext>
            </p:extLst>
          </p:nvPr>
        </p:nvGraphicFramePr>
        <p:xfrm>
          <a:off x="854241" y="3592053"/>
          <a:ext cx="7637443" cy="84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408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082909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429505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256207">
                  <a:extLst>
                    <a:ext uri="{9D8B030D-6E8A-4147-A177-3AD203B41FA5}">
                      <a16:colId xmlns:a16="http://schemas.microsoft.com/office/drawing/2014/main" val="3881020594"/>
                    </a:ext>
                  </a:extLst>
                </a:gridCol>
                <a:gridCol w="1316052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196362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>
                          <a:solidFill>
                            <a:schemeClr val="tx1"/>
                          </a:solidFill>
                        </a:rPr>
                        <a:t>Nowe programy finansowe (dofinansowania</a:t>
                      </a:r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, dopłaty)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Promować odnawialne źródła energii, nowoczesne rozwiązania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Wspomóc wymianę pieców na paliwa stałe, wyeliminować stare piece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Zwiększyć kontrole</a:t>
                      </a:r>
                      <a:b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i egzekwować obecne prawo</a:t>
                      </a:r>
                      <a:endParaRPr lang="pl-PL" sz="11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Ograniczyć ruch samochodowy na rzecz komunikacji zbiorowej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Zrezygnować</a:t>
                      </a:r>
                      <a:r>
                        <a:rPr lang="pl-PL" sz="1100" b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ograniczyć zużycie węgla do celów grzewczych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135" name="Grupa 134">
            <a:extLst>
              <a:ext uri="{FF2B5EF4-FFF2-40B4-BE49-F238E27FC236}">
                <a16:creationId xmlns:a16="http://schemas.microsoft.com/office/drawing/2014/main" id="{91B49CF5-4234-40FC-B316-14F9191667AA}"/>
              </a:ext>
            </a:extLst>
          </p:cNvPr>
          <p:cNvGrpSpPr/>
          <p:nvPr/>
        </p:nvGrpSpPr>
        <p:grpSpPr>
          <a:xfrm>
            <a:off x="5348478" y="3413040"/>
            <a:ext cx="3541" cy="1111741"/>
            <a:chOff x="2895602" y="3413040"/>
            <a:chExt cx="3541" cy="1111741"/>
          </a:xfrm>
        </p:grpSpPr>
        <p:cxnSp>
          <p:nvCxnSpPr>
            <p:cNvPr id="136" name="Łącznik prosty 135">
              <a:extLst>
                <a:ext uri="{FF2B5EF4-FFF2-40B4-BE49-F238E27FC236}">
                  <a16:creationId xmlns:a16="http://schemas.microsoft.com/office/drawing/2014/main" id="{BC61AA40-8F99-4B8D-9AE8-4ECCFAB15FFA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2" y="4146698"/>
              <a:ext cx="0" cy="378083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Łącznik prosty 136">
              <a:extLst>
                <a:ext uri="{FF2B5EF4-FFF2-40B4-BE49-F238E27FC236}">
                  <a16:creationId xmlns:a16="http://schemas.microsoft.com/office/drawing/2014/main" id="{BAE129CD-31DB-441C-97CA-7869D68CE238}"/>
                </a:ext>
              </a:extLst>
            </p:cNvPr>
            <p:cNvCxnSpPr>
              <a:cxnSpLocks/>
            </p:cNvCxnSpPr>
            <p:nvPr/>
          </p:nvCxnSpPr>
          <p:spPr>
            <a:xfrm>
              <a:off x="2899143" y="3413040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Łącznik prosty 138">
            <a:extLst>
              <a:ext uri="{FF2B5EF4-FFF2-40B4-BE49-F238E27FC236}">
                <a16:creationId xmlns:a16="http://schemas.microsoft.com/office/drawing/2014/main" id="{B73FF136-8431-46F6-8F5A-75A119806204}"/>
              </a:ext>
            </a:extLst>
          </p:cNvPr>
          <p:cNvCxnSpPr>
            <a:cxnSpLocks/>
          </p:cNvCxnSpPr>
          <p:nvPr/>
        </p:nvCxnSpPr>
        <p:spPr>
          <a:xfrm>
            <a:off x="3962577" y="4316472"/>
            <a:ext cx="0" cy="13857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Łącznik prosty 139">
            <a:extLst>
              <a:ext uri="{FF2B5EF4-FFF2-40B4-BE49-F238E27FC236}">
                <a16:creationId xmlns:a16="http://schemas.microsoft.com/office/drawing/2014/main" id="{E05C8751-3685-4B2E-8505-6850032B2441}"/>
              </a:ext>
            </a:extLst>
          </p:cNvPr>
          <p:cNvCxnSpPr>
            <a:cxnSpLocks/>
          </p:cNvCxnSpPr>
          <p:nvPr/>
        </p:nvCxnSpPr>
        <p:spPr>
          <a:xfrm>
            <a:off x="3966118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Łącznik prosty 141">
            <a:extLst>
              <a:ext uri="{FF2B5EF4-FFF2-40B4-BE49-F238E27FC236}">
                <a16:creationId xmlns:a16="http://schemas.microsoft.com/office/drawing/2014/main" id="{DAC267DD-C18C-470C-904E-933D1BF991ED}"/>
              </a:ext>
            </a:extLst>
          </p:cNvPr>
          <p:cNvCxnSpPr>
            <a:cxnSpLocks/>
          </p:cNvCxnSpPr>
          <p:nvPr/>
        </p:nvCxnSpPr>
        <p:spPr>
          <a:xfrm>
            <a:off x="6639686" y="4316472"/>
            <a:ext cx="1" cy="17245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Łącznik prosty 142">
            <a:extLst>
              <a:ext uri="{FF2B5EF4-FFF2-40B4-BE49-F238E27FC236}">
                <a16:creationId xmlns:a16="http://schemas.microsoft.com/office/drawing/2014/main" id="{49D2BA78-72A7-4FF2-BBEB-85BD538A99A2}"/>
              </a:ext>
            </a:extLst>
          </p:cNvPr>
          <p:cNvCxnSpPr>
            <a:cxnSpLocks/>
          </p:cNvCxnSpPr>
          <p:nvPr/>
        </p:nvCxnSpPr>
        <p:spPr>
          <a:xfrm>
            <a:off x="6643227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Prostokąt: zaokrąglone rogi 143">
            <a:extLst>
              <a:ext uri="{FF2B5EF4-FFF2-40B4-BE49-F238E27FC236}">
                <a16:creationId xmlns:a16="http://schemas.microsoft.com/office/drawing/2014/main" id="{DC039C4B-A807-4173-AEF3-8A6CE45100EC}"/>
              </a:ext>
            </a:extLst>
          </p:cNvPr>
          <p:cNvSpPr/>
          <p:nvPr/>
        </p:nvSpPr>
        <p:spPr>
          <a:xfrm>
            <a:off x="755574" y="1549832"/>
            <a:ext cx="8002762" cy="3751431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A1C1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5" name="pole tekstowe 144">
            <a:extLst>
              <a:ext uri="{FF2B5EF4-FFF2-40B4-BE49-F238E27FC236}">
                <a16:creationId xmlns:a16="http://schemas.microsoft.com/office/drawing/2014/main" id="{1C62D6F8-795A-4112-8E23-5BED081C9A1E}"/>
              </a:ext>
            </a:extLst>
          </p:cNvPr>
          <p:cNvSpPr txBox="1"/>
          <p:nvPr/>
        </p:nvSpPr>
        <p:spPr>
          <a:xfrm>
            <a:off x="1736721" y="1380263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TOP6</a:t>
            </a:r>
          </a:p>
        </p:txBody>
      </p:sp>
      <p:cxnSp>
        <p:nvCxnSpPr>
          <p:cNvPr id="147" name="Łącznik prosty 146">
            <a:extLst>
              <a:ext uri="{FF2B5EF4-FFF2-40B4-BE49-F238E27FC236}">
                <a16:creationId xmlns:a16="http://schemas.microsoft.com/office/drawing/2014/main" id="{3398FCBF-5A77-4BE1-AC8C-E54EFF3E5E54}"/>
              </a:ext>
            </a:extLst>
          </p:cNvPr>
          <p:cNvCxnSpPr>
            <a:cxnSpLocks/>
          </p:cNvCxnSpPr>
          <p:nvPr/>
        </p:nvCxnSpPr>
        <p:spPr>
          <a:xfrm>
            <a:off x="1491056" y="4316472"/>
            <a:ext cx="0" cy="131946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Łącznik prosty 147">
            <a:extLst>
              <a:ext uri="{FF2B5EF4-FFF2-40B4-BE49-F238E27FC236}">
                <a16:creationId xmlns:a16="http://schemas.microsoft.com/office/drawing/2014/main" id="{FBC9EDAC-2C8B-4F76-B272-2CF590EABAEC}"/>
              </a:ext>
            </a:extLst>
          </p:cNvPr>
          <p:cNvCxnSpPr>
            <a:cxnSpLocks/>
          </p:cNvCxnSpPr>
          <p:nvPr/>
        </p:nvCxnSpPr>
        <p:spPr>
          <a:xfrm>
            <a:off x="1494597" y="341704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Łącznik prosty 149">
            <a:extLst>
              <a:ext uri="{FF2B5EF4-FFF2-40B4-BE49-F238E27FC236}">
                <a16:creationId xmlns:a16="http://schemas.microsoft.com/office/drawing/2014/main" id="{FD8553C9-F591-4EA8-97F5-81092AA67FC6}"/>
              </a:ext>
            </a:extLst>
          </p:cNvPr>
          <p:cNvCxnSpPr>
            <a:cxnSpLocks/>
          </p:cNvCxnSpPr>
          <p:nvPr/>
        </p:nvCxnSpPr>
        <p:spPr>
          <a:xfrm>
            <a:off x="7849227" y="4316472"/>
            <a:ext cx="1" cy="17245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Łącznik prosty 150">
            <a:extLst>
              <a:ext uri="{FF2B5EF4-FFF2-40B4-BE49-F238E27FC236}">
                <a16:creationId xmlns:a16="http://schemas.microsoft.com/office/drawing/2014/main" id="{7A73EECB-07CD-4F0D-B68F-7389BF357677}"/>
              </a:ext>
            </a:extLst>
          </p:cNvPr>
          <p:cNvCxnSpPr>
            <a:cxnSpLocks/>
          </p:cNvCxnSpPr>
          <p:nvPr/>
        </p:nvCxnSpPr>
        <p:spPr>
          <a:xfrm>
            <a:off x="7852768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Łącznik prosty 152">
            <a:extLst>
              <a:ext uri="{FF2B5EF4-FFF2-40B4-BE49-F238E27FC236}">
                <a16:creationId xmlns:a16="http://schemas.microsoft.com/office/drawing/2014/main" id="{859DD3C5-3B8E-496E-8772-9F45F4F3C11B}"/>
              </a:ext>
            </a:extLst>
          </p:cNvPr>
          <p:cNvCxnSpPr>
            <a:cxnSpLocks/>
          </p:cNvCxnSpPr>
          <p:nvPr/>
        </p:nvCxnSpPr>
        <p:spPr>
          <a:xfrm>
            <a:off x="2724641" y="4455042"/>
            <a:ext cx="0" cy="62234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Łącznik prosty 153">
            <a:extLst>
              <a:ext uri="{FF2B5EF4-FFF2-40B4-BE49-F238E27FC236}">
                <a16:creationId xmlns:a16="http://schemas.microsoft.com/office/drawing/2014/main" id="{A3373D66-FC58-46B4-BFF8-7F34F7B5B112}"/>
              </a:ext>
            </a:extLst>
          </p:cNvPr>
          <p:cNvCxnSpPr>
            <a:cxnSpLocks/>
          </p:cNvCxnSpPr>
          <p:nvPr/>
        </p:nvCxnSpPr>
        <p:spPr>
          <a:xfrm>
            <a:off x="2728181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upa 155">
            <a:extLst>
              <a:ext uri="{FF2B5EF4-FFF2-40B4-BE49-F238E27FC236}">
                <a16:creationId xmlns:a16="http://schemas.microsoft.com/office/drawing/2014/main" id="{B2FC1458-43F0-4AFD-854A-B5546447FEF7}"/>
              </a:ext>
            </a:extLst>
          </p:cNvPr>
          <p:cNvGrpSpPr/>
          <p:nvPr/>
        </p:nvGrpSpPr>
        <p:grpSpPr>
          <a:xfrm>
            <a:off x="5811654" y="1631720"/>
            <a:ext cx="2816524" cy="875349"/>
            <a:chOff x="5986138" y="1240149"/>
            <a:chExt cx="2816524" cy="875349"/>
          </a:xfrm>
        </p:grpSpPr>
        <p:sp>
          <p:nvSpPr>
            <p:cNvPr id="157" name="pole tekstowe 156">
              <a:extLst>
                <a:ext uri="{FF2B5EF4-FFF2-40B4-BE49-F238E27FC236}">
                  <a16:creationId xmlns:a16="http://schemas.microsoft.com/office/drawing/2014/main" id="{A31B81E8-0D07-4108-8B72-6A12F220ADD2}"/>
                </a:ext>
              </a:extLst>
            </p:cNvPr>
            <p:cNvSpPr txBox="1"/>
            <p:nvPr/>
          </p:nvSpPr>
          <p:spPr>
            <a:xfrm>
              <a:off x="5986138" y="149621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>
                  <a:solidFill>
                    <a:schemeClr val="tx1"/>
                  </a:solidFill>
                  <a:effectLst/>
                </a:rPr>
                <a:t>Ogółem</a:t>
              </a:r>
              <a:endParaRPr lang="pl-PL" sz="1050" b="1"/>
            </a:p>
          </p:txBody>
        </p:sp>
        <p:sp>
          <p:nvSpPr>
            <p:cNvPr id="158" name="Prostokąt 157">
              <a:extLst>
                <a:ext uri="{FF2B5EF4-FFF2-40B4-BE49-F238E27FC236}">
                  <a16:creationId xmlns:a16="http://schemas.microsoft.com/office/drawing/2014/main" id="{4AB06DC1-325B-46E8-BDC3-45172BB1ACD3}"/>
                </a:ext>
              </a:extLst>
            </p:cNvPr>
            <p:cNvSpPr/>
            <p:nvPr/>
          </p:nvSpPr>
          <p:spPr>
            <a:xfrm rot="16200000">
              <a:off x="6018465" y="1579806"/>
              <a:ext cx="83119" cy="77824"/>
            </a:xfrm>
            <a:prstGeom prst="rect">
              <a:avLst/>
            </a:prstGeom>
            <a:solidFill>
              <a:srgbClr val="405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  <p:grpSp>
          <p:nvGrpSpPr>
            <p:cNvPr id="159" name="Grupa 158">
              <a:extLst>
                <a:ext uri="{FF2B5EF4-FFF2-40B4-BE49-F238E27FC236}">
                  <a16:creationId xmlns:a16="http://schemas.microsoft.com/office/drawing/2014/main" id="{6D8BE4BA-5FC4-4FE7-8D42-790E9B7202FB}"/>
                </a:ext>
              </a:extLst>
            </p:cNvPr>
            <p:cNvGrpSpPr/>
            <p:nvPr/>
          </p:nvGrpSpPr>
          <p:grpSpPr>
            <a:xfrm>
              <a:off x="6964581" y="1292737"/>
              <a:ext cx="1838081" cy="822761"/>
              <a:chOff x="6925897" y="1158828"/>
              <a:chExt cx="1838081" cy="822761"/>
            </a:xfrm>
          </p:grpSpPr>
          <p:sp>
            <p:nvSpPr>
              <p:cNvPr id="167" name="pole tekstowe 166">
                <a:extLst>
                  <a:ext uri="{FF2B5EF4-FFF2-40B4-BE49-F238E27FC236}">
                    <a16:creationId xmlns:a16="http://schemas.microsoft.com/office/drawing/2014/main" id="{BC53ABEC-7742-4BA6-8641-BB90EBE1F94A}"/>
                  </a:ext>
                </a:extLst>
              </p:cNvPr>
              <p:cNvSpPr txBox="1"/>
              <p:nvPr/>
            </p:nvSpPr>
            <p:spPr>
              <a:xfrm>
                <a:off x="6970475" y="1158828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18-24 lata </a:t>
                </a:r>
              </a:p>
            </p:txBody>
          </p:sp>
          <p:sp>
            <p:nvSpPr>
              <p:cNvPr id="168" name="Prostokąt 167">
                <a:extLst>
                  <a:ext uri="{FF2B5EF4-FFF2-40B4-BE49-F238E27FC236}">
                    <a16:creationId xmlns:a16="http://schemas.microsoft.com/office/drawing/2014/main" id="{FDBB1233-FFF9-4DB4-89AF-FF7B3C205ECD}"/>
                  </a:ext>
                </a:extLst>
              </p:cNvPr>
              <p:cNvSpPr/>
              <p:nvPr/>
            </p:nvSpPr>
            <p:spPr>
              <a:xfrm rot="16200000">
                <a:off x="6923249" y="1256039"/>
                <a:ext cx="83119" cy="77824"/>
              </a:xfrm>
              <a:prstGeom prst="rect">
                <a:avLst/>
              </a:prstGeom>
              <a:solidFill>
                <a:srgbClr val="2F62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Prostokąt 168">
                <a:extLst>
                  <a:ext uri="{FF2B5EF4-FFF2-40B4-BE49-F238E27FC236}">
                    <a16:creationId xmlns:a16="http://schemas.microsoft.com/office/drawing/2014/main" id="{944D5A83-3665-4ED4-BF80-538CEF53ADC5}"/>
                  </a:ext>
                </a:extLst>
              </p:cNvPr>
              <p:cNvSpPr/>
              <p:nvPr/>
            </p:nvSpPr>
            <p:spPr>
              <a:xfrm rot="16200000">
                <a:off x="6923249" y="1396764"/>
                <a:ext cx="83119" cy="77824"/>
              </a:xfrm>
              <a:prstGeom prst="rect">
                <a:avLst/>
              </a:prstGeom>
              <a:solidFill>
                <a:srgbClr val="CDE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Prostokąt 169">
                <a:extLst>
                  <a:ext uri="{FF2B5EF4-FFF2-40B4-BE49-F238E27FC236}">
                    <a16:creationId xmlns:a16="http://schemas.microsoft.com/office/drawing/2014/main" id="{EFFC9D1F-F832-4F94-A21E-7A2BD9D1C6F4}"/>
                  </a:ext>
                </a:extLst>
              </p:cNvPr>
              <p:cNvSpPr/>
              <p:nvPr/>
            </p:nvSpPr>
            <p:spPr>
              <a:xfrm rot="16200000">
                <a:off x="6923249" y="1537489"/>
                <a:ext cx="83119" cy="77824"/>
              </a:xfrm>
              <a:prstGeom prst="rect">
                <a:avLst/>
              </a:prstGeom>
              <a:solidFill>
                <a:srgbClr val="A1C1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pole tekstowe 170">
                <a:extLst>
                  <a:ext uri="{FF2B5EF4-FFF2-40B4-BE49-F238E27FC236}">
                    <a16:creationId xmlns:a16="http://schemas.microsoft.com/office/drawing/2014/main" id="{62C58B0E-C953-4FF9-BFA5-DAAD562E4E20}"/>
                  </a:ext>
                </a:extLst>
              </p:cNvPr>
              <p:cNvSpPr txBox="1"/>
              <p:nvPr/>
            </p:nvSpPr>
            <p:spPr>
              <a:xfrm>
                <a:off x="6970475" y="1301039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25-34 lata</a:t>
                </a:r>
              </a:p>
            </p:txBody>
          </p:sp>
          <p:sp>
            <p:nvSpPr>
              <p:cNvPr id="172" name="pole tekstowe 171">
                <a:extLst>
                  <a:ext uri="{FF2B5EF4-FFF2-40B4-BE49-F238E27FC236}">
                    <a16:creationId xmlns:a16="http://schemas.microsoft.com/office/drawing/2014/main" id="{F7414D9E-2FC5-4CE6-8774-E88EE8B3AA88}"/>
                  </a:ext>
                </a:extLst>
              </p:cNvPr>
              <p:cNvSpPr txBox="1"/>
              <p:nvPr/>
            </p:nvSpPr>
            <p:spPr>
              <a:xfrm>
                <a:off x="6970475" y="1443250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35-44 lat</a:t>
                </a:r>
              </a:p>
            </p:txBody>
          </p:sp>
          <p:sp>
            <p:nvSpPr>
              <p:cNvPr id="174" name="pole tekstowe 173">
                <a:extLst>
                  <a:ext uri="{FF2B5EF4-FFF2-40B4-BE49-F238E27FC236}">
                    <a16:creationId xmlns:a16="http://schemas.microsoft.com/office/drawing/2014/main" id="{B10027EB-15B3-4633-BE21-65382CBE5757}"/>
                  </a:ext>
                </a:extLst>
              </p:cNvPr>
              <p:cNvSpPr txBox="1"/>
              <p:nvPr/>
            </p:nvSpPr>
            <p:spPr>
              <a:xfrm>
                <a:off x="6970475" y="1585461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45-59 lat</a:t>
                </a:r>
              </a:p>
            </p:txBody>
          </p:sp>
          <p:sp>
            <p:nvSpPr>
              <p:cNvPr id="175" name="Prostokąt 174">
                <a:extLst>
                  <a:ext uri="{FF2B5EF4-FFF2-40B4-BE49-F238E27FC236}">
                    <a16:creationId xmlns:a16="http://schemas.microsoft.com/office/drawing/2014/main" id="{1DD3064A-3A0D-4D8E-B1F0-3725236E35E1}"/>
                  </a:ext>
                </a:extLst>
              </p:cNvPr>
              <p:cNvSpPr/>
              <p:nvPr/>
            </p:nvSpPr>
            <p:spPr>
              <a:xfrm rot="16200000">
                <a:off x="6923249" y="1678214"/>
                <a:ext cx="83119" cy="7782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Prostokąt 175">
                <a:extLst>
                  <a:ext uri="{FF2B5EF4-FFF2-40B4-BE49-F238E27FC236}">
                    <a16:creationId xmlns:a16="http://schemas.microsoft.com/office/drawing/2014/main" id="{EC04B116-36D7-410E-9A51-197C911814DD}"/>
                  </a:ext>
                </a:extLst>
              </p:cNvPr>
              <p:cNvSpPr/>
              <p:nvPr/>
            </p:nvSpPr>
            <p:spPr>
              <a:xfrm rot="16200000">
                <a:off x="6923249" y="1818939"/>
                <a:ext cx="83119" cy="7782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pole tekstowe 176">
                <a:extLst>
                  <a:ext uri="{FF2B5EF4-FFF2-40B4-BE49-F238E27FC236}">
                    <a16:creationId xmlns:a16="http://schemas.microsoft.com/office/drawing/2014/main" id="{E5B2BA17-4816-4F6D-B721-5DFE73927D66}"/>
                  </a:ext>
                </a:extLst>
              </p:cNvPr>
              <p:cNvSpPr txBox="1"/>
              <p:nvPr/>
            </p:nvSpPr>
            <p:spPr>
              <a:xfrm>
                <a:off x="6970475" y="1727673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60 i więcej lat</a:t>
                </a:r>
              </a:p>
            </p:txBody>
          </p:sp>
        </p:grpSp>
        <p:grpSp>
          <p:nvGrpSpPr>
            <p:cNvPr id="160" name="Grupa 159">
              <a:extLst>
                <a:ext uri="{FF2B5EF4-FFF2-40B4-BE49-F238E27FC236}">
                  <a16:creationId xmlns:a16="http://schemas.microsoft.com/office/drawing/2014/main" id="{172C2912-C5B5-45D3-8907-0243C516D455}"/>
                </a:ext>
              </a:extLst>
            </p:cNvPr>
            <p:cNvGrpSpPr/>
            <p:nvPr/>
          </p:nvGrpSpPr>
          <p:grpSpPr>
            <a:xfrm>
              <a:off x="8066563" y="1240149"/>
              <a:ext cx="564666" cy="680158"/>
              <a:chOff x="6299205" y="3543307"/>
              <a:chExt cx="558800" cy="673091"/>
            </a:xfrm>
            <a:solidFill>
              <a:schemeClr val="tx2"/>
            </a:solidFill>
          </p:grpSpPr>
          <p:sp>
            <p:nvSpPr>
              <p:cNvPr id="161" name="Freeform 32">
                <a:extLst>
                  <a:ext uri="{FF2B5EF4-FFF2-40B4-BE49-F238E27FC236}">
                    <a16:creationId xmlns:a16="http://schemas.microsoft.com/office/drawing/2014/main" id="{38B0D47E-5E7D-431A-BB1D-3BACA056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25" y="3989384"/>
                <a:ext cx="488951" cy="171449"/>
              </a:xfrm>
              <a:custGeom>
                <a:avLst/>
                <a:gdLst>
                  <a:gd name="T0" fmla="*/ 2156 w 2156"/>
                  <a:gd name="T1" fmla="*/ 754 h 754"/>
                  <a:gd name="T2" fmla="*/ 0 w 2156"/>
                  <a:gd name="T3" fmla="*/ 280 h 754"/>
                  <a:gd name="T4" fmla="*/ 17 w 2156"/>
                  <a:gd name="T5" fmla="*/ 281 h 754"/>
                  <a:gd name="T6" fmla="*/ 49 w 2156"/>
                  <a:gd name="T7" fmla="*/ 279 h 754"/>
                  <a:gd name="T8" fmla="*/ 82 w 2156"/>
                  <a:gd name="T9" fmla="*/ 270 h 754"/>
                  <a:gd name="T10" fmla="*/ 111 w 2156"/>
                  <a:gd name="T11" fmla="*/ 254 h 754"/>
                  <a:gd name="T12" fmla="*/ 141 w 2156"/>
                  <a:gd name="T13" fmla="*/ 230 h 754"/>
                  <a:gd name="T14" fmla="*/ 170 w 2156"/>
                  <a:gd name="T15" fmla="*/ 207 h 754"/>
                  <a:gd name="T16" fmla="*/ 198 w 2156"/>
                  <a:gd name="T17" fmla="*/ 187 h 754"/>
                  <a:gd name="T18" fmla="*/ 231 w 2156"/>
                  <a:gd name="T19" fmla="*/ 171 h 754"/>
                  <a:gd name="T20" fmla="*/ 266 w 2156"/>
                  <a:gd name="T21" fmla="*/ 163 h 754"/>
                  <a:gd name="T22" fmla="*/ 286 w 2156"/>
                  <a:gd name="T23" fmla="*/ 162 h 754"/>
                  <a:gd name="T24" fmla="*/ 308 w 2156"/>
                  <a:gd name="T25" fmla="*/ 164 h 754"/>
                  <a:gd name="T26" fmla="*/ 332 w 2156"/>
                  <a:gd name="T27" fmla="*/ 169 h 754"/>
                  <a:gd name="T28" fmla="*/ 358 w 2156"/>
                  <a:gd name="T29" fmla="*/ 176 h 754"/>
                  <a:gd name="T30" fmla="*/ 417 w 2156"/>
                  <a:gd name="T31" fmla="*/ 204 h 754"/>
                  <a:gd name="T32" fmla="*/ 486 w 2156"/>
                  <a:gd name="T33" fmla="*/ 246 h 754"/>
                  <a:gd name="T34" fmla="*/ 521 w 2156"/>
                  <a:gd name="T35" fmla="*/ 268 h 754"/>
                  <a:gd name="T36" fmla="*/ 585 w 2156"/>
                  <a:gd name="T37" fmla="*/ 304 h 754"/>
                  <a:gd name="T38" fmla="*/ 646 w 2156"/>
                  <a:gd name="T39" fmla="*/ 332 h 754"/>
                  <a:gd name="T40" fmla="*/ 702 w 2156"/>
                  <a:gd name="T41" fmla="*/ 349 h 754"/>
                  <a:gd name="T42" fmla="*/ 756 w 2156"/>
                  <a:gd name="T43" fmla="*/ 360 h 754"/>
                  <a:gd name="T44" fmla="*/ 806 w 2156"/>
                  <a:gd name="T45" fmla="*/ 362 h 754"/>
                  <a:gd name="T46" fmla="*/ 852 w 2156"/>
                  <a:gd name="T47" fmla="*/ 358 h 754"/>
                  <a:gd name="T48" fmla="*/ 896 w 2156"/>
                  <a:gd name="T49" fmla="*/ 347 h 754"/>
                  <a:gd name="T50" fmla="*/ 937 w 2156"/>
                  <a:gd name="T51" fmla="*/ 332 h 754"/>
                  <a:gd name="T52" fmla="*/ 976 w 2156"/>
                  <a:gd name="T53" fmla="*/ 312 h 754"/>
                  <a:gd name="T54" fmla="*/ 1013 w 2156"/>
                  <a:gd name="T55" fmla="*/ 288 h 754"/>
                  <a:gd name="T56" fmla="*/ 1047 w 2156"/>
                  <a:gd name="T57" fmla="*/ 260 h 754"/>
                  <a:gd name="T58" fmla="*/ 1095 w 2156"/>
                  <a:gd name="T59" fmla="*/ 216 h 754"/>
                  <a:gd name="T60" fmla="*/ 1154 w 2156"/>
                  <a:gd name="T61" fmla="*/ 152 h 754"/>
                  <a:gd name="T62" fmla="*/ 1214 w 2156"/>
                  <a:gd name="T63" fmla="*/ 84 h 754"/>
                  <a:gd name="T64" fmla="*/ 1232 w 2156"/>
                  <a:gd name="T65" fmla="*/ 66 h 754"/>
                  <a:gd name="T66" fmla="*/ 1264 w 2156"/>
                  <a:gd name="T67" fmla="*/ 36 h 754"/>
                  <a:gd name="T68" fmla="*/ 1294 w 2156"/>
                  <a:gd name="T69" fmla="*/ 15 h 754"/>
                  <a:gd name="T70" fmla="*/ 1320 w 2156"/>
                  <a:gd name="T71" fmla="*/ 4 h 754"/>
                  <a:gd name="T72" fmla="*/ 1331 w 2156"/>
                  <a:gd name="T73" fmla="*/ 2 h 754"/>
                  <a:gd name="T74" fmla="*/ 1348 w 2156"/>
                  <a:gd name="T75" fmla="*/ 4 h 754"/>
                  <a:gd name="T76" fmla="*/ 1366 w 2156"/>
                  <a:gd name="T77" fmla="*/ 12 h 754"/>
                  <a:gd name="T78" fmla="*/ 1385 w 2156"/>
                  <a:gd name="T79" fmla="*/ 23 h 754"/>
                  <a:gd name="T80" fmla="*/ 1426 w 2156"/>
                  <a:gd name="T81" fmla="*/ 56 h 754"/>
                  <a:gd name="T82" fmla="*/ 1487 w 2156"/>
                  <a:gd name="T83" fmla="*/ 116 h 754"/>
                  <a:gd name="T84" fmla="*/ 1517 w 2156"/>
                  <a:gd name="T85" fmla="*/ 145 h 754"/>
                  <a:gd name="T86" fmla="*/ 1562 w 2156"/>
                  <a:gd name="T87" fmla="*/ 188 h 754"/>
                  <a:gd name="T88" fmla="*/ 1594 w 2156"/>
                  <a:gd name="T89" fmla="*/ 214 h 754"/>
                  <a:gd name="T90" fmla="*/ 1629 w 2156"/>
                  <a:gd name="T91" fmla="*/ 237 h 754"/>
                  <a:gd name="T92" fmla="*/ 1666 w 2156"/>
                  <a:gd name="T93" fmla="*/ 257 h 754"/>
                  <a:gd name="T94" fmla="*/ 1704 w 2156"/>
                  <a:gd name="T95" fmla="*/ 271 h 754"/>
                  <a:gd name="T96" fmla="*/ 1745 w 2156"/>
                  <a:gd name="T97" fmla="*/ 278 h 754"/>
                  <a:gd name="T98" fmla="*/ 1767 w 2156"/>
                  <a:gd name="T99" fmla="*/ 279 h 754"/>
                  <a:gd name="T100" fmla="*/ 1794 w 2156"/>
                  <a:gd name="T101" fmla="*/ 278 h 754"/>
                  <a:gd name="T102" fmla="*/ 1819 w 2156"/>
                  <a:gd name="T103" fmla="*/ 274 h 754"/>
                  <a:gd name="T104" fmla="*/ 1843 w 2156"/>
                  <a:gd name="T105" fmla="*/ 267 h 754"/>
                  <a:gd name="T106" fmla="*/ 1868 w 2156"/>
                  <a:gd name="T107" fmla="*/ 257 h 754"/>
                  <a:gd name="T108" fmla="*/ 1892 w 2156"/>
                  <a:gd name="T109" fmla="*/ 245 h 754"/>
                  <a:gd name="T110" fmla="*/ 1915 w 2156"/>
                  <a:gd name="T111" fmla="*/ 230 h 754"/>
                  <a:gd name="T112" fmla="*/ 1960 w 2156"/>
                  <a:gd name="T113" fmla="*/ 191 h 754"/>
                  <a:gd name="T114" fmla="*/ 2098 w 2156"/>
                  <a:gd name="T115" fmla="*/ 57 h 754"/>
                  <a:gd name="T116" fmla="*/ 2156 w 2156"/>
                  <a:gd name="T117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56" h="754">
                    <a:moveTo>
                      <a:pt x="2156" y="0"/>
                    </a:moveTo>
                    <a:lnTo>
                      <a:pt x="2156" y="754"/>
                    </a:lnTo>
                    <a:lnTo>
                      <a:pt x="0" y="754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17" y="281"/>
                    </a:lnTo>
                    <a:lnTo>
                      <a:pt x="32" y="281"/>
                    </a:lnTo>
                    <a:lnTo>
                      <a:pt x="49" y="279"/>
                    </a:lnTo>
                    <a:lnTo>
                      <a:pt x="66" y="275"/>
                    </a:lnTo>
                    <a:lnTo>
                      <a:pt x="82" y="270"/>
                    </a:lnTo>
                    <a:lnTo>
                      <a:pt x="96" y="262"/>
                    </a:lnTo>
                    <a:lnTo>
                      <a:pt x="111" y="254"/>
                    </a:lnTo>
                    <a:lnTo>
                      <a:pt x="125" y="244"/>
                    </a:lnTo>
                    <a:lnTo>
                      <a:pt x="141" y="230"/>
                    </a:lnTo>
                    <a:lnTo>
                      <a:pt x="141" y="230"/>
                    </a:lnTo>
                    <a:lnTo>
                      <a:pt x="170" y="207"/>
                    </a:lnTo>
                    <a:lnTo>
                      <a:pt x="183" y="196"/>
                    </a:lnTo>
                    <a:lnTo>
                      <a:pt x="198" y="187"/>
                    </a:lnTo>
                    <a:lnTo>
                      <a:pt x="214" y="179"/>
                    </a:lnTo>
                    <a:lnTo>
                      <a:pt x="231" y="171"/>
                    </a:lnTo>
                    <a:lnTo>
                      <a:pt x="247" y="166"/>
                    </a:lnTo>
                    <a:lnTo>
                      <a:pt x="266" y="163"/>
                    </a:lnTo>
                    <a:lnTo>
                      <a:pt x="277" y="162"/>
                    </a:lnTo>
                    <a:lnTo>
                      <a:pt x="286" y="162"/>
                    </a:lnTo>
                    <a:lnTo>
                      <a:pt x="298" y="163"/>
                    </a:lnTo>
                    <a:lnTo>
                      <a:pt x="308" y="164"/>
                    </a:lnTo>
                    <a:lnTo>
                      <a:pt x="320" y="166"/>
                    </a:lnTo>
                    <a:lnTo>
                      <a:pt x="332" y="169"/>
                    </a:lnTo>
                    <a:lnTo>
                      <a:pt x="345" y="172"/>
                    </a:lnTo>
                    <a:lnTo>
                      <a:pt x="358" y="176"/>
                    </a:lnTo>
                    <a:lnTo>
                      <a:pt x="387" y="188"/>
                    </a:lnTo>
                    <a:lnTo>
                      <a:pt x="417" y="204"/>
                    </a:lnTo>
                    <a:lnTo>
                      <a:pt x="451" y="223"/>
                    </a:lnTo>
                    <a:lnTo>
                      <a:pt x="486" y="246"/>
                    </a:lnTo>
                    <a:lnTo>
                      <a:pt x="486" y="246"/>
                    </a:lnTo>
                    <a:lnTo>
                      <a:pt x="521" y="268"/>
                    </a:lnTo>
                    <a:lnTo>
                      <a:pt x="553" y="288"/>
                    </a:lnTo>
                    <a:lnTo>
                      <a:pt x="585" y="304"/>
                    </a:lnTo>
                    <a:lnTo>
                      <a:pt x="616" y="319"/>
                    </a:lnTo>
                    <a:lnTo>
                      <a:pt x="646" y="332"/>
                    </a:lnTo>
                    <a:lnTo>
                      <a:pt x="675" y="342"/>
                    </a:lnTo>
                    <a:lnTo>
                      <a:pt x="702" y="349"/>
                    </a:lnTo>
                    <a:lnTo>
                      <a:pt x="730" y="356"/>
                    </a:lnTo>
                    <a:lnTo>
                      <a:pt x="756" y="360"/>
                    </a:lnTo>
                    <a:lnTo>
                      <a:pt x="781" y="362"/>
                    </a:lnTo>
                    <a:lnTo>
                      <a:pt x="806" y="362"/>
                    </a:lnTo>
                    <a:lnTo>
                      <a:pt x="829" y="361"/>
                    </a:lnTo>
                    <a:lnTo>
                      <a:pt x="852" y="358"/>
                    </a:lnTo>
                    <a:lnTo>
                      <a:pt x="875" y="354"/>
                    </a:lnTo>
                    <a:lnTo>
                      <a:pt x="896" y="347"/>
                    </a:lnTo>
                    <a:lnTo>
                      <a:pt x="917" y="340"/>
                    </a:lnTo>
                    <a:lnTo>
                      <a:pt x="937" y="332"/>
                    </a:lnTo>
                    <a:lnTo>
                      <a:pt x="957" y="322"/>
                    </a:lnTo>
                    <a:lnTo>
                      <a:pt x="976" y="312"/>
                    </a:lnTo>
                    <a:lnTo>
                      <a:pt x="995" y="300"/>
                    </a:lnTo>
                    <a:lnTo>
                      <a:pt x="1013" y="288"/>
                    </a:lnTo>
                    <a:lnTo>
                      <a:pt x="1030" y="274"/>
                    </a:lnTo>
                    <a:lnTo>
                      <a:pt x="1047" y="260"/>
                    </a:lnTo>
                    <a:lnTo>
                      <a:pt x="1064" y="247"/>
                    </a:lnTo>
                    <a:lnTo>
                      <a:pt x="1095" y="216"/>
                    </a:lnTo>
                    <a:lnTo>
                      <a:pt x="1126" y="185"/>
                    </a:lnTo>
                    <a:lnTo>
                      <a:pt x="1154" y="152"/>
                    </a:lnTo>
                    <a:lnTo>
                      <a:pt x="1182" y="121"/>
                    </a:lnTo>
                    <a:lnTo>
                      <a:pt x="1214" y="84"/>
                    </a:lnTo>
                    <a:lnTo>
                      <a:pt x="1214" y="84"/>
                    </a:lnTo>
                    <a:lnTo>
                      <a:pt x="1232" y="66"/>
                    </a:lnTo>
                    <a:lnTo>
                      <a:pt x="1247" y="50"/>
                    </a:lnTo>
                    <a:lnTo>
                      <a:pt x="1264" y="36"/>
                    </a:lnTo>
                    <a:lnTo>
                      <a:pt x="1279" y="24"/>
                    </a:lnTo>
                    <a:lnTo>
                      <a:pt x="1294" y="15"/>
                    </a:lnTo>
                    <a:lnTo>
                      <a:pt x="1307" y="9"/>
                    </a:lnTo>
                    <a:lnTo>
                      <a:pt x="1320" y="4"/>
                    </a:lnTo>
                    <a:lnTo>
                      <a:pt x="1331" y="2"/>
                    </a:lnTo>
                    <a:lnTo>
                      <a:pt x="1331" y="2"/>
                    </a:lnTo>
                    <a:lnTo>
                      <a:pt x="1340" y="3"/>
                    </a:lnTo>
                    <a:lnTo>
                      <a:pt x="1348" y="4"/>
                    </a:lnTo>
                    <a:lnTo>
                      <a:pt x="1356" y="8"/>
                    </a:lnTo>
                    <a:lnTo>
                      <a:pt x="1366" y="12"/>
                    </a:lnTo>
                    <a:lnTo>
                      <a:pt x="1375" y="17"/>
                    </a:lnTo>
                    <a:lnTo>
                      <a:pt x="1385" y="23"/>
                    </a:lnTo>
                    <a:lnTo>
                      <a:pt x="1406" y="39"/>
                    </a:lnTo>
                    <a:lnTo>
                      <a:pt x="1426" y="56"/>
                    </a:lnTo>
                    <a:lnTo>
                      <a:pt x="1447" y="76"/>
                    </a:lnTo>
                    <a:lnTo>
                      <a:pt x="1487" y="116"/>
                    </a:lnTo>
                    <a:lnTo>
                      <a:pt x="1487" y="116"/>
                    </a:lnTo>
                    <a:lnTo>
                      <a:pt x="1517" y="145"/>
                    </a:lnTo>
                    <a:lnTo>
                      <a:pt x="1546" y="174"/>
                    </a:lnTo>
                    <a:lnTo>
                      <a:pt x="1562" y="188"/>
                    </a:lnTo>
                    <a:lnTo>
                      <a:pt x="1579" y="202"/>
                    </a:lnTo>
                    <a:lnTo>
                      <a:pt x="1594" y="214"/>
                    </a:lnTo>
                    <a:lnTo>
                      <a:pt x="1611" y="227"/>
                    </a:lnTo>
                    <a:lnTo>
                      <a:pt x="1629" y="237"/>
                    </a:lnTo>
                    <a:lnTo>
                      <a:pt x="1647" y="248"/>
                    </a:lnTo>
                    <a:lnTo>
                      <a:pt x="1666" y="257"/>
                    </a:lnTo>
                    <a:lnTo>
                      <a:pt x="1685" y="265"/>
                    </a:lnTo>
                    <a:lnTo>
                      <a:pt x="1704" y="271"/>
                    </a:lnTo>
                    <a:lnTo>
                      <a:pt x="1724" y="276"/>
                    </a:lnTo>
                    <a:lnTo>
                      <a:pt x="1745" y="278"/>
                    </a:lnTo>
                    <a:lnTo>
                      <a:pt x="1767" y="279"/>
                    </a:lnTo>
                    <a:lnTo>
                      <a:pt x="1767" y="279"/>
                    </a:lnTo>
                    <a:lnTo>
                      <a:pt x="1780" y="279"/>
                    </a:lnTo>
                    <a:lnTo>
                      <a:pt x="1794" y="278"/>
                    </a:lnTo>
                    <a:lnTo>
                      <a:pt x="1806" y="276"/>
                    </a:lnTo>
                    <a:lnTo>
                      <a:pt x="1819" y="274"/>
                    </a:lnTo>
                    <a:lnTo>
                      <a:pt x="1831" y="271"/>
                    </a:lnTo>
                    <a:lnTo>
                      <a:pt x="1843" y="267"/>
                    </a:lnTo>
                    <a:lnTo>
                      <a:pt x="1855" y="262"/>
                    </a:lnTo>
                    <a:lnTo>
                      <a:pt x="1868" y="257"/>
                    </a:lnTo>
                    <a:lnTo>
                      <a:pt x="1880" y="252"/>
                    </a:lnTo>
                    <a:lnTo>
                      <a:pt x="1892" y="245"/>
                    </a:lnTo>
                    <a:lnTo>
                      <a:pt x="1904" y="237"/>
                    </a:lnTo>
                    <a:lnTo>
                      <a:pt x="1915" y="230"/>
                    </a:lnTo>
                    <a:lnTo>
                      <a:pt x="1938" y="212"/>
                    </a:lnTo>
                    <a:lnTo>
                      <a:pt x="1960" y="191"/>
                    </a:lnTo>
                    <a:lnTo>
                      <a:pt x="2098" y="57"/>
                    </a:lnTo>
                    <a:lnTo>
                      <a:pt x="2098" y="57"/>
                    </a:lnTo>
                    <a:lnTo>
                      <a:pt x="2156" y="0"/>
                    </a:lnTo>
                    <a:lnTo>
                      <a:pt x="2156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2" name="Freeform 33">
                <a:extLst>
                  <a:ext uri="{FF2B5EF4-FFF2-40B4-BE49-F238E27FC236}">
                    <a16:creationId xmlns:a16="http://schemas.microsoft.com/office/drawing/2014/main" id="{4ED86A7B-0835-44CD-801D-B0F371041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5" y="4184649"/>
                <a:ext cx="558800" cy="31749"/>
              </a:xfrm>
              <a:custGeom>
                <a:avLst/>
                <a:gdLst>
                  <a:gd name="T0" fmla="*/ 81 w 2461"/>
                  <a:gd name="T1" fmla="*/ 0 h 143"/>
                  <a:gd name="T2" fmla="*/ 73 w 2461"/>
                  <a:gd name="T3" fmla="*/ 1 h 143"/>
                  <a:gd name="T4" fmla="*/ 57 w 2461"/>
                  <a:gd name="T5" fmla="*/ 3 h 143"/>
                  <a:gd name="T6" fmla="*/ 43 w 2461"/>
                  <a:gd name="T7" fmla="*/ 8 h 143"/>
                  <a:gd name="T8" fmla="*/ 29 w 2461"/>
                  <a:gd name="T9" fmla="*/ 17 h 143"/>
                  <a:gd name="T10" fmla="*/ 19 w 2461"/>
                  <a:gd name="T11" fmla="*/ 26 h 143"/>
                  <a:gd name="T12" fmla="*/ 9 w 2461"/>
                  <a:gd name="T13" fmla="*/ 38 h 143"/>
                  <a:gd name="T14" fmla="*/ 3 w 2461"/>
                  <a:gd name="T15" fmla="*/ 50 h 143"/>
                  <a:gd name="T16" fmla="*/ 0 w 2461"/>
                  <a:gd name="T17" fmla="*/ 64 h 143"/>
                  <a:gd name="T18" fmla="*/ 0 w 2461"/>
                  <a:gd name="T19" fmla="*/ 71 h 143"/>
                  <a:gd name="T20" fmla="*/ 2 w 2461"/>
                  <a:gd name="T21" fmla="*/ 86 h 143"/>
                  <a:gd name="T22" fmla="*/ 6 w 2461"/>
                  <a:gd name="T23" fmla="*/ 99 h 143"/>
                  <a:gd name="T24" fmla="*/ 14 w 2461"/>
                  <a:gd name="T25" fmla="*/ 111 h 143"/>
                  <a:gd name="T26" fmla="*/ 24 w 2461"/>
                  <a:gd name="T27" fmla="*/ 122 h 143"/>
                  <a:gd name="T28" fmla="*/ 36 w 2461"/>
                  <a:gd name="T29" fmla="*/ 130 h 143"/>
                  <a:gd name="T30" fmla="*/ 49 w 2461"/>
                  <a:gd name="T31" fmla="*/ 136 h 143"/>
                  <a:gd name="T32" fmla="*/ 65 w 2461"/>
                  <a:gd name="T33" fmla="*/ 141 h 143"/>
                  <a:gd name="T34" fmla="*/ 81 w 2461"/>
                  <a:gd name="T35" fmla="*/ 143 h 143"/>
                  <a:gd name="T36" fmla="*/ 2381 w 2461"/>
                  <a:gd name="T37" fmla="*/ 143 h 143"/>
                  <a:gd name="T38" fmla="*/ 2396 w 2461"/>
                  <a:gd name="T39" fmla="*/ 141 h 143"/>
                  <a:gd name="T40" fmla="*/ 2412 w 2461"/>
                  <a:gd name="T41" fmla="*/ 136 h 143"/>
                  <a:gd name="T42" fmla="*/ 2426 w 2461"/>
                  <a:gd name="T43" fmla="*/ 130 h 143"/>
                  <a:gd name="T44" fmla="*/ 2438 w 2461"/>
                  <a:gd name="T45" fmla="*/ 122 h 143"/>
                  <a:gd name="T46" fmla="*/ 2448 w 2461"/>
                  <a:gd name="T47" fmla="*/ 111 h 143"/>
                  <a:gd name="T48" fmla="*/ 2455 w 2461"/>
                  <a:gd name="T49" fmla="*/ 99 h 143"/>
                  <a:gd name="T50" fmla="*/ 2460 w 2461"/>
                  <a:gd name="T51" fmla="*/ 86 h 143"/>
                  <a:gd name="T52" fmla="*/ 2461 w 2461"/>
                  <a:gd name="T53" fmla="*/ 71 h 143"/>
                  <a:gd name="T54" fmla="*/ 2461 w 2461"/>
                  <a:gd name="T55" fmla="*/ 64 h 143"/>
                  <a:gd name="T56" fmla="*/ 2458 w 2461"/>
                  <a:gd name="T57" fmla="*/ 50 h 143"/>
                  <a:gd name="T58" fmla="*/ 2452 w 2461"/>
                  <a:gd name="T59" fmla="*/ 38 h 143"/>
                  <a:gd name="T60" fmla="*/ 2443 w 2461"/>
                  <a:gd name="T61" fmla="*/ 26 h 143"/>
                  <a:gd name="T62" fmla="*/ 2432 w 2461"/>
                  <a:gd name="T63" fmla="*/ 17 h 143"/>
                  <a:gd name="T64" fmla="*/ 2419 w 2461"/>
                  <a:gd name="T65" fmla="*/ 8 h 143"/>
                  <a:gd name="T66" fmla="*/ 2405 w 2461"/>
                  <a:gd name="T67" fmla="*/ 3 h 143"/>
                  <a:gd name="T68" fmla="*/ 2389 w 2461"/>
                  <a:gd name="T69" fmla="*/ 1 h 143"/>
                  <a:gd name="T70" fmla="*/ 2381 w 2461"/>
                  <a:gd name="T7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61" h="143">
                    <a:moveTo>
                      <a:pt x="23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3" y="1"/>
                    </a:lnTo>
                    <a:lnTo>
                      <a:pt x="65" y="2"/>
                    </a:lnTo>
                    <a:lnTo>
                      <a:pt x="57" y="3"/>
                    </a:lnTo>
                    <a:lnTo>
                      <a:pt x="49" y="6"/>
                    </a:lnTo>
                    <a:lnTo>
                      <a:pt x="43" y="8"/>
                    </a:lnTo>
                    <a:lnTo>
                      <a:pt x="36" y="13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19" y="26"/>
                    </a:lnTo>
                    <a:lnTo>
                      <a:pt x="14" y="32"/>
                    </a:lnTo>
                    <a:lnTo>
                      <a:pt x="9" y="38"/>
                    </a:lnTo>
                    <a:lnTo>
                      <a:pt x="6" y="44"/>
                    </a:lnTo>
                    <a:lnTo>
                      <a:pt x="3" y="50"/>
                    </a:lnTo>
                    <a:lnTo>
                      <a:pt x="2" y="57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9"/>
                    </a:lnTo>
                    <a:lnTo>
                      <a:pt x="2" y="86"/>
                    </a:lnTo>
                    <a:lnTo>
                      <a:pt x="3" y="92"/>
                    </a:lnTo>
                    <a:lnTo>
                      <a:pt x="6" y="99"/>
                    </a:lnTo>
                    <a:lnTo>
                      <a:pt x="9" y="105"/>
                    </a:lnTo>
                    <a:lnTo>
                      <a:pt x="14" y="111"/>
                    </a:lnTo>
                    <a:lnTo>
                      <a:pt x="19" y="117"/>
                    </a:lnTo>
                    <a:lnTo>
                      <a:pt x="24" y="122"/>
                    </a:lnTo>
                    <a:lnTo>
                      <a:pt x="29" y="126"/>
                    </a:lnTo>
                    <a:lnTo>
                      <a:pt x="36" y="130"/>
                    </a:lnTo>
                    <a:lnTo>
                      <a:pt x="43" y="133"/>
                    </a:lnTo>
                    <a:lnTo>
                      <a:pt x="49" y="136"/>
                    </a:lnTo>
                    <a:lnTo>
                      <a:pt x="57" y="140"/>
                    </a:lnTo>
                    <a:lnTo>
                      <a:pt x="65" y="141"/>
                    </a:lnTo>
                    <a:lnTo>
                      <a:pt x="73" y="142"/>
                    </a:lnTo>
                    <a:lnTo>
                      <a:pt x="81" y="143"/>
                    </a:lnTo>
                    <a:lnTo>
                      <a:pt x="2381" y="143"/>
                    </a:lnTo>
                    <a:lnTo>
                      <a:pt x="2381" y="143"/>
                    </a:lnTo>
                    <a:lnTo>
                      <a:pt x="2389" y="142"/>
                    </a:lnTo>
                    <a:lnTo>
                      <a:pt x="2396" y="141"/>
                    </a:lnTo>
                    <a:lnTo>
                      <a:pt x="2405" y="140"/>
                    </a:lnTo>
                    <a:lnTo>
                      <a:pt x="2412" y="136"/>
                    </a:lnTo>
                    <a:lnTo>
                      <a:pt x="2419" y="133"/>
                    </a:lnTo>
                    <a:lnTo>
                      <a:pt x="2426" y="130"/>
                    </a:lnTo>
                    <a:lnTo>
                      <a:pt x="2432" y="126"/>
                    </a:lnTo>
                    <a:lnTo>
                      <a:pt x="2438" y="122"/>
                    </a:lnTo>
                    <a:lnTo>
                      <a:pt x="2443" y="117"/>
                    </a:lnTo>
                    <a:lnTo>
                      <a:pt x="2448" y="111"/>
                    </a:lnTo>
                    <a:lnTo>
                      <a:pt x="2452" y="105"/>
                    </a:lnTo>
                    <a:lnTo>
                      <a:pt x="2455" y="99"/>
                    </a:lnTo>
                    <a:lnTo>
                      <a:pt x="2458" y="92"/>
                    </a:lnTo>
                    <a:lnTo>
                      <a:pt x="2460" y="86"/>
                    </a:lnTo>
                    <a:lnTo>
                      <a:pt x="2461" y="79"/>
                    </a:lnTo>
                    <a:lnTo>
                      <a:pt x="2461" y="71"/>
                    </a:lnTo>
                    <a:lnTo>
                      <a:pt x="2461" y="71"/>
                    </a:lnTo>
                    <a:lnTo>
                      <a:pt x="2461" y="64"/>
                    </a:lnTo>
                    <a:lnTo>
                      <a:pt x="2460" y="57"/>
                    </a:lnTo>
                    <a:lnTo>
                      <a:pt x="2458" y="50"/>
                    </a:lnTo>
                    <a:lnTo>
                      <a:pt x="2455" y="44"/>
                    </a:lnTo>
                    <a:lnTo>
                      <a:pt x="2452" y="38"/>
                    </a:lnTo>
                    <a:lnTo>
                      <a:pt x="2448" y="32"/>
                    </a:lnTo>
                    <a:lnTo>
                      <a:pt x="2443" y="26"/>
                    </a:lnTo>
                    <a:lnTo>
                      <a:pt x="2438" y="21"/>
                    </a:lnTo>
                    <a:lnTo>
                      <a:pt x="2432" y="17"/>
                    </a:lnTo>
                    <a:lnTo>
                      <a:pt x="2426" y="13"/>
                    </a:lnTo>
                    <a:lnTo>
                      <a:pt x="2419" y="8"/>
                    </a:lnTo>
                    <a:lnTo>
                      <a:pt x="2412" y="6"/>
                    </a:lnTo>
                    <a:lnTo>
                      <a:pt x="2405" y="3"/>
                    </a:lnTo>
                    <a:lnTo>
                      <a:pt x="2396" y="2"/>
                    </a:lnTo>
                    <a:lnTo>
                      <a:pt x="2389" y="1"/>
                    </a:lnTo>
                    <a:lnTo>
                      <a:pt x="2381" y="0"/>
                    </a:lnTo>
                    <a:lnTo>
                      <a:pt x="238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3" name="Freeform 34">
                <a:extLst>
                  <a:ext uri="{FF2B5EF4-FFF2-40B4-BE49-F238E27FC236}">
                    <a16:creationId xmlns:a16="http://schemas.microsoft.com/office/drawing/2014/main" id="{255A9A84-0E34-4774-9192-BE08FB2A18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1429" y="3670298"/>
                <a:ext cx="515938" cy="374649"/>
              </a:xfrm>
              <a:custGeom>
                <a:avLst/>
                <a:gdLst>
                  <a:gd name="T0" fmla="*/ 2269 w 2273"/>
                  <a:gd name="T1" fmla="*/ 1128 h 1646"/>
                  <a:gd name="T2" fmla="*/ 2198 w 2273"/>
                  <a:gd name="T3" fmla="*/ 1249 h 1646"/>
                  <a:gd name="T4" fmla="*/ 1933 w 2273"/>
                  <a:gd name="T5" fmla="*/ 1512 h 1646"/>
                  <a:gd name="T6" fmla="*/ 1865 w 2273"/>
                  <a:gd name="T7" fmla="*/ 1558 h 1646"/>
                  <a:gd name="T8" fmla="*/ 1801 w 2273"/>
                  <a:gd name="T9" fmla="*/ 1561 h 1646"/>
                  <a:gd name="T10" fmla="*/ 1719 w 2273"/>
                  <a:gd name="T11" fmla="*/ 1518 h 1646"/>
                  <a:gd name="T12" fmla="*/ 1557 w 2273"/>
                  <a:gd name="T13" fmla="*/ 1364 h 1646"/>
                  <a:gd name="T14" fmla="*/ 1454 w 2273"/>
                  <a:gd name="T15" fmla="*/ 1299 h 1646"/>
                  <a:gd name="T16" fmla="*/ 1378 w 2273"/>
                  <a:gd name="T17" fmla="*/ 1289 h 1646"/>
                  <a:gd name="T18" fmla="*/ 1294 w 2273"/>
                  <a:gd name="T19" fmla="*/ 1316 h 1646"/>
                  <a:gd name="T20" fmla="*/ 1199 w 2273"/>
                  <a:gd name="T21" fmla="*/ 1391 h 1646"/>
                  <a:gd name="T22" fmla="*/ 1039 w 2273"/>
                  <a:gd name="T23" fmla="*/ 1566 h 1646"/>
                  <a:gd name="T24" fmla="*/ 949 w 2273"/>
                  <a:gd name="T25" fmla="*/ 1626 h 1646"/>
                  <a:gd name="T26" fmla="*/ 845 w 2273"/>
                  <a:gd name="T27" fmla="*/ 1646 h 1646"/>
                  <a:gd name="T28" fmla="*/ 717 w 2273"/>
                  <a:gd name="T29" fmla="*/ 1612 h 1646"/>
                  <a:gd name="T30" fmla="*/ 587 w 2273"/>
                  <a:gd name="T31" fmla="*/ 1534 h 1646"/>
                  <a:gd name="T32" fmla="*/ 443 w 2273"/>
                  <a:gd name="T33" fmla="*/ 1464 h 1646"/>
                  <a:gd name="T34" fmla="*/ 328 w 2273"/>
                  <a:gd name="T35" fmla="*/ 1447 h 1646"/>
                  <a:gd name="T36" fmla="*/ 238 w 2273"/>
                  <a:gd name="T37" fmla="*/ 1466 h 1646"/>
                  <a:gd name="T38" fmla="*/ 141 w 2273"/>
                  <a:gd name="T39" fmla="*/ 1529 h 1646"/>
                  <a:gd name="T40" fmla="*/ 73 w 2273"/>
                  <a:gd name="T41" fmla="*/ 1567 h 1646"/>
                  <a:gd name="T42" fmla="*/ 23 w 2273"/>
                  <a:gd name="T43" fmla="*/ 1531 h 1646"/>
                  <a:gd name="T44" fmla="*/ 0 w 2273"/>
                  <a:gd name="T45" fmla="*/ 1453 h 1646"/>
                  <a:gd name="T46" fmla="*/ 7 w 2273"/>
                  <a:gd name="T47" fmla="*/ 731 h 1646"/>
                  <a:gd name="T48" fmla="*/ 54 w 2273"/>
                  <a:gd name="T49" fmla="*/ 653 h 1646"/>
                  <a:gd name="T50" fmla="*/ 144 w 2273"/>
                  <a:gd name="T51" fmla="*/ 583 h 1646"/>
                  <a:gd name="T52" fmla="*/ 297 w 2273"/>
                  <a:gd name="T53" fmla="*/ 510 h 1646"/>
                  <a:gd name="T54" fmla="*/ 588 w 2273"/>
                  <a:gd name="T55" fmla="*/ 182 h 1646"/>
                  <a:gd name="T56" fmla="*/ 600 w 2273"/>
                  <a:gd name="T57" fmla="*/ 138 h 1646"/>
                  <a:gd name="T58" fmla="*/ 637 w 2273"/>
                  <a:gd name="T59" fmla="*/ 101 h 1646"/>
                  <a:gd name="T60" fmla="*/ 681 w 2273"/>
                  <a:gd name="T61" fmla="*/ 91 h 1646"/>
                  <a:gd name="T62" fmla="*/ 731 w 2273"/>
                  <a:gd name="T63" fmla="*/ 107 h 1646"/>
                  <a:gd name="T64" fmla="*/ 764 w 2273"/>
                  <a:gd name="T65" fmla="*/ 147 h 1646"/>
                  <a:gd name="T66" fmla="*/ 772 w 2273"/>
                  <a:gd name="T67" fmla="*/ 406 h 1646"/>
                  <a:gd name="T68" fmla="*/ 1045 w 2273"/>
                  <a:gd name="T69" fmla="*/ 91 h 1646"/>
                  <a:gd name="T70" fmla="*/ 1061 w 2273"/>
                  <a:gd name="T71" fmla="*/ 40 h 1646"/>
                  <a:gd name="T72" fmla="*/ 1101 w 2273"/>
                  <a:gd name="T73" fmla="*/ 7 h 1646"/>
                  <a:gd name="T74" fmla="*/ 1146 w 2273"/>
                  <a:gd name="T75" fmla="*/ 0 h 1646"/>
                  <a:gd name="T76" fmla="*/ 1195 w 2273"/>
                  <a:gd name="T77" fmla="*/ 21 h 1646"/>
                  <a:gd name="T78" fmla="*/ 1224 w 2273"/>
                  <a:gd name="T79" fmla="*/ 64 h 1646"/>
                  <a:gd name="T80" fmla="*/ 1299 w 2273"/>
                  <a:gd name="T81" fmla="*/ 389 h 1646"/>
                  <a:gd name="T82" fmla="*/ 1502 w 2273"/>
                  <a:gd name="T83" fmla="*/ 173 h 1646"/>
                  <a:gd name="T84" fmla="*/ 1522 w 2273"/>
                  <a:gd name="T85" fmla="*/ 124 h 1646"/>
                  <a:gd name="T86" fmla="*/ 1566 w 2273"/>
                  <a:gd name="T87" fmla="*/ 95 h 1646"/>
                  <a:gd name="T88" fmla="*/ 1611 w 2273"/>
                  <a:gd name="T89" fmla="*/ 93 h 1646"/>
                  <a:gd name="T90" fmla="*/ 1658 w 2273"/>
                  <a:gd name="T91" fmla="*/ 117 h 1646"/>
                  <a:gd name="T92" fmla="*/ 1683 w 2273"/>
                  <a:gd name="T93" fmla="*/ 163 h 1646"/>
                  <a:gd name="T94" fmla="*/ 1811 w 2273"/>
                  <a:gd name="T95" fmla="*/ 460 h 1646"/>
                  <a:gd name="T96" fmla="*/ 2070 w 2273"/>
                  <a:gd name="T97" fmla="*/ 550 h 1646"/>
                  <a:gd name="T98" fmla="*/ 2180 w 2273"/>
                  <a:gd name="T99" fmla="*/ 617 h 1646"/>
                  <a:gd name="T100" fmla="*/ 2249 w 2273"/>
                  <a:gd name="T101" fmla="*/ 691 h 1646"/>
                  <a:gd name="T102" fmla="*/ 2273 w 2273"/>
                  <a:gd name="T103" fmla="*/ 771 h 1646"/>
                  <a:gd name="T104" fmla="*/ 292 w 2273"/>
                  <a:gd name="T105" fmla="*/ 869 h 1646"/>
                  <a:gd name="T106" fmla="*/ 242 w 2273"/>
                  <a:gd name="T107" fmla="*/ 832 h 1646"/>
                  <a:gd name="T108" fmla="*/ 202 w 2273"/>
                  <a:gd name="T109" fmla="*/ 842 h 1646"/>
                  <a:gd name="T110" fmla="*/ 175 w 2273"/>
                  <a:gd name="T111" fmla="*/ 892 h 1646"/>
                  <a:gd name="T112" fmla="*/ 185 w 2273"/>
                  <a:gd name="T113" fmla="*/ 1231 h 1646"/>
                  <a:gd name="T114" fmla="*/ 236 w 2273"/>
                  <a:gd name="T115" fmla="*/ 1258 h 1646"/>
                  <a:gd name="T116" fmla="*/ 279 w 2273"/>
                  <a:gd name="T117" fmla="*/ 1240 h 1646"/>
                  <a:gd name="T118" fmla="*/ 297 w 2273"/>
                  <a:gd name="T119" fmla="*/ 892 h 1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3" h="1646">
                    <a:moveTo>
                      <a:pt x="2273" y="771"/>
                    </a:moveTo>
                    <a:lnTo>
                      <a:pt x="2273" y="771"/>
                    </a:lnTo>
                    <a:lnTo>
                      <a:pt x="2273" y="1085"/>
                    </a:lnTo>
                    <a:lnTo>
                      <a:pt x="2273" y="1085"/>
                    </a:lnTo>
                    <a:lnTo>
                      <a:pt x="2272" y="1107"/>
                    </a:lnTo>
                    <a:lnTo>
                      <a:pt x="2269" y="1128"/>
                    </a:lnTo>
                    <a:lnTo>
                      <a:pt x="2263" y="1148"/>
                    </a:lnTo>
                    <a:lnTo>
                      <a:pt x="2255" y="1168"/>
                    </a:lnTo>
                    <a:lnTo>
                      <a:pt x="2246" y="1187"/>
                    </a:lnTo>
                    <a:lnTo>
                      <a:pt x="2232" y="1207"/>
                    </a:lnTo>
                    <a:lnTo>
                      <a:pt x="2216" y="1228"/>
                    </a:lnTo>
                    <a:lnTo>
                      <a:pt x="2198" y="1249"/>
                    </a:lnTo>
                    <a:lnTo>
                      <a:pt x="2176" y="1272"/>
                    </a:lnTo>
                    <a:lnTo>
                      <a:pt x="2152" y="1297"/>
                    </a:lnTo>
                    <a:lnTo>
                      <a:pt x="2094" y="1355"/>
                    </a:lnTo>
                    <a:lnTo>
                      <a:pt x="2020" y="1426"/>
                    </a:lnTo>
                    <a:lnTo>
                      <a:pt x="1933" y="1512"/>
                    </a:lnTo>
                    <a:lnTo>
                      <a:pt x="1933" y="1512"/>
                    </a:lnTo>
                    <a:lnTo>
                      <a:pt x="1922" y="1523"/>
                    </a:lnTo>
                    <a:lnTo>
                      <a:pt x="1910" y="1533"/>
                    </a:lnTo>
                    <a:lnTo>
                      <a:pt x="1899" y="1541"/>
                    </a:lnTo>
                    <a:lnTo>
                      <a:pt x="1887" y="1548"/>
                    </a:lnTo>
                    <a:lnTo>
                      <a:pt x="1876" y="1554"/>
                    </a:lnTo>
                    <a:lnTo>
                      <a:pt x="1865" y="1558"/>
                    </a:lnTo>
                    <a:lnTo>
                      <a:pt x="1854" y="1561"/>
                    </a:lnTo>
                    <a:lnTo>
                      <a:pt x="1843" y="1564"/>
                    </a:lnTo>
                    <a:lnTo>
                      <a:pt x="1833" y="1565"/>
                    </a:lnTo>
                    <a:lnTo>
                      <a:pt x="1822" y="1565"/>
                    </a:lnTo>
                    <a:lnTo>
                      <a:pt x="1812" y="1564"/>
                    </a:lnTo>
                    <a:lnTo>
                      <a:pt x="1801" y="1561"/>
                    </a:lnTo>
                    <a:lnTo>
                      <a:pt x="1791" y="1559"/>
                    </a:lnTo>
                    <a:lnTo>
                      <a:pt x="1780" y="1555"/>
                    </a:lnTo>
                    <a:lnTo>
                      <a:pt x="1770" y="1551"/>
                    </a:lnTo>
                    <a:lnTo>
                      <a:pt x="1760" y="1546"/>
                    </a:lnTo>
                    <a:lnTo>
                      <a:pt x="1739" y="1533"/>
                    </a:lnTo>
                    <a:lnTo>
                      <a:pt x="1719" y="1518"/>
                    </a:lnTo>
                    <a:lnTo>
                      <a:pt x="1699" y="1502"/>
                    </a:lnTo>
                    <a:lnTo>
                      <a:pt x="1680" y="1484"/>
                    </a:lnTo>
                    <a:lnTo>
                      <a:pt x="1640" y="1444"/>
                    </a:lnTo>
                    <a:lnTo>
                      <a:pt x="1599" y="1403"/>
                    </a:lnTo>
                    <a:lnTo>
                      <a:pt x="1578" y="1383"/>
                    </a:lnTo>
                    <a:lnTo>
                      <a:pt x="1557" y="1364"/>
                    </a:lnTo>
                    <a:lnTo>
                      <a:pt x="1535" y="1346"/>
                    </a:lnTo>
                    <a:lnTo>
                      <a:pt x="1513" y="1330"/>
                    </a:lnTo>
                    <a:lnTo>
                      <a:pt x="1490" y="1316"/>
                    </a:lnTo>
                    <a:lnTo>
                      <a:pt x="1478" y="1310"/>
                    </a:lnTo>
                    <a:lnTo>
                      <a:pt x="1466" y="1304"/>
                    </a:lnTo>
                    <a:lnTo>
                      <a:pt x="1454" y="1299"/>
                    </a:lnTo>
                    <a:lnTo>
                      <a:pt x="1442" y="1295"/>
                    </a:lnTo>
                    <a:lnTo>
                      <a:pt x="1430" y="1292"/>
                    </a:lnTo>
                    <a:lnTo>
                      <a:pt x="1418" y="1290"/>
                    </a:lnTo>
                    <a:lnTo>
                      <a:pt x="1404" y="1288"/>
                    </a:lnTo>
                    <a:lnTo>
                      <a:pt x="1391" y="1288"/>
                    </a:lnTo>
                    <a:lnTo>
                      <a:pt x="1378" y="1289"/>
                    </a:lnTo>
                    <a:lnTo>
                      <a:pt x="1365" y="1290"/>
                    </a:lnTo>
                    <a:lnTo>
                      <a:pt x="1350" y="1293"/>
                    </a:lnTo>
                    <a:lnTo>
                      <a:pt x="1337" y="1296"/>
                    </a:lnTo>
                    <a:lnTo>
                      <a:pt x="1323" y="1301"/>
                    </a:lnTo>
                    <a:lnTo>
                      <a:pt x="1308" y="1308"/>
                    </a:lnTo>
                    <a:lnTo>
                      <a:pt x="1294" y="1316"/>
                    </a:lnTo>
                    <a:lnTo>
                      <a:pt x="1279" y="1324"/>
                    </a:lnTo>
                    <a:lnTo>
                      <a:pt x="1263" y="1335"/>
                    </a:lnTo>
                    <a:lnTo>
                      <a:pt x="1248" y="1347"/>
                    </a:lnTo>
                    <a:lnTo>
                      <a:pt x="1232" y="1360"/>
                    </a:lnTo>
                    <a:lnTo>
                      <a:pt x="1215" y="1376"/>
                    </a:lnTo>
                    <a:lnTo>
                      <a:pt x="1199" y="1391"/>
                    </a:lnTo>
                    <a:lnTo>
                      <a:pt x="1183" y="1410"/>
                    </a:lnTo>
                    <a:lnTo>
                      <a:pt x="1183" y="1410"/>
                    </a:lnTo>
                    <a:lnTo>
                      <a:pt x="1124" y="1477"/>
                    </a:lnTo>
                    <a:lnTo>
                      <a:pt x="1096" y="1509"/>
                    </a:lnTo>
                    <a:lnTo>
                      <a:pt x="1067" y="1538"/>
                    </a:lnTo>
                    <a:lnTo>
                      <a:pt x="1039" y="1566"/>
                    </a:lnTo>
                    <a:lnTo>
                      <a:pt x="1024" y="1577"/>
                    </a:lnTo>
                    <a:lnTo>
                      <a:pt x="1010" y="1590"/>
                    </a:lnTo>
                    <a:lnTo>
                      <a:pt x="995" y="1600"/>
                    </a:lnTo>
                    <a:lnTo>
                      <a:pt x="980" y="1610"/>
                    </a:lnTo>
                    <a:lnTo>
                      <a:pt x="965" y="1618"/>
                    </a:lnTo>
                    <a:lnTo>
                      <a:pt x="949" y="1626"/>
                    </a:lnTo>
                    <a:lnTo>
                      <a:pt x="933" y="1633"/>
                    </a:lnTo>
                    <a:lnTo>
                      <a:pt x="916" y="1638"/>
                    </a:lnTo>
                    <a:lnTo>
                      <a:pt x="900" y="1642"/>
                    </a:lnTo>
                    <a:lnTo>
                      <a:pt x="882" y="1645"/>
                    </a:lnTo>
                    <a:lnTo>
                      <a:pt x="864" y="1646"/>
                    </a:lnTo>
                    <a:lnTo>
                      <a:pt x="845" y="1646"/>
                    </a:lnTo>
                    <a:lnTo>
                      <a:pt x="826" y="1645"/>
                    </a:lnTo>
                    <a:lnTo>
                      <a:pt x="806" y="1642"/>
                    </a:lnTo>
                    <a:lnTo>
                      <a:pt x="785" y="1637"/>
                    </a:lnTo>
                    <a:lnTo>
                      <a:pt x="763" y="1631"/>
                    </a:lnTo>
                    <a:lnTo>
                      <a:pt x="741" y="1622"/>
                    </a:lnTo>
                    <a:lnTo>
                      <a:pt x="717" y="1612"/>
                    </a:lnTo>
                    <a:lnTo>
                      <a:pt x="693" y="1600"/>
                    </a:lnTo>
                    <a:lnTo>
                      <a:pt x="668" y="1587"/>
                    </a:lnTo>
                    <a:lnTo>
                      <a:pt x="642" y="1571"/>
                    </a:lnTo>
                    <a:lnTo>
                      <a:pt x="615" y="1552"/>
                    </a:lnTo>
                    <a:lnTo>
                      <a:pt x="615" y="1552"/>
                    </a:lnTo>
                    <a:lnTo>
                      <a:pt x="587" y="1534"/>
                    </a:lnTo>
                    <a:lnTo>
                      <a:pt x="561" y="1518"/>
                    </a:lnTo>
                    <a:lnTo>
                      <a:pt x="535" y="1504"/>
                    </a:lnTo>
                    <a:lnTo>
                      <a:pt x="511" y="1492"/>
                    </a:lnTo>
                    <a:lnTo>
                      <a:pt x="488" y="1481"/>
                    </a:lnTo>
                    <a:lnTo>
                      <a:pt x="465" y="1472"/>
                    </a:lnTo>
                    <a:lnTo>
                      <a:pt x="443" y="1464"/>
                    </a:lnTo>
                    <a:lnTo>
                      <a:pt x="422" y="1459"/>
                    </a:lnTo>
                    <a:lnTo>
                      <a:pt x="402" y="1453"/>
                    </a:lnTo>
                    <a:lnTo>
                      <a:pt x="382" y="1450"/>
                    </a:lnTo>
                    <a:lnTo>
                      <a:pt x="363" y="1448"/>
                    </a:lnTo>
                    <a:lnTo>
                      <a:pt x="345" y="1447"/>
                    </a:lnTo>
                    <a:lnTo>
                      <a:pt x="328" y="1447"/>
                    </a:lnTo>
                    <a:lnTo>
                      <a:pt x="312" y="1448"/>
                    </a:lnTo>
                    <a:lnTo>
                      <a:pt x="296" y="1450"/>
                    </a:lnTo>
                    <a:lnTo>
                      <a:pt x="280" y="1453"/>
                    </a:lnTo>
                    <a:lnTo>
                      <a:pt x="267" y="1457"/>
                    </a:lnTo>
                    <a:lnTo>
                      <a:pt x="252" y="1462"/>
                    </a:lnTo>
                    <a:lnTo>
                      <a:pt x="238" y="1466"/>
                    </a:lnTo>
                    <a:lnTo>
                      <a:pt x="226" y="1472"/>
                    </a:lnTo>
                    <a:lnTo>
                      <a:pt x="213" y="1479"/>
                    </a:lnTo>
                    <a:lnTo>
                      <a:pt x="202" y="1485"/>
                    </a:lnTo>
                    <a:lnTo>
                      <a:pt x="179" y="1498"/>
                    </a:lnTo>
                    <a:lnTo>
                      <a:pt x="160" y="1513"/>
                    </a:lnTo>
                    <a:lnTo>
                      <a:pt x="141" y="1529"/>
                    </a:lnTo>
                    <a:lnTo>
                      <a:pt x="107" y="1556"/>
                    </a:lnTo>
                    <a:lnTo>
                      <a:pt x="107" y="1556"/>
                    </a:lnTo>
                    <a:lnTo>
                      <a:pt x="99" y="1562"/>
                    </a:lnTo>
                    <a:lnTo>
                      <a:pt x="90" y="1566"/>
                    </a:lnTo>
                    <a:lnTo>
                      <a:pt x="81" y="1567"/>
                    </a:lnTo>
                    <a:lnTo>
                      <a:pt x="73" y="1567"/>
                    </a:lnTo>
                    <a:lnTo>
                      <a:pt x="63" y="1565"/>
                    </a:lnTo>
                    <a:lnTo>
                      <a:pt x="55" y="1561"/>
                    </a:lnTo>
                    <a:lnTo>
                      <a:pt x="46" y="1555"/>
                    </a:lnTo>
                    <a:lnTo>
                      <a:pt x="38" y="1549"/>
                    </a:lnTo>
                    <a:lnTo>
                      <a:pt x="30" y="1540"/>
                    </a:lnTo>
                    <a:lnTo>
                      <a:pt x="23" y="1531"/>
                    </a:lnTo>
                    <a:lnTo>
                      <a:pt x="16" y="1520"/>
                    </a:lnTo>
                    <a:lnTo>
                      <a:pt x="11" y="1509"/>
                    </a:lnTo>
                    <a:lnTo>
                      <a:pt x="7" y="1496"/>
                    </a:lnTo>
                    <a:lnTo>
                      <a:pt x="3" y="1483"/>
                    </a:lnTo>
                    <a:lnTo>
                      <a:pt x="1" y="1468"/>
                    </a:lnTo>
                    <a:lnTo>
                      <a:pt x="0" y="1453"/>
                    </a:lnTo>
                    <a:lnTo>
                      <a:pt x="0" y="1453"/>
                    </a:lnTo>
                    <a:lnTo>
                      <a:pt x="0" y="771"/>
                    </a:lnTo>
                    <a:lnTo>
                      <a:pt x="0" y="771"/>
                    </a:lnTo>
                    <a:lnTo>
                      <a:pt x="1" y="757"/>
                    </a:lnTo>
                    <a:lnTo>
                      <a:pt x="3" y="743"/>
                    </a:lnTo>
                    <a:lnTo>
                      <a:pt x="7" y="731"/>
                    </a:lnTo>
                    <a:lnTo>
                      <a:pt x="11" y="717"/>
                    </a:lnTo>
                    <a:lnTo>
                      <a:pt x="17" y="704"/>
                    </a:lnTo>
                    <a:lnTo>
                      <a:pt x="24" y="691"/>
                    </a:lnTo>
                    <a:lnTo>
                      <a:pt x="33" y="678"/>
                    </a:lnTo>
                    <a:lnTo>
                      <a:pt x="43" y="666"/>
                    </a:lnTo>
                    <a:lnTo>
                      <a:pt x="54" y="653"/>
                    </a:lnTo>
                    <a:lnTo>
                      <a:pt x="66" y="641"/>
                    </a:lnTo>
                    <a:lnTo>
                      <a:pt x="80" y="629"/>
                    </a:lnTo>
                    <a:lnTo>
                      <a:pt x="94" y="617"/>
                    </a:lnTo>
                    <a:lnTo>
                      <a:pt x="109" y="606"/>
                    </a:lnTo>
                    <a:lnTo>
                      <a:pt x="126" y="594"/>
                    </a:lnTo>
                    <a:lnTo>
                      <a:pt x="144" y="583"/>
                    </a:lnTo>
                    <a:lnTo>
                      <a:pt x="163" y="571"/>
                    </a:lnTo>
                    <a:lnTo>
                      <a:pt x="183" y="561"/>
                    </a:lnTo>
                    <a:lnTo>
                      <a:pt x="204" y="550"/>
                    </a:lnTo>
                    <a:lnTo>
                      <a:pt x="226" y="540"/>
                    </a:lnTo>
                    <a:lnTo>
                      <a:pt x="249" y="530"/>
                    </a:lnTo>
                    <a:lnTo>
                      <a:pt x="297" y="510"/>
                    </a:lnTo>
                    <a:lnTo>
                      <a:pt x="349" y="493"/>
                    </a:lnTo>
                    <a:lnTo>
                      <a:pt x="404" y="476"/>
                    </a:lnTo>
                    <a:lnTo>
                      <a:pt x="463" y="460"/>
                    </a:lnTo>
                    <a:lnTo>
                      <a:pt x="524" y="445"/>
                    </a:lnTo>
                    <a:lnTo>
                      <a:pt x="588" y="433"/>
                    </a:lnTo>
                    <a:lnTo>
                      <a:pt x="588" y="182"/>
                    </a:lnTo>
                    <a:lnTo>
                      <a:pt x="588" y="182"/>
                    </a:lnTo>
                    <a:lnTo>
                      <a:pt x="589" y="173"/>
                    </a:lnTo>
                    <a:lnTo>
                      <a:pt x="590" y="163"/>
                    </a:lnTo>
                    <a:lnTo>
                      <a:pt x="593" y="155"/>
                    </a:lnTo>
                    <a:lnTo>
                      <a:pt x="596" y="147"/>
                    </a:lnTo>
                    <a:lnTo>
                      <a:pt x="600" y="138"/>
                    </a:lnTo>
                    <a:lnTo>
                      <a:pt x="604" y="131"/>
                    </a:lnTo>
                    <a:lnTo>
                      <a:pt x="609" y="124"/>
                    </a:lnTo>
                    <a:lnTo>
                      <a:pt x="616" y="117"/>
                    </a:lnTo>
                    <a:lnTo>
                      <a:pt x="622" y="112"/>
                    </a:lnTo>
                    <a:lnTo>
                      <a:pt x="629" y="107"/>
                    </a:lnTo>
                    <a:lnTo>
                      <a:pt x="637" y="101"/>
                    </a:lnTo>
                    <a:lnTo>
                      <a:pt x="645" y="98"/>
                    </a:lnTo>
                    <a:lnTo>
                      <a:pt x="653" y="95"/>
                    </a:lnTo>
                    <a:lnTo>
                      <a:pt x="662" y="93"/>
                    </a:lnTo>
                    <a:lnTo>
                      <a:pt x="671" y="91"/>
                    </a:lnTo>
                    <a:lnTo>
                      <a:pt x="681" y="91"/>
                    </a:lnTo>
                    <a:lnTo>
                      <a:pt x="681" y="91"/>
                    </a:lnTo>
                    <a:lnTo>
                      <a:pt x="689" y="91"/>
                    </a:lnTo>
                    <a:lnTo>
                      <a:pt x="698" y="93"/>
                    </a:lnTo>
                    <a:lnTo>
                      <a:pt x="707" y="95"/>
                    </a:lnTo>
                    <a:lnTo>
                      <a:pt x="715" y="98"/>
                    </a:lnTo>
                    <a:lnTo>
                      <a:pt x="724" y="101"/>
                    </a:lnTo>
                    <a:lnTo>
                      <a:pt x="731" y="107"/>
                    </a:lnTo>
                    <a:lnTo>
                      <a:pt x="738" y="112"/>
                    </a:lnTo>
                    <a:lnTo>
                      <a:pt x="745" y="117"/>
                    </a:lnTo>
                    <a:lnTo>
                      <a:pt x="751" y="124"/>
                    </a:lnTo>
                    <a:lnTo>
                      <a:pt x="756" y="131"/>
                    </a:lnTo>
                    <a:lnTo>
                      <a:pt x="760" y="138"/>
                    </a:lnTo>
                    <a:lnTo>
                      <a:pt x="764" y="147"/>
                    </a:lnTo>
                    <a:lnTo>
                      <a:pt x="768" y="155"/>
                    </a:lnTo>
                    <a:lnTo>
                      <a:pt x="770" y="163"/>
                    </a:lnTo>
                    <a:lnTo>
                      <a:pt x="771" y="173"/>
                    </a:lnTo>
                    <a:lnTo>
                      <a:pt x="772" y="182"/>
                    </a:lnTo>
                    <a:lnTo>
                      <a:pt x="772" y="406"/>
                    </a:lnTo>
                    <a:lnTo>
                      <a:pt x="772" y="406"/>
                    </a:lnTo>
                    <a:lnTo>
                      <a:pt x="838" y="398"/>
                    </a:lnTo>
                    <a:lnTo>
                      <a:pt x="905" y="393"/>
                    </a:lnTo>
                    <a:lnTo>
                      <a:pt x="975" y="389"/>
                    </a:lnTo>
                    <a:lnTo>
                      <a:pt x="1045" y="387"/>
                    </a:lnTo>
                    <a:lnTo>
                      <a:pt x="1045" y="91"/>
                    </a:lnTo>
                    <a:lnTo>
                      <a:pt x="1045" y="91"/>
                    </a:lnTo>
                    <a:lnTo>
                      <a:pt x="1045" y="81"/>
                    </a:lnTo>
                    <a:lnTo>
                      <a:pt x="1047" y="72"/>
                    </a:lnTo>
                    <a:lnTo>
                      <a:pt x="1050" y="64"/>
                    </a:lnTo>
                    <a:lnTo>
                      <a:pt x="1053" y="55"/>
                    </a:lnTo>
                    <a:lnTo>
                      <a:pt x="1057" y="47"/>
                    </a:lnTo>
                    <a:lnTo>
                      <a:pt x="1061" y="40"/>
                    </a:lnTo>
                    <a:lnTo>
                      <a:pt x="1066" y="32"/>
                    </a:lnTo>
                    <a:lnTo>
                      <a:pt x="1073" y="26"/>
                    </a:lnTo>
                    <a:lnTo>
                      <a:pt x="1079" y="21"/>
                    </a:lnTo>
                    <a:lnTo>
                      <a:pt x="1085" y="15"/>
                    </a:lnTo>
                    <a:lnTo>
                      <a:pt x="1094" y="10"/>
                    </a:lnTo>
                    <a:lnTo>
                      <a:pt x="1101" y="7"/>
                    </a:lnTo>
                    <a:lnTo>
                      <a:pt x="1109" y="4"/>
                    </a:lnTo>
                    <a:lnTo>
                      <a:pt x="1119" y="2"/>
                    </a:lnTo>
                    <a:lnTo>
                      <a:pt x="112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46" y="0"/>
                    </a:lnTo>
                    <a:lnTo>
                      <a:pt x="1155" y="2"/>
                    </a:lnTo>
                    <a:lnTo>
                      <a:pt x="1164" y="4"/>
                    </a:lnTo>
                    <a:lnTo>
                      <a:pt x="1172" y="7"/>
                    </a:lnTo>
                    <a:lnTo>
                      <a:pt x="1181" y="10"/>
                    </a:lnTo>
                    <a:lnTo>
                      <a:pt x="1188" y="15"/>
                    </a:lnTo>
                    <a:lnTo>
                      <a:pt x="1195" y="21"/>
                    </a:lnTo>
                    <a:lnTo>
                      <a:pt x="1202" y="26"/>
                    </a:lnTo>
                    <a:lnTo>
                      <a:pt x="1207" y="32"/>
                    </a:lnTo>
                    <a:lnTo>
                      <a:pt x="1212" y="40"/>
                    </a:lnTo>
                    <a:lnTo>
                      <a:pt x="1217" y="47"/>
                    </a:lnTo>
                    <a:lnTo>
                      <a:pt x="1220" y="55"/>
                    </a:lnTo>
                    <a:lnTo>
                      <a:pt x="1224" y="64"/>
                    </a:lnTo>
                    <a:lnTo>
                      <a:pt x="1226" y="72"/>
                    </a:lnTo>
                    <a:lnTo>
                      <a:pt x="1228" y="81"/>
                    </a:lnTo>
                    <a:lnTo>
                      <a:pt x="1228" y="91"/>
                    </a:lnTo>
                    <a:lnTo>
                      <a:pt x="1228" y="387"/>
                    </a:lnTo>
                    <a:lnTo>
                      <a:pt x="1228" y="387"/>
                    </a:lnTo>
                    <a:lnTo>
                      <a:pt x="1299" y="389"/>
                    </a:lnTo>
                    <a:lnTo>
                      <a:pt x="1368" y="393"/>
                    </a:lnTo>
                    <a:lnTo>
                      <a:pt x="1435" y="398"/>
                    </a:lnTo>
                    <a:lnTo>
                      <a:pt x="1502" y="406"/>
                    </a:lnTo>
                    <a:lnTo>
                      <a:pt x="1502" y="182"/>
                    </a:lnTo>
                    <a:lnTo>
                      <a:pt x="1502" y="182"/>
                    </a:lnTo>
                    <a:lnTo>
                      <a:pt x="1502" y="173"/>
                    </a:lnTo>
                    <a:lnTo>
                      <a:pt x="1503" y="163"/>
                    </a:lnTo>
                    <a:lnTo>
                      <a:pt x="1506" y="155"/>
                    </a:lnTo>
                    <a:lnTo>
                      <a:pt x="1509" y="147"/>
                    </a:lnTo>
                    <a:lnTo>
                      <a:pt x="1513" y="138"/>
                    </a:lnTo>
                    <a:lnTo>
                      <a:pt x="1517" y="131"/>
                    </a:lnTo>
                    <a:lnTo>
                      <a:pt x="1522" y="124"/>
                    </a:lnTo>
                    <a:lnTo>
                      <a:pt x="1529" y="117"/>
                    </a:lnTo>
                    <a:lnTo>
                      <a:pt x="1535" y="112"/>
                    </a:lnTo>
                    <a:lnTo>
                      <a:pt x="1542" y="107"/>
                    </a:lnTo>
                    <a:lnTo>
                      <a:pt x="1550" y="101"/>
                    </a:lnTo>
                    <a:lnTo>
                      <a:pt x="1558" y="98"/>
                    </a:lnTo>
                    <a:lnTo>
                      <a:pt x="1566" y="95"/>
                    </a:lnTo>
                    <a:lnTo>
                      <a:pt x="1575" y="93"/>
                    </a:lnTo>
                    <a:lnTo>
                      <a:pt x="1584" y="91"/>
                    </a:lnTo>
                    <a:lnTo>
                      <a:pt x="1594" y="91"/>
                    </a:lnTo>
                    <a:lnTo>
                      <a:pt x="1594" y="91"/>
                    </a:lnTo>
                    <a:lnTo>
                      <a:pt x="1603" y="91"/>
                    </a:lnTo>
                    <a:lnTo>
                      <a:pt x="1611" y="93"/>
                    </a:lnTo>
                    <a:lnTo>
                      <a:pt x="1621" y="95"/>
                    </a:lnTo>
                    <a:lnTo>
                      <a:pt x="1629" y="98"/>
                    </a:lnTo>
                    <a:lnTo>
                      <a:pt x="1637" y="101"/>
                    </a:lnTo>
                    <a:lnTo>
                      <a:pt x="1644" y="107"/>
                    </a:lnTo>
                    <a:lnTo>
                      <a:pt x="1651" y="112"/>
                    </a:lnTo>
                    <a:lnTo>
                      <a:pt x="1658" y="117"/>
                    </a:lnTo>
                    <a:lnTo>
                      <a:pt x="1664" y="124"/>
                    </a:lnTo>
                    <a:lnTo>
                      <a:pt x="1669" y="131"/>
                    </a:lnTo>
                    <a:lnTo>
                      <a:pt x="1673" y="138"/>
                    </a:lnTo>
                    <a:lnTo>
                      <a:pt x="1677" y="147"/>
                    </a:lnTo>
                    <a:lnTo>
                      <a:pt x="1681" y="155"/>
                    </a:lnTo>
                    <a:lnTo>
                      <a:pt x="1683" y="163"/>
                    </a:lnTo>
                    <a:lnTo>
                      <a:pt x="1684" y="173"/>
                    </a:lnTo>
                    <a:lnTo>
                      <a:pt x="1685" y="182"/>
                    </a:lnTo>
                    <a:lnTo>
                      <a:pt x="1685" y="433"/>
                    </a:lnTo>
                    <a:lnTo>
                      <a:pt x="1685" y="433"/>
                    </a:lnTo>
                    <a:lnTo>
                      <a:pt x="1749" y="445"/>
                    </a:lnTo>
                    <a:lnTo>
                      <a:pt x="1811" y="460"/>
                    </a:lnTo>
                    <a:lnTo>
                      <a:pt x="1869" y="476"/>
                    </a:lnTo>
                    <a:lnTo>
                      <a:pt x="1925" y="493"/>
                    </a:lnTo>
                    <a:lnTo>
                      <a:pt x="1976" y="510"/>
                    </a:lnTo>
                    <a:lnTo>
                      <a:pt x="2024" y="530"/>
                    </a:lnTo>
                    <a:lnTo>
                      <a:pt x="2048" y="540"/>
                    </a:lnTo>
                    <a:lnTo>
                      <a:pt x="2070" y="550"/>
                    </a:lnTo>
                    <a:lnTo>
                      <a:pt x="2091" y="561"/>
                    </a:lnTo>
                    <a:lnTo>
                      <a:pt x="2110" y="571"/>
                    </a:lnTo>
                    <a:lnTo>
                      <a:pt x="2129" y="583"/>
                    </a:lnTo>
                    <a:lnTo>
                      <a:pt x="2147" y="594"/>
                    </a:lnTo>
                    <a:lnTo>
                      <a:pt x="2164" y="606"/>
                    </a:lnTo>
                    <a:lnTo>
                      <a:pt x="2180" y="617"/>
                    </a:lnTo>
                    <a:lnTo>
                      <a:pt x="2194" y="629"/>
                    </a:lnTo>
                    <a:lnTo>
                      <a:pt x="2207" y="641"/>
                    </a:lnTo>
                    <a:lnTo>
                      <a:pt x="2219" y="653"/>
                    </a:lnTo>
                    <a:lnTo>
                      <a:pt x="2230" y="666"/>
                    </a:lnTo>
                    <a:lnTo>
                      <a:pt x="2240" y="678"/>
                    </a:lnTo>
                    <a:lnTo>
                      <a:pt x="2249" y="691"/>
                    </a:lnTo>
                    <a:lnTo>
                      <a:pt x="2256" y="704"/>
                    </a:lnTo>
                    <a:lnTo>
                      <a:pt x="2262" y="717"/>
                    </a:lnTo>
                    <a:lnTo>
                      <a:pt x="2267" y="731"/>
                    </a:lnTo>
                    <a:lnTo>
                      <a:pt x="2270" y="743"/>
                    </a:lnTo>
                    <a:lnTo>
                      <a:pt x="2272" y="757"/>
                    </a:lnTo>
                    <a:lnTo>
                      <a:pt x="2273" y="771"/>
                    </a:lnTo>
                    <a:lnTo>
                      <a:pt x="2273" y="771"/>
                    </a:lnTo>
                    <a:close/>
                    <a:moveTo>
                      <a:pt x="297" y="892"/>
                    </a:moveTo>
                    <a:lnTo>
                      <a:pt x="297" y="892"/>
                    </a:lnTo>
                    <a:lnTo>
                      <a:pt x="296" y="887"/>
                    </a:lnTo>
                    <a:lnTo>
                      <a:pt x="296" y="881"/>
                    </a:lnTo>
                    <a:lnTo>
                      <a:pt x="292" y="869"/>
                    </a:lnTo>
                    <a:lnTo>
                      <a:pt x="286" y="859"/>
                    </a:lnTo>
                    <a:lnTo>
                      <a:pt x="279" y="849"/>
                    </a:lnTo>
                    <a:lnTo>
                      <a:pt x="270" y="842"/>
                    </a:lnTo>
                    <a:lnTo>
                      <a:pt x="259" y="837"/>
                    </a:lnTo>
                    <a:lnTo>
                      <a:pt x="248" y="834"/>
                    </a:lnTo>
                    <a:lnTo>
                      <a:pt x="242" y="832"/>
                    </a:lnTo>
                    <a:lnTo>
                      <a:pt x="236" y="831"/>
                    </a:lnTo>
                    <a:lnTo>
                      <a:pt x="236" y="831"/>
                    </a:lnTo>
                    <a:lnTo>
                      <a:pt x="230" y="832"/>
                    </a:lnTo>
                    <a:lnTo>
                      <a:pt x="224" y="834"/>
                    </a:lnTo>
                    <a:lnTo>
                      <a:pt x="212" y="837"/>
                    </a:lnTo>
                    <a:lnTo>
                      <a:pt x="202" y="842"/>
                    </a:lnTo>
                    <a:lnTo>
                      <a:pt x="193" y="849"/>
                    </a:lnTo>
                    <a:lnTo>
                      <a:pt x="185" y="859"/>
                    </a:lnTo>
                    <a:lnTo>
                      <a:pt x="179" y="869"/>
                    </a:lnTo>
                    <a:lnTo>
                      <a:pt x="176" y="881"/>
                    </a:lnTo>
                    <a:lnTo>
                      <a:pt x="175" y="887"/>
                    </a:lnTo>
                    <a:lnTo>
                      <a:pt x="175" y="892"/>
                    </a:lnTo>
                    <a:lnTo>
                      <a:pt x="175" y="1197"/>
                    </a:lnTo>
                    <a:lnTo>
                      <a:pt x="175" y="1197"/>
                    </a:lnTo>
                    <a:lnTo>
                      <a:pt x="175" y="1204"/>
                    </a:lnTo>
                    <a:lnTo>
                      <a:pt x="176" y="1210"/>
                    </a:lnTo>
                    <a:lnTo>
                      <a:pt x="179" y="1221"/>
                    </a:lnTo>
                    <a:lnTo>
                      <a:pt x="185" y="1231"/>
                    </a:lnTo>
                    <a:lnTo>
                      <a:pt x="193" y="1240"/>
                    </a:lnTo>
                    <a:lnTo>
                      <a:pt x="202" y="1248"/>
                    </a:lnTo>
                    <a:lnTo>
                      <a:pt x="212" y="1253"/>
                    </a:lnTo>
                    <a:lnTo>
                      <a:pt x="224" y="1257"/>
                    </a:lnTo>
                    <a:lnTo>
                      <a:pt x="230" y="1258"/>
                    </a:lnTo>
                    <a:lnTo>
                      <a:pt x="236" y="1258"/>
                    </a:lnTo>
                    <a:lnTo>
                      <a:pt x="236" y="1258"/>
                    </a:lnTo>
                    <a:lnTo>
                      <a:pt x="242" y="1258"/>
                    </a:lnTo>
                    <a:lnTo>
                      <a:pt x="248" y="1257"/>
                    </a:lnTo>
                    <a:lnTo>
                      <a:pt x="259" y="1253"/>
                    </a:lnTo>
                    <a:lnTo>
                      <a:pt x="270" y="1248"/>
                    </a:lnTo>
                    <a:lnTo>
                      <a:pt x="279" y="1240"/>
                    </a:lnTo>
                    <a:lnTo>
                      <a:pt x="286" y="1231"/>
                    </a:lnTo>
                    <a:lnTo>
                      <a:pt x="292" y="1221"/>
                    </a:lnTo>
                    <a:lnTo>
                      <a:pt x="296" y="1210"/>
                    </a:lnTo>
                    <a:lnTo>
                      <a:pt x="296" y="1204"/>
                    </a:lnTo>
                    <a:lnTo>
                      <a:pt x="297" y="1197"/>
                    </a:lnTo>
                    <a:lnTo>
                      <a:pt x="297" y="89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4" name="Freeform 35">
                <a:extLst>
                  <a:ext uri="{FF2B5EF4-FFF2-40B4-BE49-F238E27FC236}">
                    <a16:creationId xmlns:a16="http://schemas.microsoft.com/office/drawing/2014/main" id="{3F13D3BC-1009-4D78-935E-F16BC6678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632" y="3563943"/>
                <a:ext cx="61913" cy="103188"/>
              </a:xfrm>
              <a:custGeom>
                <a:avLst/>
                <a:gdLst>
                  <a:gd name="T0" fmla="*/ 138 w 274"/>
                  <a:gd name="T1" fmla="*/ 0 h 456"/>
                  <a:gd name="T2" fmla="*/ 138 w 274"/>
                  <a:gd name="T3" fmla="*/ 0 h 456"/>
                  <a:gd name="T4" fmla="*/ 116 w 274"/>
                  <a:gd name="T5" fmla="*/ 39 h 456"/>
                  <a:gd name="T6" fmla="*/ 94 w 274"/>
                  <a:gd name="T7" fmla="*/ 80 h 456"/>
                  <a:gd name="T8" fmla="*/ 68 w 274"/>
                  <a:gd name="T9" fmla="*/ 131 h 456"/>
                  <a:gd name="T10" fmla="*/ 43 w 274"/>
                  <a:gd name="T11" fmla="*/ 184 h 456"/>
                  <a:gd name="T12" fmla="*/ 32 w 274"/>
                  <a:gd name="T13" fmla="*/ 212 h 456"/>
                  <a:gd name="T14" fmla="*/ 21 w 274"/>
                  <a:gd name="T15" fmla="*/ 237 h 456"/>
                  <a:gd name="T16" fmla="*/ 13 w 274"/>
                  <a:gd name="T17" fmla="*/ 262 h 456"/>
                  <a:gd name="T18" fmla="*/ 7 w 274"/>
                  <a:gd name="T19" fmla="*/ 284 h 456"/>
                  <a:gd name="T20" fmla="*/ 1 w 274"/>
                  <a:gd name="T21" fmla="*/ 303 h 456"/>
                  <a:gd name="T22" fmla="*/ 0 w 274"/>
                  <a:gd name="T23" fmla="*/ 311 h 456"/>
                  <a:gd name="T24" fmla="*/ 0 w 274"/>
                  <a:gd name="T25" fmla="*/ 320 h 456"/>
                  <a:gd name="T26" fmla="*/ 0 w 274"/>
                  <a:gd name="T27" fmla="*/ 320 h 456"/>
                  <a:gd name="T28" fmla="*/ 1 w 274"/>
                  <a:gd name="T29" fmla="*/ 333 h 456"/>
                  <a:gd name="T30" fmla="*/ 3 w 274"/>
                  <a:gd name="T31" fmla="*/ 347 h 456"/>
                  <a:gd name="T32" fmla="*/ 7 w 274"/>
                  <a:gd name="T33" fmla="*/ 359 h 456"/>
                  <a:gd name="T34" fmla="*/ 11 w 274"/>
                  <a:gd name="T35" fmla="*/ 372 h 456"/>
                  <a:gd name="T36" fmla="*/ 17 w 274"/>
                  <a:gd name="T37" fmla="*/ 385 h 456"/>
                  <a:gd name="T38" fmla="*/ 23 w 274"/>
                  <a:gd name="T39" fmla="*/ 396 h 456"/>
                  <a:gd name="T40" fmla="*/ 32 w 274"/>
                  <a:gd name="T41" fmla="*/ 407 h 456"/>
                  <a:gd name="T42" fmla="*/ 40 w 274"/>
                  <a:gd name="T43" fmla="*/ 416 h 456"/>
                  <a:gd name="T44" fmla="*/ 51 w 274"/>
                  <a:gd name="T45" fmla="*/ 424 h 456"/>
                  <a:gd name="T46" fmla="*/ 61 w 274"/>
                  <a:gd name="T47" fmla="*/ 433 h 456"/>
                  <a:gd name="T48" fmla="*/ 72 w 274"/>
                  <a:gd name="T49" fmla="*/ 439 h 456"/>
                  <a:gd name="T50" fmla="*/ 84 w 274"/>
                  <a:gd name="T51" fmla="*/ 445 h 456"/>
                  <a:gd name="T52" fmla="*/ 97 w 274"/>
                  <a:gd name="T53" fmla="*/ 450 h 456"/>
                  <a:gd name="T54" fmla="*/ 109 w 274"/>
                  <a:gd name="T55" fmla="*/ 454 h 456"/>
                  <a:gd name="T56" fmla="*/ 123 w 274"/>
                  <a:gd name="T57" fmla="*/ 456 h 456"/>
                  <a:gd name="T58" fmla="*/ 138 w 274"/>
                  <a:gd name="T59" fmla="*/ 456 h 456"/>
                  <a:gd name="T60" fmla="*/ 138 w 274"/>
                  <a:gd name="T61" fmla="*/ 456 h 456"/>
                  <a:gd name="T62" fmla="*/ 151 w 274"/>
                  <a:gd name="T63" fmla="*/ 456 h 456"/>
                  <a:gd name="T64" fmla="*/ 165 w 274"/>
                  <a:gd name="T65" fmla="*/ 454 h 456"/>
                  <a:gd name="T66" fmla="*/ 179 w 274"/>
                  <a:gd name="T67" fmla="*/ 450 h 456"/>
                  <a:gd name="T68" fmla="*/ 191 w 274"/>
                  <a:gd name="T69" fmla="*/ 445 h 456"/>
                  <a:gd name="T70" fmla="*/ 203 w 274"/>
                  <a:gd name="T71" fmla="*/ 439 h 456"/>
                  <a:gd name="T72" fmla="*/ 214 w 274"/>
                  <a:gd name="T73" fmla="*/ 433 h 456"/>
                  <a:gd name="T74" fmla="*/ 225 w 274"/>
                  <a:gd name="T75" fmla="*/ 424 h 456"/>
                  <a:gd name="T76" fmla="*/ 234 w 274"/>
                  <a:gd name="T77" fmla="*/ 416 h 456"/>
                  <a:gd name="T78" fmla="*/ 242 w 274"/>
                  <a:gd name="T79" fmla="*/ 407 h 456"/>
                  <a:gd name="T80" fmla="*/ 251 w 274"/>
                  <a:gd name="T81" fmla="*/ 396 h 456"/>
                  <a:gd name="T82" fmla="*/ 258 w 274"/>
                  <a:gd name="T83" fmla="*/ 385 h 456"/>
                  <a:gd name="T84" fmla="*/ 263 w 274"/>
                  <a:gd name="T85" fmla="*/ 372 h 456"/>
                  <a:gd name="T86" fmla="*/ 268 w 274"/>
                  <a:gd name="T87" fmla="*/ 359 h 456"/>
                  <a:gd name="T88" fmla="*/ 272 w 274"/>
                  <a:gd name="T89" fmla="*/ 347 h 456"/>
                  <a:gd name="T90" fmla="*/ 274 w 274"/>
                  <a:gd name="T91" fmla="*/ 333 h 456"/>
                  <a:gd name="T92" fmla="*/ 274 w 274"/>
                  <a:gd name="T93" fmla="*/ 320 h 456"/>
                  <a:gd name="T94" fmla="*/ 274 w 274"/>
                  <a:gd name="T95" fmla="*/ 320 h 456"/>
                  <a:gd name="T96" fmla="*/ 274 w 274"/>
                  <a:gd name="T97" fmla="*/ 311 h 456"/>
                  <a:gd name="T98" fmla="*/ 273 w 274"/>
                  <a:gd name="T99" fmla="*/ 303 h 456"/>
                  <a:gd name="T100" fmla="*/ 269 w 274"/>
                  <a:gd name="T101" fmla="*/ 284 h 456"/>
                  <a:gd name="T102" fmla="*/ 261 w 274"/>
                  <a:gd name="T103" fmla="*/ 262 h 456"/>
                  <a:gd name="T104" fmla="*/ 253 w 274"/>
                  <a:gd name="T105" fmla="*/ 237 h 456"/>
                  <a:gd name="T106" fmla="*/ 242 w 274"/>
                  <a:gd name="T107" fmla="*/ 212 h 456"/>
                  <a:gd name="T108" fmla="*/ 231 w 274"/>
                  <a:gd name="T109" fmla="*/ 184 h 456"/>
                  <a:gd name="T110" fmla="*/ 206 w 274"/>
                  <a:gd name="T111" fmla="*/ 131 h 456"/>
                  <a:gd name="T112" fmla="*/ 181 w 274"/>
                  <a:gd name="T113" fmla="*/ 80 h 456"/>
                  <a:gd name="T114" fmla="*/ 159 w 274"/>
                  <a:gd name="T115" fmla="*/ 39 h 456"/>
                  <a:gd name="T116" fmla="*/ 138 w 274"/>
                  <a:gd name="T117" fmla="*/ 0 h 456"/>
                  <a:gd name="T118" fmla="*/ 138 w 274"/>
                  <a:gd name="T1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45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39"/>
                    </a:lnTo>
                    <a:lnTo>
                      <a:pt x="94" y="80"/>
                    </a:lnTo>
                    <a:lnTo>
                      <a:pt x="68" y="131"/>
                    </a:lnTo>
                    <a:lnTo>
                      <a:pt x="43" y="184"/>
                    </a:lnTo>
                    <a:lnTo>
                      <a:pt x="32" y="212"/>
                    </a:lnTo>
                    <a:lnTo>
                      <a:pt x="21" y="237"/>
                    </a:lnTo>
                    <a:lnTo>
                      <a:pt x="13" y="262"/>
                    </a:lnTo>
                    <a:lnTo>
                      <a:pt x="7" y="284"/>
                    </a:lnTo>
                    <a:lnTo>
                      <a:pt x="1" y="303"/>
                    </a:lnTo>
                    <a:lnTo>
                      <a:pt x="0" y="311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33"/>
                    </a:lnTo>
                    <a:lnTo>
                      <a:pt x="3" y="347"/>
                    </a:lnTo>
                    <a:lnTo>
                      <a:pt x="7" y="359"/>
                    </a:lnTo>
                    <a:lnTo>
                      <a:pt x="11" y="372"/>
                    </a:lnTo>
                    <a:lnTo>
                      <a:pt x="17" y="385"/>
                    </a:lnTo>
                    <a:lnTo>
                      <a:pt x="23" y="396"/>
                    </a:lnTo>
                    <a:lnTo>
                      <a:pt x="32" y="407"/>
                    </a:lnTo>
                    <a:lnTo>
                      <a:pt x="40" y="416"/>
                    </a:lnTo>
                    <a:lnTo>
                      <a:pt x="51" y="424"/>
                    </a:lnTo>
                    <a:lnTo>
                      <a:pt x="61" y="433"/>
                    </a:lnTo>
                    <a:lnTo>
                      <a:pt x="72" y="439"/>
                    </a:lnTo>
                    <a:lnTo>
                      <a:pt x="84" y="445"/>
                    </a:lnTo>
                    <a:lnTo>
                      <a:pt x="97" y="450"/>
                    </a:lnTo>
                    <a:lnTo>
                      <a:pt x="109" y="454"/>
                    </a:lnTo>
                    <a:lnTo>
                      <a:pt x="123" y="456"/>
                    </a:lnTo>
                    <a:lnTo>
                      <a:pt x="138" y="456"/>
                    </a:lnTo>
                    <a:lnTo>
                      <a:pt x="138" y="456"/>
                    </a:lnTo>
                    <a:lnTo>
                      <a:pt x="151" y="456"/>
                    </a:lnTo>
                    <a:lnTo>
                      <a:pt x="165" y="454"/>
                    </a:lnTo>
                    <a:lnTo>
                      <a:pt x="179" y="450"/>
                    </a:lnTo>
                    <a:lnTo>
                      <a:pt x="191" y="445"/>
                    </a:lnTo>
                    <a:lnTo>
                      <a:pt x="203" y="439"/>
                    </a:lnTo>
                    <a:lnTo>
                      <a:pt x="214" y="433"/>
                    </a:lnTo>
                    <a:lnTo>
                      <a:pt x="225" y="424"/>
                    </a:lnTo>
                    <a:lnTo>
                      <a:pt x="234" y="416"/>
                    </a:lnTo>
                    <a:lnTo>
                      <a:pt x="242" y="407"/>
                    </a:lnTo>
                    <a:lnTo>
                      <a:pt x="251" y="396"/>
                    </a:lnTo>
                    <a:lnTo>
                      <a:pt x="258" y="385"/>
                    </a:lnTo>
                    <a:lnTo>
                      <a:pt x="263" y="372"/>
                    </a:lnTo>
                    <a:lnTo>
                      <a:pt x="268" y="359"/>
                    </a:lnTo>
                    <a:lnTo>
                      <a:pt x="272" y="347"/>
                    </a:lnTo>
                    <a:lnTo>
                      <a:pt x="274" y="333"/>
                    </a:lnTo>
                    <a:lnTo>
                      <a:pt x="274" y="320"/>
                    </a:lnTo>
                    <a:lnTo>
                      <a:pt x="274" y="320"/>
                    </a:lnTo>
                    <a:lnTo>
                      <a:pt x="274" y="311"/>
                    </a:lnTo>
                    <a:lnTo>
                      <a:pt x="273" y="303"/>
                    </a:lnTo>
                    <a:lnTo>
                      <a:pt x="269" y="284"/>
                    </a:lnTo>
                    <a:lnTo>
                      <a:pt x="261" y="262"/>
                    </a:lnTo>
                    <a:lnTo>
                      <a:pt x="253" y="237"/>
                    </a:lnTo>
                    <a:lnTo>
                      <a:pt x="242" y="212"/>
                    </a:lnTo>
                    <a:lnTo>
                      <a:pt x="231" y="184"/>
                    </a:lnTo>
                    <a:lnTo>
                      <a:pt x="206" y="131"/>
                    </a:lnTo>
                    <a:lnTo>
                      <a:pt x="181" y="80"/>
                    </a:lnTo>
                    <a:lnTo>
                      <a:pt x="159" y="39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5" name="Freeform 36">
                <a:extLst>
                  <a:ext uri="{FF2B5EF4-FFF2-40B4-BE49-F238E27FC236}">
                    <a16:creationId xmlns:a16="http://schemas.microsoft.com/office/drawing/2014/main" id="{829508B2-A22F-4AB7-B4CE-4A162EB3D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61" y="3543307"/>
                <a:ext cx="61913" cy="103188"/>
              </a:xfrm>
              <a:custGeom>
                <a:avLst/>
                <a:gdLst>
                  <a:gd name="T0" fmla="*/ 138 w 275"/>
                  <a:gd name="T1" fmla="*/ 0 h 457"/>
                  <a:gd name="T2" fmla="*/ 138 w 275"/>
                  <a:gd name="T3" fmla="*/ 0 h 457"/>
                  <a:gd name="T4" fmla="*/ 117 w 275"/>
                  <a:gd name="T5" fmla="*/ 39 h 457"/>
                  <a:gd name="T6" fmla="*/ 95 w 275"/>
                  <a:gd name="T7" fmla="*/ 81 h 457"/>
                  <a:gd name="T8" fmla="*/ 69 w 275"/>
                  <a:gd name="T9" fmla="*/ 132 h 457"/>
                  <a:gd name="T10" fmla="*/ 44 w 275"/>
                  <a:gd name="T11" fmla="*/ 185 h 457"/>
                  <a:gd name="T12" fmla="*/ 33 w 275"/>
                  <a:gd name="T13" fmla="*/ 212 h 457"/>
                  <a:gd name="T14" fmla="*/ 22 w 275"/>
                  <a:gd name="T15" fmla="*/ 237 h 457"/>
                  <a:gd name="T16" fmla="*/ 14 w 275"/>
                  <a:gd name="T17" fmla="*/ 263 h 457"/>
                  <a:gd name="T18" fmla="*/ 7 w 275"/>
                  <a:gd name="T19" fmla="*/ 285 h 457"/>
                  <a:gd name="T20" fmla="*/ 2 w 275"/>
                  <a:gd name="T21" fmla="*/ 304 h 457"/>
                  <a:gd name="T22" fmla="*/ 1 w 275"/>
                  <a:gd name="T23" fmla="*/ 312 h 457"/>
                  <a:gd name="T24" fmla="*/ 0 w 275"/>
                  <a:gd name="T25" fmla="*/ 319 h 457"/>
                  <a:gd name="T26" fmla="*/ 0 w 275"/>
                  <a:gd name="T27" fmla="*/ 319 h 457"/>
                  <a:gd name="T28" fmla="*/ 1 w 275"/>
                  <a:gd name="T29" fmla="*/ 334 h 457"/>
                  <a:gd name="T30" fmla="*/ 3 w 275"/>
                  <a:gd name="T31" fmla="*/ 348 h 457"/>
                  <a:gd name="T32" fmla="*/ 7 w 275"/>
                  <a:gd name="T33" fmla="*/ 360 h 457"/>
                  <a:gd name="T34" fmla="*/ 12 w 275"/>
                  <a:gd name="T35" fmla="*/ 373 h 457"/>
                  <a:gd name="T36" fmla="*/ 17 w 275"/>
                  <a:gd name="T37" fmla="*/ 385 h 457"/>
                  <a:gd name="T38" fmla="*/ 24 w 275"/>
                  <a:gd name="T39" fmla="*/ 397 h 457"/>
                  <a:gd name="T40" fmla="*/ 32 w 275"/>
                  <a:gd name="T41" fmla="*/ 407 h 457"/>
                  <a:gd name="T42" fmla="*/ 41 w 275"/>
                  <a:gd name="T43" fmla="*/ 417 h 457"/>
                  <a:gd name="T44" fmla="*/ 51 w 275"/>
                  <a:gd name="T45" fmla="*/ 425 h 457"/>
                  <a:gd name="T46" fmla="*/ 61 w 275"/>
                  <a:gd name="T47" fmla="*/ 434 h 457"/>
                  <a:gd name="T48" fmla="*/ 73 w 275"/>
                  <a:gd name="T49" fmla="*/ 440 h 457"/>
                  <a:gd name="T50" fmla="*/ 84 w 275"/>
                  <a:gd name="T51" fmla="*/ 446 h 457"/>
                  <a:gd name="T52" fmla="*/ 97 w 275"/>
                  <a:gd name="T53" fmla="*/ 450 h 457"/>
                  <a:gd name="T54" fmla="*/ 110 w 275"/>
                  <a:gd name="T55" fmla="*/ 454 h 457"/>
                  <a:gd name="T56" fmla="*/ 124 w 275"/>
                  <a:gd name="T57" fmla="*/ 456 h 457"/>
                  <a:gd name="T58" fmla="*/ 138 w 275"/>
                  <a:gd name="T59" fmla="*/ 457 h 457"/>
                  <a:gd name="T60" fmla="*/ 138 w 275"/>
                  <a:gd name="T61" fmla="*/ 457 h 457"/>
                  <a:gd name="T62" fmla="*/ 151 w 275"/>
                  <a:gd name="T63" fmla="*/ 456 h 457"/>
                  <a:gd name="T64" fmla="*/ 165 w 275"/>
                  <a:gd name="T65" fmla="*/ 454 h 457"/>
                  <a:gd name="T66" fmla="*/ 178 w 275"/>
                  <a:gd name="T67" fmla="*/ 450 h 457"/>
                  <a:gd name="T68" fmla="*/ 191 w 275"/>
                  <a:gd name="T69" fmla="*/ 446 h 457"/>
                  <a:gd name="T70" fmla="*/ 203 w 275"/>
                  <a:gd name="T71" fmla="*/ 440 h 457"/>
                  <a:gd name="T72" fmla="*/ 214 w 275"/>
                  <a:gd name="T73" fmla="*/ 434 h 457"/>
                  <a:gd name="T74" fmla="*/ 225 w 275"/>
                  <a:gd name="T75" fmla="*/ 425 h 457"/>
                  <a:gd name="T76" fmla="*/ 235 w 275"/>
                  <a:gd name="T77" fmla="*/ 417 h 457"/>
                  <a:gd name="T78" fmla="*/ 243 w 275"/>
                  <a:gd name="T79" fmla="*/ 407 h 457"/>
                  <a:gd name="T80" fmla="*/ 251 w 275"/>
                  <a:gd name="T81" fmla="*/ 397 h 457"/>
                  <a:gd name="T82" fmla="*/ 258 w 275"/>
                  <a:gd name="T83" fmla="*/ 385 h 457"/>
                  <a:gd name="T84" fmla="*/ 264 w 275"/>
                  <a:gd name="T85" fmla="*/ 373 h 457"/>
                  <a:gd name="T86" fmla="*/ 269 w 275"/>
                  <a:gd name="T87" fmla="*/ 360 h 457"/>
                  <a:gd name="T88" fmla="*/ 272 w 275"/>
                  <a:gd name="T89" fmla="*/ 348 h 457"/>
                  <a:gd name="T90" fmla="*/ 274 w 275"/>
                  <a:gd name="T91" fmla="*/ 334 h 457"/>
                  <a:gd name="T92" fmla="*/ 275 w 275"/>
                  <a:gd name="T93" fmla="*/ 319 h 457"/>
                  <a:gd name="T94" fmla="*/ 275 w 275"/>
                  <a:gd name="T95" fmla="*/ 319 h 457"/>
                  <a:gd name="T96" fmla="*/ 274 w 275"/>
                  <a:gd name="T97" fmla="*/ 312 h 457"/>
                  <a:gd name="T98" fmla="*/ 273 w 275"/>
                  <a:gd name="T99" fmla="*/ 304 h 457"/>
                  <a:gd name="T100" fmla="*/ 269 w 275"/>
                  <a:gd name="T101" fmla="*/ 285 h 457"/>
                  <a:gd name="T102" fmla="*/ 262 w 275"/>
                  <a:gd name="T103" fmla="*/ 263 h 457"/>
                  <a:gd name="T104" fmla="*/ 253 w 275"/>
                  <a:gd name="T105" fmla="*/ 237 h 457"/>
                  <a:gd name="T106" fmla="*/ 242 w 275"/>
                  <a:gd name="T107" fmla="*/ 212 h 457"/>
                  <a:gd name="T108" fmla="*/ 231 w 275"/>
                  <a:gd name="T109" fmla="*/ 185 h 457"/>
                  <a:gd name="T110" fmla="*/ 206 w 275"/>
                  <a:gd name="T111" fmla="*/ 132 h 457"/>
                  <a:gd name="T112" fmla="*/ 181 w 275"/>
                  <a:gd name="T113" fmla="*/ 81 h 457"/>
                  <a:gd name="T114" fmla="*/ 160 w 275"/>
                  <a:gd name="T115" fmla="*/ 39 h 457"/>
                  <a:gd name="T116" fmla="*/ 138 w 275"/>
                  <a:gd name="T117" fmla="*/ 0 h 457"/>
                  <a:gd name="T118" fmla="*/ 138 w 275"/>
                  <a:gd name="T11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" h="457">
                    <a:moveTo>
                      <a:pt x="138" y="0"/>
                    </a:moveTo>
                    <a:lnTo>
                      <a:pt x="138" y="0"/>
                    </a:lnTo>
                    <a:lnTo>
                      <a:pt x="117" y="39"/>
                    </a:lnTo>
                    <a:lnTo>
                      <a:pt x="95" y="81"/>
                    </a:lnTo>
                    <a:lnTo>
                      <a:pt x="69" y="132"/>
                    </a:lnTo>
                    <a:lnTo>
                      <a:pt x="44" y="185"/>
                    </a:lnTo>
                    <a:lnTo>
                      <a:pt x="33" y="212"/>
                    </a:lnTo>
                    <a:lnTo>
                      <a:pt x="22" y="237"/>
                    </a:lnTo>
                    <a:lnTo>
                      <a:pt x="14" y="263"/>
                    </a:lnTo>
                    <a:lnTo>
                      <a:pt x="7" y="285"/>
                    </a:lnTo>
                    <a:lnTo>
                      <a:pt x="2" y="304"/>
                    </a:lnTo>
                    <a:lnTo>
                      <a:pt x="1" y="312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34"/>
                    </a:lnTo>
                    <a:lnTo>
                      <a:pt x="3" y="348"/>
                    </a:lnTo>
                    <a:lnTo>
                      <a:pt x="7" y="360"/>
                    </a:lnTo>
                    <a:lnTo>
                      <a:pt x="12" y="373"/>
                    </a:lnTo>
                    <a:lnTo>
                      <a:pt x="17" y="385"/>
                    </a:lnTo>
                    <a:lnTo>
                      <a:pt x="24" y="397"/>
                    </a:lnTo>
                    <a:lnTo>
                      <a:pt x="32" y="407"/>
                    </a:lnTo>
                    <a:lnTo>
                      <a:pt x="41" y="417"/>
                    </a:lnTo>
                    <a:lnTo>
                      <a:pt x="51" y="425"/>
                    </a:lnTo>
                    <a:lnTo>
                      <a:pt x="61" y="434"/>
                    </a:lnTo>
                    <a:lnTo>
                      <a:pt x="73" y="440"/>
                    </a:lnTo>
                    <a:lnTo>
                      <a:pt x="84" y="446"/>
                    </a:lnTo>
                    <a:lnTo>
                      <a:pt x="97" y="450"/>
                    </a:lnTo>
                    <a:lnTo>
                      <a:pt x="110" y="454"/>
                    </a:lnTo>
                    <a:lnTo>
                      <a:pt x="124" y="456"/>
                    </a:lnTo>
                    <a:lnTo>
                      <a:pt x="138" y="457"/>
                    </a:lnTo>
                    <a:lnTo>
                      <a:pt x="138" y="457"/>
                    </a:lnTo>
                    <a:lnTo>
                      <a:pt x="151" y="456"/>
                    </a:lnTo>
                    <a:lnTo>
                      <a:pt x="165" y="454"/>
                    </a:lnTo>
                    <a:lnTo>
                      <a:pt x="178" y="450"/>
                    </a:lnTo>
                    <a:lnTo>
                      <a:pt x="191" y="446"/>
                    </a:lnTo>
                    <a:lnTo>
                      <a:pt x="203" y="440"/>
                    </a:lnTo>
                    <a:lnTo>
                      <a:pt x="214" y="434"/>
                    </a:lnTo>
                    <a:lnTo>
                      <a:pt x="225" y="425"/>
                    </a:lnTo>
                    <a:lnTo>
                      <a:pt x="235" y="417"/>
                    </a:lnTo>
                    <a:lnTo>
                      <a:pt x="243" y="407"/>
                    </a:lnTo>
                    <a:lnTo>
                      <a:pt x="251" y="397"/>
                    </a:lnTo>
                    <a:lnTo>
                      <a:pt x="258" y="385"/>
                    </a:lnTo>
                    <a:lnTo>
                      <a:pt x="264" y="373"/>
                    </a:lnTo>
                    <a:lnTo>
                      <a:pt x="269" y="360"/>
                    </a:lnTo>
                    <a:lnTo>
                      <a:pt x="272" y="348"/>
                    </a:lnTo>
                    <a:lnTo>
                      <a:pt x="274" y="334"/>
                    </a:lnTo>
                    <a:lnTo>
                      <a:pt x="275" y="319"/>
                    </a:lnTo>
                    <a:lnTo>
                      <a:pt x="275" y="319"/>
                    </a:lnTo>
                    <a:lnTo>
                      <a:pt x="274" y="312"/>
                    </a:lnTo>
                    <a:lnTo>
                      <a:pt x="273" y="304"/>
                    </a:lnTo>
                    <a:lnTo>
                      <a:pt x="269" y="285"/>
                    </a:lnTo>
                    <a:lnTo>
                      <a:pt x="262" y="263"/>
                    </a:lnTo>
                    <a:lnTo>
                      <a:pt x="253" y="237"/>
                    </a:lnTo>
                    <a:lnTo>
                      <a:pt x="242" y="212"/>
                    </a:lnTo>
                    <a:lnTo>
                      <a:pt x="231" y="185"/>
                    </a:lnTo>
                    <a:lnTo>
                      <a:pt x="206" y="132"/>
                    </a:lnTo>
                    <a:lnTo>
                      <a:pt x="181" y="81"/>
                    </a:lnTo>
                    <a:lnTo>
                      <a:pt x="160" y="39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6" name="Freeform 37">
                <a:extLst>
                  <a:ext uri="{FF2B5EF4-FFF2-40B4-BE49-F238E27FC236}">
                    <a16:creationId xmlns:a16="http://schemas.microsoft.com/office/drawing/2014/main" id="{2674A057-D317-4130-85FB-1C101A29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664" y="3563937"/>
                <a:ext cx="63501" cy="103188"/>
              </a:xfrm>
              <a:custGeom>
                <a:avLst/>
                <a:gdLst>
                  <a:gd name="T0" fmla="*/ 138 w 274"/>
                  <a:gd name="T1" fmla="*/ 0 h 456"/>
                  <a:gd name="T2" fmla="*/ 138 w 274"/>
                  <a:gd name="T3" fmla="*/ 0 h 456"/>
                  <a:gd name="T4" fmla="*/ 116 w 274"/>
                  <a:gd name="T5" fmla="*/ 39 h 456"/>
                  <a:gd name="T6" fmla="*/ 94 w 274"/>
                  <a:gd name="T7" fmla="*/ 80 h 456"/>
                  <a:gd name="T8" fmla="*/ 68 w 274"/>
                  <a:gd name="T9" fmla="*/ 131 h 456"/>
                  <a:gd name="T10" fmla="*/ 43 w 274"/>
                  <a:gd name="T11" fmla="*/ 184 h 456"/>
                  <a:gd name="T12" fmla="*/ 32 w 274"/>
                  <a:gd name="T13" fmla="*/ 212 h 456"/>
                  <a:gd name="T14" fmla="*/ 21 w 274"/>
                  <a:gd name="T15" fmla="*/ 237 h 456"/>
                  <a:gd name="T16" fmla="*/ 13 w 274"/>
                  <a:gd name="T17" fmla="*/ 262 h 456"/>
                  <a:gd name="T18" fmla="*/ 7 w 274"/>
                  <a:gd name="T19" fmla="*/ 284 h 456"/>
                  <a:gd name="T20" fmla="*/ 1 w 274"/>
                  <a:gd name="T21" fmla="*/ 303 h 456"/>
                  <a:gd name="T22" fmla="*/ 0 w 274"/>
                  <a:gd name="T23" fmla="*/ 311 h 456"/>
                  <a:gd name="T24" fmla="*/ 0 w 274"/>
                  <a:gd name="T25" fmla="*/ 320 h 456"/>
                  <a:gd name="T26" fmla="*/ 0 w 274"/>
                  <a:gd name="T27" fmla="*/ 320 h 456"/>
                  <a:gd name="T28" fmla="*/ 1 w 274"/>
                  <a:gd name="T29" fmla="*/ 333 h 456"/>
                  <a:gd name="T30" fmla="*/ 3 w 274"/>
                  <a:gd name="T31" fmla="*/ 347 h 456"/>
                  <a:gd name="T32" fmla="*/ 7 w 274"/>
                  <a:gd name="T33" fmla="*/ 359 h 456"/>
                  <a:gd name="T34" fmla="*/ 11 w 274"/>
                  <a:gd name="T35" fmla="*/ 372 h 456"/>
                  <a:gd name="T36" fmla="*/ 17 w 274"/>
                  <a:gd name="T37" fmla="*/ 385 h 456"/>
                  <a:gd name="T38" fmla="*/ 23 w 274"/>
                  <a:gd name="T39" fmla="*/ 396 h 456"/>
                  <a:gd name="T40" fmla="*/ 32 w 274"/>
                  <a:gd name="T41" fmla="*/ 407 h 456"/>
                  <a:gd name="T42" fmla="*/ 40 w 274"/>
                  <a:gd name="T43" fmla="*/ 416 h 456"/>
                  <a:gd name="T44" fmla="*/ 50 w 274"/>
                  <a:gd name="T45" fmla="*/ 424 h 456"/>
                  <a:gd name="T46" fmla="*/ 61 w 274"/>
                  <a:gd name="T47" fmla="*/ 433 h 456"/>
                  <a:gd name="T48" fmla="*/ 72 w 274"/>
                  <a:gd name="T49" fmla="*/ 439 h 456"/>
                  <a:gd name="T50" fmla="*/ 84 w 274"/>
                  <a:gd name="T51" fmla="*/ 445 h 456"/>
                  <a:gd name="T52" fmla="*/ 97 w 274"/>
                  <a:gd name="T53" fmla="*/ 450 h 456"/>
                  <a:gd name="T54" fmla="*/ 109 w 274"/>
                  <a:gd name="T55" fmla="*/ 454 h 456"/>
                  <a:gd name="T56" fmla="*/ 123 w 274"/>
                  <a:gd name="T57" fmla="*/ 456 h 456"/>
                  <a:gd name="T58" fmla="*/ 138 w 274"/>
                  <a:gd name="T59" fmla="*/ 456 h 456"/>
                  <a:gd name="T60" fmla="*/ 138 w 274"/>
                  <a:gd name="T61" fmla="*/ 456 h 456"/>
                  <a:gd name="T62" fmla="*/ 151 w 274"/>
                  <a:gd name="T63" fmla="*/ 456 h 456"/>
                  <a:gd name="T64" fmla="*/ 165 w 274"/>
                  <a:gd name="T65" fmla="*/ 454 h 456"/>
                  <a:gd name="T66" fmla="*/ 177 w 274"/>
                  <a:gd name="T67" fmla="*/ 450 h 456"/>
                  <a:gd name="T68" fmla="*/ 190 w 274"/>
                  <a:gd name="T69" fmla="*/ 445 h 456"/>
                  <a:gd name="T70" fmla="*/ 203 w 274"/>
                  <a:gd name="T71" fmla="*/ 439 h 456"/>
                  <a:gd name="T72" fmla="*/ 214 w 274"/>
                  <a:gd name="T73" fmla="*/ 433 h 456"/>
                  <a:gd name="T74" fmla="*/ 225 w 274"/>
                  <a:gd name="T75" fmla="*/ 424 h 456"/>
                  <a:gd name="T76" fmla="*/ 234 w 274"/>
                  <a:gd name="T77" fmla="*/ 416 h 456"/>
                  <a:gd name="T78" fmla="*/ 242 w 274"/>
                  <a:gd name="T79" fmla="*/ 407 h 456"/>
                  <a:gd name="T80" fmla="*/ 251 w 274"/>
                  <a:gd name="T81" fmla="*/ 396 h 456"/>
                  <a:gd name="T82" fmla="*/ 257 w 274"/>
                  <a:gd name="T83" fmla="*/ 385 h 456"/>
                  <a:gd name="T84" fmla="*/ 263 w 274"/>
                  <a:gd name="T85" fmla="*/ 372 h 456"/>
                  <a:gd name="T86" fmla="*/ 268 w 274"/>
                  <a:gd name="T87" fmla="*/ 359 h 456"/>
                  <a:gd name="T88" fmla="*/ 272 w 274"/>
                  <a:gd name="T89" fmla="*/ 347 h 456"/>
                  <a:gd name="T90" fmla="*/ 274 w 274"/>
                  <a:gd name="T91" fmla="*/ 333 h 456"/>
                  <a:gd name="T92" fmla="*/ 274 w 274"/>
                  <a:gd name="T93" fmla="*/ 320 h 456"/>
                  <a:gd name="T94" fmla="*/ 274 w 274"/>
                  <a:gd name="T95" fmla="*/ 320 h 456"/>
                  <a:gd name="T96" fmla="*/ 274 w 274"/>
                  <a:gd name="T97" fmla="*/ 311 h 456"/>
                  <a:gd name="T98" fmla="*/ 273 w 274"/>
                  <a:gd name="T99" fmla="*/ 303 h 456"/>
                  <a:gd name="T100" fmla="*/ 269 w 274"/>
                  <a:gd name="T101" fmla="*/ 284 h 456"/>
                  <a:gd name="T102" fmla="*/ 261 w 274"/>
                  <a:gd name="T103" fmla="*/ 262 h 456"/>
                  <a:gd name="T104" fmla="*/ 253 w 274"/>
                  <a:gd name="T105" fmla="*/ 237 h 456"/>
                  <a:gd name="T106" fmla="*/ 242 w 274"/>
                  <a:gd name="T107" fmla="*/ 212 h 456"/>
                  <a:gd name="T108" fmla="*/ 231 w 274"/>
                  <a:gd name="T109" fmla="*/ 184 h 456"/>
                  <a:gd name="T110" fmla="*/ 206 w 274"/>
                  <a:gd name="T111" fmla="*/ 131 h 456"/>
                  <a:gd name="T112" fmla="*/ 181 w 274"/>
                  <a:gd name="T113" fmla="*/ 80 h 456"/>
                  <a:gd name="T114" fmla="*/ 159 w 274"/>
                  <a:gd name="T115" fmla="*/ 39 h 456"/>
                  <a:gd name="T116" fmla="*/ 138 w 274"/>
                  <a:gd name="T117" fmla="*/ 0 h 456"/>
                  <a:gd name="T118" fmla="*/ 138 w 274"/>
                  <a:gd name="T1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45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39"/>
                    </a:lnTo>
                    <a:lnTo>
                      <a:pt x="94" y="80"/>
                    </a:lnTo>
                    <a:lnTo>
                      <a:pt x="68" y="131"/>
                    </a:lnTo>
                    <a:lnTo>
                      <a:pt x="43" y="184"/>
                    </a:lnTo>
                    <a:lnTo>
                      <a:pt x="32" y="212"/>
                    </a:lnTo>
                    <a:lnTo>
                      <a:pt x="21" y="237"/>
                    </a:lnTo>
                    <a:lnTo>
                      <a:pt x="13" y="262"/>
                    </a:lnTo>
                    <a:lnTo>
                      <a:pt x="7" y="284"/>
                    </a:lnTo>
                    <a:lnTo>
                      <a:pt x="1" y="303"/>
                    </a:lnTo>
                    <a:lnTo>
                      <a:pt x="0" y="311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33"/>
                    </a:lnTo>
                    <a:lnTo>
                      <a:pt x="3" y="347"/>
                    </a:lnTo>
                    <a:lnTo>
                      <a:pt x="7" y="359"/>
                    </a:lnTo>
                    <a:lnTo>
                      <a:pt x="11" y="372"/>
                    </a:lnTo>
                    <a:lnTo>
                      <a:pt x="17" y="385"/>
                    </a:lnTo>
                    <a:lnTo>
                      <a:pt x="23" y="396"/>
                    </a:lnTo>
                    <a:lnTo>
                      <a:pt x="32" y="407"/>
                    </a:lnTo>
                    <a:lnTo>
                      <a:pt x="40" y="416"/>
                    </a:lnTo>
                    <a:lnTo>
                      <a:pt x="50" y="424"/>
                    </a:lnTo>
                    <a:lnTo>
                      <a:pt x="61" y="433"/>
                    </a:lnTo>
                    <a:lnTo>
                      <a:pt x="72" y="439"/>
                    </a:lnTo>
                    <a:lnTo>
                      <a:pt x="84" y="445"/>
                    </a:lnTo>
                    <a:lnTo>
                      <a:pt x="97" y="450"/>
                    </a:lnTo>
                    <a:lnTo>
                      <a:pt x="109" y="454"/>
                    </a:lnTo>
                    <a:lnTo>
                      <a:pt x="123" y="456"/>
                    </a:lnTo>
                    <a:lnTo>
                      <a:pt x="138" y="456"/>
                    </a:lnTo>
                    <a:lnTo>
                      <a:pt x="138" y="456"/>
                    </a:lnTo>
                    <a:lnTo>
                      <a:pt x="151" y="456"/>
                    </a:lnTo>
                    <a:lnTo>
                      <a:pt x="165" y="454"/>
                    </a:lnTo>
                    <a:lnTo>
                      <a:pt x="177" y="450"/>
                    </a:lnTo>
                    <a:lnTo>
                      <a:pt x="190" y="445"/>
                    </a:lnTo>
                    <a:lnTo>
                      <a:pt x="203" y="439"/>
                    </a:lnTo>
                    <a:lnTo>
                      <a:pt x="214" y="433"/>
                    </a:lnTo>
                    <a:lnTo>
                      <a:pt x="225" y="424"/>
                    </a:lnTo>
                    <a:lnTo>
                      <a:pt x="234" y="416"/>
                    </a:lnTo>
                    <a:lnTo>
                      <a:pt x="242" y="407"/>
                    </a:lnTo>
                    <a:lnTo>
                      <a:pt x="251" y="396"/>
                    </a:lnTo>
                    <a:lnTo>
                      <a:pt x="257" y="385"/>
                    </a:lnTo>
                    <a:lnTo>
                      <a:pt x="263" y="372"/>
                    </a:lnTo>
                    <a:lnTo>
                      <a:pt x="268" y="359"/>
                    </a:lnTo>
                    <a:lnTo>
                      <a:pt x="272" y="347"/>
                    </a:lnTo>
                    <a:lnTo>
                      <a:pt x="274" y="333"/>
                    </a:lnTo>
                    <a:lnTo>
                      <a:pt x="274" y="320"/>
                    </a:lnTo>
                    <a:lnTo>
                      <a:pt x="274" y="320"/>
                    </a:lnTo>
                    <a:lnTo>
                      <a:pt x="274" y="311"/>
                    </a:lnTo>
                    <a:lnTo>
                      <a:pt x="273" y="303"/>
                    </a:lnTo>
                    <a:lnTo>
                      <a:pt x="269" y="284"/>
                    </a:lnTo>
                    <a:lnTo>
                      <a:pt x="261" y="262"/>
                    </a:lnTo>
                    <a:lnTo>
                      <a:pt x="253" y="237"/>
                    </a:lnTo>
                    <a:lnTo>
                      <a:pt x="242" y="212"/>
                    </a:lnTo>
                    <a:lnTo>
                      <a:pt x="231" y="184"/>
                    </a:lnTo>
                    <a:lnTo>
                      <a:pt x="206" y="131"/>
                    </a:lnTo>
                    <a:lnTo>
                      <a:pt x="181" y="80"/>
                    </a:lnTo>
                    <a:lnTo>
                      <a:pt x="159" y="39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10" name="Grupa 209" descr="Działania Ministerstwa Klimatu i Środowiska&#10;&#10;Obraz przedstawia jakie według respondenta Ministerstwo Klimatu i Środowiska powinno podjąć jeszcze działania, żeby skutecznie poprawić jakość powietrza: dofinansowania, dopłaty - 17%. ">
            <a:extLst>
              <a:ext uri="{FF2B5EF4-FFF2-40B4-BE49-F238E27FC236}">
                <a16:creationId xmlns:a16="http://schemas.microsoft.com/office/drawing/2014/main" id="{995F546A-23ED-4BF8-8F56-FD61B2FB1C7D}"/>
              </a:ext>
            </a:extLst>
          </p:cNvPr>
          <p:cNvGrpSpPr>
            <a:grpSpLocks noChangeAspect="1"/>
          </p:cNvGrpSpPr>
          <p:nvPr/>
        </p:nvGrpSpPr>
        <p:grpSpPr>
          <a:xfrm>
            <a:off x="1311839" y="4712997"/>
            <a:ext cx="534960" cy="389534"/>
            <a:chOff x="4657726" y="4568825"/>
            <a:chExt cx="817562" cy="595313"/>
          </a:xfrm>
          <a:solidFill>
            <a:srgbClr val="A1C1C0"/>
          </a:solidFill>
        </p:grpSpPr>
        <p:sp>
          <p:nvSpPr>
            <p:cNvPr id="211" name="Freeform 112">
              <a:extLst>
                <a:ext uri="{FF2B5EF4-FFF2-40B4-BE49-F238E27FC236}">
                  <a16:creationId xmlns:a16="http://schemas.microsoft.com/office/drawing/2014/main" id="{E40742A1-A273-4A58-B93D-C329D451F4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6" y="4568825"/>
              <a:ext cx="704850" cy="533400"/>
            </a:xfrm>
            <a:custGeom>
              <a:avLst/>
              <a:gdLst>
                <a:gd name="T0" fmla="*/ 293 w 1776"/>
                <a:gd name="T1" fmla="*/ 1343 h 1343"/>
                <a:gd name="T2" fmla="*/ 1484 w 1776"/>
                <a:gd name="T3" fmla="*/ 0 h 1343"/>
                <a:gd name="T4" fmla="*/ 1154 w 1776"/>
                <a:gd name="T5" fmla="*/ 574 h 1343"/>
                <a:gd name="T6" fmla="*/ 1142 w 1776"/>
                <a:gd name="T7" fmla="*/ 545 h 1343"/>
                <a:gd name="T8" fmla="*/ 1110 w 1776"/>
                <a:gd name="T9" fmla="*/ 493 h 1343"/>
                <a:gd name="T10" fmla="*/ 1071 w 1776"/>
                <a:gd name="T11" fmla="*/ 446 h 1343"/>
                <a:gd name="T12" fmla="*/ 1026 w 1776"/>
                <a:gd name="T13" fmla="*/ 411 h 1343"/>
                <a:gd name="T14" fmla="*/ 976 w 1776"/>
                <a:gd name="T15" fmla="*/ 384 h 1343"/>
                <a:gd name="T16" fmla="*/ 922 w 1776"/>
                <a:gd name="T17" fmla="*/ 368 h 1343"/>
                <a:gd name="T18" fmla="*/ 866 w 1776"/>
                <a:gd name="T19" fmla="*/ 363 h 1343"/>
                <a:gd name="T20" fmla="*/ 809 w 1776"/>
                <a:gd name="T21" fmla="*/ 371 h 1343"/>
                <a:gd name="T22" fmla="*/ 782 w 1776"/>
                <a:gd name="T23" fmla="*/ 379 h 1343"/>
                <a:gd name="T24" fmla="*/ 768 w 1776"/>
                <a:gd name="T25" fmla="*/ 384 h 1343"/>
                <a:gd name="T26" fmla="*/ 730 w 1776"/>
                <a:gd name="T27" fmla="*/ 404 h 1343"/>
                <a:gd name="T28" fmla="*/ 686 w 1776"/>
                <a:gd name="T29" fmla="*/ 440 h 1343"/>
                <a:gd name="T30" fmla="*/ 652 w 1776"/>
                <a:gd name="T31" fmla="*/ 483 h 1343"/>
                <a:gd name="T32" fmla="*/ 626 w 1776"/>
                <a:gd name="T33" fmla="*/ 533 h 1343"/>
                <a:gd name="T34" fmla="*/ 609 w 1776"/>
                <a:gd name="T35" fmla="*/ 588 h 1343"/>
                <a:gd name="T36" fmla="*/ 602 w 1776"/>
                <a:gd name="T37" fmla="*/ 647 h 1343"/>
                <a:gd name="T38" fmla="*/ 606 w 1776"/>
                <a:gd name="T39" fmla="*/ 706 h 1343"/>
                <a:gd name="T40" fmla="*/ 623 w 1776"/>
                <a:gd name="T41" fmla="*/ 767 h 1343"/>
                <a:gd name="T42" fmla="*/ 635 w 1776"/>
                <a:gd name="T43" fmla="*/ 798 h 1343"/>
                <a:gd name="T44" fmla="*/ 667 w 1776"/>
                <a:gd name="T45" fmla="*/ 850 h 1343"/>
                <a:gd name="T46" fmla="*/ 705 w 1776"/>
                <a:gd name="T47" fmla="*/ 895 h 1343"/>
                <a:gd name="T48" fmla="*/ 751 w 1776"/>
                <a:gd name="T49" fmla="*/ 931 h 1343"/>
                <a:gd name="T50" fmla="*/ 801 w 1776"/>
                <a:gd name="T51" fmla="*/ 957 h 1343"/>
                <a:gd name="T52" fmla="*/ 856 w 1776"/>
                <a:gd name="T53" fmla="*/ 973 h 1343"/>
                <a:gd name="T54" fmla="*/ 911 w 1776"/>
                <a:gd name="T55" fmla="*/ 979 h 1343"/>
                <a:gd name="T56" fmla="*/ 966 w 1776"/>
                <a:gd name="T57" fmla="*/ 972 h 1343"/>
                <a:gd name="T58" fmla="*/ 994 w 1776"/>
                <a:gd name="T59" fmla="*/ 963 h 1343"/>
                <a:gd name="T60" fmla="*/ 1007 w 1776"/>
                <a:gd name="T61" fmla="*/ 957 h 1343"/>
                <a:gd name="T62" fmla="*/ 1046 w 1776"/>
                <a:gd name="T63" fmla="*/ 938 h 1343"/>
                <a:gd name="T64" fmla="*/ 1089 w 1776"/>
                <a:gd name="T65" fmla="*/ 902 h 1343"/>
                <a:gd name="T66" fmla="*/ 1125 w 1776"/>
                <a:gd name="T67" fmla="*/ 860 h 1343"/>
                <a:gd name="T68" fmla="*/ 1151 w 1776"/>
                <a:gd name="T69" fmla="*/ 809 h 1343"/>
                <a:gd name="T70" fmla="*/ 1169 w 1776"/>
                <a:gd name="T71" fmla="*/ 754 h 1343"/>
                <a:gd name="T72" fmla="*/ 1175 w 1776"/>
                <a:gd name="T73" fmla="*/ 696 h 1343"/>
                <a:gd name="T74" fmla="*/ 1170 w 1776"/>
                <a:gd name="T75" fmla="*/ 635 h 1343"/>
                <a:gd name="T76" fmla="*/ 1154 w 1776"/>
                <a:gd name="T77" fmla="*/ 57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76" h="1343">
                  <a:moveTo>
                    <a:pt x="1776" y="803"/>
                  </a:moveTo>
                  <a:lnTo>
                    <a:pt x="293" y="1343"/>
                  </a:lnTo>
                  <a:lnTo>
                    <a:pt x="0" y="540"/>
                  </a:lnTo>
                  <a:lnTo>
                    <a:pt x="1484" y="0"/>
                  </a:lnTo>
                  <a:lnTo>
                    <a:pt x="1776" y="803"/>
                  </a:lnTo>
                  <a:close/>
                  <a:moveTo>
                    <a:pt x="1154" y="574"/>
                  </a:moveTo>
                  <a:lnTo>
                    <a:pt x="1154" y="574"/>
                  </a:lnTo>
                  <a:lnTo>
                    <a:pt x="1142" y="545"/>
                  </a:lnTo>
                  <a:lnTo>
                    <a:pt x="1128" y="518"/>
                  </a:lnTo>
                  <a:lnTo>
                    <a:pt x="1110" y="493"/>
                  </a:lnTo>
                  <a:lnTo>
                    <a:pt x="1092" y="469"/>
                  </a:lnTo>
                  <a:lnTo>
                    <a:pt x="1071" y="446"/>
                  </a:lnTo>
                  <a:lnTo>
                    <a:pt x="1050" y="428"/>
                  </a:lnTo>
                  <a:lnTo>
                    <a:pt x="1026" y="411"/>
                  </a:lnTo>
                  <a:lnTo>
                    <a:pt x="1001" y="396"/>
                  </a:lnTo>
                  <a:lnTo>
                    <a:pt x="976" y="384"/>
                  </a:lnTo>
                  <a:lnTo>
                    <a:pt x="949" y="375"/>
                  </a:lnTo>
                  <a:lnTo>
                    <a:pt x="922" y="368"/>
                  </a:lnTo>
                  <a:lnTo>
                    <a:pt x="894" y="364"/>
                  </a:lnTo>
                  <a:lnTo>
                    <a:pt x="866" y="363"/>
                  </a:lnTo>
                  <a:lnTo>
                    <a:pt x="838" y="366"/>
                  </a:lnTo>
                  <a:lnTo>
                    <a:pt x="809" y="371"/>
                  </a:lnTo>
                  <a:lnTo>
                    <a:pt x="796" y="375"/>
                  </a:lnTo>
                  <a:lnTo>
                    <a:pt x="782" y="379"/>
                  </a:lnTo>
                  <a:lnTo>
                    <a:pt x="782" y="379"/>
                  </a:lnTo>
                  <a:lnTo>
                    <a:pt x="768" y="384"/>
                  </a:lnTo>
                  <a:lnTo>
                    <a:pt x="755" y="391"/>
                  </a:lnTo>
                  <a:lnTo>
                    <a:pt x="730" y="404"/>
                  </a:lnTo>
                  <a:lnTo>
                    <a:pt x="708" y="421"/>
                  </a:lnTo>
                  <a:lnTo>
                    <a:pt x="686" y="440"/>
                  </a:lnTo>
                  <a:lnTo>
                    <a:pt x="668" y="461"/>
                  </a:lnTo>
                  <a:lnTo>
                    <a:pt x="652" y="483"/>
                  </a:lnTo>
                  <a:lnTo>
                    <a:pt x="638" y="507"/>
                  </a:lnTo>
                  <a:lnTo>
                    <a:pt x="626" y="533"/>
                  </a:lnTo>
                  <a:lnTo>
                    <a:pt x="615" y="560"/>
                  </a:lnTo>
                  <a:lnTo>
                    <a:pt x="609" y="588"/>
                  </a:lnTo>
                  <a:lnTo>
                    <a:pt x="605" y="617"/>
                  </a:lnTo>
                  <a:lnTo>
                    <a:pt x="602" y="647"/>
                  </a:lnTo>
                  <a:lnTo>
                    <a:pt x="603" y="676"/>
                  </a:lnTo>
                  <a:lnTo>
                    <a:pt x="606" y="706"/>
                  </a:lnTo>
                  <a:lnTo>
                    <a:pt x="612" y="737"/>
                  </a:lnTo>
                  <a:lnTo>
                    <a:pt x="623" y="767"/>
                  </a:lnTo>
                  <a:lnTo>
                    <a:pt x="623" y="767"/>
                  </a:lnTo>
                  <a:lnTo>
                    <a:pt x="635" y="798"/>
                  </a:lnTo>
                  <a:lnTo>
                    <a:pt x="649" y="824"/>
                  </a:lnTo>
                  <a:lnTo>
                    <a:pt x="667" y="850"/>
                  </a:lnTo>
                  <a:lnTo>
                    <a:pt x="685" y="874"/>
                  </a:lnTo>
                  <a:lnTo>
                    <a:pt x="705" y="895"/>
                  </a:lnTo>
                  <a:lnTo>
                    <a:pt x="727" y="914"/>
                  </a:lnTo>
                  <a:lnTo>
                    <a:pt x="751" y="931"/>
                  </a:lnTo>
                  <a:lnTo>
                    <a:pt x="775" y="946"/>
                  </a:lnTo>
                  <a:lnTo>
                    <a:pt x="801" y="957"/>
                  </a:lnTo>
                  <a:lnTo>
                    <a:pt x="828" y="967"/>
                  </a:lnTo>
                  <a:lnTo>
                    <a:pt x="856" y="973"/>
                  </a:lnTo>
                  <a:lnTo>
                    <a:pt x="883" y="977"/>
                  </a:lnTo>
                  <a:lnTo>
                    <a:pt x="911" y="979"/>
                  </a:lnTo>
                  <a:lnTo>
                    <a:pt x="939" y="976"/>
                  </a:lnTo>
                  <a:lnTo>
                    <a:pt x="966" y="972"/>
                  </a:lnTo>
                  <a:lnTo>
                    <a:pt x="981" y="968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1007" y="957"/>
                  </a:lnTo>
                  <a:lnTo>
                    <a:pt x="1021" y="952"/>
                  </a:lnTo>
                  <a:lnTo>
                    <a:pt x="1046" y="938"/>
                  </a:lnTo>
                  <a:lnTo>
                    <a:pt x="1068" y="920"/>
                  </a:lnTo>
                  <a:lnTo>
                    <a:pt x="1089" y="902"/>
                  </a:lnTo>
                  <a:lnTo>
                    <a:pt x="1108" y="882"/>
                  </a:lnTo>
                  <a:lnTo>
                    <a:pt x="1125" y="860"/>
                  </a:lnTo>
                  <a:lnTo>
                    <a:pt x="1139" y="835"/>
                  </a:lnTo>
                  <a:lnTo>
                    <a:pt x="1151" y="809"/>
                  </a:lnTo>
                  <a:lnTo>
                    <a:pt x="1161" y="782"/>
                  </a:lnTo>
                  <a:lnTo>
                    <a:pt x="1169" y="754"/>
                  </a:lnTo>
                  <a:lnTo>
                    <a:pt x="1172" y="725"/>
                  </a:lnTo>
                  <a:lnTo>
                    <a:pt x="1175" y="696"/>
                  </a:lnTo>
                  <a:lnTo>
                    <a:pt x="1174" y="666"/>
                  </a:lnTo>
                  <a:lnTo>
                    <a:pt x="1170" y="635"/>
                  </a:lnTo>
                  <a:lnTo>
                    <a:pt x="1163" y="605"/>
                  </a:lnTo>
                  <a:lnTo>
                    <a:pt x="1154" y="574"/>
                  </a:lnTo>
                  <a:lnTo>
                    <a:pt x="115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" name="Freeform 113">
              <a:extLst>
                <a:ext uri="{FF2B5EF4-FFF2-40B4-BE49-F238E27FC236}">
                  <a16:creationId xmlns:a16="http://schemas.microsoft.com/office/drawing/2014/main" id="{4BBFB714-84E0-4E2B-90F2-C9DAD6777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3" y="4630738"/>
              <a:ext cx="600075" cy="533400"/>
            </a:xfrm>
            <a:custGeom>
              <a:avLst/>
              <a:gdLst>
                <a:gd name="T0" fmla="*/ 1513 w 1513"/>
                <a:gd name="T1" fmla="*/ 803 h 1343"/>
                <a:gd name="T2" fmla="*/ 28 w 1513"/>
                <a:gd name="T3" fmla="*/ 1343 h 1343"/>
                <a:gd name="T4" fmla="*/ 0 w 1513"/>
                <a:gd name="T5" fmla="*/ 1267 h 1343"/>
                <a:gd name="T6" fmla="*/ 1423 w 1513"/>
                <a:gd name="T7" fmla="*/ 749 h 1343"/>
                <a:gd name="T8" fmla="*/ 1408 w 1513"/>
                <a:gd name="T9" fmla="*/ 711 h 1343"/>
                <a:gd name="T10" fmla="*/ 1159 w 1513"/>
                <a:gd name="T11" fmla="*/ 23 h 1343"/>
                <a:gd name="T12" fmla="*/ 1221 w 1513"/>
                <a:gd name="T13" fmla="*/ 0 h 1343"/>
                <a:gd name="T14" fmla="*/ 1513 w 1513"/>
                <a:gd name="T15" fmla="*/ 80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3" h="1343">
                  <a:moveTo>
                    <a:pt x="1513" y="803"/>
                  </a:moveTo>
                  <a:lnTo>
                    <a:pt x="28" y="1343"/>
                  </a:lnTo>
                  <a:lnTo>
                    <a:pt x="0" y="1267"/>
                  </a:lnTo>
                  <a:lnTo>
                    <a:pt x="1423" y="749"/>
                  </a:lnTo>
                  <a:lnTo>
                    <a:pt x="1408" y="711"/>
                  </a:lnTo>
                  <a:lnTo>
                    <a:pt x="1159" y="23"/>
                  </a:lnTo>
                  <a:lnTo>
                    <a:pt x="1221" y="0"/>
                  </a:lnTo>
                  <a:lnTo>
                    <a:pt x="1513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" name="Freeform 114">
              <a:extLst>
                <a:ext uri="{FF2B5EF4-FFF2-40B4-BE49-F238E27FC236}">
                  <a16:creationId xmlns:a16="http://schemas.microsoft.com/office/drawing/2014/main" id="{7B8839D4-4B24-4856-9B7B-96720733E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1" y="4600575"/>
              <a:ext cx="598488" cy="531813"/>
            </a:xfrm>
            <a:custGeom>
              <a:avLst/>
              <a:gdLst>
                <a:gd name="T0" fmla="*/ 1219 w 1511"/>
                <a:gd name="T1" fmla="*/ 0 h 1342"/>
                <a:gd name="T2" fmla="*/ 1157 w 1511"/>
                <a:gd name="T3" fmla="*/ 23 h 1342"/>
                <a:gd name="T4" fmla="*/ 1408 w 1511"/>
                <a:gd name="T5" fmla="*/ 709 h 1342"/>
                <a:gd name="T6" fmla="*/ 1421 w 1511"/>
                <a:gd name="T7" fmla="*/ 748 h 1342"/>
                <a:gd name="T8" fmla="*/ 0 w 1511"/>
                <a:gd name="T9" fmla="*/ 1265 h 1342"/>
                <a:gd name="T10" fmla="*/ 27 w 1511"/>
                <a:gd name="T11" fmla="*/ 1342 h 1342"/>
                <a:gd name="T12" fmla="*/ 1511 w 1511"/>
                <a:gd name="T13" fmla="*/ 802 h 1342"/>
                <a:gd name="T14" fmla="*/ 1219 w 1511"/>
                <a:gd name="T15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1" h="1342">
                  <a:moveTo>
                    <a:pt x="1219" y="0"/>
                  </a:moveTo>
                  <a:lnTo>
                    <a:pt x="1157" y="23"/>
                  </a:lnTo>
                  <a:lnTo>
                    <a:pt x="1408" y="709"/>
                  </a:lnTo>
                  <a:lnTo>
                    <a:pt x="1421" y="748"/>
                  </a:lnTo>
                  <a:lnTo>
                    <a:pt x="0" y="1265"/>
                  </a:lnTo>
                  <a:lnTo>
                    <a:pt x="27" y="1342"/>
                  </a:lnTo>
                  <a:lnTo>
                    <a:pt x="1511" y="802"/>
                  </a:lnTo>
                  <a:lnTo>
                    <a:pt x="1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" name="Freeform 115">
              <a:extLst>
                <a:ext uri="{FF2B5EF4-FFF2-40B4-BE49-F238E27FC236}">
                  <a16:creationId xmlns:a16="http://schemas.microsoft.com/office/drawing/2014/main" id="{86021B5E-781B-4591-845C-B129B89D7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1" y="4748213"/>
              <a:ext cx="114300" cy="174625"/>
            </a:xfrm>
            <a:custGeom>
              <a:avLst/>
              <a:gdLst>
                <a:gd name="T0" fmla="*/ 232 w 289"/>
                <a:gd name="T1" fmla="*/ 363 h 438"/>
                <a:gd name="T2" fmla="*/ 241 w 289"/>
                <a:gd name="T3" fmla="*/ 356 h 438"/>
                <a:gd name="T4" fmla="*/ 274 w 289"/>
                <a:gd name="T5" fmla="*/ 321 h 438"/>
                <a:gd name="T6" fmla="*/ 289 w 289"/>
                <a:gd name="T7" fmla="*/ 269 h 438"/>
                <a:gd name="T8" fmla="*/ 285 w 289"/>
                <a:gd name="T9" fmla="*/ 243 h 438"/>
                <a:gd name="T10" fmla="*/ 282 w 289"/>
                <a:gd name="T11" fmla="*/ 235 h 438"/>
                <a:gd name="T12" fmla="*/ 265 w 289"/>
                <a:gd name="T13" fmla="*/ 203 h 438"/>
                <a:gd name="T14" fmla="*/ 247 w 289"/>
                <a:gd name="T15" fmla="*/ 187 h 438"/>
                <a:gd name="T16" fmla="*/ 204 w 289"/>
                <a:gd name="T17" fmla="*/ 170 h 438"/>
                <a:gd name="T18" fmla="*/ 159 w 289"/>
                <a:gd name="T19" fmla="*/ 167 h 438"/>
                <a:gd name="T20" fmla="*/ 118 w 289"/>
                <a:gd name="T21" fmla="*/ 165 h 438"/>
                <a:gd name="T22" fmla="*/ 111 w 289"/>
                <a:gd name="T23" fmla="*/ 162 h 438"/>
                <a:gd name="T24" fmla="*/ 97 w 289"/>
                <a:gd name="T25" fmla="*/ 155 h 438"/>
                <a:gd name="T26" fmla="*/ 96 w 289"/>
                <a:gd name="T27" fmla="*/ 153 h 438"/>
                <a:gd name="T28" fmla="*/ 97 w 289"/>
                <a:gd name="T29" fmla="*/ 141 h 438"/>
                <a:gd name="T30" fmla="*/ 100 w 289"/>
                <a:gd name="T31" fmla="*/ 137 h 438"/>
                <a:gd name="T32" fmla="*/ 121 w 289"/>
                <a:gd name="T33" fmla="*/ 125 h 438"/>
                <a:gd name="T34" fmla="*/ 133 w 289"/>
                <a:gd name="T35" fmla="*/ 121 h 438"/>
                <a:gd name="T36" fmla="*/ 181 w 289"/>
                <a:gd name="T37" fmla="*/ 116 h 438"/>
                <a:gd name="T38" fmla="*/ 198 w 289"/>
                <a:gd name="T39" fmla="*/ 37 h 438"/>
                <a:gd name="T40" fmla="*/ 188 w 289"/>
                <a:gd name="T41" fmla="*/ 35 h 438"/>
                <a:gd name="T42" fmla="*/ 140 w 289"/>
                <a:gd name="T43" fmla="*/ 38 h 438"/>
                <a:gd name="T44" fmla="*/ 37 w 289"/>
                <a:gd name="T45" fmla="*/ 25 h 438"/>
                <a:gd name="T46" fmla="*/ 54 w 289"/>
                <a:gd name="T47" fmla="*/ 72 h 438"/>
                <a:gd name="T48" fmla="*/ 14 w 289"/>
                <a:gd name="T49" fmla="*/ 113 h 438"/>
                <a:gd name="T50" fmla="*/ 0 w 289"/>
                <a:gd name="T51" fmla="*/ 162 h 438"/>
                <a:gd name="T52" fmla="*/ 6 w 289"/>
                <a:gd name="T53" fmla="*/ 195 h 438"/>
                <a:gd name="T54" fmla="*/ 10 w 289"/>
                <a:gd name="T55" fmla="*/ 204 h 438"/>
                <a:gd name="T56" fmla="*/ 26 w 289"/>
                <a:gd name="T57" fmla="*/ 228 h 438"/>
                <a:gd name="T58" fmla="*/ 47 w 289"/>
                <a:gd name="T59" fmla="*/ 244 h 438"/>
                <a:gd name="T60" fmla="*/ 56 w 289"/>
                <a:gd name="T61" fmla="*/ 248 h 438"/>
                <a:gd name="T62" fmla="*/ 113 w 289"/>
                <a:gd name="T63" fmla="*/ 258 h 438"/>
                <a:gd name="T64" fmla="*/ 134 w 289"/>
                <a:gd name="T65" fmla="*/ 258 h 438"/>
                <a:gd name="T66" fmla="*/ 177 w 289"/>
                <a:gd name="T67" fmla="*/ 262 h 438"/>
                <a:gd name="T68" fmla="*/ 183 w 289"/>
                <a:gd name="T69" fmla="*/ 265 h 438"/>
                <a:gd name="T70" fmla="*/ 191 w 289"/>
                <a:gd name="T71" fmla="*/ 276 h 438"/>
                <a:gd name="T72" fmla="*/ 192 w 289"/>
                <a:gd name="T73" fmla="*/ 280 h 438"/>
                <a:gd name="T74" fmla="*/ 188 w 289"/>
                <a:gd name="T75" fmla="*/ 293 h 438"/>
                <a:gd name="T76" fmla="*/ 183 w 289"/>
                <a:gd name="T77" fmla="*/ 297 h 438"/>
                <a:gd name="T78" fmla="*/ 162 w 289"/>
                <a:gd name="T79" fmla="*/ 309 h 438"/>
                <a:gd name="T80" fmla="*/ 151 w 289"/>
                <a:gd name="T81" fmla="*/ 313 h 438"/>
                <a:gd name="T82" fmla="*/ 97 w 289"/>
                <a:gd name="T83" fmla="*/ 318 h 438"/>
                <a:gd name="T84" fmla="*/ 75 w 289"/>
                <a:gd name="T85" fmla="*/ 397 h 438"/>
                <a:gd name="T86" fmla="*/ 81 w 289"/>
                <a:gd name="T87" fmla="*/ 398 h 438"/>
                <a:gd name="T88" fmla="*/ 144 w 289"/>
                <a:gd name="T89" fmla="*/ 397 h 438"/>
                <a:gd name="T90" fmla="*/ 194 w 289"/>
                <a:gd name="T91" fmla="*/ 434 h 438"/>
                <a:gd name="T92" fmla="*/ 190 w 289"/>
                <a:gd name="T93" fmla="*/ 42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9" h="438">
                  <a:moveTo>
                    <a:pt x="194" y="434"/>
                  </a:moveTo>
                  <a:lnTo>
                    <a:pt x="251" y="414"/>
                  </a:lnTo>
                  <a:lnTo>
                    <a:pt x="232" y="363"/>
                  </a:lnTo>
                  <a:lnTo>
                    <a:pt x="232" y="363"/>
                  </a:lnTo>
                  <a:lnTo>
                    <a:pt x="232" y="363"/>
                  </a:lnTo>
                  <a:lnTo>
                    <a:pt x="241" y="356"/>
                  </a:lnTo>
                  <a:lnTo>
                    <a:pt x="249" y="350"/>
                  </a:lnTo>
                  <a:lnTo>
                    <a:pt x="264" y="336"/>
                  </a:lnTo>
                  <a:lnTo>
                    <a:pt x="274" y="321"/>
                  </a:lnTo>
                  <a:lnTo>
                    <a:pt x="282" y="303"/>
                  </a:lnTo>
                  <a:lnTo>
                    <a:pt x="287" y="286"/>
                  </a:lnTo>
                  <a:lnTo>
                    <a:pt x="289" y="269"/>
                  </a:lnTo>
                  <a:lnTo>
                    <a:pt x="289" y="261"/>
                  </a:lnTo>
                  <a:lnTo>
                    <a:pt x="287" y="252"/>
                  </a:lnTo>
                  <a:lnTo>
                    <a:pt x="285" y="243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76" y="218"/>
                  </a:lnTo>
                  <a:lnTo>
                    <a:pt x="270" y="211"/>
                  </a:lnTo>
                  <a:lnTo>
                    <a:pt x="265" y="203"/>
                  </a:lnTo>
                  <a:lnTo>
                    <a:pt x="260" y="198"/>
                  </a:lnTo>
                  <a:lnTo>
                    <a:pt x="253" y="191"/>
                  </a:lnTo>
                  <a:lnTo>
                    <a:pt x="247" y="187"/>
                  </a:lnTo>
                  <a:lnTo>
                    <a:pt x="240" y="182"/>
                  </a:lnTo>
                  <a:lnTo>
                    <a:pt x="223" y="175"/>
                  </a:lnTo>
                  <a:lnTo>
                    <a:pt x="204" y="170"/>
                  </a:lnTo>
                  <a:lnTo>
                    <a:pt x="183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30" y="166"/>
                  </a:lnTo>
                  <a:lnTo>
                    <a:pt x="118" y="165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7" y="155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48"/>
                  </a:lnTo>
                  <a:lnTo>
                    <a:pt x="96" y="144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0" y="137"/>
                  </a:lnTo>
                  <a:lnTo>
                    <a:pt x="105" y="133"/>
                  </a:lnTo>
                  <a:lnTo>
                    <a:pt x="112" y="129"/>
                  </a:lnTo>
                  <a:lnTo>
                    <a:pt x="121" y="125"/>
                  </a:lnTo>
                  <a:lnTo>
                    <a:pt x="121" y="125"/>
                  </a:lnTo>
                  <a:lnTo>
                    <a:pt x="121" y="125"/>
                  </a:lnTo>
                  <a:lnTo>
                    <a:pt x="133" y="121"/>
                  </a:lnTo>
                  <a:lnTo>
                    <a:pt x="145" y="118"/>
                  </a:lnTo>
                  <a:lnTo>
                    <a:pt x="165" y="116"/>
                  </a:lnTo>
                  <a:lnTo>
                    <a:pt x="181" y="116"/>
                  </a:lnTo>
                  <a:lnTo>
                    <a:pt x="192" y="116"/>
                  </a:lnTo>
                  <a:lnTo>
                    <a:pt x="206" y="117"/>
                  </a:lnTo>
                  <a:lnTo>
                    <a:pt x="198" y="37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74" y="35"/>
                  </a:lnTo>
                  <a:lnTo>
                    <a:pt x="158" y="35"/>
                  </a:lnTo>
                  <a:lnTo>
                    <a:pt x="140" y="38"/>
                  </a:lnTo>
                  <a:lnTo>
                    <a:pt x="118" y="43"/>
                  </a:lnTo>
                  <a:lnTo>
                    <a:pt x="103" y="0"/>
                  </a:lnTo>
                  <a:lnTo>
                    <a:pt x="37" y="25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38" y="84"/>
                  </a:lnTo>
                  <a:lnTo>
                    <a:pt x="25" y="97"/>
                  </a:lnTo>
                  <a:lnTo>
                    <a:pt x="14" y="113"/>
                  </a:lnTo>
                  <a:lnTo>
                    <a:pt x="6" y="128"/>
                  </a:lnTo>
                  <a:lnTo>
                    <a:pt x="1" y="145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87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26" y="228"/>
                  </a:lnTo>
                  <a:lnTo>
                    <a:pt x="33" y="235"/>
                  </a:lnTo>
                  <a:lnTo>
                    <a:pt x="39" y="240"/>
                  </a:lnTo>
                  <a:lnTo>
                    <a:pt x="47" y="244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74" y="253"/>
                  </a:lnTo>
                  <a:lnTo>
                    <a:pt x="93" y="257"/>
                  </a:lnTo>
                  <a:lnTo>
                    <a:pt x="11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59" y="260"/>
                  </a:lnTo>
                  <a:lnTo>
                    <a:pt x="170" y="261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83" y="265"/>
                  </a:lnTo>
                  <a:lnTo>
                    <a:pt x="186" y="268"/>
                  </a:lnTo>
                  <a:lnTo>
                    <a:pt x="190" y="272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2" y="280"/>
                  </a:lnTo>
                  <a:lnTo>
                    <a:pt x="192" y="284"/>
                  </a:lnTo>
                  <a:lnTo>
                    <a:pt x="191" y="287"/>
                  </a:lnTo>
                  <a:lnTo>
                    <a:pt x="188" y="293"/>
                  </a:lnTo>
                  <a:lnTo>
                    <a:pt x="188" y="293"/>
                  </a:lnTo>
                  <a:lnTo>
                    <a:pt x="188" y="293"/>
                  </a:lnTo>
                  <a:lnTo>
                    <a:pt x="183" y="297"/>
                  </a:lnTo>
                  <a:lnTo>
                    <a:pt x="178" y="301"/>
                  </a:lnTo>
                  <a:lnTo>
                    <a:pt x="171" y="305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51" y="313"/>
                  </a:lnTo>
                  <a:lnTo>
                    <a:pt x="140" y="315"/>
                  </a:lnTo>
                  <a:lnTo>
                    <a:pt x="118" y="318"/>
                  </a:lnTo>
                  <a:lnTo>
                    <a:pt x="97" y="318"/>
                  </a:lnTo>
                  <a:lnTo>
                    <a:pt x="79" y="317"/>
                  </a:lnTo>
                  <a:lnTo>
                    <a:pt x="66" y="314"/>
                  </a:lnTo>
                  <a:lnTo>
                    <a:pt x="75" y="397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100" y="400"/>
                  </a:lnTo>
                  <a:lnTo>
                    <a:pt x="121" y="400"/>
                  </a:lnTo>
                  <a:lnTo>
                    <a:pt x="144" y="397"/>
                  </a:lnTo>
                  <a:lnTo>
                    <a:pt x="167" y="392"/>
                  </a:lnTo>
                  <a:lnTo>
                    <a:pt x="184" y="438"/>
                  </a:lnTo>
                  <a:lnTo>
                    <a:pt x="194" y="434"/>
                  </a:lnTo>
                  <a:lnTo>
                    <a:pt x="190" y="425"/>
                  </a:lnTo>
                  <a:lnTo>
                    <a:pt x="200" y="421"/>
                  </a:lnTo>
                  <a:lnTo>
                    <a:pt x="190" y="425"/>
                  </a:lnTo>
                  <a:lnTo>
                    <a:pt x="194" y="434"/>
                  </a:lnTo>
                  <a:lnTo>
                    <a:pt x="194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5" name="Grupa 214" descr="Działania Ministerstwa Klimatu i Środowiska&#10;&#10;Obraz przedstawia jakie według respondenta Ministerstwo Klimatu i Środowiska powinno podjąć jeszcze działania, żeby skutecznie poprawić jakość powietrza: ograniczyć ruch samochodowy na rzecz komunikacji zbiorowej - 8%.">
            <a:extLst>
              <a:ext uri="{FF2B5EF4-FFF2-40B4-BE49-F238E27FC236}">
                <a16:creationId xmlns:a16="http://schemas.microsoft.com/office/drawing/2014/main" id="{D91E049F-52B1-4CFD-993D-0362521CB463}"/>
              </a:ext>
            </a:extLst>
          </p:cNvPr>
          <p:cNvGrpSpPr>
            <a:grpSpLocks noChangeAspect="1"/>
          </p:cNvGrpSpPr>
          <p:nvPr/>
        </p:nvGrpSpPr>
        <p:grpSpPr>
          <a:xfrm>
            <a:off x="6450715" y="4700305"/>
            <a:ext cx="373454" cy="438226"/>
            <a:chOff x="4332288" y="3597276"/>
            <a:chExt cx="585788" cy="687388"/>
          </a:xfrm>
          <a:solidFill>
            <a:srgbClr val="A1C1C0"/>
          </a:solidFill>
        </p:grpSpPr>
        <p:sp>
          <p:nvSpPr>
            <p:cNvPr id="216" name="Freeform 42">
              <a:extLst>
                <a:ext uri="{FF2B5EF4-FFF2-40B4-BE49-F238E27FC236}">
                  <a16:creationId xmlns:a16="http://schemas.microsoft.com/office/drawing/2014/main" id="{AE362EC9-70D4-4540-88CD-D0489564E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288" y="3597276"/>
              <a:ext cx="585788" cy="585788"/>
            </a:xfrm>
            <a:custGeom>
              <a:avLst/>
              <a:gdLst>
                <a:gd name="T0" fmla="*/ 135 w 2584"/>
                <a:gd name="T1" fmla="*/ 0 h 2577"/>
                <a:gd name="T2" fmla="*/ 79 w 2584"/>
                <a:gd name="T3" fmla="*/ 18 h 2577"/>
                <a:gd name="T4" fmla="*/ 34 w 2584"/>
                <a:gd name="T5" fmla="*/ 54 h 2577"/>
                <a:gd name="T6" fmla="*/ 7 w 2584"/>
                <a:gd name="T7" fmla="*/ 105 h 2577"/>
                <a:gd name="T8" fmla="*/ 0 w 2584"/>
                <a:gd name="T9" fmla="*/ 2577 h 2577"/>
                <a:gd name="T10" fmla="*/ 2584 w 2584"/>
                <a:gd name="T11" fmla="*/ 134 h 2577"/>
                <a:gd name="T12" fmla="*/ 2566 w 2584"/>
                <a:gd name="T13" fmla="*/ 78 h 2577"/>
                <a:gd name="T14" fmla="*/ 2530 w 2584"/>
                <a:gd name="T15" fmla="*/ 34 h 2577"/>
                <a:gd name="T16" fmla="*/ 2479 w 2584"/>
                <a:gd name="T17" fmla="*/ 6 h 2577"/>
                <a:gd name="T18" fmla="*/ 2435 w 2584"/>
                <a:gd name="T19" fmla="*/ 0 h 2577"/>
                <a:gd name="T20" fmla="*/ 486 w 2584"/>
                <a:gd name="T21" fmla="*/ 2250 h 2577"/>
                <a:gd name="T22" fmla="*/ 443 w 2584"/>
                <a:gd name="T23" fmla="*/ 2232 h 2577"/>
                <a:gd name="T24" fmla="*/ 411 w 2584"/>
                <a:gd name="T25" fmla="*/ 2199 h 2577"/>
                <a:gd name="T26" fmla="*/ 393 w 2584"/>
                <a:gd name="T27" fmla="*/ 2156 h 2577"/>
                <a:gd name="T28" fmla="*/ 391 w 2584"/>
                <a:gd name="T29" fmla="*/ 2120 h 2577"/>
                <a:gd name="T30" fmla="*/ 405 w 2584"/>
                <a:gd name="T31" fmla="*/ 2074 h 2577"/>
                <a:gd name="T32" fmla="*/ 434 w 2584"/>
                <a:gd name="T33" fmla="*/ 2038 h 2577"/>
                <a:gd name="T34" fmla="*/ 475 w 2584"/>
                <a:gd name="T35" fmla="*/ 2016 h 2577"/>
                <a:gd name="T36" fmla="*/ 511 w 2584"/>
                <a:gd name="T37" fmla="*/ 2011 h 2577"/>
                <a:gd name="T38" fmla="*/ 558 w 2584"/>
                <a:gd name="T39" fmla="*/ 2020 h 2577"/>
                <a:gd name="T40" fmla="*/ 596 w 2584"/>
                <a:gd name="T41" fmla="*/ 2047 h 2577"/>
                <a:gd name="T42" fmla="*/ 622 w 2584"/>
                <a:gd name="T43" fmla="*/ 2085 h 2577"/>
                <a:gd name="T44" fmla="*/ 631 w 2584"/>
                <a:gd name="T45" fmla="*/ 2132 h 2577"/>
                <a:gd name="T46" fmla="*/ 626 w 2584"/>
                <a:gd name="T47" fmla="*/ 2168 h 2577"/>
                <a:gd name="T48" fmla="*/ 604 w 2584"/>
                <a:gd name="T49" fmla="*/ 2209 h 2577"/>
                <a:gd name="T50" fmla="*/ 568 w 2584"/>
                <a:gd name="T51" fmla="*/ 2237 h 2577"/>
                <a:gd name="T52" fmla="*/ 523 w 2584"/>
                <a:gd name="T53" fmla="*/ 2252 h 2577"/>
                <a:gd name="T54" fmla="*/ 2074 w 2584"/>
                <a:gd name="T55" fmla="*/ 2252 h 2577"/>
                <a:gd name="T56" fmla="*/ 2026 w 2584"/>
                <a:gd name="T57" fmla="*/ 2243 h 2577"/>
                <a:gd name="T58" fmla="*/ 1988 w 2584"/>
                <a:gd name="T59" fmla="*/ 2217 h 2577"/>
                <a:gd name="T60" fmla="*/ 1963 w 2584"/>
                <a:gd name="T61" fmla="*/ 2179 h 2577"/>
                <a:gd name="T62" fmla="*/ 1953 w 2584"/>
                <a:gd name="T63" fmla="*/ 2132 h 2577"/>
                <a:gd name="T64" fmla="*/ 1958 w 2584"/>
                <a:gd name="T65" fmla="*/ 2096 h 2577"/>
                <a:gd name="T66" fmla="*/ 1981 w 2584"/>
                <a:gd name="T67" fmla="*/ 2055 h 2577"/>
                <a:gd name="T68" fmla="*/ 2017 w 2584"/>
                <a:gd name="T69" fmla="*/ 2026 h 2577"/>
                <a:gd name="T70" fmla="*/ 2061 w 2584"/>
                <a:gd name="T71" fmla="*/ 2012 h 2577"/>
                <a:gd name="T72" fmla="*/ 2098 w 2584"/>
                <a:gd name="T73" fmla="*/ 2014 h 2577"/>
                <a:gd name="T74" fmla="*/ 2142 w 2584"/>
                <a:gd name="T75" fmla="*/ 2032 h 2577"/>
                <a:gd name="T76" fmla="*/ 2173 w 2584"/>
                <a:gd name="T77" fmla="*/ 2065 h 2577"/>
                <a:gd name="T78" fmla="*/ 2192 w 2584"/>
                <a:gd name="T79" fmla="*/ 2107 h 2577"/>
                <a:gd name="T80" fmla="*/ 2193 w 2584"/>
                <a:gd name="T81" fmla="*/ 2144 h 2577"/>
                <a:gd name="T82" fmla="*/ 2180 w 2584"/>
                <a:gd name="T83" fmla="*/ 2190 h 2577"/>
                <a:gd name="T84" fmla="*/ 2150 w 2584"/>
                <a:gd name="T85" fmla="*/ 2225 h 2577"/>
                <a:gd name="T86" fmla="*/ 2110 w 2584"/>
                <a:gd name="T87" fmla="*/ 2247 h 2577"/>
                <a:gd name="T88" fmla="*/ 2074 w 2584"/>
                <a:gd name="T89" fmla="*/ 2252 h 2577"/>
                <a:gd name="T90" fmla="*/ 2402 w 2584"/>
                <a:gd name="T91" fmla="*/ 1510 h 2577"/>
                <a:gd name="T92" fmla="*/ 2384 w 2584"/>
                <a:gd name="T93" fmla="*/ 1553 h 2577"/>
                <a:gd name="T94" fmla="*/ 2352 w 2584"/>
                <a:gd name="T95" fmla="*/ 1586 h 2577"/>
                <a:gd name="T96" fmla="*/ 2309 w 2584"/>
                <a:gd name="T97" fmla="*/ 1604 h 2577"/>
                <a:gd name="T98" fmla="*/ 300 w 2584"/>
                <a:gd name="T99" fmla="*/ 1606 h 2577"/>
                <a:gd name="T100" fmla="*/ 253 w 2584"/>
                <a:gd name="T101" fmla="*/ 1596 h 2577"/>
                <a:gd name="T102" fmla="*/ 215 w 2584"/>
                <a:gd name="T103" fmla="*/ 1571 h 2577"/>
                <a:gd name="T104" fmla="*/ 189 w 2584"/>
                <a:gd name="T105" fmla="*/ 1533 h 2577"/>
                <a:gd name="T106" fmla="*/ 179 w 2584"/>
                <a:gd name="T107" fmla="*/ 1486 h 2577"/>
                <a:gd name="T108" fmla="*/ 182 w 2584"/>
                <a:gd name="T109" fmla="*/ 275 h 2577"/>
                <a:gd name="T110" fmla="*/ 200 w 2584"/>
                <a:gd name="T111" fmla="*/ 232 h 2577"/>
                <a:gd name="T112" fmla="*/ 232 w 2584"/>
                <a:gd name="T113" fmla="*/ 200 h 2577"/>
                <a:gd name="T114" fmla="*/ 276 w 2584"/>
                <a:gd name="T115" fmla="*/ 182 h 2577"/>
                <a:gd name="T116" fmla="*/ 2286 w 2584"/>
                <a:gd name="T117" fmla="*/ 179 h 2577"/>
                <a:gd name="T118" fmla="*/ 2331 w 2584"/>
                <a:gd name="T119" fmla="*/ 188 h 2577"/>
                <a:gd name="T120" fmla="*/ 2369 w 2584"/>
                <a:gd name="T121" fmla="*/ 215 h 2577"/>
                <a:gd name="T122" fmla="*/ 2396 w 2584"/>
                <a:gd name="T123" fmla="*/ 253 h 2577"/>
                <a:gd name="T124" fmla="*/ 2405 w 2584"/>
                <a:gd name="T125" fmla="*/ 300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4" h="2577">
                  <a:moveTo>
                    <a:pt x="2435" y="0"/>
                  </a:moveTo>
                  <a:lnTo>
                    <a:pt x="150" y="0"/>
                  </a:lnTo>
                  <a:lnTo>
                    <a:pt x="150" y="0"/>
                  </a:lnTo>
                  <a:lnTo>
                    <a:pt x="135" y="0"/>
                  </a:lnTo>
                  <a:lnTo>
                    <a:pt x="120" y="3"/>
                  </a:lnTo>
                  <a:lnTo>
                    <a:pt x="105" y="6"/>
                  </a:lnTo>
                  <a:lnTo>
                    <a:pt x="91" y="12"/>
                  </a:lnTo>
                  <a:lnTo>
                    <a:pt x="79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3"/>
                  </a:lnTo>
                  <a:lnTo>
                    <a:pt x="34" y="54"/>
                  </a:lnTo>
                  <a:lnTo>
                    <a:pt x="26" y="66"/>
                  </a:lnTo>
                  <a:lnTo>
                    <a:pt x="18" y="78"/>
                  </a:lnTo>
                  <a:lnTo>
                    <a:pt x="12" y="91"/>
                  </a:lnTo>
                  <a:lnTo>
                    <a:pt x="7" y="105"/>
                  </a:lnTo>
                  <a:lnTo>
                    <a:pt x="4" y="120"/>
                  </a:lnTo>
                  <a:lnTo>
                    <a:pt x="0" y="134"/>
                  </a:lnTo>
                  <a:lnTo>
                    <a:pt x="0" y="149"/>
                  </a:lnTo>
                  <a:lnTo>
                    <a:pt x="0" y="2577"/>
                  </a:lnTo>
                  <a:lnTo>
                    <a:pt x="2584" y="2577"/>
                  </a:lnTo>
                  <a:lnTo>
                    <a:pt x="2584" y="149"/>
                  </a:lnTo>
                  <a:lnTo>
                    <a:pt x="2584" y="149"/>
                  </a:lnTo>
                  <a:lnTo>
                    <a:pt x="2584" y="134"/>
                  </a:lnTo>
                  <a:lnTo>
                    <a:pt x="2581" y="120"/>
                  </a:lnTo>
                  <a:lnTo>
                    <a:pt x="2578" y="105"/>
                  </a:lnTo>
                  <a:lnTo>
                    <a:pt x="2572" y="91"/>
                  </a:lnTo>
                  <a:lnTo>
                    <a:pt x="2566" y="78"/>
                  </a:lnTo>
                  <a:lnTo>
                    <a:pt x="2559" y="66"/>
                  </a:lnTo>
                  <a:lnTo>
                    <a:pt x="2550" y="54"/>
                  </a:lnTo>
                  <a:lnTo>
                    <a:pt x="2541" y="43"/>
                  </a:lnTo>
                  <a:lnTo>
                    <a:pt x="2530" y="34"/>
                  </a:lnTo>
                  <a:lnTo>
                    <a:pt x="2518" y="25"/>
                  </a:lnTo>
                  <a:lnTo>
                    <a:pt x="2506" y="18"/>
                  </a:lnTo>
                  <a:lnTo>
                    <a:pt x="2493" y="12"/>
                  </a:lnTo>
                  <a:lnTo>
                    <a:pt x="2479" y="6"/>
                  </a:lnTo>
                  <a:lnTo>
                    <a:pt x="2464" y="3"/>
                  </a:lnTo>
                  <a:lnTo>
                    <a:pt x="2450" y="0"/>
                  </a:lnTo>
                  <a:lnTo>
                    <a:pt x="2435" y="0"/>
                  </a:lnTo>
                  <a:lnTo>
                    <a:pt x="2435" y="0"/>
                  </a:lnTo>
                  <a:close/>
                  <a:moveTo>
                    <a:pt x="511" y="2252"/>
                  </a:moveTo>
                  <a:lnTo>
                    <a:pt x="511" y="2252"/>
                  </a:lnTo>
                  <a:lnTo>
                    <a:pt x="499" y="2252"/>
                  </a:lnTo>
                  <a:lnTo>
                    <a:pt x="486" y="2250"/>
                  </a:lnTo>
                  <a:lnTo>
                    <a:pt x="475" y="2247"/>
                  </a:lnTo>
                  <a:lnTo>
                    <a:pt x="464" y="2243"/>
                  </a:lnTo>
                  <a:lnTo>
                    <a:pt x="453" y="2237"/>
                  </a:lnTo>
                  <a:lnTo>
                    <a:pt x="443" y="2232"/>
                  </a:lnTo>
                  <a:lnTo>
                    <a:pt x="434" y="2225"/>
                  </a:lnTo>
                  <a:lnTo>
                    <a:pt x="426" y="2217"/>
                  </a:lnTo>
                  <a:lnTo>
                    <a:pt x="417" y="2209"/>
                  </a:lnTo>
                  <a:lnTo>
                    <a:pt x="411" y="2199"/>
                  </a:lnTo>
                  <a:lnTo>
                    <a:pt x="405" y="2190"/>
                  </a:lnTo>
                  <a:lnTo>
                    <a:pt x="399" y="2179"/>
                  </a:lnTo>
                  <a:lnTo>
                    <a:pt x="395" y="2168"/>
                  </a:lnTo>
                  <a:lnTo>
                    <a:pt x="393" y="2156"/>
                  </a:lnTo>
                  <a:lnTo>
                    <a:pt x="391" y="2144"/>
                  </a:lnTo>
                  <a:lnTo>
                    <a:pt x="390" y="2132"/>
                  </a:lnTo>
                  <a:lnTo>
                    <a:pt x="390" y="2132"/>
                  </a:lnTo>
                  <a:lnTo>
                    <a:pt x="391" y="2120"/>
                  </a:lnTo>
                  <a:lnTo>
                    <a:pt x="393" y="2107"/>
                  </a:lnTo>
                  <a:lnTo>
                    <a:pt x="395" y="2096"/>
                  </a:lnTo>
                  <a:lnTo>
                    <a:pt x="399" y="2085"/>
                  </a:lnTo>
                  <a:lnTo>
                    <a:pt x="405" y="2074"/>
                  </a:lnTo>
                  <a:lnTo>
                    <a:pt x="411" y="2065"/>
                  </a:lnTo>
                  <a:lnTo>
                    <a:pt x="417" y="2055"/>
                  </a:lnTo>
                  <a:lnTo>
                    <a:pt x="426" y="2047"/>
                  </a:lnTo>
                  <a:lnTo>
                    <a:pt x="434" y="2038"/>
                  </a:lnTo>
                  <a:lnTo>
                    <a:pt x="443" y="2032"/>
                  </a:lnTo>
                  <a:lnTo>
                    <a:pt x="453" y="2026"/>
                  </a:lnTo>
                  <a:lnTo>
                    <a:pt x="464" y="2020"/>
                  </a:lnTo>
                  <a:lnTo>
                    <a:pt x="475" y="2016"/>
                  </a:lnTo>
                  <a:lnTo>
                    <a:pt x="486" y="2014"/>
                  </a:lnTo>
                  <a:lnTo>
                    <a:pt x="499" y="2012"/>
                  </a:lnTo>
                  <a:lnTo>
                    <a:pt x="511" y="2011"/>
                  </a:lnTo>
                  <a:lnTo>
                    <a:pt x="511" y="2011"/>
                  </a:lnTo>
                  <a:lnTo>
                    <a:pt x="523" y="2012"/>
                  </a:lnTo>
                  <a:lnTo>
                    <a:pt x="535" y="2014"/>
                  </a:lnTo>
                  <a:lnTo>
                    <a:pt x="547" y="2016"/>
                  </a:lnTo>
                  <a:lnTo>
                    <a:pt x="558" y="2020"/>
                  </a:lnTo>
                  <a:lnTo>
                    <a:pt x="568" y="2026"/>
                  </a:lnTo>
                  <a:lnTo>
                    <a:pt x="578" y="2032"/>
                  </a:lnTo>
                  <a:lnTo>
                    <a:pt x="588" y="2038"/>
                  </a:lnTo>
                  <a:lnTo>
                    <a:pt x="596" y="2047"/>
                  </a:lnTo>
                  <a:lnTo>
                    <a:pt x="604" y="2055"/>
                  </a:lnTo>
                  <a:lnTo>
                    <a:pt x="611" y="2065"/>
                  </a:lnTo>
                  <a:lnTo>
                    <a:pt x="616" y="2074"/>
                  </a:lnTo>
                  <a:lnTo>
                    <a:pt x="622" y="2085"/>
                  </a:lnTo>
                  <a:lnTo>
                    <a:pt x="626" y="2096"/>
                  </a:lnTo>
                  <a:lnTo>
                    <a:pt x="629" y="2107"/>
                  </a:lnTo>
                  <a:lnTo>
                    <a:pt x="631" y="2120"/>
                  </a:lnTo>
                  <a:lnTo>
                    <a:pt x="631" y="2132"/>
                  </a:lnTo>
                  <a:lnTo>
                    <a:pt x="631" y="2132"/>
                  </a:lnTo>
                  <a:lnTo>
                    <a:pt x="631" y="2144"/>
                  </a:lnTo>
                  <a:lnTo>
                    <a:pt x="629" y="2156"/>
                  </a:lnTo>
                  <a:lnTo>
                    <a:pt x="626" y="2168"/>
                  </a:lnTo>
                  <a:lnTo>
                    <a:pt x="622" y="2179"/>
                  </a:lnTo>
                  <a:lnTo>
                    <a:pt x="616" y="2190"/>
                  </a:lnTo>
                  <a:lnTo>
                    <a:pt x="611" y="2199"/>
                  </a:lnTo>
                  <a:lnTo>
                    <a:pt x="604" y="2209"/>
                  </a:lnTo>
                  <a:lnTo>
                    <a:pt x="596" y="2217"/>
                  </a:lnTo>
                  <a:lnTo>
                    <a:pt x="588" y="2225"/>
                  </a:lnTo>
                  <a:lnTo>
                    <a:pt x="578" y="2232"/>
                  </a:lnTo>
                  <a:lnTo>
                    <a:pt x="568" y="2237"/>
                  </a:lnTo>
                  <a:lnTo>
                    <a:pt x="558" y="2243"/>
                  </a:lnTo>
                  <a:lnTo>
                    <a:pt x="547" y="2247"/>
                  </a:lnTo>
                  <a:lnTo>
                    <a:pt x="535" y="2250"/>
                  </a:lnTo>
                  <a:lnTo>
                    <a:pt x="523" y="2252"/>
                  </a:lnTo>
                  <a:lnTo>
                    <a:pt x="511" y="2252"/>
                  </a:lnTo>
                  <a:lnTo>
                    <a:pt x="511" y="2252"/>
                  </a:lnTo>
                  <a:close/>
                  <a:moveTo>
                    <a:pt x="2074" y="2252"/>
                  </a:moveTo>
                  <a:lnTo>
                    <a:pt x="2074" y="2252"/>
                  </a:lnTo>
                  <a:lnTo>
                    <a:pt x="2061" y="2252"/>
                  </a:lnTo>
                  <a:lnTo>
                    <a:pt x="2049" y="2250"/>
                  </a:lnTo>
                  <a:lnTo>
                    <a:pt x="2038" y="2247"/>
                  </a:lnTo>
                  <a:lnTo>
                    <a:pt x="2026" y="2243"/>
                  </a:lnTo>
                  <a:lnTo>
                    <a:pt x="2017" y="2237"/>
                  </a:lnTo>
                  <a:lnTo>
                    <a:pt x="2006" y="2232"/>
                  </a:lnTo>
                  <a:lnTo>
                    <a:pt x="1997" y="2225"/>
                  </a:lnTo>
                  <a:lnTo>
                    <a:pt x="1988" y="2217"/>
                  </a:lnTo>
                  <a:lnTo>
                    <a:pt x="1981" y="2209"/>
                  </a:lnTo>
                  <a:lnTo>
                    <a:pt x="1973" y="2199"/>
                  </a:lnTo>
                  <a:lnTo>
                    <a:pt x="1968" y="2190"/>
                  </a:lnTo>
                  <a:lnTo>
                    <a:pt x="1963" y="2179"/>
                  </a:lnTo>
                  <a:lnTo>
                    <a:pt x="1958" y="2168"/>
                  </a:lnTo>
                  <a:lnTo>
                    <a:pt x="1955" y="2156"/>
                  </a:lnTo>
                  <a:lnTo>
                    <a:pt x="1954" y="2144"/>
                  </a:lnTo>
                  <a:lnTo>
                    <a:pt x="1953" y="2132"/>
                  </a:lnTo>
                  <a:lnTo>
                    <a:pt x="1953" y="2132"/>
                  </a:lnTo>
                  <a:lnTo>
                    <a:pt x="1954" y="2120"/>
                  </a:lnTo>
                  <a:lnTo>
                    <a:pt x="1955" y="2107"/>
                  </a:lnTo>
                  <a:lnTo>
                    <a:pt x="1958" y="2096"/>
                  </a:lnTo>
                  <a:lnTo>
                    <a:pt x="1963" y="2085"/>
                  </a:lnTo>
                  <a:lnTo>
                    <a:pt x="1968" y="2074"/>
                  </a:lnTo>
                  <a:lnTo>
                    <a:pt x="1973" y="2065"/>
                  </a:lnTo>
                  <a:lnTo>
                    <a:pt x="1981" y="2055"/>
                  </a:lnTo>
                  <a:lnTo>
                    <a:pt x="1988" y="2047"/>
                  </a:lnTo>
                  <a:lnTo>
                    <a:pt x="1997" y="2038"/>
                  </a:lnTo>
                  <a:lnTo>
                    <a:pt x="2006" y="2032"/>
                  </a:lnTo>
                  <a:lnTo>
                    <a:pt x="2017" y="2026"/>
                  </a:lnTo>
                  <a:lnTo>
                    <a:pt x="2026" y="2020"/>
                  </a:lnTo>
                  <a:lnTo>
                    <a:pt x="2038" y="2016"/>
                  </a:lnTo>
                  <a:lnTo>
                    <a:pt x="2049" y="2014"/>
                  </a:lnTo>
                  <a:lnTo>
                    <a:pt x="2061" y="2012"/>
                  </a:lnTo>
                  <a:lnTo>
                    <a:pt x="2074" y="2011"/>
                  </a:lnTo>
                  <a:lnTo>
                    <a:pt x="2074" y="2011"/>
                  </a:lnTo>
                  <a:lnTo>
                    <a:pt x="2087" y="2012"/>
                  </a:lnTo>
                  <a:lnTo>
                    <a:pt x="2098" y="2014"/>
                  </a:lnTo>
                  <a:lnTo>
                    <a:pt x="2110" y="2016"/>
                  </a:lnTo>
                  <a:lnTo>
                    <a:pt x="2120" y="2020"/>
                  </a:lnTo>
                  <a:lnTo>
                    <a:pt x="2131" y="2026"/>
                  </a:lnTo>
                  <a:lnTo>
                    <a:pt x="2142" y="2032"/>
                  </a:lnTo>
                  <a:lnTo>
                    <a:pt x="2150" y="2038"/>
                  </a:lnTo>
                  <a:lnTo>
                    <a:pt x="2159" y="2047"/>
                  </a:lnTo>
                  <a:lnTo>
                    <a:pt x="2167" y="2055"/>
                  </a:lnTo>
                  <a:lnTo>
                    <a:pt x="2173" y="2065"/>
                  </a:lnTo>
                  <a:lnTo>
                    <a:pt x="2180" y="2074"/>
                  </a:lnTo>
                  <a:lnTo>
                    <a:pt x="2185" y="2085"/>
                  </a:lnTo>
                  <a:lnTo>
                    <a:pt x="2189" y="2096"/>
                  </a:lnTo>
                  <a:lnTo>
                    <a:pt x="2192" y="2107"/>
                  </a:lnTo>
                  <a:lnTo>
                    <a:pt x="2193" y="2120"/>
                  </a:lnTo>
                  <a:lnTo>
                    <a:pt x="2195" y="2132"/>
                  </a:lnTo>
                  <a:lnTo>
                    <a:pt x="2195" y="2132"/>
                  </a:lnTo>
                  <a:lnTo>
                    <a:pt x="2193" y="2144"/>
                  </a:lnTo>
                  <a:lnTo>
                    <a:pt x="2192" y="2156"/>
                  </a:lnTo>
                  <a:lnTo>
                    <a:pt x="2189" y="2168"/>
                  </a:lnTo>
                  <a:lnTo>
                    <a:pt x="2185" y="2179"/>
                  </a:lnTo>
                  <a:lnTo>
                    <a:pt x="2180" y="2190"/>
                  </a:lnTo>
                  <a:lnTo>
                    <a:pt x="2173" y="2199"/>
                  </a:lnTo>
                  <a:lnTo>
                    <a:pt x="2167" y="2209"/>
                  </a:lnTo>
                  <a:lnTo>
                    <a:pt x="2159" y="2217"/>
                  </a:lnTo>
                  <a:lnTo>
                    <a:pt x="2150" y="2225"/>
                  </a:lnTo>
                  <a:lnTo>
                    <a:pt x="2142" y="2232"/>
                  </a:lnTo>
                  <a:lnTo>
                    <a:pt x="2131" y="2237"/>
                  </a:lnTo>
                  <a:lnTo>
                    <a:pt x="2120" y="2243"/>
                  </a:lnTo>
                  <a:lnTo>
                    <a:pt x="2110" y="2247"/>
                  </a:lnTo>
                  <a:lnTo>
                    <a:pt x="2098" y="2250"/>
                  </a:lnTo>
                  <a:lnTo>
                    <a:pt x="2087" y="2252"/>
                  </a:lnTo>
                  <a:lnTo>
                    <a:pt x="2074" y="2252"/>
                  </a:lnTo>
                  <a:lnTo>
                    <a:pt x="2074" y="2252"/>
                  </a:lnTo>
                  <a:close/>
                  <a:moveTo>
                    <a:pt x="2405" y="1486"/>
                  </a:moveTo>
                  <a:lnTo>
                    <a:pt x="2405" y="1486"/>
                  </a:lnTo>
                  <a:lnTo>
                    <a:pt x="2404" y="1499"/>
                  </a:lnTo>
                  <a:lnTo>
                    <a:pt x="2402" y="1510"/>
                  </a:lnTo>
                  <a:lnTo>
                    <a:pt x="2400" y="1522"/>
                  </a:lnTo>
                  <a:lnTo>
                    <a:pt x="2396" y="1533"/>
                  </a:lnTo>
                  <a:lnTo>
                    <a:pt x="2390" y="1543"/>
                  </a:lnTo>
                  <a:lnTo>
                    <a:pt x="2384" y="1553"/>
                  </a:lnTo>
                  <a:lnTo>
                    <a:pt x="2378" y="1562"/>
                  </a:lnTo>
                  <a:lnTo>
                    <a:pt x="2369" y="1571"/>
                  </a:lnTo>
                  <a:lnTo>
                    <a:pt x="2361" y="1578"/>
                  </a:lnTo>
                  <a:lnTo>
                    <a:pt x="2352" y="1586"/>
                  </a:lnTo>
                  <a:lnTo>
                    <a:pt x="2342" y="1592"/>
                  </a:lnTo>
                  <a:lnTo>
                    <a:pt x="2331" y="1596"/>
                  </a:lnTo>
                  <a:lnTo>
                    <a:pt x="2320" y="1600"/>
                  </a:lnTo>
                  <a:lnTo>
                    <a:pt x="2309" y="1604"/>
                  </a:lnTo>
                  <a:lnTo>
                    <a:pt x="2297" y="1606"/>
                  </a:lnTo>
                  <a:lnTo>
                    <a:pt x="2286" y="1606"/>
                  </a:lnTo>
                  <a:lnTo>
                    <a:pt x="300" y="1606"/>
                  </a:lnTo>
                  <a:lnTo>
                    <a:pt x="300" y="1606"/>
                  </a:lnTo>
                  <a:lnTo>
                    <a:pt x="287" y="1606"/>
                  </a:lnTo>
                  <a:lnTo>
                    <a:pt x="276" y="1604"/>
                  </a:lnTo>
                  <a:lnTo>
                    <a:pt x="264" y="1600"/>
                  </a:lnTo>
                  <a:lnTo>
                    <a:pt x="253" y="1596"/>
                  </a:lnTo>
                  <a:lnTo>
                    <a:pt x="243" y="1592"/>
                  </a:lnTo>
                  <a:lnTo>
                    <a:pt x="232" y="1586"/>
                  </a:lnTo>
                  <a:lnTo>
                    <a:pt x="224" y="1578"/>
                  </a:lnTo>
                  <a:lnTo>
                    <a:pt x="215" y="1571"/>
                  </a:lnTo>
                  <a:lnTo>
                    <a:pt x="207" y="1562"/>
                  </a:lnTo>
                  <a:lnTo>
                    <a:pt x="200" y="1553"/>
                  </a:lnTo>
                  <a:lnTo>
                    <a:pt x="194" y="1543"/>
                  </a:lnTo>
                  <a:lnTo>
                    <a:pt x="189" y="1533"/>
                  </a:lnTo>
                  <a:lnTo>
                    <a:pt x="186" y="1522"/>
                  </a:lnTo>
                  <a:lnTo>
                    <a:pt x="182" y="1510"/>
                  </a:lnTo>
                  <a:lnTo>
                    <a:pt x="180" y="1499"/>
                  </a:lnTo>
                  <a:lnTo>
                    <a:pt x="179" y="1486"/>
                  </a:lnTo>
                  <a:lnTo>
                    <a:pt x="179" y="300"/>
                  </a:lnTo>
                  <a:lnTo>
                    <a:pt x="179" y="300"/>
                  </a:lnTo>
                  <a:lnTo>
                    <a:pt x="180" y="287"/>
                  </a:lnTo>
                  <a:lnTo>
                    <a:pt x="182" y="275"/>
                  </a:lnTo>
                  <a:lnTo>
                    <a:pt x="186" y="264"/>
                  </a:lnTo>
                  <a:lnTo>
                    <a:pt x="189" y="253"/>
                  </a:lnTo>
                  <a:lnTo>
                    <a:pt x="194" y="242"/>
                  </a:lnTo>
                  <a:lnTo>
                    <a:pt x="200" y="232"/>
                  </a:lnTo>
                  <a:lnTo>
                    <a:pt x="207" y="223"/>
                  </a:lnTo>
                  <a:lnTo>
                    <a:pt x="215" y="215"/>
                  </a:lnTo>
                  <a:lnTo>
                    <a:pt x="224" y="206"/>
                  </a:lnTo>
                  <a:lnTo>
                    <a:pt x="232" y="200"/>
                  </a:lnTo>
                  <a:lnTo>
                    <a:pt x="243" y="194"/>
                  </a:lnTo>
                  <a:lnTo>
                    <a:pt x="253" y="188"/>
                  </a:lnTo>
                  <a:lnTo>
                    <a:pt x="264" y="184"/>
                  </a:lnTo>
                  <a:lnTo>
                    <a:pt x="276" y="182"/>
                  </a:lnTo>
                  <a:lnTo>
                    <a:pt x="287" y="180"/>
                  </a:lnTo>
                  <a:lnTo>
                    <a:pt x="300" y="179"/>
                  </a:lnTo>
                  <a:lnTo>
                    <a:pt x="2286" y="179"/>
                  </a:lnTo>
                  <a:lnTo>
                    <a:pt x="2286" y="179"/>
                  </a:lnTo>
                  <a:lnTo>
                    <a:pt x="2297" y="180"/>
                  </a:lnTo>
                  <a:lnTo>
                    <a:pt x="2309" y="182"/>
                  </a:lnTo>
                  <a:lnTo>
                    <a:pt x="2320" y="184"/>
                  </a:lnTo>
                  <a:lnTo>
                    <a:pt x="2331" y="188"/>
                  </a:lnTo>
                  <a:lnTo>
                    <a:pt x="2342" y="194"/>
                  </a:lnTo>
                  <a:lnTo>
                    <a:pt x="2352" y="200"/>
                  </a:lnTo>
                  <a:lnTo>
                    <a:pt x="2361" y="206"/>
                  </a:lnTo>
                  <a:lnTo>
                    <a:pt x="2369" y="215"/>
                  </a:lnTo>
                  <a:lnTo>
                    <a:pt x="2378" y="223"/>
                  </a:lnTo>
                  <a:lnTo>
                    <a:pt x="2384" y="232"/>
                  </a:lnTo>
                  <a:lnTo>
                    <a:pt x="2390" y="242"/>
                  </a:lnTo>
                  <a:lnTo>
                    <a:pt x="2396" y="253"/>
                  </a:lnTo>
                  <a:lnTo>
                    <a:pt x="2400" y="264"/>
                  </a:lnTo>
                  <a:lnTo>
                    <a:pt x="2402" y="275"/>
                  </a:lnTo>
                  <a:lnTo>
                    <a:pt x="2404" y="287"/>
                  </a:lnTo>
                  <a:lnTo>
                    <a:pt x="2405" y="300"/>
                  </a:lnTo>
                  <a:lnTo>
                    <a:pt x="2405" y="1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7" name="Freeform 43">
              <a:extLst>
                <a:ext uri="{FF2B5EF4-FFF2-40B4-BE49-F238E27FC236}">
                  <a16:creationId xmlns:a16="http://schemas.microsoft.com/office/drawing/2014/main" id="{57BFC24D-CC21-4E2E-8D72-5537191D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26" y="4206876"/>
              <a:ext cx="107950" cy="77788"/>
            </a:xfrm>
            <a:custGeom>
              <a:avLst/>
              <a:gdLst>
                <a:gd name="T0" fmla="*/ 0 w 476"/>
                <a:gd name="T1" fmla="*/ 0 h 346"/>
                <a:gd name="T2" fmla="*/ 0 w 476"/>
                <a:gd name="T3" fmla="*/ 257 h 346"/>
                <a:gd name="T4" fmla="*/ 0 w 476"/>
                <a:gd name="T5" fmla="*/ 257 h 346"/>
                <a:gd name="T6" fmla="*/ 0 w 476"/>
                <a:gd name="T7" fmla="*/ 266 h 346"/>
                <a:gd name="T8" fmla="*/ 2 w 476"/>
                <a:gd name="T9" fmla="*/ 275 h 346"/>
                <a:gd name="T10" fmla="*/ 4 w 476"/>
                <a:gd name="T11" fmla="*/ 284 h 346"/>
                <a:gd name="T12" fmla="*/ 7 w 476"/>
                <a:gd name="T13" fmla="*/ 292 h 346"/>
                <a:gd name="T14" fmla="*/ 10 w 476"/>
                <a:gd name="T15" fmla="*/ 299 h 346"/>
                <a:gd name="T16" fmla="*/ 15 w 476"/>
                <a:gd name="T17" fmla="*/ 307 h 346"/>
                <a:gd name="T18" fmla="*/ 20 w 476"/>
                <a:gd name="T19" fmla="*/ 313 h 346"/>
                <a:gd name="T20" fmla="*/ 26 w 476"/>
                <a:gd name="T21" fmla="*/ 320 h 346"/>
                <a:gd name="T22" fmla="*/ 33 w 476"/>
                <a:gd name="T23" fmla="*/ 326 h 346"/>
                <a:gd name="T24" fmla="*/ 39 w 476"/>
                <a:gd name="T25" fmla="*/ 330 h 346"/>
                <a:gd name="T26" fmla="*/ 46 w 476"/>
                <a:gd name="T27" fmla="*/ 335 h 346"/>
                <a:gd name="T28" fmla="*/ 54 w 476"/>
                <a:gd name="T29" fmla="*/ 339 h 346"/>
                <a:gd name="T30" fmla="*/ 62 w 476"/>
                <a:gd name="T31" fmla="*/ 342 h 346"/>
                <a:gd name="T32" fmla="*/ 71 w 476"/>
                <a:gd name="T33" fmla="*/ 344 h 346"/>
                <a:gd name="T34" fmla="*/ 79 w 476"/>
                <a:gd name="T35" fmla="*/ 345 h 346"/>
                <a:gd name="T36" fmla="*/ 89 w 476"/>
                <a:gd name="T37" fmla="*/ 346 h 346"/>
                <a:gd name="T38" fmla="*/ 387 w 476"/>
                <a:gd name="T39" fmla="*/ 346 h 346"/>
                <a:gd name="T40" fmla="*/ 387 w 476"/>
                <a:gd name="T41" fmla="*/ 346 h 346"/>
                <a:gd name="T42" fmla="*/ 397 w 476"/>
                <a:gd name="T43" fmla="*/ 345 h 346"/>
                <a:gd name="T44" fmla="*/ 405 w 476"/>
                <a:gd name="T45" fmla="*/ 344 h 346"/>
                <a:gd name="T46" fmla="*/ 414 w 476"/>
                <a:gd name="T47" fmla="*/ 342 h 346"/>
                <a:gd name="T48" fmla="*/ 422 w 476"/>
                <a:gd name="T49" fmla="*/ 339 h 346"/>
                <a:gd name="T50" fmla="*/ 429 w 476"/>
                <a:gd name="T51" fmla="*/ 335 h 346"/>
                <a:gd name="T52" fmla="*/ 437 w 476"/>
                <a:gd name="T53" fmla="*/ 330 h 346"/>
                <a:gd name="T54" fmla="*/ 444 w 476"/>
                <a:gd name="T55" fmla="*/ 326 h 346"/>
                <a:gd name="T56" fmla="*/ 451 w 476"/>
                <a:gd name="T57" fmla="*/ 320 h 346"/>
                <a:gd name="T58" fmla="*/ 456 w 476"/>
                <a:gd name="T59" fmla="*/ 313 h 346"/>
                <a:gd name="T60" fmla="*/ 461 w 476"/>
                <a:gd name="T61" fmla="*/ 307 h 346"/>
                <a:gd name="T62" fmla="*/ 465 w 476"/>
                <a:gd name="T63" fmla="*/ 299 h 346"/>
                <a:gd name="T64" fmla="*/ 470 w 476"/>
                <a:gd name="T65" fmla="*/ 292 h 346"/>
                <a:gd name="T66" fmla="*/ 473 w 476"/>
                <a:gd name="T67" fmla="*/ 284 h 346"/>
                <a:gd name="T68" fmla="*/ 475 w 476"/>
                <a:gd name="T69" fmla="*/ 275 h 346"/>
                <a:gd name="T70" fmla="*/ 476 w 476"/>
                <a:gd name="T71" fmla="*/ 266 h 346"/>
                <a:gd name="T72" fmla="*/ 476 w 476"/>
                <a:gd name="T73" fmla="*/ 257 h 346"/>
                <a:gd name="T74" fmla="*/ 476 w 476"/>
                <a:gd name="T75" fmla="*/ 0 h 346"/>
                <a:gd name="T76" fmla="*/ 0 w 476"/>
                <a:gd name="T7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346">
                  <a:moveTo>
                    <a:pt x="0" y="0"/>
                  </a:moveTo>
                  <a:lnTo>
                    <a:pt x="0" y="257"/>
                  </a:lnTo>
                  <a:lnTo>
                    <a:pt x="0" y="257"/>
                  </a:lnTo>
                  <a:lnTo>
                    <a:pt x="0" y="266"/>
                  </a:lnTo>
                  <a:lnTo>
                    <a:pt x="2" y="275"/>
                  </a:lnTo>
                  <a:lnTo>
                    <a:pt x="4" y="284"/>
                  </a:lnTo>
                  <a:lnTo>
                    <a:pt x="7" y="292"/>
                  </a:lnTo>
                  <a:lnTo>
                    <a:pt x="10" y="299"/>
                  </a:lnTo>
                  <a:lnTo>
                    <a:pt x="15" y="307"/>
                  </a:lnTo>
                  <a:lnTo>
                    <a:pt x="20" y="313"/>
                  </a:lnTo>
                  <a:lnTo>
                    <a:pt x="26" y="320"/>
                  </a:lnTo>
                  <a:lnTo>
                    <a:pt x="33" y="326"/>
                  </a:lnTo>
                  <a:lnTo>
                    <a:pt x="39" y="330"/>
                  </a:lnTo>
                  <a:lnTo>
                    <a:pt x="46" y="335"/>
                  </a:lnTo>
                  <a:lnTo>
                    <a:pt x="54" y="339"/>
                  </a:lnTo>
                  <a:lnTo>
                    <a:pt x="62" y="342"/>
                  </a:lnTo>
                  <a:lnTo>
                    <a:pt x="71" y="344"/>
                  </a:lnTo>
                  <a:lnTo>
                    <a:pt x="79" y="345"/>
                  </a:lnTo>
                  <a:lnTo>
                    <a:pt x="89" y="346"/>
                  </a:lnTo>
                  <a:lnTo>
                    <a:pt x="387" y="346"/>
                  </a:lnTo>
                  <a:lnTo>
                    <a:pt x="387" y="346"/>
                  </a:lnTo>
                  <a:lnTo>
                    <a:pt x="397" y="345"/>
                  </a:lnTo>
                  <a:lnTo>
                    <a:pt x="405" y="344"/>
                  </a:lnTo>
                  <a:lnTo>
                    <a:pt x="414" y="342"/>
                  </a:lnTo>
                  <a:lnTo>
                    <a:pt x="422" y="339"/>
                  </a:lnTo>
                  <a:lnTo>
                    <a:pt x="429" y="335"/>
                  </a:lnTo>
                  <a:lnTo>
                    <a:pt x="437" y="330"/>
                  </a:lnTo>
                  <a:lnTo>
                    <a:pt x="444" y="326"/>
                  </a:lnTo>
                  <a:lnTo>
                    <a:pt x="451" y="320"/>
                  </a:lnTo>
                  <a:lnTo>
                    <a:pt x="456" y="313"/>
                  </a:lnTo>
                  <a:lnTo>
                    <a:pt x="461" y="307"/>
                  </a:lnTo>
                  <a:lnTo>
                    <a:pt x="465" y="299"/>
                  </a:lnTo>
                  <a:lnTo>
                    <a:pt x="470" y="292"/>
                  </a:lnTo>
                  <a:lnTo>
                    <a:pt x="473" y="284"/>
                  </a:lnTo>
                  <a:lnTo>
                    <a:pt x="475" y="275"/>
                  </a:lnTo>
                  <a:lnTo>
                    <a:pt x="476" y="266"/>
                  </a:lnTo>
                  <a:lnTo>
                    <a:pt x="476" y="257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8" name="Freeform 44">
              <a:extLst>
                <a:ext uri="{FF2B5EF4-FFF2-40B4-BE49-F238E27FC236}">
                  <a16:creationId xmlns:a16="http://schemas.microsoft.com/office/drawing/2014/main" id="{94FDD3F5-779B-4B98-9B9B-23459072E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206876"/>
              <a:ext cx="107950" cy="77788"/>
            </a:xfrm>
            <a:custGeom>
              <a:avLst/>
              <a:gdLst>
                <a:gd name="T0" fmla="*/ 0 w 477"/>
                <a:gd name="T1" fmla="*/ 0 h 346"/>
                <a:gd name="T2" fmla="*/ 0 w 477"/>
                <a:gd name="T3" fmla="*/ 257 h 346"/>
                <a:gd name="T4" fmla="*/ 0 w 477"/>
                <a:gd name="T5" fmla="*/ 257 h 346"/>
                <a:gd name="T6" fmla="*/ 0 w 477"/>
                <a:gd name="T7" fmla="*/ 266 h 346"/>
                <a:gd name="T8" fmla="*/ 1 w 477"/>
                <a:gd name="T9" fmla="*/ 275 h 346"/>
                <a:gd name="T10" fmla="*/ 4 w 477"/>
                <a:gd name="T11" fmla="*/ 284 h 346"/>
                <a:gd name="T12" fmla="*/ 7 w 477"/>
                <a:gd name="T13" fmla="*/ 292 h 346"/>
                <a:gd name="T14" fmla="*/ 11 w 477"/>
                <a:gd name="T15" fmla="*/ 299 h 346"/>
                <a:gd name="T16" fmla="*/ 15 w 477"/>
                <a:gd name="T17" fmla="*/ 307 h 346"/>
                <a:gd name="T18" fmla="*/ 21 w 477"/>
                <a:gd name="T19" fmla="*/ 313 h 346"/>
                <a:gd name="T20" fmla="*/ 26 w 477"/>
                <a:gd name="T21" fmla="*/ 320 h 346"/>
                <a:gd name="T22" fmla="*/ 32 w 477"/>
                <a:gd name="T23" fmla="*/ 326 h 346"/>
                <a:gd name="T24" fmla="*/ 40 w 477"/>
                <a:gd name="T25" fmla="*/ 330 h 346"/>
                <a:gd name="T26" fmla="*/ 47 w 477"/>
                <a:gd name="T27" fmla="*/ 335 h 346"/>
                <a:gd name="T28" fmla="*/ 54 w 477"/>
                <a:gd name="T29" fmla="*/ 339 h 346"/>
                <a:gd name="T30" fmla="*/ 63 w 477"/>
                <a:gd name="T31" fmla="*/ 342 h 346"/>
                <a:gd name="T32" fmla="*/ 71 w 477"/>
                <a:gd name="T33" fmla="*/ 344 h 346"/>
                <a:gd name="T34" fmla="*/ 80 w 477"/>
                <a:gd name="T35" fmla="*/ 345 h 346"/>
                <a:gd name="T36" fmla="*/ 89 w 477"/>
                <a:gd name="T37" fmla="*/ 346 h 346"/>
                <a:gd name="T38" fmla="*/ 388 w 477"/>
                <a:gd name="T39" fmla="*/ 346 h 346"/>
                <a:gd name="T40" fmla="*/ 388 w 477"/>
                <a:gd name="T41" fmla="*/ 346 h 346"/>
                <a:gd name="T42" fmla="*/ 397 w 477"/>
                <a:gd name="T43" fmla="*/ 345 h 346"/>
                <a:gd name="T44" fmla="*/ 406 w 477"/>
                <a:gd name="T45" fmla="*/ 344 h 346"/>
                <a:gd name="T46" fmla="*/ 414 w 477"/>
                <a:gd name="T47" fmla="*/ 342 h 346"/>
                <a:gd name="T48" fmla="*/ 423 w 477"/>
                <a:gd name="T49" fmla="*/ 339 h 346"/>
                <a:gd name="T50" fmla="*/ 430 w 477"/>
                <a:gd name="T51" fmla="*/ 335 h 346"/>
                <a:gd name="T52" fmla="*/ 438 w 477"/>
                <a:gd name="T53" fmla="*/ 330 h 346"/>
                <a:gd name="T54" fmla="*/ 445 w 477"/>
                <a:gd name="T55" fmla="*/ 326 h 346"/>
                <a:gd name="T56" fmla="*/ 451 w 477"/>
                <a:gd name="T57" fmla="*/ 320 h 346"/>
                <a:gd name="T58" fmla="*/ 457 w 477"/>
                <a:gd name="T59" fmla="*/ 313 h 346"/>
                <a:gd name="T60" fmla="*/ 462 w 477"/>
                <a:gd name="T61" fmla="*/ 307 h 346"/>
                <a:gd name="T62" fmla="*/ 466 w 477"/>
                <a:gd name="T63" fmla="*/ 299 h 346"/>
                <a:gd name="T64" fmla="*/ 470 w 477"/>
                <a:gd name="T65" fmla="*/ 292 h 346"/>
                <a:gd name="T66" fmla="*/ 472 w 477"/>
                <a:gd name="T67" fmla="*/ 284 h 346"/>
                <a:gd name="T68" fmla="*/ 475 w 477"/>
                <a:gd name="T69" fmla="*/ 275 h 346"/>
                <a:gd name="T70" fmla="*/ 477 w 477"/>
                <a:gd name="T71" fmla="*/ 266 h 346"/>
                <a:gd name="T72" fmla="*/ 477 w 477"/>
                <a:gd name="T73" fmla="*/ 257 h 346"/>
                <a:gd name="T74" fmla="*/ 477 w 477"/>
                <a:gd name="T75" fmla="*/ 0 h 346"/>
                <a:gd name="T76" fmla="*/ 0 w 477"/>
                <a:gd name="T7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346">
                  <a:moveTo>
                    <a:pt x="0" y="0"/>
                  </a:moveTo>
                  <a:lnTo>
                    <a:pt x="0" y="257"/>
                  </a:lnTo>
                  <a:lnTo>
                    <a:pt x="0" y="257"/>
                  </a:lnTo>
                  <a:lnTo>
                    <a:pt x="0" y="266"/>
                  </a:lnTo>
                  <a:lnTo>
                    <a:pt x="1" y="275"/>
                  </a:lnTo>
                  <a:lnTo>
                    <a:pt x="4" y="284"/>
                  </a:lnTo>
                  <a:lnTo>
                    <a:pt x="7" y="292"/>
                  </a:lnTo>
                  <a:lnTo>
                    <a:pt x="11" y="299"/>
                  </a:lnTo>
                  <a:lnTo>
                    <a:pt x="15" y="307"/>
                  </a:lnTo>
                  <a:lnTo>
                    <a:pt x="21" y="313"/>
                  </a:lnTo>
                  <a:lnTo>
                    <a:pt x="26" y="320"/>
                  </a:lnTo>
                  <a:lnTo>
                    <a:pt x="32" y="326"/>
                  </a:lnTo>
                  <a:lnTo>
                    <a:pt x="40" y="330"/>
                  </a:lnTo>
                  <a:lnTo>
                    <a:pt x="47" y="335"/>
                  </a:lnTo>
                  <a:lnTo>
                    <a:pt x="54" y="339"/>
                  </a:lnTo>
                  <a:lnTo>
                    <a:pt x="63" y="342"/>
                  </a:lnTo>
                  <a:lnTo>
                    <a:pt x="71" y="344"/>
                  </a:lnTo>
                  <a:lnTo>
                    <a:pt x="80" y="345"/>
                  </a:lnTo>
                  <a:lnTo>
                    <a:pt x="89" y="346"/>
                  </a:lnTo>
                  <a:lnTo>
                    <a:pt x="388" y="346"/>
                  </a:lnTo>
                  <a:lnTo>
                    <a:pt x="388" y="346"/>
                  </a:lnTo>
                  <a:lnTo>
                    <a:pt x="397" y="345"/>
                  </a:lnTo>
                  <a:lnTo>
                    <a:pt x="406" y="344"/>
                  </a:lnTo>
                  <a:lnTo>
                    <a:pt x="414" y="342"/>
                  </a:lnTo>
                  <a:lnTo>
                    <a:pt x="423" y="339"/>
                  </a:lnTo>
                  <a:lnTo>
                    <a:pt x="430" y="335"/>
                  </a:lnTo>
                  <a:lnTo>
                    <a:pt x="438" y="330"/>
                  </a:lnTo>
                  <a:lnTo>
                    <a:pt x="445" y="326"/>
                  </a:lnTo>
                  <a:lnTo>
                    <a:pt x="451" y="320"/>
                  </a:lnTo>
                  <a:lnTo>
                    <a:pt x="457" y="313"/>
                  </a:lnTo>
                  <a:lnTo>
                    <a:pt x="462" y="307"/>
                  </a:lnTo>
                  <a:lnTo>
                    <a:pt x="466" y="299"/>
                  </a:lnTo>
                  <a:lnTo>
                    <a:pt x="470" y="292"/>
                  </a:lnTo>
                  <a:lnTo>
                    <a:pt x="472" y="284"/>
                  </a:lnTo>
                  <a:lnTo>
                    <a:pt x="475" y="275"/>
                  </a:lnTo>
                  <a:lnTo>
                    <a:pt x="477" y="266"/>
                  </a:lnTo>
                  <a:lnTo>
                    <a:pt x="477" y="257"/>
                  </a:lnTo>
                  <a:lnTo>
                    <a:pt x="47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5B0768F7-D2C1-456D-8C89-5B3A44AFE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3844926"/>
              <a:ext cx="127000" cy="93663"/>
            </a:xfrm>
            <a:custGeom>
              <a:avLst/>
              <a:gdLst>
                <a:gd name="T0" fmla="*/ 557 w 561"/>
                <a:gd name="T1" fmla="*/ 109 h 414"/>
                <a:gd name="T2" fmla="*/ 557 w 561"/>
                <a:gd name="T3" fmla="*/ 109 h 414"/>
                <a:gd name="T4" fmla="*/ 557 w 561"/>
                <a:gd name="T5" fmla="*/ 103 h 414"/>
                <a:gd name="T6" fmla="*/ 556 w 561"/>
                <a:gd name="T7" fmla="*/ 97 h 414"/>
                <a:gd name="T8" fmla="*/ 554 w 561"/>
                <a:gd name="T9" fmla="*/ 92 h 414"/>
                <a:gd name="T10" fmla="*/ 552 w 561"/>
                <a:gd name="T11" fmla="*/ 87 h 414"/>
                <a:gd name="T12" fmla="*/ 544 w 561"/>
                <a:gd name="T13" fmla="*/ 76 h 414"/>
                <a:gd name="T14" fmla="*/ 534 w 561"/>
                <a:gd name="T15" fmla="*/ 66 h 414"/>
                <a:gd name="T16" fmla="*/ 521 w 561"/>
                <a:gd name="T17" fmla="*/ 56 h 414"/>
                <a:gd name="T18" fmla="*/ 507 w 561"/>
                <a:gd name="T19" fmla="*/ 48 h 414"/>
                <a:gd name="T20" fmla="*/ 490 w 561"/>
                <a:gd name="T21" fmla="*/ 39 h 414"/>
                <a:gd name="T22" fmla="*/ 471 w 561"/>
                <a:gd name="T23" fmla="*/ 32 h 414"/>
                <a:gd name="T24" fmla="*/ 451 w 561"/>
                <a:gd name="T25" fmla="*/ 24 h 414"/>
                <a:gd name="T26" fmla="*/ 430 w 561"/>
                <a:gd name="T27" fmla="*/ 18 h 414"/>
                <a:gd name="T28" fmla="*/ 407 w 561"/>
                <a:gd name="T29" fmla="*/ 13 h 414"/>
                <a:gd name="T30" fmla="*/ 383 w 561"/>
                <a:gd name="T31" fmla="*/ 8 h 414"/>
                <a:gd name="T32" fmla="*/ 358 w 561"/>
                <a:gd name="T33" fmla="*/ 4 h 414"/>
                <a:gd name="T34" fmla="*/ 333 w 561"/>
                <a:gd name="T35" fmla="*/ 2 h 414"/>
                <a:gd name="T36" fmla="*/ 307 w 561"/>
                <a:gd name="T37" fmla="*/ 0 h 414"/>
                <a:gd name="T38" fmla="*/ 281 w 561"/>
                <a:gd name="T39" fmla="*/ 0 h 414"/>
                <a:gd name="T40" fmla="*/ 281 w 561"/>
                <a:gd name="T41" fmla="*/ 0 h 414"/>
                <a:gd name="T42" fmla="*/ 254 w 561"/>
                <a:gd name="T43" fmla="*/ 0 h 414"/>
                <a:gd name="T44" fmla="*/ 228 w 561"/>
                <a:gd name="T45" fmla="*/ 2 h 414"/>
                <a:gd name="T46" fmla="*/ 202 w 561"/>
                <a:gd name="T47" fmla="*/ 4 h 414"/>
                <a:gd name="T48" fmla="*/ 178 w 561"/>
                <a:gd name="T49" fmla="*/ 8 h 414"/>
                <a:gd name="T50" fmla="*/ 154 w 561"/>
                <a:gd name="T51" fmla="*/ 13 h 414"/>
                <a:gd name="T52" fmla="*/ 131 w 561"/>
                <a:gd name="T53" fmla="*/ 18 h 414"/>
                <a:gd name="T54" fmla="*/ 109 w 561"/>
                <a:gd name="T55" fmla="*/ 24 h 414"/>
                <a:gd name="T56" fmla="*/ 89 w 561"/>
                <a:gd name="T57" fmla="*/ 32 h 414"/>
                <a:gd name="T58" fmla="*/ 70 w 561"/>
                <a:gd name="T59" fmla="*/ 39 h 414"/>
                <a:gd name="T60" fmla="*/ 54 w 561"/>
                <a:gd name="T61" fmla="*/ 48 h 414"/>
                <a:gd name="T62" fmla="*/ 39 w 561"/>
                <a:gd name="T63" fmla="*/ 56 h 414"/>
                <a:gd name="T64" fmla="*/ 27 w 561"/>
                <a:gd name="T65" fmla="*/ 66 h 414"/>
                <a:gd name="T66" fmla="*/ 17 w 561"/>
                <a:gd name="T67" fmla="*/ 76 h 414"/>
                <a:gd name="T68" fmla="*/ 10 w 561"/>
                <a:gd name="T69" fmla="*/ 87 h 414"/>
                <a:gd name="T70" fmla="*/ 7 w 561"/>
                <a:gd name="T71" fmla="*/ 92 h 414"/>
                <a:gd name="T72" fmla="*/ 6 w 561"/>
                <a:gd name="T73" fmla="*/ 97 h 414"/>
                <a:gd name="T74" fmla="*/ 4 w 561"/>
                <a:gd name="T75" fmla="*/ 103 h 414"/>
                <a:gd name="T76" fmla="*/ 4 w 561"/>
                <a:gd name="T77" fmla="*/ 109 h 414"/>
                <a:gd name="T78" fmla="*/ 4 w 561"/>
                <a:gd name="T79" fmla="*/ 109 h 414"/>
                <a:gd name="T80" fmla="*/ 2 w 561"/>
                <a:gd name="T81" fmla="*/ 131 h 414"/>
                <a:gd name="T82" fmla="*/ 1 w 561"/>
                <a:gd name="T83" fmla="*/ 158 h 414"/>
                <a:gd name="T84" fmla="*/ 0 w 561"/>
                <a:gd name="T85" fmla="*/ 194 h 414"/>
                <a:gd name="T86" fmla="*/ 0 w 561"/>
                <a:gd name="T87" fmla="*/ 238 h 414"/>
                <a:gd name="T88" fmla="*/ 1 w 561"/>
                <a:gd name="T89" fmla="*/ 290 h 414"/>
                <a:gd name="T90" fmla="*/ 4 w 561"/>
                <a:gd name="T91" fmla="*/ 349 h 414"/>
                <a:gd name="T92" fmla="*/ 9 w 561"/>
                <a:gd name="T93" fmla="*/ 414 h 414"/>
                <a:gd name="T94" fmla="*/ 553 w 561"/>
                <a:gd name="T95" fmla="*/ 414 h 414"/>
                <a:gd name="T96" fmla="*/ 553 w 561"/>
                <a:gd name="T97" fmla="*/ 414 h 414"/>
                <a:gd name="T98" fmla="*/ 557 w 561"/>
                <a:gd name="T99" fmla="*/ 349 h 414"/>
                <a:gd name="T100" fmla="*/ 560 w 561"/>
                <a:gd name="T101" fmla="*/ 290 h 414"/>
                <a:gd name="T102" fmla="*/ 561 w 561"/>
                <a:gd name="T103" fmla="*/ 238 h 414"/>
                <a:gd name="T104" fmla="*/ 561 w 561"/>
                <a:gd name="T105" fmla="*/ 194 h 414"/>
                <a:gd name="T106" fmla="*/ 560 w 561"/>
                <a:gd name="T107" fmla="*/ 158 h 414"/>
                <a:gd name="T108" fmla="*/ 559 w 561"/>
                <a:gd name="T109" fmla="*/ 131 h 414"/>
                <a:gd name="T110" fmla="*/ 557 w 561"/>
                <a:gd name="T111" fmla="*/ 109 h 414"/>
                <a:gd name="T112" fmla="*/ 557 w 561"/>
                <a:gd name="T113" fmla="*/ 10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1" h="414">
                  <a:moveTo>
                    <a:pt x="557" y="109"/>
                  </a:moveTo>
                  <a:lnTo>
                    <a:pt x="557" y="109"/>
                  </a:lnTo>
                  <a:lnTo>
                    <a:pt x="557" y="103"/>
                  </a:lnTo>
                  <a:lnTo>
                    <a:pt x="556" y="97"/>
                  </a:lnTo>
                  <a:lnTo>
                    <a:pt x="554" y="92"/>
                  </a:lnTo>
                  <a:lnTo>
                    <a:pt x="552" y="87"/>
                  </a:lnTo>
                  <a:lnTo>
                    <a:pt x="544" y="76"/>
                  </a:lnTo>
                  <a:lnTo>
                    <a:pt x="534" y="66"/>
                  </a:lnTo>
                  <a:lnTo>
                    <a:pt x="521" y="56"/>
                  </a:lnTo>
                  <a:lnTo>
                    <a:pt x="507" y="48"/>
                  </a:lnTo>
                  <a:lnTo>
                    <a:pt x="490" y="39"/>
                  </a:lnTo>
                  <a:lnTo>
                    <a:pt x="471" y="32"/>
                  </a:lnTo>
                  <a:lnTo>
                    <a:pt x="451" y="24"/>
                  </a:lnTo>
                  <a:lnTo>
                    <a:pt x="430" y="18"/>
                  </a:lnTo>
                  <a:lnTo>
                    <a:pt x="407" y="13"/>
                  </a:lnTo>
                  <a:lnTo>
                    <a:pt x="383" y="8"/>
                  </a:lnTo>
                  <a:lnTo>
                    <a:pt x="358" y="4"/>
                  </a:lnTo>
                  <a:lnTo>
                    <a:pt x="333" y="2"/>
                  </a:lnTo>
                  <a:lnTo>
                    <a:pt x="307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8"/>
                  </a:lnTo>
                  <a:lnTo>
                    <a:pt x="154" y="13"/>
                  </a:lnTo>
                  <a:lnTo>
                    <a:pt x="131" y="18"/>
                  </a:lnTo>
                  <a:lnTo>
                    <a:pt x="109" y="24"/>
                  </a:lnTo>
                  <a:lnTo>
                    <a:pt x="89" y="32"/>
                  </a:lnTo>
                  <a:lnTo>
                    <a:pt x="70" y="39"/>
                  </a:lnTo>
                  <a:lnTo>
                    <a:pt x="54" y="48"/>
                  </a:lnTo>
                  <a:lnTo>
                    <a:pt x="39" y="56"/>
                  </a:lnTo>
                  <a:lnTo>
                    <a:pt x="27" y="66"/>
                  </a:lnTo>
                  <a:lnTo>
                    <a:pt x="17" y="76"/>
                  </a:lnTo>
                  <a:lnTo>
                    <a:pt x="10" y="87"/>
                  </a:lnTo>
                  <a:lnTo>
                    <a:pt x="7" y="92"/>
                  </a:lnTo>
                  <a:lnTo>
                    <a:pt x="6" y="97"/>
                  </a:lnTo>
                  <a:lnTo>
                    <a:pt x="4" y="103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2" y="131"/>
                  </a:lnTo>
                  <a:lnTo>
                    <a:pt x="1" y="158"/>
                  </a:lnTo>
                  <a:lnTo>
                    <a:pt x="0" y="194"/>
                  </a:lnTo>
                  <a:lnTo>
                    <a:pt x="0" y="238"/>
                  </a:lnTo>
                  <a:lnTo>
                    <a:pt x="1" y="290"/>
                  </a:lnTo>
                  <a:lnTo>
                    <a:pt x="4" y="349"/>
                  </a:lnTo>
                  <a:lnTo>
                    <a:pt x="9" y="414"/>
                  </a:lnTo>
                  <a:lnTo>
                    <a:pt x="553" y="414"/>
                  </a:lnTo>
                  <a:lnTo>
                    <a:pt x="553" y="414"/>
                  </a:lnTo>
                  <a:lnTo>
                    <a:pt x="557" y="349"/>
                  </a:lnTo>
                  <a:lnTo>
                    <a:pt x="560" y="290"/>
                  </a:lnTo>
                  <a:lnTo>
                    <a:pt x="561" y="238"/>
                  </a:lnTo>
                  <a:lnTo>
                    <a:pt x="561" y="194"/>
                  </a:lnTo>
                  <a:lnTo>
                    <a:pt x="560" y="158"/>
                  </a:lnTo>
                  <a:lnTo>
                    <a:pt x="559" y="131"/>
                  </a:lnTo>
                  <a:lnTo>
                    <a:pt x="557" y="109"/>
                  </a:lnTo>
                  <a:lnTo>
                    <a:pt x="557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0" name="Freeform 46">
              <a:extLst>
                <a:ext uri="{FF2B5EF4-FFF2-40B4-BE49-F238E27FC236}">
                  <a16:creationId xmlns:a16="http://schemas.microsoft.com/office/drawing/2014/main" id="{62868D59-F385-40B7-9DE4-CE567F451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588" y="3730626"/>
              <a:ext cx="98425" cy="98425"/>
            </a:xfrm>
            <a:custGeom>
              <a:avLst/>
              <a:gdLst>
                <a:gd name="T0" fmla="*/ 0 w 436"/>
                <a:gd name="T1" fmla="*/ 218 h 436"/>
                <a:gd name="T2" fmla="*/ 4 w 436"/>
                <a:gd name="T3" fmla="*/ 263 h 436"/>
                <a:gd name="T4" fmla="*/ 17 w 436"/>
                <a:gd name="T5" fmla="*/ 303 h 436"/>
                <a:gd name="T6" fmla="*/ 37 w 436"/>
                <a:gd name="T7" fmla="*/ 340 h 436"/>
                <a:gd name="T8" fmla="*/ 63 w 436"/>
                <a:gd name="T9" fmla="*/ 373 h 436"/>
                <a:gd name="T10" fmla="*/ 96 w 436"/>
                <a:gd name="T11" fmla="*/ 399 h 436"/>
                <a:gd name="T12" fmla="*/ 133 w 436"/>
                <a:gd name="T13" fmla="*/ 419 h 436"/>
                <a:gd name="T14" fmla="*/ 173 w 436"/>
                <a:gd name="T15" fmla="*/ 432 h 436"/>
                <a:gd name="T16" fmla="*/ 218 w 436"/>
                <a:gd name="T17" fmla="*/ 436 h 436"/>
                <a:gd name="T18" fmla="*/ 240 w 436"/>
                <a:gd name="T19" fmla="*/ 435 h 436"/>
                <a:gd name="T20" fmla="*/ 282 w 436"/>
                <a:gd name="T21" fmla="*/ 427 h 436"/>
                <a:gd name="T22" fmla="*/ 322 w 436"/>
                <a:gd name="T23" fmla="*/ 410 h 436"/>
                <a:gd name="T24" fmla="*/ 356 w 436"/>
                <a:gd name="T25" fmla="*/ 387 h 436"/>
                <a:gd name="T26" fmla="*/ 386 w 436"/>
                <a:gd name="T27" fmla="*/ 357 h 436"/>
                <a:gd name="T28" fmla="*/ 409 w 436"/>
                <a:gd name="T29" fmla="*/ 322 h 436"/>
                <a:gd name="T30" fmla="*/ 425 w 436"/>
                <a:gd name="T31" fmla="*/ 284 h 436"/>
                <a:gd name="T32" fmla="*/ 435 w 436"/>
                <a:gd name="T33" fmla="*/ 241 h 436"/>
                <a:gd name="T34" fmla="*/ 436 w 436"/>
                <a:gd name="T35" fmla="*/ 218 h 436"/>
                <a:gd name="T36" fmla="*/ 431 w 436"/>
                <a:gd name="T37" fmla="*/ 174 h 436"/>
                <a:gd name="T38" fmla="*/ 418 w 436"/>
                <a:gd name="T39" fmla="*/ 134 h 436"/>
                <a:gd name="T40" fmla="*/ 398 w 436"/>
                <a:gd name="T41" fmla="*/ 97 h 436"/>
                <a:gd name="T42" fmla="*/ 371 w 436"/>
                <a:gd name="T43" fmla="*/ 64 h 436"/>
                <a:gd name="T44" fmla="*/ 340 w 436"/>
                <a:gd name="T45" fmla="*/ 37 h 436"/>
                <a:gd name="T46" fmla="*/ 302 w 436"/>
                <a:gd name="T47" fmla="*/ 17 h 436"/>
                <a:gd name="T48" fmla="*/ 261 w 436"/>
                <a:gd name="T49" fmla="*/ 5 h 436"/>
                <a:gd name="T50" fmla="*/ 218 w 436"/>
                <a:gd name="T51" fmla="*/ 0 h 436"/>
                <a:gd name="T52" fmla="*/ 196 w 436"/>
                <a:gd name="T53" fmla="*/ 1 h 436"/>
                <a:gd name="T54" fmla="*/ 152 w 436"/>
                <a:gd name="T55" fmla="*/ 11 h 436"/>
                <a:gd name="T56" fmla="*/ 114 w 436"/>
                <a:gd name="T57" fmla="*/ 27 h 436"/>
                <a:gd name="T58" fmla="*/ 79 w 436"/>
                <a:gd name="T59" fmla="*/ 50 h 436"/>
                <a:gd name="T60" fmla="*/ 50 w 436"/>
                <a:gd name="T61" fmla="*/ 80 h 436"/>
                <a:gd name="T62" fmla="*/ 26 w 436"/>
                <a:gd name="T63" fmla="*/ 115 h 436"/>
                <a:gd name="T64" fmla="*/ 9 w 436"/>
                <a:gd name="T65" fmla="*/ 154 h 436"/>
                <a:gd name="T66" fmla="*/ 1 w 436"/>
                <a:gd name="T67" fmla="*/ 196 h 436"/>
                <a:gd name="T68" fmla="*/ 0 w 436"/>
                <a:gd name="T69" fmla="*/ 21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6" h="436">
                  <a:moveTo>
                    <a:pt x="0" y="218"/>
                  </a:moveTo>
                  <a:lnTo>
                    <a:pt x="0" y="218"/>
                  </a:lnTo>
                  <a:lnTo>
                    <a:pt x="1" y="241"/>
                  </a:lnTo>
                  <a:lnTo>
                    <a:pt x="4" y="263"/>
                  </a:lnTo>
                  <a:lnTo>
                    <a:pt x="9" y="284"/>
                  </a:lnTo>
                  <a:lnTo>
                    <a:pt x="17" y="303"/>
                  </a:lnTo>
                  <a:lnTo>
                    <a:pt x="26" y="322"/>
                  </a:lnTo>
                  <a:lnTo>
                    <a:pt x="37" y="340"/>
                  </a:lnTo>
                  <a:lnTo>
                    <a:pt x="50" y="357"/>
                  </a:lnTo>
                  <a:lnTo>
                    <a:pt x="63" y="373"/>
                  </a:lnTo>
                  <a:lnTo>
                    <a:pt x="79" y="387"/>
                  </a:lnTo>
                  <a:lnTo>
                    <a:pt x="96" y="399"/>
                  </a:lnTo>
                  <a:lnTo>
                    <a:pt x="114" y="410"/>
                  </a:lnTo>
                  <a:lnTo>
                    <a:pt x="133" y="419"/>
                  </a:lnTo>
                  <a:lnTo>
                    <a:pt x="152" y="427"/>
                  </a:lnTo>
                  <a:lnTo>
                    <a:pt x="173" y="432"/>
                  </a:lnTo>
                  <a:lnTo>
                    <a:pt x="196" y="435"/>
                  </a:lnTo>
                  <a:lnTo>
                    <a:pt x="218" y="436"/>
                  </a:lnTo>
                  <a:lnTo>
                    <a:pt x="218" y="436"/>
                  </a:lnTo>
                  <a:lnTo>
                    <a:pt x="240" y="435"/>
                  </a:lnTo>
                  <a:lnTo>
                    <a:pt x="261" y="432"/>
                  </a:lnTo>
                  <a:lnTo>
                    <a:pt x="282" y="427"/>
                  </a:lnTo>
                  <a:lnTo>
                    <a:pt x="302" y="419"/>
                  </a:lnTo>
                  <a:lnTo>
                    <a:pt x="322" y="410"/>
                  </a:lnTo>
                  <a:lnTo>
                    <a:pt x="340" y="399"/>
                  </a:lnTo>
                  <a:lnTo>
                    <a:pt x="356" y="387"/>
                  </a:lnTo>
                  <a:lnTo>
                    <a:pt x="371" y="373"/>
                  </a:lnTo>
                  <a:lnTo>
                    <a:pt x="386" y="357"/>
                  </a:lnTo>
                  <a:lnTo>
                    <a:pt x="398" y="340"/>
                  </a:lnTo>
                  <a:lnTo>
                    <a:pt x="409" y="322"/>
                  </a:lnTo>
                  <a:lnTo>
                    <a:pt x="418" y="303"/>
                  </a:lnTo>
                  <a:lnTo>
                    <a:pt x="425" y="284"/>
                  </a:lnTo>
                  <a:lnTo>
                    <a:pt x="431" y="263"/>
                  </a:lnTo>
                  <a:lnTo>
                    <a:pt x="435" y="241"/>
                  </a:lnTo>
                  <a:lnTo>
                    <a:pt x="436" y="218"/>
                  </a:lnTo>
                  <a:lnTo>
                    <a:pt x="436" y="218"/>
                  </a:lnTo>
                  <a:lnTo>
                    <a:pt x="435" y="196"/>
                  </a:lnTo>
                  <a:lnTo>
                    <a:pt x="431" y="174"/>
                  </a:lnTo>
                  <a:lnTo>
                    <a:pt x="425" y="154"/>
                  </a:lnTo>
                  <a:lnTo>
                    <a:pt x="418" y="134"/>
                  </a:lnTo>
                  <a:lnTo>
                    <a:pt x="409" y="115"/>
                  </a:lnTo>
                  <a:lnTo>
                    <a:pt x="398" y="97"/>
                  </a:lnTo>
                  <a:lnTo>
                    <a:pt x="386" y="80"/>
                  </a:lnTo>
                  <a:lnTo>
                    <a:pt x="371" y="64"/>
                  </a:lnTo>
                  <a:lnTo>
                    <a:pt x="356" y="50"/>
                  </a:lnTo>
                  <a:lnTo>
                    <a:pt x="340" y="37"/>
                  </a:lnTo>
                  <a:lnTo>
                    <a:pt x="322" y="27"/>
                  </a:lnTo>
                  <a:lnTo>
                    <a:pt x="302" y="17"/>
                  </a:lnTo>
                  <a:lnTo>
                    <a:pt x="282" y="11"/>
                  </a:lnTo>
                  <a:lnTo>
                    <a:pt x="261" y="5"/>
                  </a:lnTo>
                  <a:lnTo>
                    <a:pt x="24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196" y="1"/>
                  </a:lnTo>
                  <a:lnTo>
                    <a:pt x="173" y="5"/>
                  </a:lnTo>
                  <a:lnTo>
                    <a:pt x="152" y="11"/>
                  </a:lnTo>
                  <a:lnTo>
                    <a:pt x="133" y="17"/>
                  </a:lnTo>
                  <a:lnTo>
                    <a:pt x="114" y="27"/>
                  </a:lnTo>
                  <a:lnTo>
                    <a:pt x="96" y="37"/>
                  </a:lnTo>
                  <a:lnTo>
                    <a:pt x="79" y="50"/>
                  </a:lnTo>
                  <a:lnTo>
                    <a:pt x="63" y="64"/>
                  </a:lnTo>
                  <a:lnTo>
                    <a:pt x="50" y="80"/>
                  </a:lnTo>
                  <a:lnTo>
                    <a:pt x="37" y="97"/>
                  </a:lnTo>
                  <a:lnTo>
                    <a:pt x="26" y="115"/>
                  </a:lnTo>
                  <a:lnTo>
                    <a:pt x="17" y="134"/>
                  </a:lnTo>
                  <a:lnTo>
                    <a:pt x="9" y="154"/>
                  </a:lnTo>
                  <a:lnTo>
                    <a:pt x="4" y="174"/>
                  </a:lnTo>
                  <a:lnTo>
                    <a:pt x="1" y="196"/>
                  </a:lnTo>
                  <a:lnTo>
                    <a:pt x="0" y="218"/>
                  </a:ln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21" name="Grupa 220" descr="Działania Ministerstwa Klimatu i Środowiska&#10;&#10;Obraz przedstawia jakie według respondenta Ministerstwo Klimatu i Środowiska powinno podjąć jeszcze działania, żeby skutecznie poprawić jakość powietrza: promować odnawialne źródła energii, nowoczesne rozwiązania - 12%.">
            <a:extLst>
              <a:ext uri="{FF2B5EF4-FFF2-40B4-BE49-F238E27FC236}">
                <a16:creationId xmlns:a16="http://schemas.microsoft.com/office/drawing/2014/main" id="{AC5265FD-6E16-4134-90BE-FF284188EDA6}"/>
              </a:ext>
            </a:extLst>
          </p:cNvPr>
          <p:cNvGrpSpPr/>
          <p:nvPr/>
        </p:nvGrpSpPr>
        <p:grpSpPr>
          <a:xfrm>
            <a:off x="2625562" y="4676103"/>
            <a:ext cx="488142" cy="531080"/>
            <a:chOff x="3673475" y="2644776"/>
            <a:chExt cx="685800" cy="746125"/>
          </a:xfrm>
          <a:solidFill>
            <a:srgbClr val="A1C1C0"/>
          </a:solidFill>
        </p:grpSpPr>
        <p:sp>
          <p:nvSpPr>
            <p:cNvPr id="222" name="Freeform 49">
              <a:extLst>
                <a:ext uri="{FF2B5EF4-FFF2-40B4-BE49-F238E27FC236}">
                  <a16:creationId xmlns:a16="http://schemas.microsoft.com/office/drawing/2014/main" id="{E3F96148-9327-4B91-A56D-E7F7B2FB12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475" y="2644776"/>
              <a:ext cx="685800" cy="652463"/>
            </a:xfrm>
            <a:custGeom>
              <a:avLst/>
              <a:gdLst>
                <a:gd name="T0" fmla="*/ 67 w 862"/>
                <a:gd name="T1" fmla="*/ 803 h 822"/>
                <a:gd name="T2" fmla="*/ 106 w 862"/>
                <a:gd name="T3" fmla="*/ 822 h 822"/>
                <a:gd name="T4" fmla="*/ 379 w 862"/>
                <a:gd name="T5" fmla="*/ 719 h 822"/>
                <a:gd name="T6" fmla="*/ 401 w 862"/>
                <a:gd name="T7" fmla="*/ 656 h 822"/>
                <a:gd name="T8" fmla="*/ 468 w 862"/>
                <a:gd name="T9" fmla="*/ 483 h 822"/>
                <a:gd name="T10" fmla="*/ 524 w 862"/>
                <a:gd name="T11" fmla="*/ 435 h 822"/>
                <a:gd name="T12" fmla="*/ 635 w 862"/>
                <a:gd name="T13" fmla="*/ 407 h 822"/>
                <a:gd name="T14" fmla="*/ 725 w 862"/>
                <a:gd name="T15" fmla="*/ 389 h 822"/>
                <a:gd name="T16" fmla="*/ 781 w 862"/>
                <a:gd name="T17" fmla="*/ 356 h 822"/>
                <a:gd name="T18" fmla="*/ 823 w 862"/>
                <a:gd name="T19" fmla="*/ 288 h 822"/>
                <a:gd name="T20" fmla="*/ 834 w 862"/>
                <a:gd name="T21" fmla="*/ 207 h 822"/>
                <a:gd name="T22" fmla="*/ 826 w 862"/>
                <a:gd name="T23" fmla="*/ 106 h 822"/>
                <a:gd name="T24" fmla="*/ 850 w 862"/>
                <a:gd name="T25" fmla="*/ 30 h 822"/>
                <a:gd name="T26" fmla="*/ 862 w 862"/>
                <a:gd name="T27" fmla="*/ 7 h 822"/>
                <a:gd name="T28" fmla="*/ 823 w 862"/>
                <a:gd name="T29" fmla="*/ 0 h 822"/>
                <a:gd name="T30" fmla="*/ 696 w 862"/>
                <a:gd name="T31" fmla="*/ 19 h 822"/>
                <a:gd name="T32" fmla="*/ 573 w 862"/>
                <a:gd name="T33" fmla="*/ 64 h 822"/>
                <a:gd name="T34" fmla="*/ 449 w 862"/>
                <a:gd name="T35" fmla="*/ 151 h 822"/>
                <a:gd name="T36" fmla="*/ 395 w 862"/>
                <a:gd name="T37" fmla="*/ 240 h 822"/>
                <a:gd name="T38" fmla="*/ 381 w 862"/>
                <a:gd name="T39" fmla="*/ 317 h 822"/>
                <a:gd name="T40" fmla="*/ 391 w 862"/>
                <a:gd name="T41" fmla="*/ 387 h 822"/>
                <a:gd name="T42" fmla="*/ 461 w 862"/>
                <a:gd name="T43" fmla="*/ 317 h 822"/>
                <a:gd name="T44" fmla="*/ 584 w 862"/>
                <a:gd name="T45" fmla="*/ 160 h 822"/>
                <a:gd name="T46" fmla="*/ 648 w 862"/>
                <a:gd name="T47" fmla="*/ 120 h 822"/>
                <a:gd name="T48" fmla="*/ 721 w 862"/>
                <a:gd name="T49" fmla="*/ 100 h 822"/>
                <a:gd name="T50" fmla="*/ 710 w 862"/>
                <a:gd name="T51" fmla="*/ 117 h 822"/>
                <a:gd name="T52" fmla="*/ 629 w 862"/>
                <a:gd name="T53" fmla="*/ 164 h 822"/>
                <a:gd name="T54" fmla="*/ 539 w 862"/>
                <a:gd name="T55" fmla="*/ 254 h 822"/>
                <a:gd name="T56" fmla="*/ 433 w 862"/>
                <a:gd name="T57" fmla="*/ 443 h 822"/>
                <a:gd name="T58" fmla="*/ 402 w 862"/>
                <a:gd name="T59" fmla="*/ 510 h 822"/>
                <a:gd name="T60" fmla="*/ 390 w 862"/>
                <a:gd name="T61" fmla="*/ 502 h 822"/>
                <a:gd name="T62" fmla="*/ 303 w 862"/>
                <a:gd name="T63" fmla="*/ 386 h 822"/>
                <a:gd name="T64" fmla="*/ 194 w 862"/>
                <a:gd name="T65" fmla="*/ 295 h 822"/>
                <a:gd name="T66" fmla="*/ 129 w 862"/>
                <a:gd name="T67" fmla="*/ 272 h 822"/>
                <a:gd name="T68" fmla="*/ 107 w 862"/>
                <a:gd name="T69" fmla="*/ 258 h 822"/>
                <a:gd name="T70" fmla="*/ 196 w 862"/>
                <a:gd name="T71" fmla="*/ 272 h 822"/>
                <a:gd name="T72" fmla="*/ 273 w 862"/>
                <a:gd name="T73" fmla="*/ 327 h 822"/>
                <a:gd name="T74" fmla="*/ 368 w 862"/>
                <a:gd name="T75" fmla="*/ 435 h 822"/>
                <a:gd name="T76" fmla="*/ 360 w 862"/>
                <a:gd name="T77" fmla="*/ 333 h 822"/>
                <a:gd name="T78" fmla="*/ 297 w 862"/>
                <a:gd name="T79" fmla="*/ 254 h 822"/>
                <a:gd name="T80" fmla="*/ 202 w 862"/>
                <a:gd name="T81" fmla="*/ 213 h 822"/>
                <a:gd name="T82" fmla="*/ 113 w 862"/>
                <a:gd name="T83" fmla="*/ 201 h 822"/>
                <a:gd name="T84" fmla="*/ 25 w 862"/>
                <a:gd name="T85" fmla="*/ 207 h 822"/>
                <a:gd name="T86" fmla="*/ 0 w 862"/>
                <a:gd name="T87" fmla="*/ 218 h 822"/>
                <a:gd name="T88" fmla="*/ 25 w 862"/>
                <a:gd name="T89" fmla="*/ 246 h 822"/>
                <a:gd name="T90" fmla="*/ 45 w 862"/>
                <a:gd name="T91" fmla="*/ 336 h 822"/>
                <a:gd name="T92" fmla="*/ 67 w 862"/>
                <a:gd name="T93" fmla="*/ 400 h 822"/>
                <a:gd name="T94" fmla="*/ 129 w 862"/>
                <a:gd name="T95" fmla="*/ 449 h 822"/>
                <a:gd name="T96" fmla="*/ 210 w 862"/>
                <a:gd name="T97" fmla="*/ 452 h 822"/>
                <a:gd name="T98" fmla="*/ 298 w 862"/>
                <a:gd name="T99" fmla="*/ 457 h 822"/>
                <a:gd name="T100" fmla="*/ 332 w 862"/>
                <a:gd name="T101" fmla="*/ 479 h 822"/>
                <a:gd name="T102" fmla="*/ 382 w 862"/>
                <a:gd name="T103" fmla="*/ 552 h 822"/>
                <a:gd name="T104" fmla="*/ 353 w 862"/>
                <a:gd name="T105" fmla="*/ 654 h 822"/>
                <a:gd name="T106" fmla="*/ 401 w 862"/>
                <a:gd name="T107" fmla="*/ 65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2" h="822">
                  <a:moveTo>
                    <a:pt x="61" y="772"/>
                  </a:moveTo>
                  <a:lnTo>
                    <a:pt x="61" y="772"/>
                  </a:lnTo>
                  <a:lnTo>
                    <a:pt x="61" y="783"/>
                  </a:lnTo>
                  <a:lnTo>
                    <a:pt x="64" y="794"/>
                  </a:lnTo>
                  <a:lnTo>
                    <a:pt x="67" y="803"/>
                  </a:lnTo>
                  <a:lnTo>
                    <a:pt x="73" y="809"/>
                  </a:lnTo>
                  <a:lnTo>
                    <a:pt x="79" y="816"/>
                  </a:lnTo>
                  <a:lnTo>
                    <a:pt x="87" y="819"/>
                  </a:lnTo>
                  <a:lnTo>
                    <a:pt x="95" y="822"/>
                  </a:lnTo>
                  <a:lnTo>
                    <a:pt x="106" y="822"/>
                  </a:lnTo>
                  <a:lnTo>
                    <a:pt x="505" y="822"/>
                  </a:lnTo>
                  <a:lnTo>
                    <a:pt x="505" y="757"/>
                  </a:lnTo>
                  <a:lnTo>
                    <a:pt x="126" y="757"/>
                  </a:lnTo>
                  <a:lnTo>
                    <a:pt x="126" y="719"/>
                  </a:lnTo>
                  <a:lnTo>
                    <a:pt x="379" y="71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90" y="688"/>
                  </a:lnTo>
                  <a:lnTo>
                    <a:pt x="401" y="656"/>
                  </a:lnTo>
                  <a:lnTo>
                    <a:pt x="401" y="656"/>
                  </a:lnTo>
                  <a:lnTo>
                    <a:pt x="436" y="558"/>
                  </a:lnTo>
                  <a:lnTo>
                    <a:pt x="454" y="513"/>
                  </a:lnTo>
                  <a:lnTo>
                    <a:pt x="468" y="483"/>
                  </a:lnTo>
                  <a:lnTo>
                    <a:pt x="468" y="483"/>
                  </a:lnTo>
                  <a:lnTo>
                    <a:pt x="475" y="471"/>
                  </a:lnTo>
                  <a:lnTo>
                    <a:pt x="486" y="460"/>
                  </a:lnTo>
                  <a:lnTo>
                    <a:pt x="497" y="451"/>
                  </a:lnTo>
                  <a:lnTo>
                    <a:pt x="510" y="441"/>
                  </a:lnTo>
                  <a:lnTo>
                    <a:pt x="524" y="435"/>
                  </a:lnTo>
                  <a:lnTo>
                    <a:pt x="539" y="429"/>
                  </a:lnTo>
                  <a:lnTo>
                    <a:pt x="553" y="424"/>
                  </a:lnTo>
                  <a:lnTo>
                    <a:pt x="570" y="420"/>
                  </a:lnTo>
                  <a:lnTo>
                    <a:pt x="603" y="413"/>
                  </a:lnTo>
                  <a:lnTo>
                    <a:pt x="635" y="407"/>
                  </a:lnTo>
                  <a:lnTo>
                    <a:pt x="668" y="403"/>
                  </a:lnTo>
                  <a:lnTo>
                    <a:pt x="696" y="398"/>
                  </a:lnTo>
                  <a:lnTo>
                    <a:pt x="696" y="398"/>
                  </a:lnTo>
                  <a:lnTo>
                    <a:pt x="712" y="393"/>
                  </a:lnTo>
                  <a:lnTo>
                    <a:pt x="725" y="389"/>
                  </a:lnTo>
                  <a:lnTo>
                    <a:pt x="739" y="384"/>
                  </a:lnTo>
                  <a:lnTo>
                    <a:pt x="750" y="378"/>
                  </a:lnTo>
                  <a:lnTo>
                    <a:pt x="763" y="372"/>
                  </a:lnTo>
                  <a:lnTo>
                    <a:pt x="772" y="364"/>
                  </a:lnTo>
                  <a:lnTo>
                    <a:pt x="781" y="356"/>
                  </a:lnTo>
                  <a:lnTo>
                    <a:pt x="791" y="348"/>
                  </a:lnTo>
                  <a:lnTo>
                    <a:pt x="797" y="339"/>
                  </a:lnTo>
                  <a:lnTo>
                    <a:pt x="805" y="330"/>
                  </a:lnTo>
                  <a:lnTo>
                    <a:pt x="816" y="309"/>
                  </a:lnTo>
                  <a:lnTo>
                    <a:pt x="823" y="288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3" y="244"/>
                  </a:lnTo>
                  <a:lnTo>
                    <a:pt x="834" y="226"/>
                  </a:lnTo>
                  <a:lnTo>
                    <a:pt x="834" y="207"/>
                  </a:lnTo>
                  <a:lnTo>
                    <a:pt x="834" y="191"/>
                  </a:lnTo>
                  <a:lnTo>
                    <a:pt x="831" y="157"/>
                  </a:lnTo>
                  <a:lnTo>
                    <a:pt x="828" y="120"/>
                  </a:lnTo>
                  <a:lnTo>
                    <a:pt x="828" y="120"/>
                  </a:lnTo>
                  <a:lnTo>
                    <a:pt x="826" y="106"/>
                  </a:lnTo>
                  <a:lnTo>
                    <a:pt x="828" y="94"/>
                  </a:lnTo>
                  <a:lnTo>
                    <a:pt x="831" y="73"/>
                  </a:lnTo>
                  <a:lnTo>
                    <a:pt x="836" y="56"/>
                  </a:lnTo>
                  <a:lnTo>
                    <a:pt x="844" y="42"/>
                  </a:lnTo>
                  <a:lnTo>
                    <a:pt x="850" y="30"/>
                  </a:lnTo>
                  <a:lnTo>
                    <a:pt x="856" y="21"/>
                  </a:lnTo>
                  <a:lnTo>
                    <a:pt x="861" y="14"/>
                  </a:lnTo>
                  <a:lnTo>
                    <a:pt x="862" y="8"/>
                  </a:lnTo>
                  <a:lnTo>
                    <a:pt x="862" y="8"/>
                  </a:lnTo>
                  <a:lnTo>
                    <a:pt x="862" y="7"/>
                  </a:lnTo>
                  <a:lnTo>
                    <a:pt x="861" y="4"/>
                  </a:lnTo>
                  <a:lnTo>
                    <a:pt x="853" y="2"/>
                  </a:lnTo>
                  <a:lnTo>
                    <a:pt x="840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792" y="2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29" y="11"/>
                  </a:lnTo>
                  <a:lnTo>
                    <a:pt x="696" y="19"/>
                  </a:lnTo>
                  <a:lnTo>
                    <a:pt x="654" y="30"/>
                  </a:lnTo>
                  <a:lnTo>
                    <a:pt x="654" y="30"/>
                  </a:lnTo>
                  <a:lnTo>
                    <a:pt x="628" y="39"/>
                  </a:lnTo>
                  <a:lnTo>
                    <a:pt x="600" y="50"/>
                  </a:lnTo>
                  <a:lnTo>
                    <a:pt x="573" y="64"/>
                  </a:lnTo>
                  <a:lnTo>
                    <a:pt x="545" y="78"/>
                  </a:lnTo>
                  <a:lnTo>
                    <a:pt x="519" y="94"/>
                  </a:lnTo>
                  <a:lnTo>
                    <a:pt x="494" y="111"/>
                  </a:lnTo>
                  <a:lnTo>
                    <a:pt x="471" y="131"/>
                  </a:lnTo>
                  <a:lnTo>
                    <a:pt x="449" y="151"/>
                  </a:lnTo>
                  <a:lnTo>
                    <a:pt x="430" y="174"/>
                  </a:lnTo>
                  <a:lnTo>
                    <a:pt x="413" y="199"/>
                  </a:lnTo>
                  <a:lnTo>
                    <a:pt x="405" y="212"/>
                  </a:lnTo>
                  <a:lnTo>
                    <a:pt x="399" y="226"/>
                  </a:lnTo>
                  <a:lnTo>
                    <a:pt x="395" y="240"/>
                  </a:lnTo>
                  <a:lnTo>
                    <a:pt x="390" y="254"/>
                  </a:lnTo>
                  <a:lnTo>
                    <a:pt x="385" y="269"/>
                  </a:lnTo>
                  <a:lnTo>
                    <a:pt x="384" y="285"/>
                  </a:lnTo>
                  <a:lnTo>
                    <a:pt x="382" y="300"/>
                  </a:lnTo>
                  <a:lnTo>
                    <a:pt x="381" y="317"/>
                  </a:lnTo>
                  <a:lnTo>
                    <a:pt x="382" y="334"/>
                  </a:lnTo>
                  <a:lnTo>
                    <a:pt x="384" y="351"/>
                  </a:lnTo>
                  <a:lnTo>
                    <a:pt x="387" y="368"/>
                  </a:lnTo>
                  <a:lnTo>
                    <a:pt x="391" y="387"/>
                  </a:lnTo>
                  <a:lnTo>
                    <a:pt x="391" y="387"/>
                  </a:lnTo>
                  <a:lnTo>
                    <a:pt x="404" y="432"/>
                  </a:lnTo>
                  <a:lnTo>
                    <a:pt x="404" y="432"/>
                  </a:lnTo>
                  <a:lnTo>
                    <a:pt x="423" y="392"/>
                  </a:lnTo>
                  <a:lnTo>
                    <a:pt x="441" y="353"/>
                  </a:lnTo>
                  <a:lnTo>
                    <a:pt x="461" y="317"/>
                  </a:lnTo>
                  <a:lnTo>
                    <a:pt x="483" y="282"/>
                  </a:lnTo>
                  <a:lnTo>
                    <a:pt x="505" y="247"/>
                  </a:lnTo>
                  <a:lnTo>
                    <a:pt x="530" y="216"/>
                  </a:lnTo>
                  <a:lnTo>
                    <a:pt x="556" y="187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600" y="148"/>
                  </a:lnTo>
                  <a:lnTo>
                    <a:pt x="617" y="137"/>
                  </a:lnTo>
                  <a:lnTo>
                    <a:pt x="632" y="128"/>
                  </a:lnTo>
                  <a:lnTo>
                    <a:pt x="648" y="120"/>
                  </a:lnTo>
                  <a:lnTo>
                    <a:pt x="663" y="112"/>
                  </a:lnTo>
                  <a:lnTo>
                    <a:pt x="679" y="108"/>
                  </a:lnTo>
                  <a:lnTo>
                    <a:pt x="704" y="101"/>
                  </a:lnTo>
                  <a:lnTo>
                    <a:pt x="713" y="100"/>
                  </a:lnTo>
                  <a:lnTo>
                    <a:pt x="721" y="100"/>
                  </a:lnTo>
                  <a:lnTo>
                    <a:pt x="725" y="100"/>
                  </a:lnTo>
                  <a:lnTo>
                    <a:pt x="727" y="103"/>
                  </a:lnTo>
                  <a:lnTo>
                    <a:pt x="725" y="106"/>
                  </a:lnTo>
                  <a:lnTo>
                    <a:pt x="719" y="111"/>
                  </a:lnTo>
                  <a:lnTo>
                    <a:pt x="710" y="117"/>
                  </a:lnTo>
                  <a:lnTo>
                    <a:pt x="696" y="125"/>
                  </a:lnTo>
                  <a:lnTo>
                    <a:pt x="696" y="125"/>
                  </a:lnTo>
                  <a:lnTo>
                    <a:pt x="671" y="137"/>
                  </a:lnTo>
                  <a:lnTo>
                    <a:pt x="649" y="150"/>
                  </a:lnTo>
                  <a:lnTo>
                    <a:pt x="629" y="164"/>
                  </a:lnTo>
                  <a:lnTo>
                    <a:pt x="609" y="179"/>
                  </a:lnTo>
                  <a:lnTo>
                    <a:pt x="590" y="196"/>
                  </a:lnTo>
                  <a:lnTo>
                    <a:pt x="572" y="215"/>
                  </a:lnTo>
                  <a:lnTo>
                    <a:pt x="556" y="233"/>
                  </a:lnTo>
                  <a:lnTo>
                    <a:pt x="539" y="254"/>
                  </a:lnTo>
                  <a:lnTo>
                    <a:pt x="525" y="274"/>
                  </a:lnTo>
                  <a:lnTo>
                    <a:pt x="510" y="295"/>
                  </a:lnTo>
                  <a:lnTo>
                    <a:pt x="483" y="342"/>
                  </a:lnTo>
                  <a:lnTo>
                    <a:pt x="458" y="390"/>
                  </a:lnTo>
                  <a:lnTo>
                    <a:pt x="433" y="443"/>
                  </a:lnTo>
                  <a:lnTo>
                    <a:pt x="433" y="443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4" y="508"/>
                  </a:lnTo>
                  <a:lnTo>
                    <a:pt x="402" y="510"/>
                  </a:lnTo>
                  <a:lnTo>
                    <a:pt x="401" y="511"/>
                  </a:lnTo>
                  <a:lnTo>
                    <a:pt x="398" y="510"/>
                  </a:lnTo>
                  <a:lnTo>
                    <a:pt x="396" y="508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70" y="474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26" y="415"/>
                  </a:lnTo>
                  <a:lnTo>
                    <a:pt x="303" y="386"/>
                  </a:lnTo>
                  <a:lnTo>
                    <a:pt x="278" y="359"/>
                  </a:lnTo>
                  <a:lnTo>
                    <a:pt x="252" y="334"/>
                  </a:lnTo>
                  <a:lnTo>
                    <a:pt x="224" y="314"/>
                  </a:lnTo>
                  <a:lnTo>
                    <a:pt x="210" y="305"/>
                  </a:lnTo>
                  <a:lnTo>
                    <a:pt x="194" y="295"/>
                  </a:lnTo>
                  <a:lnTo>
                    <a:pt x="179" y="288"/>
                  </a:lnTo>
                  <a:lnTo>
                    <a:pt x="163" y="282"/>
                  </a:lnTo>
                  <a:lnTo>
                    <a:pt x="146" y="275"/>
                  </a:lnTo>
                  <a:lnTo>
                    <a:pt x="129" y="272"/>
                  </a:lnTo>
                  <a:lnTo>
                    <a:pt x="129" y="272"/>
                  </a:lnTo>
                  <a:lnTo>
                    <a:pt x="110" y="266"/>
                  </a:lnTo>
                  <a:lnTo>
                    <a:pt x="106" y="264"/>
                  </a:lnTo>
                  <a:lnTo>
                    <a:pt x="104" y="261"/>
                  </a:lnTo>
                  <a:lnTo>
                    <a:pt x="104" y="260"/>
                  </a:lnTo>
                  <a:lnTo>
                    <a:pt x="107" y="258"/>
                  </a:lnTo>
                  <a:lnTo>
                    <a:pt x="120" y="257"/>
                  </a:lnTo>
                  <a:lnTo>
                    <a:pt x="137" y="258"/>
                  </a:lnTo>
                  <a:lnTo>
                    <a:pt x="158" y="261"/>
                  </a:lnTo>
                  <a:lnTo>
                    <a:pt x="183" y="268"/>
                  </a:lnTo>
                  <a:lnTo>
                    <a:pt x="196" y="272"/>
                  </a:lnTo>
                  <a:lnTo>
                    <a:pt x="208" y="278"/>
                  </a:lnTo>
                  <a:lnTo>
                    <a:pt x="208" y="278"/>
                  </a:lnTo>
                  <a:lnTo>
                    <a:pt x="230" y="292"/>
                  </a:lnTo>
                  <a:lnTo>
                    <a:pt x="253" y="308"/>
                  </a:lnTo>
                  <a:lnTo>
                    <a:pt x="273" y="327"/>
                  </a:lnTo>
                  <a:lnTo>
                    <a:pt x="294" y="345"/>
                  </a:lnTo>
                  <a:lnTo>
                    <a:pt x="312" y="365"/>
                  </a:lnTo>
                  <a:lnTo>
                    <a:pt x="331" y="387"/>
                  </a:lnTo>
                  <a:lnTo>
                    <a:pt x="368" y="435"/>
                  </a:lnTo>
                  <a:lnTo>
                    <a:pt x="368" y="435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70" y="378"/>
                  </a:lnTo>
                  <a:lnTo>
                    <a:pt x="367" y="354"/>
                  </a:lnTo>
                  <a:lnTo>
                    <a:pt x="360" y="333"/>
                  </a:lnTo>
                  <a:lnTo>
                    <a:pt x="353" y="314"/>
                  </a:lnTo>
                  <a:lnTo>
                    <a:pt x="342" y="295"/>
                  </a:lnTo>
                  <a:lnTo>
                    <a:pt x="328" y="280"/>
                  </a:lnTo>
                  <a:lnTo>
                    <a:pt x="314" y="266"/>
                  </a:lnTo>
                  <a:lnTo>
                    <a:pt x="297" y="254"/>
                  </a:lnTo>
                  <a:lnTo>
                    <a:pt x="280" y="243"/>
                  </a:lnTo>
                  <a:lnTo>
                    <a:pt x="261" y="233"/>
                  </a:lnTo>
                  <a:lnTo>
                    <a:pt x="241" y="226"/>
                  </a:lnTo>
                  <a:lnTo>
                    <a:pt x="222" y="218"/>
                  </a:lnTo>
                  <a:lnTo>
                    <a:pt x="202" y="213"/>
                  </a:lnTo>
                  <a:lnTo>
                    <a:pt x="182" y="209"/>
                  </a:lnTo>
                  <a:lnTo>
                    <a:pt x="161" y="205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13" y="201"/>
                  </a:lnTo>
                  <a:lnTo>
                    <a:pt x="90" y="201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45" y="204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14" y="210"/>
                  </a:lnTo>
                  <a:lnTo>
                    <a:pt x="5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5" y="226"/>
                  </a:lnTo>
                  <a:lnTo>
                    <a:pt x="17" y="238"/>
                  </a:lnTo>
                  <a:lnTo>
                    <a:pt x="25" y="246"/>
                  </a:lnTo>
                  <a:lnTo>
                    <a:pt x="31" y="257"/>
                  </a:lnTo>
                  <a:lnTo>
                    <a:pt x="36" y="271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5" y="336"/>
                  </a:lnTo>
                  <a:lnTo>
                    <a:pt x="50" y="359"/>
                  </a:lnTo>
                  <a:lnTo>
                    <a:pt x="54" y="372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67" y="400"/>
                  </a:lnTo>
                  <a:lnTo>
                    <a:pt x="74" y="412"/>
                  </a:lnTo>
                  <a:lnTo>
                    <a:pt x="85" y="424"/>
                  </a:lnTo>
                  <a:lnTo>
                    <a:pt x="98" y="435"/>
                  </a:lnTo>
                  <a:lnTo>
                    <a:pt x="112" y="443"/>
                  </a:lnTo>
                  <a:lnTo>
                    <a:pt x="129" y="449"/>
                  </a:lnTo>
                  <a:lnTo>
                    <a:pt x="148" y="452"/>
                  </a:lnTo>
                  <a:lnTo>
                    <a:pt x="168" y="454"/>
                  </a:lnTo>
                  <a:lnTo>
                    <a:pt x="168" y="454"/>
                  </a:lnTo>
                  <a:lnTo>
                    <a:pt x="188" y="454"/>
                  </a:lnTo>
                  <a:lnTo>
                    <a:pt x="210" y="452"/>
                  </a:lnTo>
                  <a:lnTo>
                    <a:pt x="233" y="451"/>
                  </a:lnTo>
                  <a:lnTo>
                    <a:pt x="255" y="451"/>
                  </a:lnTo>
                  <a:lnTo>
                    <a:pt x="278" y="452"/>
                  </a:lnTo>
                  <a:lnTo>
                    <a:pt x="289" y="454"/>
                  </a:lnTo>
                  <a:lnTo>
                    <a:pt x="298" y="457"/>
                  </a:lnTo>
                  <a:lnTo>
                    <a:pt x="309" y="460"/>
                  </a:lnTo>
                  <a:lnTo>
                    <a:pt x="317" y="465"/>
                  </a:lnTo>
                  <a:lnTo>
                    <a:pt x="326" y="471"/>
                  </a:lnTo>
                  <a:lnTo>
                    <a:pt x="332" y="479"/>
                  </a:lnTo>
                  <a:lnTo>
                    <a:pt x="332" y="479"/>
                  </a:lnTo>
                  <a:lnTo>
                    <a:pt x="346" y="496"/>
                  </a:lnTo>
                  <a:lnTo>
                    <a:pt x="359" y="514"/>
                  </a:lnTo>
                  <a:lnTo>
                    <a:pt x="379" y="545"/>
                  </a:lnTo>
                  <a:lnTo>
                    <a:pt x="379" y="545"/>
                  </a:lnTo>
                  <a:lnTo>
                    <a:pt x="382" y="552"/>
                  </a:lnTo>
                  <a:lnTo>
                    <a:pt x="384" y="556"/>
                  </a:lnTo>
                  <a:lnTo>
                    <a:pt x="384" y="563"/>
                  </a:lnTo>
                  <a:lnTo>
                    <a:pt x="382" y="569"/>
                  </a:lnTo>
                  <a:lnTo>
                    <a:pt x="382" y="569"/>
                  </a:lnTo>
                  <a:lnTo>
                    <a:pt x="353" y="654"/>
                  </a:lnTo>
                  <a:lnTo>
                    <a:pt x="61" y="654"/>
                  </a:lnTo>
                  <a:lnTo>
                    <a:pt x="61" y="772"/>
                  </a:lnTo>
                  <a:lnTo>
                    <a:pt x="61" y="772"/>
                  </a:lnTo>
                  <a:close/>
                  <a:moveTo>
                    <a:pt x="353" y="654"/>
                  </a:moveTo>
                  <a:lnTo>
                    <a:pt x="401" y="654"/>
                  </a:lnTo>
                  <a:lnTo>
                    <a:pt x="401" y="656"/>
                  </a:lnTo>
                  <a:lnTo>
                    <a:pt x="353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3" name="Freeform 50">
              <a:extLst>
                <a:ext uri="{FF2B5EF4-FFF2-40B4-BE49-F238E27FC236}">
                  <a16:creationId xmlns:a16="http://schemas.microsoft.com/office/drawing/2014/main" id="{37DC166A-679E-41F8-A244-391AEAEA2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154363"/>
              <a:ext cx="254000" cy="236538"/>
            </a:xfrm>
            <a:custGeom>
              <a:avLst/>
              <a:gdLst>
                <a:gd name="T0" fmla="*/ 208 w 318"/>
                <a:gd name="T1" fmla="*/ 18 h 298"/>
                <a:gd name="T2" fmla="*/ 208 w 318"/>
                <a:gd name="T3" fmla="*/ 68 h 298"/>
                <a:gd name="T4" fmla="*/ 314 w 318"/>
                <a:gd name="T5" fmla="*/ 68 h 298"/>
                <a:gd name="T6" fmla="*/ 314 w 318"/>
                <a:gd name="T7" fmla="*/ 68 h 298"/>
                <a:gd name="T8" fmla="*/ 315 w 318"/>
                <a:gd name="T9" fmla="*/ 70 h 298"/>
                <a:gd name="T10" fmla="*/ 317 w 318"/>
                <a:gd name="T11" fmla="*/ 70 h 298"/>
                <a:gd name="T12" fmla="*/ 318 w 318"/>
                <a:gd name="T13" fmla="*/ 74 h 298"/>
                <a:gd name="T14" fmla="*/ 318 w 318"/>
                <a:gd name="T15" fmla="*/ 112 h 298"/>
                <a:gd name="T16" fmla="*/ 318 w 318"/>
                <a:gd name="T17" fmla="*/ 112 h 298"/>
                <a:gd name="T18" fmla="*/ 317 w 318"/>
                <a:gd name="T19" fmla="*/ 116 h 298"/>
                <a:gd name="T20" fmla="*/ 315 w 318"/>
                <a:gd name="T21" fmla="*/ 118 h 298"/>
                <a:gd name="T22" fmla="*/ 314 w 318"/>
                <a:gd name="T23" fmla="*/ 118 h 298"/>
                <a:gd name="T24" fmla="*/ 208 w 318"/>
                <a:gd name="T25" fmla="*/ 118 h 298"/>
                <a:gd name="T26" fmla="*/ 208 w 318"/>
                <a:gd name="T27" fmla="*/ 178 h 298"/>
                <a:gd name="T28" fmla="*/ 314 w 318"/>
                <a:gd name="T29" fmla="*/ 178 h 298"/>
                <a:gd name="T30" fmla="*/ 314 w 318"/>
                <a:gd name="T31" fmla="*/ 178 h 298"/>
                <a:gd name="T32" fmla="*/ 315 w 318"/>
                <a:gd name="T33" fmla="*/ 180 h 298"/>
                <a:gd name="T34" fmla="*/ 317 w 318"/>
                <a:gd name="T35" fmla="*/ 181 h 298"/>
                <a:gd name="T36" fmla="*/ 318 w 318"/>
                <a:gd name="T37" fmla="*/ 185 h 298"/>
                <a:gd name="T38" fmla="*/ 318 w 318"/>
                <a:gd name="T39" fmla="*/ 222 h 298"/>
                <a:gd name="T40" fmla="*/ 318 w 318"/>
                <a:gd name="T41" fmla="*/ 222 h 298"/>
                <a:gd name="T42" fmla="*/ 317 w 318"/>
                <a:gd name="T43" fmla="*/ 226 h 298"/>
                <a:gd name="T44" fmla="*/ 315 w 318"/>
                <a:gd name="T45" fmla="*/ 228 h 298"/>
                <a:gd name="T46" fmla="*/ 314 w 318"/>
                <a:gd name="T47" fmla="*/ 228 h 298"/>
                <a:gd name="T48" fmla="*/ 208 w 318"/>
                <a:gd name="T49" fmla="*/ 228 h 298"/>
                <a:gd name="T50" fmla="*/ 208 w 318"/>
                <a:gd name="T51" fmla="*/ 279 h 298"/>
                <a:gd name="T52" fmla="*/ 208 w 318"/>
                <a:gd name="T53" fmla="*/ 289 h 298"/>
                <a:gd name="T54" fmla="*/ 208 w 318"/>
                <a:gd name="T55" fmla="*/ 289 h 298"/>
                <a:gd name="T56" fmla="*/ 207 w 318"/>
                <a:gd name="T57" fmla="*/ 292 h 298"/>
                <a:gd name="T58" fmla="*/ 205 w 318"/>
                <a:gd name="T59" fmla="*/ 295 h 298"/>
                <a:gd name="T60" fmla="*/ 202 w 318"/>
                <a:gd name="T61" fmla="*/ 296 h 298"/>
                <a:gd name="T62" fmla="*/ 199 w 318"/>
                <a:gd name="T63" fmla="*/ 298 h 298"/>
                <a:gd name="T64" fmla="*/ 169 w 318"/>
                <a:gd name="T65" fmla="*/ 298 h 298"/>
                <a:gd name="T66" fmla="*/ 169 w 318"/>
                <a:gd name="T67" fmla="*/ 298 h 298"/>
                <a:gd name="T68" fmla="*/ 165 w 318"/>
                <a:gd name="T69" fmla="*/ 296 h 298"/>
                <a:gd name="T70" fmla="*/ 163 w 318"/>
                <a:gd name="T71" fmla="*/ 295 h 298"/>
                <a:gd name="T72" fmla="*/ 160 w 318"/>
                <a:gd name="T73" fmla="*/ 292 h 298"/>
                <a:gd name="T74" fmla="*/ 160 w 318"/>
                <a:gd name="T75" fmla="*/ 289 h 298"/>
                <a:gd name="T76" fmla="*/ 160 w 318"/>
                <a:gd name="T77" fmla="*/ 275 h 298"/>
                <a:gd name="T78" fmla="*/ 0 w 318"/>
                <a:gd name="T79" fmla="*/ 209 h 298"/>
                <a:gd name="T80" fmla="*/ 0 w 318"/>
                <a:gd name="T81" fmla="*/ 87 h 298"/>
                <a:gd name="T82" fmla="*/ 160 w 318"/>
                <a:gd name="T83" fmla="*/ 23 h 298"/>
                <a:gd name="T84" fmla="*/ 160 w 318"/>
                <a:gd name="T85" fmla="*/ 9 h 298"/>
                <a:gd name="T86" fmla="*/ 160 w 318"/>
                <a:gd name="T87" fmla="*/ 9 h 298"/>
                <a:gd name="T88" fmla="*/ 160 w 318"/>
                <a:gd name="T89" fmla="*/ 6 h 298"/>
                <a:gd name="T90" fmla="*/ 163 w 318"/>
                <a:gd name="T91" fmla="*/ 3 h 298"/>
                <a:gd name="T92" fmla="*/ 165 w 318"/>
                <a:gd name="T93" fmla="*/ 1 h 298"/>
                <a:gd name="T94" fmla="*/ 169 w 318"/>
                <a:gd name="T95" fmla="*/ 0 h 298"/>
                <a:gd name="T96" fmla="*/ 199 w 318"/>
                <a:gd name="T97" fmla="*/ 0 h 298"/>
                <a:gd name="T98" fmla="*/ 199 w 318"/>
                <a:gd name="T99" fmla="*/ 0 h 298"/>
                <a:gd name="T100" fmla="*/ 202 w 318"/>
                <a:gd name="T101" fmla="*/ 1 h 298"/>
                <a:gd name="T102" fmla="*/ 205 w 318"/>
                <a:gd name="T103" fmla="*/ 3 h 298"/>
                <a:gd name="T104" fmla="*/ 207 w 318"/>
                <a:gd name="T105" fmla="*/ 6 h 298"/>
                <a:gd name="T106" fmla="*/ 208 w 318"/>
                <a:gd name="T107" fmla="*/ 9 h 298"/>
                <a:gd name="T108" fmla="*/ 208 w 318"/>
                <a:gd name="T109" fmla="*/ 18 h 298"/>
                <a:gd name="T110" fmla="*/ 208 w 318"/>
                <a:gd name="T111" fmla="*/ 1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298">
                  <a:moveTo>
                    <a:pt x="208" y="18"/>
                  </a:moveTo>
                  <a:lnTo>
                    <a:pt x="208" y="68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15" y="70"/>
                  </a:lnTo>
                  <a:lnTo>
                    <a:pt x="317" y="70"/>
                  </a:lnTo>
                  <a:lnTo>
                    <a:pt x="318" y="74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17" y="116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208" y="118"/>
                  </a:lnTo>
                  <a:lnTo>
                    <a:pt x="208" y="178"/>
                  </a:lnTo>
                  <a:lnTo>
                    <a:pt x="314" y="178"/>
                  </a:lnTo>
                  <a:lnTo>
                    <a:pt x="314" y="178"/>
                  </a:lnTo>
                  <a:lnTo>
                    <a:pt x="315" y="180"/>
                  </a:lnTo>
                  <a:lnTo>
                    <a:pt x="317" y="181"/>
                  </a:lnTo>
                  <a:lnTo>
                    <a:pt x="318" y="185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7" y="226"/>
                  </a:lnTo>
                  <a:lnTo>
                    <a:pt x="315" y="228"/>
                  </a:lnTo>
                  <a:lnTo>
                    <a:pt x="314" y="228"/>
                  </a:lnTo>
                  <a:lnTo>
                    <a:pt x="208" y="228"/>
                  </a:lnTo>
                  <a:lnTo>
                    <a:pt x="208" y="279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7" y="292"/>
                  </a:lnTo>
                  <a:lnTo>
                    <a:pt x="205" y="295"/>
                  </a:lnTo>
                  <a:lnTo>
                    <a:pt x="202" y="296"/>
                  </a:lnTo>
                  <a:lnTo>
                    <a:pt x="199" y="298"/>
                  </a:lnTo>
                  <a:lnTo>
                    <a:pt x="169" y="298"/>
                  </a:lnTo>
                  <a:lnTo>
                    <a:pt x="169" y="298"/>
                  </a:lnTo>
                  <a:lnTo>
                    <a:pt x="165" y="296"/>
                  </a:lnTo>
                  <a:lnTo>
                    <a:pt x="163" y="295"/>
                  </a:lnTo>
                  <a:lnTo>
                    <a:pt x="160" y="292"/>
                  </a:lnTo>
                  <a:lnTo>
                    <a:pt x="160" y="289"/>
                  </a:lnTo>
                  <a:lnTo>
                    <a:pt x="160" y="275"/>
                  </a:lnTo>
                  <a:lnTo>
                    <a:pt x="0" y="209"/>
                  </a:lnTo>
                  <a:lnTo>
                    <a:pt x="0" y="87"/>
                  </a:lnTo>
                  <a:lnTo>
                    <a:pt x="160" y="23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6"/>
                  </a:lnTo>
                  <a:lnTo>
                    <a:pt x="163" y="3"/>
                  </a:lnTo>
                  <a:lnTo>
                    <a:pt x="165" y="1"/>
                  </a:lnTo>
                  <a:lnTo>
                    <a:pt x="16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07" y="6"/>
                  </a:lnTo>
                  <a:lnTo>
                    <a:pt x="208" y="9"/>
                  </a:lnTo>
                  <a:lnTo>
                    <a:pt x="208" y="18"/>
                  </a:lnTo>
                  <a:lnTo>
                    <a:pt x="2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24" name="Grupa 223" descr="Działania Ministerstwa Klimatu i Środowiska&#10;&#10;Obraz przedstawia jakie według respondenta Ministerstwo Klimatu i Środowiska powinno podjąć jeszcze działania, żeby skutecznie poprawić jakość powietrza: wspomóc wymianę pieców, wyeliminować stare piece 11%.">
            <a:extLst>
              <a:ext uri="{FF2B5EF4-FFF2-40B4-BE49-F238E27FC236}">
                <a16:creationId xmlns:a16="http://schemas.microsoft.com/office/drawing/2014/main" id="{7B1C1496-401F-4518-9559-BE54F3E024AD}"/>
              </a:ext>
            </a:extLst>
          </p:cNvPr>
          <p:cNvGrpSpPr>
            <a:grpSpLocks noChangeAspect="1"/>
          </p:cNvGrpSpPr>
          <p:nvPr/>
        </p:nvGrpSpPr>
        <p:grpSpPr>
          <a:xfrm>
            <a:off x="3892467" y="4700305"/>
            <a:ext cx="465112" cy="438226"/>
            <a:chOff x="3074988" y="4037013"/>
            <a:chExt cx="2994025" cy="2820988"/>
          </a:xfrm>
          <a:solidFill>
            <a:srgbClr val="A1C1C0"/>
          </a:solidFill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073F177A-27D5-4605-955E-531CF087D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6" y="4037013"/>
              <a:ext cx="338138" cy="2820988"/>
            </a:xfrm>
            <a:custGeom>
              <a:avLst/>
              <a:gdLst>
                <a:gd name="T0" fmla="*/ 213 w 213"/>
                <a:gd name="T1" fmla="*/ 1578 h 1777"/>
                <a:gd name="T2" fmla="*/ 213 w 213"/>
                <a:gd name="T3" fmla="*/ 1578 h 1777"/>
                <a:gd name="T4" fmla="*/ 211 w 213"/>
                <a:gd name="T5" fmla="*/ 1618 h 1777"/>
                <a:gd name="T6" fmla="*/ 205 w 213"/>
                <a:gd name="T7" fmla="*/ 1656 h 1777"/>
                <a:gd name="T8" fmla="*/ 195 w 213"/>
                <a:gd name="T9" fmla="*/ 1690 h 1777"/>
                <a:gd name="T10" fmla="*/ 181 w 213"/>
                <a:gd name="T11" fmla="*/ 1719 h 1777"/>
                <a:gd name="T12" fmla="*/ 175 w 213"/>
                <a:gd name="T13" fmla="*/ 1731 h 1777"/>
                <a:gd name="T14" fmla="*/ 165 w 213"/>
                <a:gd name="T15" fmla="*/ 1743 h 1777"/>
                <a:gd name="T16" fmla="*/ 157 w 213"/>
                <a:gd name="T17" fmla="*/ 1753 h 1777"/>
                <a:gd name="T18" fmla="*/ 147 w 213"/>
                <a:gd name="T19" fmla="*/ 1761 h 1777"/>
                <a:gd name="T20" fmla="*/ 137 w 213"/>
                <a:gd name="T21" fmla="*/ 1767 h 1777"/>
                <a:gd name="T22" fmla="*/ 127 w 213"/>
                <a:gd name="T23" fmla="*/ 1773 h 1777"/>
                <a:gd name="T24" fmla="*/ 117 w 213"/>
                <a:gd name="T25" fmla="*/ 1775 h 1777"/>
                <a:gd name="T26" fmla="*/ 107 w 213"/>
                <a:gd name="T27" fmla="*/ 1777 h 1777"/>
                <a:gd name="T28" fmla="*/ 107 w 213"/>
                <a:gd name="T29" fmla="*/ 1777 h 1777"/>
                <a:gd name="T30" fmla="*/ 95 w 213"/>
                <a:gd name="T31" fmla="*/ 1775 h 1777"/>
                <a:gd name="T32" fmla="*/ 85 w 213"/>
                <a:gd name="T33" fmla="*/ 1773 h 1777"/>
                <a:gd name="T34" fmla="*/ 76 w 213"/>
                <a:gd name="T35" fmla="*/ 1767 h 1777"/>
                <a:gd name="T36" fmla="*/ 66 w 213"/>
                <a:gd name="T37" fmla="*/ 1761 h 1777"/>
                <a:gd name="T38" fmla="*/ 56 w 213"/>
                <a:gd name="T39" fmla="*/ 1753 h 1777"/>
                <a:gd name="T40" fmla="*/ 48 w 213"/>
                <a:gd name="T41" fmla="*/ 1743 h 1777"/>
                <a:gd name="T42" fmla="*/ 40 w 213"/>
                <a:gd name="T43" fmla="*/ 1731 h 1777"/>
                <a:gd name="T44" fmla="*/ 32 w 213"/>
                <a:gd name="T45" fmla="*/ 1719 h 1777"/>
                <a:gd name="T46" fmla="*/ 18 w 213"/>
                <a:gd name="T47" fmla="*/ 1690 h 1777"/>
                <a:gd name="T48" fmla="*/ 8 w 213"/>
                <a:gd name="T49" fmla="*/ 1656 h 1777"/>
                <a:gd name="T50" fmla="*/ 2 w 213"/>
                <a:gd name="T51" fmla="*/ 1618 h 1777"/>
                <a:gd name="T52" fmla="*/ 0 w 213"/>
                <a:gd name="T53" fmla="*/ 1578 h 1777"/>
                <a:gd name="T54" fmla="*/ 0 w 213"/>
                <a:gd name="T55" fmla="*/ 197 h 1777"/>
                <a:gd name="T56" fmla="*/ 0 w 213"/>
                <a:gd name="T57" fmla="*/ 197 h 1777"/>
                <a:gd name="T58" fmla="*/ 2 w 213"/>
                <a:gd name="T59" fmla="*/ 157 h 1777"/>
                <a:gd name="T60" fmla="*/ 8 w 213"/>
                <a:gd name="T61" fmla="*/ 121 h 1777"/>
                <a:gd name="T62" fmla="*/ 18 w 213"/>
                <a:gd name="T63" fmla="*/ 88 h 1777"/>
                <a:gd name="T64" fmla="*/ 32 w 213"/>
                <a:gd name="T65" fmla="*/ 58 h 1777"/>
                <a:gd name="T66" fmla="*/ 40 w 213"/>
                <a:gd name="T67" fmla="*/ 44 h 1777"/>
                <a:gd name="T68" fmla="*/ 48 w 213"/>
                <a:gd name="T69" fmla="*/ 34 h 1777"/>
                <a:gd name="T70" fmla="*/ 56 w 213"/>
                <a:gd name="T71" fmla="*/ 24 h 1777"/>
                <a:gd name="T72" fmla="*/ 66 w 213"/>
                <a:gd name="T73" fmla="*/ 16 h 1777"/>
                <a:gd name="T74" fmla="*/ 76 w 213"/>
                <a:gd name="T75" fmla="*/ 8 h 1777"/>
                <a:gd name="T76" fmla="*/ 85 w 213"/>
                <a:gd name="T77" fmla="*/ 4 h 1777"/>
                <a:gd name="T78" fmla="*/ 95 w 213"/>
                <a:gd name="T79" fmla="*/ 0 h 1777"/>
                <a:gd name="T80" fmla="*/ 107 w 213"/>
                <a:gd name="T81" fmla="*/ 0 h 1777"/>
                <a:gd name="T82" fmla="*/ 107 w 213"/>
                <a:gd name="T83" fmla="*/ 0 h 1777"/>
                <a:gd name="T84" fmla="*/ 117 w 213"/>
                <a:gd name="T85" fmla="*/ 0 h 1777"/>
                <a:gd name="T86" fmla="*/ 127 w 213"/>
                <a:gd name="T87" fmla="*/ 4 h 1777"/>
                <a:gd name="T88" fmla="*/ 137 w 213"/>
                <a:gd name="T89" fmla="*/ 8 h 1777"/>
                <a:gd name="T90" fmla="*/ 147 w 213"/>
                <a:gd name="T91" fmla="*/ 16 h 1777"/>
                <a:gd name="T92" fmla="*/ 157 w 213"/>
                <a:gd name="T93" fmla="*/ 24 h 1777"/>
                <a:gd name="T94" fmla="*/ 165 w 213"/>
                <a:gd name="T95" fmla="*/ 34 h 1777"/>
                <a:gd name="T96" fmla="*/ 175 w 213"/>
                <a:gd name="T97" fmla="*/ 44 h 1777"/>
                <a:gd name="T98" fmla="*/ 181 w 213"/>
                <a:gd name="T99" fmla="*/ 58 h 1777"/>
                <a:gd name="T100" fmla="*/ 195 w 213"/>
                <a:gd name="T101" fmla="*/ 88 h 1777"/>
                <a:gd name="T102" fmla="*/ 205 w 213"/>
                <a:gd name="T103" fmla="*/ 121 h 1777"/>
                <a:gd name="T104" fmla="*/ 211 w 213"/>
                <a:gd name="T105" fmla="*/ 157 h 1777"/>
                <a:gd name="T106" fmla="*/ 213 w 213"/>
                <a:gd name="T107" fmla="*/ 197 h 1777"/>
                <a:gd name="T108" fmla="*/ 213 w 213"/>
                <a:gd name="T109" fmla="*/ 1578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1777">
                  <a:moveTo>
                    <a:pt x="213" y="1578"/>
                  </a:moveTo>
                  <a:lnTo>
                    <a:pt x="213" y="1578"/>
                  </a:lnTo>
                  <a:lnTo>
                    <a:pt x="211" y="1618"/>
                  </a:lnTo>
                  <a:lnTo>
                    <a:pt x="205" y="1656"/>
                  </a:lnTo>
                  <a:lnTo>
                    <a:pt x="195" y="1690"/>
                  </a:lnTo>
                  <a:lnTo>
                    <a:pt x="181" y="1719"/>
                  </a:lnTo>
                  <a:lnTo>
                    <a:pt x="175" y="1731"/>
                  </a:lnTo>
                  <a:lnTo>
                    <a:pt x="165" y="1743"/>
                  </a:lnTo>
                  <a:lnTo>
                    <a:pt x="157" y="1753"/>
                  </a:lnTo>
                  <a:lnTo>
                    <a:pt x="147" y="1761"/>
                  </a:lnTo>
                  <a:lnTo>
                    <a:pt x="137" y="1767"/>
                  </a:lnTo>
                  <a:lnTo>
                    <a:pt x="127" y="1773"/>
                  </a:lnTo>
                  <a:lnTo>
                    <a:pt x="117" y="1775"/>
                  </a:lnTo>
                  <a:lnTo>
                    <a:pt x="107" y="1777"/>
                  </a:lnTo>
                  <a:lnTo>
                    <a:pt x="107" y="1777"/>
                  </a:lnTo>
                  <a:lnTo>
                    <a:pt x="95" y="1775"/>
                  </a:lnTo>
                  <a:lnTo>
                    <a:pt x="85" y="1773"/>
                  </a:lnTo>
                  <a:lnTo>
                    <a:pt x="76" y="1767"/>
                  </a:lnTo>
                  <a:lnTo>
                    <a:pt x="66" y="1761"/>
                  </a:lnTo>
                  <a:lnTo>
                    <a:pt x="56" y="1753"/>
                  </a:lnTo>
                  <a:lnTo>
                    <a:pt x="48" y="1743"/>
                  </a:lnTo>
                  <a:lnTo>
                    <a:pt x="40" y="1731"/>
                  </a:lnTo>
                  <a:lnTo>
                    <a:pt x="32" y="1719"/>
                  </a:lnTo>
                  <a:lnTo>
                    <a:pt x="18" y="1690"/>
                  </a:lnTo>
                  <a:lnTo>
                    <a:pt x="8" y="1656"/>
                  </a:lnTo>
                  <a:lnTo>
                    <a:pt x="2" y="1618"/>
                  </a:lnTo>
                  <a:lnTo>
                    <a:pt x="0" y="157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57"/>
                  </a:lnTo>
                  <a:lnTo>
                    <a:pt x="8" y="121"/>
                  </a:lnTo>
                  <a:lnTo>
                    <a:pt x="18" y="88"/>
                  </a:lnTo>
                  <a:lnTo>
                    <a:pt x="32" y="58"/>
                  </a:lnTo>
                  <a:lnTo>
                    <a:pt x="40" y="44"/>
                  </a:lnTo>
                  <a:lnTo>
                    <a:pt x="48" y="34"/>
                  </a:lnTo>
                  <a:lnTo>
                    <a:pt x="56" y="24"/>
                  </a:lnTo>
                  <a:lnTo>
                    <a:pt x="66" y="16"/>
                  </a:lnTo>
                  <a:lnTo>
                    <a:pt x="76" y="8"/>
                  </a:lnTo>
                  <a:lnTo>
                    <a:pt x="85" y="4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7" y="16"/>
                  </a:lnTo>
                  <a:lnTo>
                    <a:pt x="157" y="24"/>
                  </a:lnTo>
                  <a:lnTo>
                    <a:pt x="165" y="34"/>
                  </a:lnTo>
                  <a:lnTo>
                    <a:pt x="175" y="44"/>
                  </a:lnTo>
                  <a:lnTo>
                    <a:pt x="181" y="58"/>
                  </a:lnTo>
                  <a:lnTo>
                    <a:pt x="195" y="88"/>
                  </a:lnTo>
                  <a:lnTo>
                    <a:pt x="205" y="121"/>
                  </a:lnTo>
                  <a:lnTo>
                    <a:pt x="211" y="157"/>
                  </a:lnTo>
                  <a:lnTo>
                    <a:pt x="213" y="197"/>
                  </a:lnTo>
                  <a:lnTo>
                    <a:pt x="213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7BE1720C-B6F7-416E-8495-C98772528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6" y="4037013"/>
              <a:ext cx="336550" cy="2820988"/>
            </a:xfrm>
            <a:custGeom>
              <a:avLst/>
              <a:gdLst>
                <a:gd name="T0" fmla="*/ 212 w 212"/>
                <a:gd name="T1" fmla="*/ 1578 h 1777"/>
                <a:gd name="T2" fmla="*/ 212 w 212"/>
                <a:gd name="T3" fmla="*/ 1578 h 1777"/>
                <a:gd name="T4" fmla="*/ 210 w 212"/>
                <a:gd name="T5" fmla="*/ 1618 h 1777"/>
                <a:gd name="T6" fmla="*/ 204 w 212"/>
                <a:gd name="T7" fmla="*/ 1656 h 1777"/>
                <a:gd name="T8" fmla="*/ 194 w 212"/>
                <a:gd name="T9" fmla="*/ 1690 h 1777"/>
                <a:gd name="T10" fmla="*/ 180 w 212"/>
                <a:gd name="T11" fmla="*/ 1719 h 1777"/>
                <a:gd name="T12" fmla="*/ 172 w 212"/>
                <a:gd name="T13" fmla="*/ 1731 h 1777"/>
                <a:gd name="T14" fmla="*/ 164 w 212"/>
                <a:gd name="T15" fmla="*/ 1743 h 1777"/>
                <a:gd name="T16" fmla="*/ 156 w 212"/>
                <a:gd name="T17" fmla="*/ 1753 h 1777"/>
                <a:gd name="T18" fmla="*/ 147 w 212"/>
                <a:gd name="T19" fmla="*/ 1761 h 1777"/>
                <a:gd name="T20" fmla="*/ 137 w 212"/>
                <a:gd name="T21" fmla="*/ 1767 h 1777"/>
                <a:gd name="T22" fmla="*/ 127 w 212"/>
                <a:gd name="T23" fmla="*/ 1773 h 1777"/>
                <a:gd name="T24" fmla="*/ 117 w 212"/>
                <a:gd name="T25" fmla="*/ 1775 h 1777"/>
                <a:gd name="T26" fmla="*/ 105 w 212"/>
                <a:gd name="T27" fmla="*/ 1777 h 1777"/>
                <a:gd name="T28" fmla="*/ 105 w 212"/>
                <a:gd name="T29" fmla="*/ 1777 h 1777"/>
                <a:gd name="T30" fmla="*/ 95 w 212"/>
                <a:gd name="T31" fmla="*/ 1775 h 1777"/>
                <a:gd name="T32" fmla="*/ 85 w 212"/>
                <a:gd name="T33" fmla="*/ 1773 h 1777"/>
                <a:gd name="T34" fmla="*/ 75 w 212"/>
                <a:gd name="T35" fmla="*/ 1767 h 1777"/>
                <a:gd name="T36" fmla="*/ 65 w 212"/>
                <a:gd name="T37" fmla="*/ 1761 h 1777"/>
                <a:gd name="T38" fmla="*/ 55 w 212"/>
                <a:gd name="T39" fmla="*/ 1753 h 1777"/>
                <a:gd name="T40" fmla="*/ 47 w 212"/>
                <a:gd name="T41" fmla="*/ 1743 h 1777"/>
                <a:gd name="T42" fmla="*/ 39 w 212"/>
                <a:gd name="T43" fmla="*/ 1731 h 1777"/>
                <a:gd name="T44" fmla="*/ 31 w 212"/>
                <a:gd name="T45" fmla="*/ 1719 h 1777"/>
                <a:gd name="T46" fmla="*/ 18 w 212"/>
                <a:gd name="T47" fmla="*/ 1690 h 1777"/>
                <a:gd name="T48" fmla="*/ 8 w 212"/>
                <a:gd name="T49" fmla="*/ 1656 h 1777"/>
                <a:gd name="T50" fmla="*/ 2 w 212"/>
                <a:gd name="T51" fmla="*/ 1618 h 1777"/>
                <a:gd name="T52" fmla="*/ 0 w 212"/>
                <a:gd name="T53" fmla="*/ 1578 h 1777"/>
                <a:gd name="T54" fmla="*/ 0 w 212"/>
                <a:gd name="T55" fmla="*/ 197 h 1777"/>
                <a:gd name="T56" fmla="*/ 0 w 212"/>
                <a:gd name="T57" fmla="*/ 197 h 1777"/>
                <a:gd name="T58" fmla="*/ 2 w 212"/>
                <a:gd name="T59" fmla="*/ 157 h 1777"/>
                <a:gd name="T60" fmla="*/ 8 w 212"/>
                <a:gd name="T61" fmla="*/ 121 h 1777"/>
                <a:gd name="T62" fmla="*/ 18 w 212"/>
                <a:gd name="T63" fmla="*/ 88 h 1777"/>
                <a:gd name="T64" fmla="*/ 31 w 212"/>
                <a:gd name="T65" fmla="*/ 58 h 1777"/>
                <a:gd name="T66" fmla="*/ 39 w 212"/>
                <a:gd name="T67" fmla="*/ 44 h 1777"/>
                <a:gd name="T68" fmla="*/ 47 w 212"/>
                <a:gd name="T69" fmla="*/ 34 h 1777"/>
                <a:gd name="T70" fmla="*/ 55 w 212"/>
                <a:gd name="T71" fmla="*/ 24 h 1777"/>
                <a:gd name="T72" fmla="*/ 65 w 212"/>
                <a:gd name="T73" fmla="*/ 16 h 1777"/>
                <a:gd name="T74" fmla="*/ 75 w 212"/>
                <a:gd name="T75" fmla="*/ 8 h 1777"/>
                <a:gd name="T76" fmla="*/ 85 w 212"/>
                <a:gd name="T77" fmla="*/ 4 h 1777"/>
                <a:gd name="T78" fmla="*/ 95 w 212"/>
                <a:gd name="T79" fmla="*/ 0 h 1777"/>
                <a:gd name="T80" fmla="*/ 105 w 212"/>
                <a:gd name="T81" fmla="*/ 0 h 1777"/>
                <a:gd name="T82" fmla="*/ 105 w 212"/>
                <a:gd name="T83" fmla="*/ 0 h 1777"/>
                <a:gd name="T84" fmla="*/ 117 w 212"/>
                <a:gd name="T85" fmla="*/ 0 h 1777"/>
                <a:gd name="T86" fmla="*/ 127 w 212"/>
                <a:gd name="T87" fmla="*/ 4 h 1777"/>
                <a:gd name="T88" fmla="*/ 137 w 212"/>
                <a:gd name="T89" fmla="*/ 8 h 1777"/>
                <a:gd name="T90" fmla="*/ 147 w 212"/>
                <a:gd name="T91" fmla="*/ 16 h 1777"/>
                <a:gd name="T92" fmla="*/ 156 w 212"/>
                <a:gd name="T93" fmla="*/ 24 h 1777"/>
                <a:gd name="T94" fmla="*/ 164 w 212"/>
                <a:gd name="T95" fmla="*/ 34 h 1777"/>
                <a:gd name="T96" fmla="*/ 172 w 212"/>
                <a:gd name="T97" fmla="*/ 44 h 1777"/>
                <a:gd name="T98" fmla="*/ 180 w 212"/>
                <a:gd name="T99" fmla="*/ 58 h 1777"/>
                <a:gd name="T100" fmla="*/ 194 w 212"/>
                <a:gd name="T101" fmla="*/ 88 h 1777"/>
                <a:gd name="T102" fmla="*/ 204 w 212"/>
                <a:gd name="T103" fmla="*/ 121 h 1777"/>
                <a:gd name="T104" fmla="*/ 210 w 212"/>
                <a:gd name="T105" fmla="*/ 157 h 1777"/>
                <a:gd name="T106" fmla="*/ 212 w 212"/>
                <a:gd name="T107" fmla="*/ 197 h 1777"/>
                <a:gd name="T108" fmla="*/ 212 w 212"/>
                <a:gd name="T109" fmla="*/ 1578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" h="1777">
                  <a:moveTo>
                    <a:pt x="212" y="1578"/>
                  </a:moveTo>
                  <a:lnTo>
                    <a:pt x="212" y="1578"/>
                  </a:lnTo>
                  <a:lnTo>
                    <a:pt x="210" y="1618"/>
                  </a:lnTo>
                  <a:lnTo>
                    <a:pt x="204" y="1656"/>
                  </a:lnTo>
                  <a:lnTo>
                    <a:pt x="194" y="1690"/>
                  </a:lnTo>
                  <a:lnTo>
                    <a:pt x="180" y="1719"/>
                  </a:lnTo>
                  <a:lnTo>
                    <a:pt x="172" y="1731"/>
                  </a:lnTo>
                  <a:lnTo>
                    <a:pt x="164" y="1743"/>
                  </a:lnTo>
                  <a:lnTo>
                    <a:pt x="156" y="1753"/>
                  </a:lnTo>
                  <a:lnTo>
                    <a:pt x="147" y="1761"/>
                  </a:lnTo>
                  <a:lnTo>
                    <a:pt x="137" y="1767"/>
                  </a:lnTo>
                  <a:lnTo>
                    <a:pt x="127" y="1773"/>
                  </a:lnTo>
                  <a:lnTo>
                    <a:pt x="117" y="1775"/>
                  </a:lnTo>
                  <a:lnTo>
                    <a:pt x="105" y="1777"/>
                  </a:lnTo>
                  <a:lnTo>
                    <a:pt x="105" y="1777"/>
                  </a:lnTo>
                  <a:lnTo>
                    <a:pt x="95" y="1775"/>
                  </a:lnTo>
                  <a:lnTo>
                    <a:pt x="85" y="1773"/>
                  </a:lnTo>
                  <a:lnTo>
                    <a:pt x="75" y="1767"/>
                  </a:lnTo>
                  <a:lnTo>
                    <a:pt x="65" y="1761"/>
                  </a:lnTo>
                  <a:lnTo>
                    <a:pt x="55" y="1753"/>
                  </a:lnTo>
                  <a:lnTo>
                    <a:pt x="47" y="1743"/>
                  </a:lnTo>
                  <a:lnTo>
                    <a:pt x="39" y="1731"/>
                  </a:lnTo>
                  <a:lnTo>
                    <a:pt x="31" y="1719"/>
                  </a:lnTo>
                  <a:lnTo>
                    <a:pt x="18" y="1690"/>
                  </a:lnTo>
                  <a:lnTo>
                    <a:pt x="8" y="1656"/>
                  </a:lnTo>
                  <a:lnTo>
                    <a:pt x="2" y="1618"/>
                  </a:lnTo>
                  <a:lnTo>
                    <a:pt x="0" y="157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57"/>
                  </a:lnTo>
                  <a:lnTo>
                    <a:pt x="8" y="121"/>
                  </a:lnTo>
                  <a:lnTo>
                    <a:pt x="18" y="88"/>
                  </a:lnTo>
                  <a:lnTo>
                    <a:pt x="31" y="58"/>
                  </a:lnTo>
                  <a:lnTo>
                    <a:pt x="39" y="44"/>
                  </a:lnTo>
                  <a:lnTo>
                    <a:pt x="47" y="34"/>
                  </a:lnTo>
                  <a:lnTo>
                    <a:pt x="55" y="24"/>
                  </a:lnTo>
                  <a:lnTo>
                    <a:pt x="65" y="16"/>
                  </a:lnTo>
                  <a:lnTo>
                    <a:pt x="75" y="8"/>
                  </a:lnTo>
                  <a:lnTo>
                    <a:pt x="85" y="4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7" y="16"/>
                  </a:lnTo>
                  <a:lnTo>
                    <a:pt x="156" y="24"/>
                  </a:lnTo>
                  <a:lnTo>
                    <a:pt x="164" y="34"/>
                  </a:lnTo>
                  <a:lnTo>
                    <a:pt x="172" y="44"/>
                  </a:lnTo>
                  <a:lnTo>
                    <a:pt x="180" y="58"/>
                  </a:lnTo>
                  <a:lnTo>
                    <a:pt x="194" y="88"/>
                  </a:lnTo>
                  <a:lnTo>
                    <a:pt x="204" y="121"/>
                  </a:lnTo>
                  <a:lnTo>
                    <a:pt x="210" y="157"/>
                  </a:lnTo>
                  <a:lnTo>
                    <a:pt x="212" y="197"/>
                  </a:lnTo>
                  <a:lnTo>
                    <a:pt x="212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7" name="Freeform 10">
              <a:extLst>
                <a:ext uri="{FF2B5EF4-FFF2-40B4-BE49-F238E27FC236}">
                  <a16:creationId xmlns:a16="http://schemas.microsoft.com/office/drawing/2014/main" id="{90C9C20C-9A70-442C-BC4A-0E043C79F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4037013"/>
              <a:ext cx="338138" cy="2820988"/>
            </a:xfrm>
            <a:custGeom>
              <a:avLst/>
              <a:gdLst>
                <a:gd name="T0" fmla="*/ 213 w 213"/>
                <a:gd name="T1" fmla="*/ 1578 h 1777"/>
                <a:gd name="T2" fmla="*/ 213 w 213"/>
                <a:gd name="T3" fmla="*/ 1578 h 1777"/>
                <a:gd name="T4" fmla="*/ 211 w 213"/>
                <a:gd name="T5" fmla="*/ 1618 h 1777"/>
                <a:gd name="T6" fmla="*/ 205 w 213"/>
                <a:gd name="T7" fmla="*/ 1656 h 1777"/>
                <a:gd name="T8" fmla="*/ 195 w 213"/>
                <a:gd name="T9" fmla="*/ 1690 h 1777"/>
                <a:gd name="T10" fmla="*/ 181 w 213"/>
                <a:gd name="T11" fmla="*/ 1719 h 1777"/>
                <a:gd name="T12" fmla="*/ 173 w 213"/>
                <a:gd name="T13" fmla="*/ 1731 h 1777"/>
                <a:gd name="T14" fmla="*/ 165 w 213"/>
                <a:gd name="T15" fmla="*/ 1743 h 1777"/>
                <a:gd name="T16" fmla="*/ 157 w 213"/>
                <a:gd name="T17" fmla="*/ 1753 h 1777"/>
                <a:gd name="T18" fmla="*/ 147 w 213"/>
                <a:gd name="T19" fmla="*/ 1761 h 1777"/>
                <a:gd name="T20" fmla="*/ 137 w 213"/>
                <a:gd name="T21" fmla="*/ 1767 h 1777"/>
                <a:gd name="T22" fmla="*/ 127 w 213"/>
                <a:gd name="T23" fmla="*/ 1773 h 1777"/>
                <a:gd name="T24" fmla="*/ 117 w 213"/>
                <a:gd name="T25" fmla="*/ 1775 h 1777"/>
                <a:gd name="T26" fmla="*/ 105 w 213"/>
                <a:gd name="T27" fmla="*/ 1777 h 1777"/>
                <a:gd name="T28" fmla="*/ 105 w 213"/>
                <a:gd name="T29" fmla="*/ 1777 h 1777"/>
                <a:gd name="T30" fmla="*/ 95 w 213"/>
                <a:gd name="T31" fmla="*/ 1775 h 1777"/>
                <a:gd name="T32" fmla="*/ 86 w 213"/>
                <a:gd name="T33" fmla="*/ 1773 h 1777"/>
                <a:gd name="T34" fmla="*/ 76 w 213"/>
                <a:gd name="T35" fmla="*/ 1767 h 1777"/>
                <a:gd name="T36" fmla="*/ 66 w 213"/>
                <a:gd name="T37" fmla="*/ 1761 h 1777"/>
                <a:gd name="T38" fmla="*/ 56 w 213"/>
                <a:gd name="T39" fmla="*/ 1753 h 1777"/>
                <a:gd name="T40" fmla="*/ 48 w 213"/>
                <a:gd name="T41" fmla="*/ 1743 h 1777"/>
                <a:gd name="T42" fmla="*/ 38 w 213"/>
                <a:gd name="T43" fmla="*/ 1731 h 1777"/>
                <a:gd name="T44" fmla="*/ 32 w 213"/>
                <a:gd name="T45" fmla="*/ 1719 h 1777"/>
                <a:gd name="T46" fmla="*/ 18 w 213"/>
                <a:gd name="T47" fmla="*/ 1690 h 1777"/>
                <a:gd name="T48" fmla="*/ 8 w 213"/>
                <a:gd name="T49" fmla="*/ 1656 h 1777"/>
                <a:gd name="T50" fmla="*/ 2 w 213"/>
                <a:gd name="T51" fmla="*/ 1618 h 1777"/>
                <a:gd name="T52" fmla="*/ 0 w 213"/>
                <a:gd name="T53" fmla="*/ 1578 h 1777"/>
                <a:gd name="T54" fmla="*/ 0 w 213"/>
                <a:gd name="T55" fmla="*/ 197 h 1777"/>
                <a:gd name="T56" fmla="*/ 0 w 213"/>
                <a:gd name="T57" fmla="*/ 197 h 1777"/>
                <a:gd name="T58" fmla="*/ 2 w 213"/>
                <a:gd name="T59" fmla="*/ 157 h 1777"/>
                <a:gd name="T60" fmla="*/ 8 w 213"/>
                <a:gd name="T61" fmla="*/ 121 h 1777"/>
                <a:gd name="T62" fmla="*/ 18 w 213"/>
                <a:gd name="T63" fmla="*/ 88 h 1777"/>
                <a:gd name="T64" fmla="*/ 32 w 213"/>
                <a:gd name="T65" fmla="*/ 58 h 1777"/>
                <a:gd name="T66" fmla="*/ 38 w 213"/>
                <a:gd name="T67" fmla="*/ 44 h 1777"/>
                <a:gd name="T68" fmla="*/ 48 w 213"/>
                <a:gd name="T69" fmla="*/ 34 h 1777"/>
                <a:gd name="T70" fmla="*/ 56 w 213"/>
                <a:gd name="T71" fmla="*/ 24 h 1777"/>
                <a:gd name="T72" fmla="*/ 66 w 213"/>
                <a:gd name="T73" fmla="*/ 16 h 1777"/>
                <a:gd name="T74" fmla="*/ 76 w 213"/>
                <a:gd name="T75" fmla="*/ 8 h 1777"/>
                <a:gd name="T76" fmla="*/ 86 w 213"/>
                <a:gd name="T77" fmla="*/ 4 h 1777"/>
                <a:gd name="T78" fmla="*/ 95 w 213"/>
                <a:gd name="T79" fmla="*/ 0 h 1777"/>
                <a:gd name="T80" fmla="*/ 105 w 213"/>
                <a:gd name="T81" fmla="*/ 0 h 1777"/>
                <a:gd name="T82" fmla="*/ 105 w 213"/>
                <a:gd name="T83" fmla="*/ 0 h 1777"/>
                <a:gd name="T84" fmla="*/ 117 w 213"/>
                <a:gd name="T85" fmla="*/ 0 h 1777"/>
                <a:gd name="T86" fmla="*/ 127 w 213"/>
                <a:gd name="T87" fmla="*/ 4 h 1777"/>
                <a:gd name="T88" fmla="*/ 137 w 213"/>
                <a:gd name="T89" fmla="*/ 8 h 1777"/>
                <a:gd name="T90" fmla="*/ 147 w 213"/>
                <a:gd name="T91" fmla="*/ 16 h 1777"/>
                <a:gd name="T92" fmla="*/ 157 w 213"/>
                <a:gd name="T93" fmla="*/ 24 h 1777"/>
                <a:gd name="T94" fmla="*/ 165 w 213"/>
                <a:gd name="T95" fmla="*/ 34 h 1777"/>
                <a:gd name="T96" fmla="*/ 173 w 213"/>
                <a:gd name="T97" fmla="*/ 44 h 1777"/>
                <a:gd name="T98" fmla="*/ 181 w 213"/>
                <a:gd name="T99" fmla="*/ 58 h 1777"/>
                <a:gd name="T100" fmla="*/ 195 w 213"/>
                <a:gd name="T101" fmla="*/ 88 h 1777"/>
                <a:gd name="T102" fmla="*/ 205 w 213"/>
                <a:gd name="T103" fmla="*/ 121 h 1777"/>
                <a:gd name="T104" fmla="*/ 211 w 213"/>
                <a:gd name="T105" fmla="*/ 157 h 1777"/>
                <a:gd name="T106" fmla="*/ 213 w 213"/>
                <a:gd name="T107" fmla="*/ 197 h 1777"/>
                <a:gd name="T108" fmla="*/ 213 w 213"/>
                <a:gd name="T109" fmla="*/ 1578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1777">
                  <a:moveTo>
                    <a:pt x="213" y="1578"/>
                  </a:moveTo>
                  <a:lnTo>
                    <a:pt x="213" y="1578"/>
                  </a:lnTo>
                  <a:lnTo>
                    <a:pt x="211" y="1618"/>
                  </a:lnTo>
                  <a:lnTo>
                    <a:pt x="205" y="1656"/>
                  </a:lnTo>
                  <a:lnTo>
                    <a:pt x="195" y="1690"/>
                  </a:lnTo>
                  <a:lnTo>
                    <a:pt x="181" y="1719"/>
                  </a:lnTo>
                  <a:lnTo>
                    <a:pt x="173" y="1731"/>
                  </a:lnTo>
                  <a:lnTo>
                    <a:pt x="165" y="1743"/>
                  </a:lnTo>
                  <a:lnTo>
                    <a:pt x="157" y="1753"/>
                  </a:lnTo>
                  <a:lnTo>
                    <a:pt x="147" y="1761"/>
                  </a:lnTo>
                  <a:lnTo>
                    <a:pt x="137" y="1767"/>
                  </a:lnTo>
                  <a:lnTo>
                    <a:pt x="127" y="1773"/>
                  </a:lnTo>
                  <a:lnTo>
                    <a:pt x="117" y="1775"/>
                  </a:lnTo>
                  <a:lnTo>
                    <a:pt x="105" y="1777"/>
                  </a:lnTo>
                  <a:lnTo>
                    <a:pt x="105" y="1777"/>
                  </a:lnTo>
                  <a:lnTo>
                    <a:pt x="95" y="1775"/>
                  </a:lnTo>
                  <a:lnTo>
                    <a:pt x="86" y="1773"/>
                  </a:lnTo>
                  <a:lnTo>
                    <a:pt x="76" y="1767"/>
                  </a:lnTo>
                  <a:lnTo>
                    <a:pt x="66" y="1761"/>
                  </a:lnTo>
                  <a:lnTo>
                    <a:pt x="56" y="1753"/>
                  </a:lnTo>
                  <a:lnTo>
                    <a:pt x="48" y="1743"/>
                  </a:lnTo>
                  <a:lnTo>
                    <a:pt x="38" y="1731"/>
                  </a:lnTo>
                  <a:lnTo>
                    <a:pt x="32" y="1719"/>
                  </a:lnTo>
                  <a:lnTo>
                    <a:pt x="18" y="1690"/>
                  </a:lnTo>
                  <a:lnTo>
                    <a:pt x="8" y="1656"/>
                  </a:lnTo>
                  <a:lnTo>
                    <a:pt x="2" y="1618"/>
                  </a:lnTo>
                  <a:lnTo>
                    <a:pt x="0" y="157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57"/>
                  </a:lnTo>
                  <a:lnTo>
                    <a:pt x="8" y="121"/>
                  </a:lnTo>
                  <a:lnTo>
                    <a:pt x="18" y="88"/>
                  </a:lnTo>
                  <a:lnTo>
                    <a:pt x="32" y="58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56" y="24"/>
                  </a:lnTo>
                  <a:lnTo>
                    <a:pt x="66" y="16"/>
                  </a:lnTo>
                  <a:lnTo>
                    <a:pt x="76" y="8"/>
                  </a:lnTo>
                  <a:lnTo>
                    <a:pt x="86" y="4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7" y="16"/>
                  </a:lnTo>
                  <a:lnTo>
                    <a:pt x="157" y="24"/>
                  </a:lnTo>
                  <a:lnTo>
                    <a:pt x="165" y="34"/>
                  </a:lnTo>
                  <a:lnTo>
                    <a:pt x="173" y="44"/>
                  </a:lnTo>
                  <a:lnTo>
                    <a:pt x="181" y="58"/>
                  </a:lnTo>
                  <a:lnTo>
                    <a:pt x="195" y="88"/>
                  </a:lnTo>
                  <a:lnTo>
                    <a:pt x="205" y="121"/>
                  </a:lnTo>
                  <a:lnTo>
                    <a:pt x="211" y="157"/>
                  </a:lnTo>
                  <a:lnTo>
                    <a:pt x="213" y="197"/>
                  </a:lnTo>
                  <a:lnTo>
                    <a:pt x="213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8" name="Freeform 11">
              <a:extLst>
                <a:ext uri="{FF2B5EF4-FFF2-40B4-BE49-F238E27FC236}">
                  <a16:creationId xmlns:a16="http://schemas.microsoft.com/office/drawing/2014/main" id="{AD338B9A-6AA9-4FC8-BC20-E937F365B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38" y="4037013"/>
              <a:ext cx="336550" cy="2820988"/>
            </a:xfrm>
            <a:custGeom>
              <a:avLst/>
              <a:gdLst>
                <a:gd name="T0" fmla="*/ 212 w 212"/>
                <a:gd name="T1" fmla="*/ 1578 h 1777"/>
                <a:gd name="T2" fmla="*/ 212 w 212"/>
                <a:gd name="T3" fmla="*/ 1578 h 1777"/>
                <a:gd name="T4" fmla="*/ 210 w 212"/>
                <a:gd name="T5" fmla="*/ 1618 h 1777"/>
                <a:gd name="T6" fmla="*/ 204 w 212"/>
                <a:gd name="T7" fmla="*/ 1656 h 1777"/>
                <a:gd name="T8" fmla="*/ 194 w 212"/>
                <a:gd name="T9" fmla="*/ 1690 h 1777"/>
                <a:gd name="T10" fmla="*/ 180 w 212"/>
                <a:gd name="T11" fmla="*/ 1719 h 1777"/>
                <a:gd name="T12" fmla="*/ 172 w 212"/>
                <a:gd name="T13" fmla="*/ 1731 h 1777"/>
                <a:gd name="T14" fmla="*/ 164 w 212"/>
                <a:gd name="T15" fmla="*/ 1743 h 1777"/>
                <a:gd name="T16" fmla="*/ 156 w 212"/>
                <a:gd name="T17" fmla="*/ 1753 h 1777"/>
                <a:gd name="T18" fmla="*/ 147 w 212"/>
                <a:gd name="T19" fmla="*/ 1761 h 1777"/>
                <a:gd name="T20" fmla="*/ 137 w 212"/>
                <a:gd name="T21" fmla="*/ 1767 h 1777"/>
                <a:gd name="T22" fmla="*/ 127 w 212"/>
                <a:gd name="T23" fmla="*/ 1773 h 1777"/>
                <a:gd name="T24" fmla="*/ 117 w 212"/>
                <a:gd name="T25" fmla="*/ 1775 h 1777"/>
                <a:gd name="T26" fmla="*/ 105 w 212"/>
                <a:gd name="T27" fmla="*/ 1777 h 1777"/>
                <a:gd name="T28" fmla="*/ 105 w 212"/>
                <a:gd name="T29" fmla="*/ 1777 h 1777"/>
                <a:gd name="T30" fmla="*/ 95 w 212"/>
                <a:gd name="T31" fmla="*/ 1775 h 1777"/>
                <a:gd name="T32" fmla="*/ 85 w 212"/>
                <a:gd name="T33" fmla="*/ 1773 h 1777"/>
                <a:gd name="T34" fmla="*/ 73 w 212"/>
                <a:gd name="T35" fmla="*/ 1767 h 1777"/>
                <a:gd name="T36" fmla="*/ 65 w 212"/>
                <a:gd name="T37" fmla="*/ 1761 h 1777"/>
                <a:gd name="T38" fmla="*/ 55 w 212"/>
                <a:gd name="T39" fmla="*/ 1753 h 1777"/>
                <a:gd name="T40" fmla="*/ 45 w 212"/>
                <a:gd name="T41" fmla="*/ 1743 h 1777"/>
                <a:gd name="T42" fmla="*/ 37 w 212"/>
                <a:gd name="T43" fmla="*/ 1731 h 1777"/>
                <a:gd name="T44" fmla="*/ 31 w 212"/>
                <a:gd name="T45" fmla="*/ 1719 h 1777"/>
                <a:gd name="T46" fmla="*/ 18 w 212"/>
                <a:gd name="T47" fmla="*/ 1690 h 1777"/>
                <a:gd name="T48" fmla="*/ 8 w 212"/>
                <a:gd name="T49" fmla="*/ 1656 h 1777"/>
                <a:gd name="T50" fmla="*/ 2 w 212"/>
                <a:gd name="T51" fmla="*/ 1618 h 1777"/>
                <a:gd name="T52" fmla="*/ 0 w 212"/>
                <a:gd name="T53" fmla="*/ 1578 h 1777"/>
                <a:gd name="T54" fmla="*/ 0 w 212"/>
                <a:gd name="T55" fmla="*/ 197 h 1777"/>
                <a:gd name="T56" fmla="*/ 0 w 212"/>
                <a:gd name="T57" fmla="*/ 197 h 1777"/>
                <a:gd name="T58" fmla="*/ 2 w 212"/>
                <a:gd name="T59" fmla="*/ 157 h 1777"/>
                <a:gd name="T60" fmla="*/ 8 w 212"/>
                <a:gd name="T61" fmla="*/ 121 h 1777"/>
                <a:gd name="T62" fmla="*/ 18 w 212"/>
                <a:gd name="T63" fmla="*/ 88 h 1777"/>
                <a:gd name="T64" fmla="*/ 31 w 212"/>
                <a:gd name="T65" fmla="*/ 58 h 1777"/>
                <a:gd name="T66" fmla="*/ 37 w 212"/>
                <a:gd name="T67" fmla="*/ 44 h 1777"/>
                <a:gd name="T68" fmla="*/ 45 w 212"/>
                <a:gd name="T69" fmla="*/ 34 h 1777"/>
                <a:gd name="T70" fmla="*/ 55 w 212"/>
                <a:gd name="T71" fmla="*/ 24 h 1777"/>
                <a:gd name="T72" fmla="*/ 65 w 212"/>
                <a:gd name="T73" fmla="*/ 16 h 1777"/>
                <a:gd name="T74" fmla="*/ 73 w 212"/>
                <a:gd name="T75" fmla="*/ 8 h 1777"/>
                <a:gd name="T76" fmla="*/ 85 w 212"/>
                <a:gd name="T77" fmla="*/ 4 h 1777"/>
                <a:gd name="T78" fmla="*/ 95 w 212"/>
                <a:gd name="T79" fmla="*/ 0 h 1777"/>
                <a:gd name="T80" fmla="*/ 105 w 212"/>
                <a:gd name="T81" fmla="*/ 0 h 1777"/>
                <a:gd name="T82" fmla="*/ 105 w 212"/>
                <a:gd name="T83" fmla="*/ 0 h 1777"/>
                <a:gd name="T84" fmla="*/ 117 w 212"/>
                <a:gd name="T85" fmla="*/ 0 h 1777"/>
                <a:gd name="T86" fmla="*/ 127 w 212"/>
                <a:gd name="T87" fmla="*/ 4 h 1777"/>
                <a:gd name="T88" fmla="*/ 137 w 212"/>
                <a:gd name="T89" fmla="*/ 8 h 1777"/>
                <a:gd name="T90" fmla="*/ 147 w 212"/>
                <a:gd name="T91" fmla="*/ 16 h 1777"/>
                <a:gd name="T92" fmla="*/ 156 w 212"/>
                <a:gd name="T93" fmla="*/ 24 h 1777"/>
                <a:gd name="T94" fmla="*/ 164 w 212"/>
                <a:gd name="T95" fmla="*/ 34 h 1777"/>
                <a:gd name="T96" fmla="*/ 172 w 212"/>
                <a:gd name="T97" fmla="*/ 44 h 1777"/>
                <a:gd name="T98" fmla="*/ 180 w 212"/>
                <a:gd name="T99" fmla="*/ 58 h 1777"/>
                <a:gd name="T100" fmla="*/ 194 w 212"/>
                <a:gd name="T101" fmla="*/ 88 h 1777"/>
                <a:gd name="T102" fmla="*/ 204 w 212"/>
                <a:gd name="T103" fmla="*/ 121 h 1777"/>
                <a:gd name="T104" fmla="*/ 210 w 212"/>
                <a:gd name="T105" fmla="*/ 157 h 1777"/>
                <a:gd name="T106" fmla="*/ 212 w 212"/>
                <a:gd name="T107" fmla="*/ 197 h 1777"/>
                <a:gd name="T108" fmla="*/ 212 w 212"/>
                <a:gd name="T109" fmla="*/ 1578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" h="1777">
                  <a:moveTo>
                    <a:pt x="212" y="1578"/>
                  </a:moveTo>
                  <a:lnTo>
                    <a:pt x="212" y="1578"/>
                  </a:lnTo>
                  <a:lnTo>
                    <a:pt x="210" y="1618"/>
                  </a:lnTo>
                  <a:lnTo>
                    <a:pt x="204" y="1656"/>
                  </a:lnTo>
                  <a:lnTo>
                    <a:pt x="194" y="1690"/>
                  </a:lnTo>
                  <a:lnTo>
                    <a:pt x="180" y="1719"/>
                  </a:lnTo>
                  <a:lnTo>
                    <a:pt x="172" y="1731"/>
                  </a:lnTo>
                  <a:lnTo>
                    <a:pt x="164" y="1743"/>
                  </a:lnTo>
                  <a:lnTo>
                    <a:pt x="156" y="1753"/>
                  </a:lnTo>
                  <a:lnTo>
                    <a:pt x="147" y="1761"/>
                  </a:lnTo>
                  <a:lnTo>
                    <a:pt x="137" y="1767"/>
                  </a:lnTo>
                  <a:lnTo>
                    <a:pt x="127" y="1773"/>
                  </a:lnTo>
                  <a:lnTo>
                    <a:pt x="117" y="1775"/>
                  </a:lnTo>
                  <a:lnTo>
                    <a:pt x="105" y="1777"/>
                  </a:lnTo>
                  <a:lnTo>
                    <a:pt x="105" y="1777"/>
                  </a:lnTo>
                  <a:lnTo>
                    <a:pt x="95" y="1775"/>
                  </a:lnTo>
                  <a:lnTo>
                    <a:pt x="85" y="1773"/>
                  </a:lnTo>
                  <a:lnTo>
                    <a:pt x="73" y="1767"/>
                  </a:lnTo>
                  <a:lnTo>
                    <a:pt x="65" y="1761"/>
                  </a:lnTo>
                  <a:lnTo>
                    <a:pt x="55" y="1753"/>
                  </a:lnTo>
                  <a:lnTo>
                    <a:pt x="45" y="1743"/>
                  </a:lnTo>
                  <a:lnTo>
                    <a:pt x="37" y="1731"/>
                  </a:lnTo>
                  <a:lnTo>
                    <a:pt x="31" y="1719"/>
                  </a:lnTo>
                  <a:lnTo>
                    <a:pt x="18" y="1690"/>
                  </a:lnTo>
                  <a:lnTo>
                    <a:pt x="8" y="1656"/>
                  </a:lnTo>
                  <a:lnTo>
                    <a:pt x="2" y="1618"/>
                  </a:lnTo>
                  <a:lnTo>
                    <a:pt x="0" y="157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57"/>
                  </a:lnTo>
                  <a:lnTo>
                    <a:pt x="8" y="121"/>
                  </a:lnTo>
                  <a:lnTo>
                    <a:pt x="18" y="88"/>
                  </a:lnTo>
                  <a:lnTo>
                    <a:pt x="31" y="58"/>
                  </a:lnTo>
                  <a:lnTo>
                    <a:pt x="37" y="44"/>
                  </a:lnTo>
                  <a:lnTo>
                    <a:pt x="45" y="34"/>
                  </a:lnTo>
                  <a:lnTo>
                    <a:pt x="55" y="24"/>
                  </a:lnTo>
                  <a:lnTo>
                    <a:pt x="65" y="16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7" y="16"/>
                  </a:lnTo>
                  <a:lnTo>
                    <a:pt x="156" y="24"/>
                  </a:lnTo>
                  <a:lnTo>
                    <a:pt x="164" y="34"/>
                  </a:lnTo>
                  <a:lnTo>
                    <a:pt x="172" y="44"/>
                  </a:lnTo>
                  <a:lnTo>
                    <a:pt x="180" y="58"/>
                  </a:lnTo>
                  <a:lnTo>
                    <a:pt x="194" y="88"/>
                  </a:lnTo>
                  <a:lnTo>
                    <a:pt x="204" y="121"/>
                  </a:lnTo>
                  <a:lnTo>
                    <a:pt x="210" y="157"/>
                  </a:lnTo>
                  <a:lnTo>
                    <a:pt x="212" y="197"/>
                  </a:lnTo>
                  <a:lnTo>
                    <a:pt x="212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9" name="Rectangle 12">
              <a:extLst>
                <a:ext uri="{FF2B5EF4-FFF2-40B4-BE49-F238E27FC236}">
                  <a16:creationId xmlns:a16="http://schemas.microsoft.com/office/drawing/2014/main" id="{03F9022E-DE34-43E6-9441-339FF7FAA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6" y="4257675"/>
              <a:ext cx="69850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0" name="Rectangle 13">
              <a:extLst>
                <a:ext uri="{FF2B5EF4-FFF2-40B4-BE49-F238E27FC236}">
                  <a16:creationId xmlns:a16="http://schemas.microsoft.com/office/drawing/2014/main" id="{117B85E6-86D0-45E8-9706-F00D78FA8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6" y="6359525"/>
              <a:ext cx="69850" cy="265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1" name="Rectangle 14">
              <a:extLst>
                <a:ext uri="{FF2B5EF4-FFF2-40B4-BE49-F238E27FC236}">
                  <a16:creationId xmlns:a16="http://schemas.microsoft.com/office/drawing/2014/main" id="{03470F02-EBE5-4A9D-81DA-4166A56E2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6" y="4257675"/>
              <a:ext cx="68263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2" name="Rectangle 15">
              <a:extLst>
                <a:ext uri="{FF2B5EF4-FFF2-40B4-BE49-F238E27FC236}">
                  <a16:creationId xmlns:a16="http://schemas.microsoft.com/office/drawing/2014/main" id="{19DA59A7-D7A6-40DB-967A-7AF0A2FA3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6" y="6359525"/>
              <a:ext cx="68263" cy="265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3" name="Rectangle 16">
              <a:extLst>
                <a:ext uri="{FF2B5EF4-FFF2-40B4-BE49-F238E27FC236}">
                  <a16:creationId xmlns:a16="http://schemas.microsoft.com/office/drawing/2014/main" id="{9A70B48B-AE58-442E-B192-C501417E7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813" y="4257675"/>
              <a:ext cx="73025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4" name="Rectangle 17">
              <a:extLst>
                <a:ext uri="{FF2B5EF4-FFF2-40B4-BE49-F238E27FC236}">
                  <a16:creationId xmlns:a16="http://schemas.microsoft.com/office/drawing/2014/main" id="{BC43E3C1-7FCC-4600-A995-F5DBFAC03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813" y="6359525"/>
              <a:ext cx="73025" cy="265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" name="Freeform 18">
              <a:extLst>
                <a:ext uri="{FF2B5EF4-FFF2-40B4-BE49-F238E27FC236}">
                  <a16:creationId xmlns:a16="http://schemas.microsoft.com/office/drawing/2014/main" id="{A4CE4E1B-D91F-412B-9045-BC691AF25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4254500"/>
              <a:ext cx="122238" cy="274638"/>
            </a:xfrm>
            <a:custGeom>
              <a:avLst/>
              <a:gdLst>
                <a:gd name="T0" fmla="*/ 77 w 77"/>
                <a:gd name="T1" fmla="*/ 0 h 173"/>
                <a:gd name="T2" fmla="*/ 44 w 77"/>
                <a:gd name="T3" fmla="*/ 0 h 173"/>
                <a:gd name="T4" fmla="*/ 44 w 77"/>
                <a:gd name="T5" fmla="*/ 0 h 173"/>
                <a:gd name="T6" fmla="*/ 44 w 77"/>
                <a:gd name="T7" fmla="*/ 0 h 173"/>
                <a:gd name="T8" fmla="*/ 0 w 77"/>
                <a:gd name="T9" fmla="*/ 44 h 173"/>
                <a:gd name="T10" fmla="*/ 0 w 77"/>
                <a:gd name="T11" fmla="*/ 129 h 173"/>
                <a:gd name="T12" fmla="*/ 44 w 77"/>
                <a:gd name="T13" fmla="*/ 173 h 173"/>
                <a:gd name="T14" fmla="*/ 44 w 77"/>
                <a:gd name="T15" fmla="*/ 173 h 173"/>
                <a:gd name="T16" fmla="*/ 77 w 77"/>
                <a:gd name="T17" fmla="*/ 173 h 173"/>
                <a:gd name="T18" fmla="*/ 77 w 77"/>
                <a:gd name="T1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73">
                  <a:moveTo>
                    <a:pt x="77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0" y="44"/>
                  </a:lnTo>
                  <a:lnTo>
                    <a:pt x="0" y="129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77" y="173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6" name="Freeform 19">
              <a:extLst>
                <a:ext uri="{FF2B5EF4-FFF2-40B4-BE49-F238E27FC236}">
                  <a16:creationId xmlns:a16="http://schemas.microsoft.com/office/drawing/2014/main" id="{A4F71782-1B43-4E65-8199-EAB4260A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6356350"/>
              <a:ext cx="122238" cy="274638"/>
            </a:xfrm>
            <a:custGeom>
              <a:avLst/>
              <a:gdLst>
                <a:gd name="T0" fmla="*/ 77 w 77"/>
                <a:gd name="T1" fmla="*/ 0 h 173"/>
                <a:gd name="T2" fmla="*/ 44 w 77"/>
                <a:gd name="T3" fmla="*/ 0 h 173"/>
                <a:gd name="T4" fmla="*/ 44 w 77"/>
                <a:gd name="T5" fmla="*/ 0 h 173"/>
                <a:gd name="T6" fmla="*/ 44 w 77"/>
                <a:gd name="T7" fmla="*/ 0 h 173"/>
                <a:gd name="T8" fmla="*/ 0 w 77"/>
                <a:gd name="T9" fmla="*/ 44 h 173"/>
                <a:gd name="T10" fmla="*/ 0 w 77"/>
                <a:gd name="T11" fmla="*/ 129 h 173"/>
                <a:gd name="T12" fmla="*/ 44 w 77"/>
                <a:gd name="T13" fmla="*/ 173 h 173"/>
                <a:gd name="T14" fmla="*/ 44 w 77"/>
                <a:gd name="T15" fmla="*/ 173 h 173"/>
                <a:gd name="T16" fmla="*/ 77 w 77"/>
                <a:gd name="T17" fmla="*/ 173 h 173"/>
                <a:gd name="T18" fmla="*/ 77 w 77"/>
                <a:gd name="T1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73">
                  <a:moveTo>
                    <a:pt x="77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0" y="44"/>
                  </a:lnTo>
                  <a:lnTo>
                    <a:pt x="0" y="129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77" y="173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7" name="Rectangle 20">
              <a:extLst>
                <a:ext uri="{FF2B5EF4-FFF2-40B4-BE49-F238E27FC236}">
                  <a16:creationId xmlns:a16="http://schemas.microsoft.com/office/drawing/2014/main" id="{B79E486B-9420-4E4D-95CC-7572D47FB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6448425"/>
              <a:ext cx="8255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8" name="Freeform 21">
              <a:extLst>
                <a:ext uri="{FF2B5EF4-FFF2-40B4-BE49-F238E27FC236}">
                  <a16:creationId xmlns:a16="http://schemas.microsoft.com/office/drawing/2014/main" id="{F9314D13-866F-4B3F-BF12-27EC8C444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3513" y="4197350"/>
              <a:ext cx="825500" cy="385763"/>
            </a:xfrm>
            <a:custGeom>
              <a:avLst/>
              <a:gdLst>
                <a:gd name="T0" fmla="*/ 331 w 520"/>
                <a:gd name="T1" fmla="*/ 94 h 243"/>
                <a:gd name="T2" fmla="*/ 316 w 520"/>
                <a:gd name="T3" fmla="*/ 56 h 243"/>
                <a:gd name="T4" fmla="*/ 290 w 520"/>
                <a:gd name="T5" fmla="*/ 26 h 243"/>
                <a:gd name="T6" fmla="*/ 254 w 520"/>
                <a:gd name="T7" fmla="*/ 6 h 243"/>
                <a:gd name="T8" fmla="*/ 212 w 520"/>
                <a:gd name="T9" fmla="*/ 0 h 243"/>
                <a:gd name="T10" fmla="*/ 192 w 520"/>
                <a:gd name="T11" fmla="*/ 2 h 243"/>
                <a:gd name="T12" fmla="*/ 153 w 520"/>
                <a:gd name="T13" fmla="*/ 16 h 243"/>
                <a:gd name="T14" fmla="*/ 123 w 520"/>
                <a:gd name="T15" fmla="*/ 40 h 243"/>
                <a:gd name="T16" fmla="*/ 101 w 520"/>
                <a:gd name="T17" fmla="*/ 74 h 243"/>
                <a:gd name="T18" fmla="*/ 0 w 520"/>
                <a:gd name="T19" fmla="*/ 94 h 243"/>
                <a:gd name="T20" fmla="*/ 95 w 520"/>
                <a:gd name="T21" fmla="*/ 151 h 243"/>
                <a:gd name="T22" fmla="*/ 101 w 520"/>
                <a:gd name="T23" fmla="*/ 169 h 243"/>
                <a:gd name="T24" fmla="*/ 123 w 520"/>
                <a:gd name="T25" fmla="*/ 203 h 243"/>
                <a:gd name="T26" fmla="*/ 155 w 520"/>
                <a:gd name="T27" fmla="*/ 227 h 243"/>
                <a:gd name="T28" fmla="*/ 192 w 520"/>
                <a:gd name="T29" fmla="*/ 241 h 243"/>
                <a:gd name="T30" fmla="*/ 212 w 520"/>
                <a:gd name="T31" fmla="*/ 243 h 243"/>
                <a:gd name="T32" fmla="*/ 254 w 520"/>
                <a:gd name="T33" fmla="*/ 235 h 243"/>
                <a:gd name="T34" fmla="*/ 288 w 520"/>
                <a:gd name="T35" fmla="*/ 217 h 243"/>
                <a:gd name="T36" fmla="*/ 314 w 520"/>
                <a:gd name="T37" fmla="*/ 187 h 243"/>
                <a:gd name="T38" fmla="*/ 329 w 520"/>
                <a:gd name="T39" fmla="*/ 151 h 243"/>
                <a:gd name="T40" fmla="*/ 520 w 520"/>
                <a:gd name="T41" fmla="*/ 94 h 243"/>
                <a:gd name="T42" fmla="*/ 212 w 520"/>
                <a:gd name="T43" fmla="*/ 175 h 243"/>
                <a:gd name="T44" fmla="*/ 202 w 520"/>
                <a:gd name="T45" fmla="*/ 175 h 243"/>
                <a:gd name="T46" fmla="*/ 183 w 520"/>
                <a:gd name="T47" fmla="*/ 167 h 243"/>
                <a:gd name="T48" fmla="*/ 167 w 520"/>
                <a:gd name="T49" fmla="*/ 151 h 243"/>
                <a:gd name="T50" fmla="*/ 159 w 520"/>
                <a:gd name="T51" fmla="*/ 131 h 243"/>
                <a:gd name="T52" fmla="*/ 159 w 520"/>
                <a:gd name="T53" fmla="*/ 122 h 243"/>
                <a:gd name="T54" fmla="*/ 163 w 520"/>
                <a:gd name="T55" fmla="*/ 100 h 243"/>
                <a:gd name="T56" fmla="*/ 175 w 520"/>
                <a:gd name="T57" fmla="*/ 82 h 243"/>
                <a:gd name="T58" fmla="*/ 192 w 520"/>
                <a:gd name="T59" fmla="*/ 70 h 243"/>
                <a:gd name="T60" fmla="*/ 212 w 520"/>
                <a:gd name="T61" fmla="*/ 66 h 243"/>
                <a:gd name="T62" fmla="*/ 224 w 520"/>
                <a:gd name="T63" fmla="*/ 68 h 243"/>
                <a:gd name="T64" fmla="*/ 244 w 520"/>
                <a:gd name="T65" fmla="*/ 76 h 243"/>
                <a:gd name="T66" fmla="*/ 258 w 520"/>
                <a:gd name="T67" fmla="*/ 90 h 243"/>
                <a:gd name="T68" fmla="*/ 266 w 520"/>
                <a:gd name="T69" fmla="*/ 110 h 243"/>
                <a:gd name="T70" fmla="*/ 268 w 520"/>
                <a:gd name="T71" fmla="*/ 122 h 243"/>
                <a:gd name="T72" fmla="*/ 264 w 520"/>
                <a:gd name="T73" fmla="*/ 141 h 243"/>
                <a:gd name="T74" fmla="*/ 252 w 520"/>
                <a:gd name="T75" fmla="*/ 159 h 243"/>
                <a:gd name="T76" fmla="*/ 234 w 520"/>
                <a:gd name="T77" fmla="*/ 171 h 243"/>
                <a:gd name="T78" fmla="*/ 212 w 520"/>
                <a:gd name="T79" fmla="*/ 17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0" h="243">
                  <a:moveTo>
                    <a:pt x="331" y="94"/>
                  </a:moveTo>
                  <a:lnTo>
                    <a:pt x="331" y="94"/>
                  </a:lnTo>
                  <a:lnTo>
                    <a:pt x="325" y="74"/>
                  </a:lnTo>
                  <a:lnTo>
                    <a:pt x="316" y="56"/>
                  </a:lnTo>
                  <a:lnTo>
                    <a:pt x="304" y="40"/>
                  </a:lnTo>
                  <a:lnTo>
                    <a:pt x="290" y="26"/>
                  </a:lnTo>
                  <a:lnTo>
                    <a:pt x="272" y="16"/>
                  </a:lnTo>
                  <a:lnTo>
                    <a:pt x="254" y="6"/>
                  </a:lnTo>
                  <a:lnTo>
                    <a:pt x="234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2" y="2"/>
                  </a:lnTo>
                  <a:lnTo>
                    <a:pt x="173" y="6"/>
                  </a:lnTo>
                  <a:lnTo>
                    <a:pt x="153" y="16"/>
                  </a:lnTo>
                  <a:lnTo>
                    <a:pt x="137" y="26"/>
                  </a:lnTo>
                  <a:lnTo>
                    <a:pt x="123" y="40"/>
                  </a:lnTo>
                  <a:lnTo>
                    <a:pt x="111" y="56"/>
                  </a:lnTo>
                  <a:lnTo>
                    <a:pt x="101" y="74"/>
                  </a:lnTo>
                  <a:lnTo>
                    <a:pt x="95" y="94"/>
                  </a:lnTo>
                  <a:lnTo>
                    <a:pt x="0" y="94"/>
                  </a:lnTo>
                  <a:lnTo>
                    <a:pt x="0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01" y="169"/>
                  </a:lnTo>
                  <a:lnTo>
                    <a:pt x="111" y="187"/>
                  </a:lnTo>
                  <a:lnTo>
                    <a:pt x="123" y="203"/>
                  </a:lnTo>
                  <a:lnTo>
                    <a:pt x="139" y="217"/>
                  </a:lnTo>
                  <a:lnTo>
                    <a:pt x="155" y="227"/>
                  </a:lnTo>
                  <a:lnTo>
                    <a:pt x="173" y="235"/>
                  </a:lnTo>
                  <a:lnTo>
                    <a:pt x="192" y="241"/>
                  </a:lnTo>
                  <a:lnTo>
                    <a:pt x="212" y="243"/>
                  </a:lnTo>
                  <a:lnTo>
                    <a:pt x="212" y="243"/>
                  </a:lnTo>
                  <a:lnTo>
                    <a:pt x="234" y="241"/>
                  </a:lnTo>
                  <a:lnTo>
                    <a:pt x="254" y="235"/>
                  </a:lnTo>
                  <a:lnTo>
                    <a:pt x="272" y="227"/>
                  </a:lnTo>
                  <a:lnTo>
                    <a:pt x="288" y="217"/>
                  </a:lnTo>
                  <a:lnTo>
                    <a:pt x="302" y="203"/>
                  </a:lnTo>
                  <a:lnTo>
                    <a:pt x="314" y="187"/>
                  </a:lnTo>
                  <a:lnTo>
                    <a:pt x="323" y="169"/>
                  </a:lnTo>
                  <a:lnTo>
                    <a:pt x="329" y="151"/>
                  </a:lnTo>
                  <a:lnTo>
                    <a:pt x="520" y="151"/>
                  </a:lnTo>
                  <a:lnTo>
                    <a:pt x="520" y="94"/>
                  </a:lnTo>
                  <a:lnTo>
                    <a:pt x="331" y="94"/>
                  </a:lnTo>
                  <a:close/>
                  <a:moveTo>
                    <a:pt x="212" y="175"/>
                  </a:moveTo>
                  <a:lnTo>
                    <a:pt x="212" y="175"/>
                  </a:lnTo>
                  <a:lnTo>
                    <a:pt x="202" y="175"/>
                  </a:lnTo>
                  <a:lnTo>
                    <a:pt x="192" y="171"/>
                  </a:lnTo>
                  <a:lnTo>
                    <a:pt x="183" y="167"/>
                  </a:lnTo>
                  <a:lnTo>
                    <a:pt x="175" y="159"/>
                  </a:lnTo>
                  <a:lnTo>
                    <a:pt x="167" y="151"/>
                  </a:lnTo>
                  <a:lnTo>
                    <a:pt x="163" y="141"/>
                  </a:lnTo>
                  <a:lnTo>
                    <a:pt x="159" y="131"/>
                  </a:lnTo>
                  <a:lnTo>
                    <a:pt x="159" y="122"/>
                  </a:lnTo>
                  <a:lnTo>
                    <a:pt x="159" y="122"/>
                  </a:lnTo>
                  <a:lnTo>
                    <a:pt x="159" y="110"/>
                  </a:lnTo>
                  <a:lnTo>
                    <a:pt x="163" y="100"/>
                  </a:lnTo>
                  <a:lnTo>
                    <a:pt x="167" y="90"/>
                  </a:lnTo>
                  <a:lnTo>
                    <a:pt x="175" y="82"/>
                  </a:lnTo>
                  <a:lnTo>
                    <a:pt x="183" y="76"/>
                  </a:lnTo>
                  <a:lnTo>
                    <a:pt x="192" y="70"/>
                  </a:lnTo>
                  <a:lnTo>
                    <a:pt x="202" y="68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24" y="68"/>
                  </a:lnTo>
                  <a:lnTo>
                    <a:pt x="234" y="70"/>
                  </a:lnTo>
                  <a:lnTo>
                    <a:pt x="244" y="76"/>
                  </a:lnTo>
                  <a:lnTo>
                    <a:pt x="252" y="82"/>
                  </a:lnTo>
                  <a:lnTo>
                    <a:pt x="258" y="90"/>
                  </a:lnTo>
                  <a:lnTo>
                    <a:pt x="264" y="100"/>
                  </a:lnTo>
                  <a:lnTo>
                    <a:pt x="266" y="110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66" y="131"/>
                  </a:lnTo>
                  <a:lnTo>
                    <a:pt x="264" y="141"/>
                  </a:lnTo>
                  <a:lnTo>
                    <a:pt x="258" y="151"/>
                  </a:lnTo>
                  <a:lnTo>
                    <a:pt x="252" y="159"/>
                  </a:lnTo>
                  <a:lnTo>
                    <a:pt x="244" y="167"/>
                  </a:lnTo>
                  <a:lnTo>
                    <a:pt x="234" y="171"/>
                  </a:lnTo>
                  <a:lnTo>
                    <a:pt x="224" y="175"/>
                  </a:lnTo>
                  <a:lnTo>
                    <a:pt x="212" y="175"/>
                  </a:lnTo>
                  <a:lnTo>
                    <a:pt x="212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39" name="Grafika 238" descr="Działania Ministerstwa Klimatu i Środowiska&#10;&#10;Obraz przedstawia jakie według respondenta Ministerstwo Klimatu i Środowiska powinno podjąć jeszcze działania, żeby skutecznie poprawić jakość powietrza: zwiększyć kontrole i egzekwować obecne prawo - 9%.">
            <a:extLst>
              <a:ext uri="{FF2B5EF4-FFF2-40B4-BE49-F238E27FC236}">
                <a16:creationId xmlns:a16="http://schemas.microsoft.com/office/drawing/2014/main" id="{32DAC969-CE7F-4F4E-BE65-6087434EA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6342" y="4674921"/>
            <a:ext cx="535610" cy="535610"/>
          </a:xfrm>
          <a:prstGeom prst="rect">
            <a:avLst/>
          </a:prstGeom>
        </p:spPr>
      </p:pic>
      <p:sp>
        <p:nvSpPr>
          <p:cNvPr id="248" name="Symbol zastępczy tekstu 7">
            <a:extLst>
              <a:ext uri="{FF2B5EF4-FFF2-40B4-BE49-F238E27FC236}">
                <a16:creationId xmlns:a16="http://schemas.microsoft.com/office/drawing/2014/main" id="{4C8AEF67-6B31-4B7C-B30C-2D9E3C5C8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69899"/>
            <a:ext cx="8487418" cy="216000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  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*respondent nie miał do wyboru odpowiedzi z kafeterii. Odpowiedzi zostały uszeregowane zgodnie z odpowiedziami respondentów.</a:t>
            </a:r>
          </a:p>
        </p:txBody>
      </p:sp>
      <p:sp>
        <p:nvSpPr>
          <p:cNvPr id="249" name="Symbol zastępczy tekstu 7">
            <a:extLst>
              <a:ext uri="{FF2B5EF4-FFF2-40B4-BE49-F238E27FC236}">
                <a16:creationId xmlns:a16="http://schemas.microsoft.com/office/drawing/2014/main" id="{3126182D-F03E-4A96-A4EC-3F5921D5D492}"/>
              </a:ext>
            </a:extLst>
          </p:cNvPr>
          <p:cNvSpPr txBox="1">
            <a:spLocks/>
          </p:cNvSpPr>
          <p:nvPr/>
        </p:nvSpPr>
        <p:spPr>
          <a:xfrm>
            <a:off x="8174587" y="5669959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80EDE78-0856-4ABE-8896-0B6AFBC53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945" y="4717990"/>
            <a:ext cx="510277" cy="4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/>
              <a:t>Spis treści</a:t>
            </a:r>
          </a:p>
          <a:p>
            <a:endParaRPr lang="pl-PL" sz="160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34DE61A-05E3-4226-84C2-74DAF911F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0" name="Grupa 39"/>
          <p:cNvGrpSpPr/>
          <p:nvPr/>
        </p:nvGrpSpPr>
        <p:grpSpPr>
          <a:xfrm>
            <a:off x="1375026" y="1700993"/>
            <a:ext cx="3977193" cy="360040"/>
            <a:chOff x="822839" y="1809941"/>
            <a:chExt cx="3977193" cy="360040"/>
          </a:xfrm>
        </p:grpSpPr>
        <p:cxnSp>
          <p:nvCxnSpPr>
            <p:cNvPr id="41" name="Łącznik prosty 82"/>
            <p:cNvCxnSpPr/>
            <p:nvPr/>
          </p:nvCxnSpPr>
          <p:spPr>
            <a:xfrm>
              <a:off x="1117128" y="2126983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ipsa 41"/>
            <p:cNvSpPr/>
            <p:nvPr/>
          </p:nvSpPr>
          <p:spPr>
            <a:xfrm>
              <a:off x="822839" y="1809941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1182879" y="1819399"/>
              <a:ext cx="1809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Informacje o projekcie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1375026" y="2384977"/>
            <a:ext cx="3977193" cy="360040"/>
            <a:chOff x="822839" y="2478338"/>
            <a:chExt cx="3977193" cy="360040"/>
          </a:xfrm>
        </p:grpSpPr>
        <p:cxnSp>
          <p:nvCxnSpPr>
            <p:cNvPr id="45" name="Łącznik prosty 82"/>
            <p:cNvCxnSpPr/>
            <p:nvPr/>
          </p:nvCxnSpPr>
          <p:spPr>
            <a:xfrm>
              <a:off x="1117128" y="2795380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ipsa 45"/>
            <p:cNvSpPr/>
            <p:nvPr/>
          </p:nvSpPr>
          <p:spPr>
            <a:xfrm>
              <a:off x="822839" y="2478338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1182879" y="2488565"/>
              <a:ext cx="237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Metodologia i struktura próby</a:t>
              </a:r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AC782A97-B1C7-4D6F-8DA6-53D92DA356E8}"/>
              </a:ext>
            </a:extLst>
          </p:cNvPr>
          <p:cNvGrpSpPr/>
          <p:nvPr/>
        </p:nvGrpSpPr>
        <p:grpSpPr>
          <a:xfrm>
            <a:off x="1375026" y="3068960"/>
            <a:ext cx="3977193" cy="360040"/>
            <a:chOff x="822839" y="3146735"/>
            <a:chExt cx="3977193" cy="360040"/>
          </a:xfrm>
        </p:grpSpPr>
        <p:cxnSp>
          <p:nvCxnSpPr>
            <p:cNvPr id="65" name="Łącznik prosty 82">
              <a:extLst>
                <a:ext uri="{FF2B5EF4-FFF2-40B4-BE49-F238E27FC236}">
                  <a16:creationId xmlns:a16="http://schemas.microsoft.com/office/drawing/2014/main" id="{A42D60F3-4748-4397-A54F-ACF8297EFF42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a 49">
              <a:extLst>
                <a:ext uri="{FF2B5EF4-FFF2-40B4-BE49-F238E27FC236}">
                  <a16:creationId xmlns:a16="http://schemas.microsoft.com/office/drawing/2014/main" id="{AA071A91-33F1-4CC4-AD5B-D8E459E8B058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E9514AB8-31F3-449F-8B59-2559C3D58B5E}"/>
                </a:ext>
              </a:extLst>
            </p:cNvPr>
            <p:cNvSpPr txBox="1"/>
            <p:nvPr/>
          </p:nvSpPr>
          <p:spPr>
            <a:xfrm>
              <a:off x="1182879" y="3152237"/>
              <a:ext cx="1306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Wyniki badania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93A5523D-8A8C-4A7C-AEC8-04F46FB1D051}"/>
              </a:ext>
            </a:extLst>
          </p:cNvPr>
          <p:cNvGrpSpPr/>
          <p:nvPr/>
        </p:nvGrpSpPr>
        <p:grpSpPr>
          <a:xfrm>
            <a:off x="1375026" y="3795941"/>
            <a:ext cx="3977193" cy="360040"/>
            <a:chOff x="822839" y="3146735"/>
            <a:chExt cx="3977193" cy="360040"/>
          </a:xfrm>
        </p:grpSpPr>
        <p:cxnSp>
          <p:nvCxnSpPr>
            <p:cNvPr id="19" name="Łącznik prosty 82">
              <a:extLst>
                <a:ext uri="{FF2B5EF4-FFF2-40B4-BE49-F238E27FC236}">
                  <a16:creationId xmlns:a16="http://schemas.microsoft.com/office/drawing/2014/main" id="{8DC9DD0E-AB1B-460B-870E-B6FA270BF530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a 49">
              <a:extLst>
                <a:ext uri="{FF2B5EF4-FFF2-40B4-BE49-F238E27FC236}">
                  <a16:creationId xmlns:a16="http://schemas.microsoft.com/office/drawing/2014/main" id="{8F480F5F-AEF3-486D-B5E5-EF367CB0A683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6DE84A00-4581-453E-9EBB-700A0CDCAA0E}"/>
                </a:ext>
              </a:extLst>
            </p:cNvPr>
            <p:cNvSpPr txBox="1"/>
            <p:nvPr/>
          </p:nvSpPr>
          <p:spPr>
            <a:xfrm>
              <a:off x="1182879" y="3152237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Omówienie wyników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9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0">
            <a:extLst>
              <a:ext uri="{FF2B5EF4-FFF2-40B4-BE49-F238E27FC236}">
                <a16:creationId xmlns:a16="http://schemas.microsoft.com/office/drawing/2014/main" id="{1D92E793-01F4-4C8E-8C73-40ADF1ED3866}"/>
              </a:ext>
            </a:extLst>
          </p:cNvPr>
          <p:cNvSpPr/>
          <p:nvPr/>
        </p:nvSpPr>
        <p:spPr>
          <a:xfrm>
            <a:off x="517891" y="3268283"/>
            <a:ext cx="3938050" cy="2253550"/>
          </a:xfrm>
          <a:custGeom>
            <a:avLst/>
            <a:gdLst/>
            <a:ahLst/>
            <a:cxnLst/>
            <a:rect l="l" t="t" r="r" b="b"/>
            <a:pathLst>
              <a:path w="8811895" h="1746885">
                <a:moveTo>
                  <a:pt x="8629269" y="0"/>
                </a:moveTo>
                <a:lnTo>
                  <a:pt x="182460" y="0"/>
                </a:lnTo>
                <a:lnTo>
                  <a:pt x="133954" y="6515"/>
                </a:lnTo>
                <a:lnTo>
                  <a:pt x="90367" y="24906"/>
                </a:lnTo>
                <a:lnTo>
                  <a:pt x="53440" y="53435"/>
                </a:lnTo>
                <a:lnTo>
                  <a:pt x="24910" y="90367"/>
                </a:lnTo>
                <a:lnTo>
                  <a:pt x="6517" y="133967"/>
                </a:lnTo>
                <a:lnTo>
                  <a:pt x="0" y="182499"/>
                </a:lnTo>
                <a:lnTo>
                  <a:pt x="0" y="1564005"/>
                </a:lnTo>
                <a:lnTo>
                  <a:pt x="6517" y="1612536"/>
                </a:lnTo>
                <a:lnTo>
                  <a:pt x="24910" y="1656136"/>
                </a:lnTo>
                <a:lnTo>
                  <a:pt x="53440" y="1693068"/>
                </a:lnTo>
                <a:lnTo>
                  <a:pt x="90367" y="1721597"/>
                </a:lnTo>
                <a:lnTo>
                  <a:pt x="133954" y="1739988"/>
                </a:lnTo>
                <a:lnTo>
                  <a:pt x="182460" y="1746503"/>
                </a:lnTo>
                <a:lnTo>
                  <a:pt x="8629269" y="1746503"/>
                </a:lnTo>
                <a:lnTo>
                  <a:pt x="8677800" y="1739988"/>
                </a:lnTo>
                <a:lnTo>
                  <a:pt x="8721400" y="1721597"/>
                </a:lnTo>
                <a:lnTo>
                  <a:pt x="8758332" y="1693068"/>
                </a:lnTo>
                <a:lnTo>
                  <a:pt x="8786861" y="1656136"/>
                </a:lnTo>
                <a:lnTo>
                  <a:pt x="8805252" y="1612536"/>
                </a:lnTo>
                <a:lnTo>
                  <a:pt x="8811768" y="1564005"/>
                </a:lnTo>
                <a:lnTo>
                  <a:pt x="8811768" y="182499"/>
                </a:lnTo>
                <a:lnTo>
                  <a:pt x="8805252" y="133967"/>
                </a:lnTo>
                <a:lnTo>
                  <a:pt x="8786861" y="90367"/>
                </a:lnTo>
                <a:lnTo>
                  <a:pt x="8758332" y="53435"/>
                </a:lnTo>
                <a:lnTo>
                  <a:pt x="8721400" y="24906"/>
                </a:lnTo>
                <a:lnTo>
                  <a:pt x="8677800" y="6515"/>
                </a:lnTo>
                <a:lnTo>
                  <a:pt x="862926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8EEBDD7-122E-463F-8B11-EE5D34A36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23043"/>
              </p:ext>
            </p:extLst>
          </p:nvPr>
        </p:nvGraphicFramePr>
        <p:xfrm>
          <a:off x="450620" y="3778185"/>
          <a:ext cx="1616249" cy="1693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270465908"/>
                    </a:ext>
                  </a:extLst>
                </a:gridCol>
              </a:tblGrid>
              <a:tr h="296025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l-PL" sz="1100" kern="12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Wieś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099375"/>
                  </a:ext>
                </a:extLst>
              </a:tr>
              <a:tr h="296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Miasto do 20 tys. mieszkańców</a:t>
                      </a:r>
                    </a:p>
                  </a:txBody>
                  <a:tcPr marL="19050" marR="190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822381"/>
                  </a:ext>
                </a:extLst>
              </a:tr>
              <a:tr h="296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Miasto powyżej 20 do 50 tys. mieszkańców</a:t>
                      </a:r>
                    </a:p>
                  </a:txBody>
                  <a:tcPr marL="19050" marR="190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995907"/>
                  </a:ext>
                </a:extLst>
              </a:tr>
              <a:tr h="296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Miasto powyżej 50 do 200 tys. mieszkańców</a:t>
                      </a:r>
                    </a:p>
                  </a:txBody>
                  <a:tcPr marL="19050" marR="190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223623"/>
                  </a:ext>
                </a:extLst>
              </a:tr>
              <a:tr h="296025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l-PL" sz="1100" kern="12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Miasto powyżej 201 tys. mieszkańców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921307"/>
                  </a:ext>
                </a:extLst>
              </a:tr>
            </a:tbl>
          </a:graphicData>
        </a:graphic>
      </p:graphicFrame>
      <p:sp>
        <p:nvSpPr>
          <p:cNvPr id="40" name="object 10">
            <a:extLst>
              <a:ext uri="{FF2B5EF4-FFF2-40B4-BE49-F238E27FC236}">
                <a16:creationId xmlns:a16="http://schemas.microsoft.com/office/drawing/2014/main" id="{09EB0430-EFF1-4C9A-BD56-99375DA47D5A}"/>
              </a:ext>
            </a:extLst>
          </p:cNvPr>
          <p:cNvSpPr/>
          <p:nvPr/>
        </p:nvSpPr>
        <p:spPr>
          <a:xfrm>
            <a:off x="4792402" y="3268282"/>
            <a:ext cx="3700365" cy="2226521"/>
          </a:xfrm>
          <a:custGeom>
            <a:avLst/>
            <a:gdLst/>
            <a:ahLst/>
            <a:cxnLst/>
            <a:rect l="l" t="t" r="r" b="b"/>
            <a:pathLst>
              <a:path w="8811895" h="1746885">
                <a:moveTo>
                  <a:pt x="8629269" y="0"/>
                </a:moveTo>
                <a:lnTo>
                  <a:pt x="182460" y="0"/>
                </a:lnTo>
                <a:lnTo>
                  <a:pt x="133954" y="6515"/>
                </a:lnTo>
                <a:lnTo>
                  <a:pt x="90367" y="24906"/>
                </a:lnTo>
                <a:lnTo>
                  <a:pt x="53440" y="53435"/>
                </a:lnTo>
                <a:lnTo>
                  <a:pt x="24910" y="90367"/>
                </a:lnTo>
                <a:lnTo>
                  <a:pt x="6517" y="133967"/>
                </a:lnTo>
                <a:lnTo>
                  <a:pt x="0" y="182499"/>
                </a:lnTo>
                <a:lnTo>
                  <a:pt x="0" y="1564005"/>
                </a:lnTo>
                <a:lnTo>
                  <a:pt x="6517" y="1612536"/>
                </a:lnTo>
                <a:lnTo>
                  <a:pt x="24910" y="1656136"/>
                </a:lnTo>
                <a:lnTo>
                  <a:pt x="53440" y="1693068"/>
                </a:lnTo>
                <a:lnTo>
                  <a:pt x="90367" y="1721597"/>
                </a:lnTo>
                <a:lnTo>
                  <a:pt x="133954" y="1739988"/>
                </a:lnTo>
                <a:lnTo>
                  <a:pt x="182460" y="1746503"/>
                </a:lnTo>
                <a:lnTo>
                  <a:pt x="8629269" y="1746503"/>
                </a:lnTo>
                <a:lnTo>
                  <a:pt x="8677800" y="1739988"/>
                </a:lnTo>
                <a:lnTo>
                  <a:pt x="8721400" y="1721597"/>
                </a:lnTo>
                <a:lnTo>
                  <a:pt x="8758332" y="1693068"/>
                </a:lnTo>
                <a:lnTo>
                  <a:pt x="8786861" y="1656136"/>
                </a:lnTo>
                <a:lnTo>
                  <a:pt x="8805252" y="1612536"/>
                </a:lnTo>
                <a:lnTo>
                  <a:pt x="8811768" y="1564005"/>
                </a:lnTo>
                <a:lnTo>
                  <a:pt x="8811768" y="182499"/>
                </a:lnTo>
                <a:lnTo>
                  <a:pt x="8805252" y="133967"/>
                </a:lnTo>
                <a:lnTo>
                  <a:pt x="8786861" y="90367"/>
                </a:lnTo>
                <a:lnTo>
                  <a:pt x="8758332" y="53435"/>
                </a:lnTo>
                <a:lnTo>
                  <a:pt x="8721400" y="24906"/>
                </a:lnTo>
                <a:lnTo>
                  <a:pt x="8677800" y="6515"/>
                </a:lnTo>
                <a:lnTo>
                  <a:pt x="862926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Symbol zastępczy zawartości 4">
            <a:extLst>
              <a:ext uri="{FF2B5EF4-FFF2-40B4-BE49-F238E27FC236}">
                <a16:creationId xmlns:a16="http://schemas.microsoft.com/office/drawing/2014/main" id="{5EAD12F0-5F80-448C-B6D3-2F9C39F88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699680"/>
              </p:ext>
            </p:extLst>
          </p:nvPr>
        </p:nvGraphicFramePr>
        <p:xfrm>
          <a:off x="5551602" y="2643778"/>
          <a:ext cx="2929335" cy="429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Tabela 25">
            <a:extLst>
              <a:ext uri="{FF2B5EF4-FFF2-40B4-BE49-F238E27FC236}">
                <a16:creationId xmlns:a16="http://schemas.microsoft.com/office/drawing/2014/main" id="{8F746ADB-BFB7-4133-9685-40B0282E0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96826"/>
              </p:ext>
            </p:extLst>
          </p:nvPr>
        </p:nvGraphicFramePr>
        <p:xfrm>
          <a:off x="4645811" y="3837511"/>
          <a:ext cx="1307393" cy="1574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393">
                  <a:extLst>
                    <a:ext uri="{9D8B030D-6E8A-4147-A177-3AD203B41FA5}">
                      <a16:colId xmlns:a16="http://schemas.microsoft.com/office/drawing/2014/main" val="2126517572"/>
                    </a:ext>
                  </a:extLst>
                </a:gridCol>
              </a:tblGrid>
              <a:tr h="301670">
                <a:tc>
                  <a:txBody>
                    <a:bodyPr/>
                    <a:lstStyle/>
                    <a:p>
                      <a:pPr algn="r"/>
                      <a:r>
                        <a:rPr lang="pl-PL" sz="11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– 24 lat</a:t>
                      </a:r>
                      <a:endParaRPr lang="pl-PL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1830034"/>
                  </a:ext>
                </a:extLst>
              </a:tr>
              <a:tr h="329405">
                <a:tc>
                  <a:txBody>
                    <a:bodyPr/>
                    <a:lstStyle/>
                    <a:p>
                      <a:pPr algn="r"/>
                      <a:r>
                        <a:rPr lang="pl-PL" sz="11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– 34 lat</a:t>
                      </a:r>
                      <a:endParaRPr lang="pl-PL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9922166"/>
                  </a:ext>
                </a:extLst>
              </a:tr>
              <a:tr h="323369">
                <a:tc>
                  <a:txBody>
                    <a:bodyPr/>
                    <a:lstStyle/>
                    <a:p>
                      <a:pPr algn="r"/>
                      <a:r>
                        <a:rPr lang="pl-PL" sz="11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– 44 lat</a:t>
                      </a:r>
                      <a:endParaRPr lang="pl-PL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987488"/>
                  </a:ext>
                </a:extLst>
              </a:tr>
              <a:tr h="318347">
                <a:tc>
                  <a:txBody>
                    <a:bodyPr/>
                    <a:lstStyle/>
                    <a:p>
                      <a:pPr algn="r"/>
                      <a:r>
                        <a:rPr lang="pl-PL" sz="11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– 59 lat</a:t>
                      </a:r>
                      <a:endParaRPr lang="pl-PL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1685719"/>
                  </a:ext>
                </a:extLst>
              </a:tr>
              <a:tr h="301670">
                <a:tc>
                  <a:txBody>
                    <a:bodyPr/>
                    <a:lstStyle/>
                    <a:p>
                      <a:pPr algn="r"/>
                      <a:r>
                        <a:rPr lang="pl-PL" sz="1100">
                          <a:solidFill>
                            <a:srgbClr val="5859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i więcej lat</a:t>
                      </a:r>
                      <a:endParaRPr lang="pl-PL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1446089"/>
                  </a:ext>
                </a:extLst>
              </a:tr>
            </a:tbl>
          </a:graphicData>
        </a:graphic>
      </p:graphicFrame>
      <p:graphicFrame>
        <p:nvGraphicFramePr>
          <p:cNvPr id="16" name="Wykres 15" descr="Znajomość programu rządowego „Czyste Powietrze”&#10;&#10;Wykres kołowy odpowiadający na pytanie czy respondenci słyszeli o programie &quot;Czyste powietrze&quot; (tak - 66%, nie - 32%. nie wiem, trudno powiedzieć - 2% ).">
            <a:extLst>
              <a:ext uri="{FF2B5EF4-FFF2-40B4-BE49-F238E27FC236}">
                <a16:creationId xmlns:a16="http://schemas.microsoft.com/office/drawing/2014/main" id="{29E175E6-17C7-487F-A8CA-F2BBFF32E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099367"/>
              </p:ext>
            </p:extLst>
          </p:nvPr>
        </p:nvGraphicFramePr>
        <p:xfrm>
          <a:off x="458195" y="1543919"/>
          <a:ext cx="3541309" cy="196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Wykres 17" descr="Znajomość programu rządowego „Stop Smog”&#10;&#10;Wykres kołowy odpowiadający na pytanie czy respondenci słyszeli o programie &quot;Stop Smog&quot; (tak - 57%, nie - 39%. nie wiem, trudno powiedzieć - 4% ).">
            <a:extLst>
              <a:ext uri="{FF2B5EF4-FFF2-40B4-BE49-F238E27FC236}">
                <a16:creationId xmlns:a16="http://schemas.microsoft.com/office/drawing/2014/main" id="{F59175BF-1956-4096-8ACB-2A5B37A03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653990"/>
              </p:ext>
            </p:extLst>
          </p:nvPr>
        </p:nvGraphicFramePr>
        <p:xfrm>
          <a:off x="5183913" y="1543919"/>
          <a:ext cx="3541309" cy="196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3816426" cy="1080790"/>
          </a:xfrm>
        </p:spPr>
        <p:txBody>
          <a:bodyPr/>
          <a:lstStyle/>
          <a:p>
            <a:r>
              <a:rPr lang="pl-PL" sz="1100"/>
              <a:t>6. Czy słyszał(a) Pan(i) o rządowym Programie priorytetowym „Czyste Powietrze”? 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7597249" cy="30688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18-24: n=204, 25-34: n=221, 35-44: n=223, 45-59: n=149, 60 i więcej: n=149. Ze względu na wielkość miejscowości: wieś: n=280, miasto do 20 tys.: n=116, miasto powyżej 20 tys. do 50 tys.: n=136, miasto powyżej 50 do 200 tys.: n=175,  miasto powyżej 200 tys.: n=286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Znajomość programów rządowych „Czyste Powietrze” i „Stop Smog”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81E23D03-2611-4B09-8068-B0CA8C4B0DC3}"/>
              </a:ext>
            </a:extLst>
          </p:cNvPr>
          <p:cNvSpPr txBox="1">
            <a:spLocks/>
          </p:cNvSpPr>
          <p:nvPr/>
        </p:nvSpPr>
        <p:spPr>
          <a:xfrm>
            <a:off x="4791074" y="908050"/>
            <a:ext cx="4019873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7. Czy słyszał(a) Pan(i) o rządowym programie „Stop Smog”?</a:t>
            </a:r>
          </a:p>
          <a:p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graphicFrame>
        <p:nvGraphicFramePr>
          <p:cNvPr id="22" name="Symbol zastępczy zawartości 4">
            <a:extLst>
              <a:ext uri="{FF2B5EF4-FFF2-40B4-BE49-F238E27FC236}">
                <a16:creationId xmlns:a16="http://schemas.microsoft.com/office/drawing/2014/main" id="{C9D96C30-10AD-410C-9226-BEB689D9C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342269"/>
              </p:ext>
            </p:extLst>
          </p:nvPr>
        </p:nvGraphicFramePr>
        <p:xfrm>
          <a:off x="1698044" y="2643778"/>
          <a:ext cx="2929335" cy="429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Grupa 16">
            <a:extLst>
              <a:ext uri="{FF2B5EF4-FFF2-40B4-BE49-F238E27FC236}">
                <a16:creationId xmlns:a16="http://schemas.microsoft.com/office/drawing/2014/main" id="{D2DA68F7-5229-4051-BA6C-387E1F2291D2}"/>
              </a:ext>
            </a:extLst>
          </p:cNvPr>
          <p:cNvGrpSpPr/>
          <p:nvPr/>
        </p:nvGrpSpPr>
        <p:grpSpPr>
          <a:xfrm>
            <a:off x="5285167" y="3310814"/>
            <a:ext cx="386280" cy="465285"/>
            <a:chOff x="6299205" y="3543307"/>
            <a:chExt cx="558800" cy="673091"/>
          </a:xfrm>
          <a:solidFill>
            <a:srgbClr val="BFBFBF"/>
          </a:solidFill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910F9D19-AB26-4F0A-B789-0648AE3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7EDA6F7C-58D5-46DE-8913-6C4AC3C0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909A124-3DD9-43A6-9C95-EEB9A0C69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A948D7B8-F904-4DE2-B3B2-7144D12BA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D908318B-DF06-4564-9DCB-6CC6A9F86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A2D2B22F-6765-40EA-A144-7A905CCF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3F50907E-7EB1-4A42-B29C-D96798816753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87C81CC0-A9BB-408E-8F8A-DE8F4CFB3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60216"/>
              </p:ext>
            </p:extLst>
          </p:nvPr>
        </p:nvGraphicFramePr>
        <p:xfrm>
          <a:off x="3606280" y="2027706"/>
          <a:ext cx="2383674" cy="80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5" name="Picture 4">
            <a:extLst>
              <a:ext uri="{FF2B5EF4-FFF2-40B4-BE49-F238E27FC236}">
                <a16:creationId xmlns:a16="http://schemas.microsoft.com/office/drawing/2014/main" id="{E831137E-D52F-4BCE-96B7-C6011ADD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29" y="2070653"/>
            <a:ext cx="1116440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A56FB28-FB88-4E2D-BD1B-DBF443AD2A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635" y="2106455"/>
            <a:ext cx="651863" cy="370800"/>
          </a:xfrm>
          <a:prstGeom prst="rect">
            <a:avLst/>
          </a:prstGeom>
        </p:spPr>
      </p:pic>
      <p:grpSp>
        <p:nvGrpSpPr>
          <p:cNvPr id="32" name="Grupa 31">
            <a:extLst>
              <a:ext uri="{FF2B5EF4-FFF2-40B4-BE49-F238E27FC236}">
                <a16:creationId xmlns:a16="http://schemas.microsoft.com/office/drawing/2014/main" id="{E6EC635F-007E-426B-9B91-871F474E5888}"/>
              </a:ext>
            </a:extLst>
          </p:cNvPr>
          <p:cNvGrpSpPr/>
          <p:nvPr/>
        </p:nvGrpSpPr>
        <p:grpSpPr>
          <a:xfrm>
            <a:off x="1254553" y="3306916"/>
            <a:ext cx="347794" cy="431416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E1043AE-510F-476C-9B4F-9A548C33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E2DDDA51-30DC-4F0E-B208-DAACF19B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CDD26167-03CE-47BA-9F7B-EE3B0D8C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5388B6D3-B101-4007-B1C2-802655E9F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DADA7723-F412-496D-8176-232BE8C38623}"/>
              </a:ext>
            </a:extLst>
          </p:cNvPr>
          <p:cNvSpPr txBox="1"/>
          <p:nvPr/>
        </p:nvSpPr>
        <p:spPr>
          <a:xfrm>
            <a:off x="6240983" y="3460373"/>
            <a:ext cx="2464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/>
              <a:t>Wiek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FD67FCA9-1C74-4721-B231-E120FDE03FF1}"/>
              </a:ext>
            </a:extLst>
          </p:cNvPr>
          <p:cNvSpPr txBox="1"/>
          <p:nvPr/>
        </p:nvSpPr>
        <p:spPr>
          <a:xfrm>
            <a:off x="2267107" y="3441994"/>
            <a:ext cx="1931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Wielkość miejscowości</a:t>
            </a:r>
          </a:p>
        </p:txBody>
      </p:sp>
    </p:spTree>
    <p:extLst>
      <p:ext uri="{BB962C8B-B14F-4D97-AF65-F5344CB8AC3E}">
        <p14:creationId xmlns:p14="http://schemas.microsoft.com/office/powerpoint/2010/main" val="270518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Wykres 28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32C1695A-515C-4BFE-94D8-F4E83AD2D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420040"/>
              </p:ext>
            </p:extLst>
          </p:nvPr>
        </p:nvGraphicFramePr>
        <p:xfrm>
          <a:off x="414519" y="1798758"/>
          <a:ext cx="288232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 descr="Wsparcie w zakresie informacji nt. programów rządowych&#10;&#10;&#10;Wykres kołowy przedstawiający czy respondent oczekuje wsparcia ze strony gminy w zakresie informacji nt. z jakich programów finansowych mogę pozyskać dofinansowanie na działania związane np. z wymianą kotła na paliwa stałe, termomodernizację domu / wymianę stolarki okiennej i drzwiowej czy też zakupu samochodu o napędzie elektrycznym (tak - 63%, nie, nie oczekuje wsparcia - 17%, nie, nie jestem zainteresowany korzystaniem z programów - 18%, nie wiem, trudno powiedzieć - 2%).">
            <a:extLst>
              <a:ext uri="{FF2B5EF4-FFF2-40B4-BE49-F238E27FC236}">
                <a16:creationId xmlns:a16="http://schemas.microsoft.com/office/drawing/2014/main" id="{F1CF66D6-7B6E-423D-9D6E-F836C4E3D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154732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Wykres 29" descr="&#10;">
            <a:extLst>
              <a:ext uri="{FF2B5EF4-FFF2-40B4-BE49-F238E27FC236}">
                <a16:creationId xmlns:a16="http://schemas.microsoft.com/office/drawing/2014/main" id="{E332EA97-0BC1-48D6-83C4-2A38678AD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994822"/>
              </p:ext>
            </p:extLst>
          </p:nvPr>
        </p:nvGraphicFramePr>
        <p:xfrm>
          <a:off x="-1384315" y="3880889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8. Czy oczekuje Pan(i) wsparcia ze strony gminy w zakresie informacji nt. z jakich programów finansowych mogę pozyskać dofinansowanie na działania związane np. z wymianą kotła na paliwa stałe, termomodernizację domu / wymianą stolarki okiennej i drzwiowej czy też zakupu samochodu o napędzie elektrycznym?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414224"/>
            <a:ext cx="7792969" cy="17930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18-24: n=204, 25-34: n=221, 35-44: n=223, 45-59: n=149, 60 i więcej: n=149</a:t>
            </a:r>
            <a:r>
              <a:rPr lang="pl-PL" sz="180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wielkość gosp. domowego: mieszkam sam(a): n=117, 2 osoby: n=259, 3 osoby: n=226, 4 osoby: n=236, 5 i więcej osób: n=155.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Wsparcie w zakresie informacji nt. krajowych programów finansowych</a:t>
            </a:r>
            <a:endParaRPr lang="pl-PL" sz="1600" strike="sngStrike">
              <a:latin typeface="+mn-lt"/>
            </a:endParaRP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755C8310-69CF-4936-9E4D-C9056ED3E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198057"/>
              </p:ext>
            </p:extLst>
          </p:nvPr>
        </p:nvGraphicFramePr>
        <p:xfrm>
          <a:off x="3748943" y="1705881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D9338E9-8AA2-4478-BC3D-336AF192260C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6925D709-45C9-49DD-AC91-419890AB8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288385"/>
              </p:ext>
            </p:extLst>
          </p:nvPr>
        </p:nvGraphicFramePr>
        <p:xfrm>
          <a:off x="3892704" y="3472613"/>
          <a:ext cx="4377079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EAAA51EA-5584-48F8-A5E7-83B3D2C89DDD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8172D235-D498-4C16-8F5F-4EA0BB3D5C50}"/>
              </a:ext>
            </a:extLst>
          </p:cNvPr>
          <p:cNvGrpSpPr/>
          <p:nvPr/>
        </p:nvGrpSpPr>
        <p:grpSpPr>
          <a:xfrm>
            <a:off x="8026162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A9184862-4EA9-4674-9484-82FF2DE7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FA38BC78-5287-405A-9881-8B6A67C4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E838743A-7A9C-4180-B413-B01444DFD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B150284B-E044-4920-A1C1-67276AE8B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32282931-249C-4DEC-9B38-D11F6CDA8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15D8472-161F-4578-9F9C-DC30DC3AE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" name="Grafika 3">
            <a:extLst>
              <a:ext uri="{FF2B5EF4-FFF2-40B4-BE49-F238E27FC236}">
                <a16:creationId xmlns:a16="http://schemas.microsoft.com/office/drawing/2014/main" id="{269F5548-586A-4525-94E1-BBF3762A1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5086" y="2724076"/>
            <a:ext cx="584983" cy="584983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34D234CA-B9F0-4E43-903A-9B69AC5ADC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E647C3A-4988-4A07-908E-01DB8D1B5D5E}"/>
              </a:ext>
            </a:extLst>
          </p:cNvPr>
          <p:cNvSpPr txBox="1"/>
          <p:nvPr/>
        </p:nvSpPr>
        <p:spPr>
          <a:xfrm>
            <a:off x="2728274" y="3547596"/>
            <a:ext cx="117004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>
                <a:solidFill>
                  <a:schemeClr val="accent3"/>
                </a:solidFill>
                <a:latin typeface="Calibri" panose="020F0502020204030204" pitchFamily="34" charset="0"/>
              </a:rPr>
              <a:t>Oczekujący wsparcia</a:t>
            </a:r>
            <a:endParaRPr lang="pl-PL" sz="1100" b="1" i="1" u="none" strike="noStrike" kern="120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6C74D155-5D8F-4515-ADC6-ACB84C194EE7}"/>
              </a:ext>
            </a:extLst>
          </p:cNvPr>
          <p:cNvGrpSpPr/>
          <p:nvPr/>
        </p:nvGrpSpPr>
        <p:grpSpPr>
          <a:xfrm>
            <a:off x="7994062" y="4024726"/>
            <a:ext cx="450473" cy="386194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D5104E19-6148-49A3-99E6-CEC536D1C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6282F01-4743-49C4-AA52-0940A3A4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5" name="Symbol zastępczy tekstu 7">
            <a:extLst>
              <a:ext uri="{FF2B5EF4-FFF2-40B4-BE49-F238E27FC236}">
                <a16:creationId xmlns:a16="http://schemas.microsoft.com/office/drawing/2014/main" id="{FC380A13-3319-457B-B0F9-2E3515538EBA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81D5CAB-F783-49D6-8668-CF97DF091593}"/>
              </a:ext>
            </a:extLst>
          </p:cNvPr>
          <p:cNvSpPr txBox="1"/>
          <p:nvPr/>
        </p:nvSpPr>
        <p:spPr>
          <a:xfrm>
            <a:off x="2430037" y="1715408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63%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763D971-A241-4304-9588-069B668CC1B4}"/>
              </a:ext>
            </a:extLst>
          </p:cNvPr>
          <p:cNvSpPr txBox="1"/>
          <p:nvPr/>
        </p:nvSpPr>
        <p:spPr>
          <a:xfrm>
            <a:off x="446539" y="3721615"/>
            <a:ext cx="688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35%</a:t>
            </a:r>
          </a:p>
        </p:txBody>
      </p:sp>
      <p:pic>
        <p:nvPicPr>
          <p:cNvPr id="38" name="Grafika 37">
            <a:extLst>
              <a:ext uri="{FF2B5EF4-FFF2-40B4-BE49-F238E27FC236}">
                <a16:creationId xmlns:a16="http://schemas.microsoft.com/office/drawing/2014/main" id="{710A5399-D9A5-4256-8D4E-B1104C9A61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8217" y="1719338"/>
            <a:ext cx="366217" cy="366217"/>
          </a:xfrm>
          <a:prstGeom prst="rect">
            <a:avLst/>
          </a:prstGeom>
        </p:spPr>
      </p:pic>
      <p:pic>
        <p:nvPicPr>
          <p:cNvPr id="39" name="Grafika 38">
            <a:extLst>
              <a:ext uri="{FF2B5EF4-FFF2-40B4-BE49-F238E27FC236}">
                <a16:creationId xmlns:a16="http://schemas.microsoft.com/office/drawing/2014/main" id="{3F55C9B7-B4A9-46CA-B3D9-DD5A5883DB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 flipV="1">
            <a:off x="492924" y="3441721"/>
            <a:ext cx="366217" cy="3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Wykres 29" descr="&#10;">
            <a:extLst>
              <a:ext uri="{FF2B5EF4-FFF2-40B4-BE49-F238E27FC236}">
                <a16:creationId xmlns:a16="http://schemas.microsoft.com/office/drawing/2014/main" id="{E332EA97-0BC1-48D6-83C4-2A38678ADD1E}"/>
              </a:ext>
            </a:extLst>
          </p:cNvPr>
          <p:cNvGraphicFramePr/>
          <p:nvPr/>
        </p:nvGraphicFramePr>
        <p:xfrm>
          <a:off x="-1384315" y="3880889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Wykres 28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32C1695A-515C-4BFE-94D8-F4E83AD2D61E}"/>
              </a:ext>
            </a:extLst>
          </p:cNvPr>
          <p:cNvGraphicFramePr/>
          <p:nvPr/>
        </p:nvGraphicFramePr>
        <p:xfrm>
          <a:off x="414519" y="1798758"/>
          <a:ext cx="288232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 descr="Wsparcie w zakresie informacji nt. programów rządowych&#10;&#10;&#10;Wykres kołowy przedstawiający czy respondent oczekuje wsparcia ze strony gminy w zakresie informacji nt. z jakich programów finansowych mogę pozyskać dofinansowanie na działania związane np. z wymianą kotła na paliwa stałe, termomodernizację domu / wymianę stolarki okiennej i drzwiowej czy też zakupu samochodu o napędzie elektrycznym (tak - 63%, nie, nie oczekuje wsparcia - 17%, nie, nie jestem zainteresowany korzystaniem z programów - 18%, nie wiem, trudno powiedzieć - 2%).">
            <a:extLst>
              <a:ext uri="{FF2B5EF4-FFF2-40B4-BE49-F238E27FC236}">
                <a16:creationId xmlns:a16="http://schemas.microsoft.com/office/drawing/2014/main" id="{F1CF66D6-7B6E-423D-9D6E-F836C4E3D5CE}"/>
              </a:ext>
            </a:extLst>
          </p:cNvPr>
          <p:cNvGraphicFramePr/>
          <p:nvPr/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8. Czy oczekuje Pan(i) wsparcia ze strony gminy w zakresie informacji nt. z jakich programów finansowych mogę pozyskać dofinansowanie na działania związane np. z wymianą kotła na paliwa stałe, termomodernizację domu / wymianą stolarki okiennej i drzwiowej czy też zakupu samochodu o napędzie elektrycznym?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414224"/>
            <a:ext cx="7792969" cy="17930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18-24: n=204, 25-34: n=221, 35-44: n=223, 45-59: n=149, 60 i więcej: n=149</a:t>
            </a:r>
            <a:r>
              <a:rPr lang="pl-PL" sz="180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wielkość gosp. domowego: mieszkam sam(a): n=117, 2 osoby: n=259, 3 osoby: n=226, 4 osoby: n=236, 5 i więcej osób: n=155.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Wsparcie w zakresie informacji nt. krajowych programów finansowych</a:t>
            </a:r>
            <a:endParaRPr lang="pl-PL" sz="1600" strike="sngStrike">
              <a:latin typeface="+mn-lt"/>
            </a:endParaRP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755C8310-69CF-4936-9E4D-C9056ED3E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019330"/>
              </p:ext>
            </p:extLst>
          </p:nvPr>
        </p:nvGraphicFramePr>
        <p:xfrm>
          <a:off x="3748943" y="1705881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D9338E9-8AA2-4478-BC3D-336AF192260C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6925D709-45C9-49DD-AC91-419890AB8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88384"/>
              </p:ext>
            </p:extLst>
          </p:nvPr>
        </p:nvGraphicFramePr>
        <p:xfrm>
          <a:off x="3892704" y="3472613"/>
          <a:ext cx="4377079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EAAA51EA-5584-48F8-A5E7-83B3D2C89DDD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8172D235-D498-4C16-8F5F-4EA0BB3D5C50}"/>
              </a:ext>
            </a:extLst>
          </p:cNvPr>
          <p:cNvGrpSpPr/>
          <p:nvPr/>
        </p:nvGrpSpPr>
        <p:grpSpPr>
          <a:xfrm>
            <a:off x="8026162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A9184862-4EA9-4674-9484-82FF2DE7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FA38BC78-5287-405A-9881-8B6A67C4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E838743A-7A9C-4180-B413-B01444DFD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B150284B-E044-4920-A1C1-67276AE8B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32282931-249C-4DEC-9B38-D11F6CDA8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15D8472-161F-4578-9F9C-DC30DC3AE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" name="Grafika 3">
            <a:extLst>
              <a:ext uri="{FF2B5EF4-FFF2-40B4-BE49-F238E27FC236}">
                <a16:creationId xmlns:a16="http://schemas.microsoft.com/office/drawing/2014/main" id="{269F5548-586A-4525-94E1-BBF3762A1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5086" y="2724076"/>
            <a:ext cx="584983" cy="584983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34D234CA-B9F0-4E43-903A-9B69AC5ADC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E647C3A-4988-4A07-908E-01DB8D1B5D5E}"/>
              </a:ext>
            </a:extLst>
          </p:cNvPr>
          <p:cNvSpPr txBox="1"/>
          <p:nvPr/>
        </p:nvSpPr>
        <p:spPr>
          <a:xfrm>
            <a:off x="2728274" y="3547596"/>
            <a:ext cx="117004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>
                <a:solidFill>
                  <a:srgbClr val="FF0000"/>
                </a:solidFill>
                <a:latin typeface="Calibri" panose="020F0502020204030204" pitchFamily="34" charset="0"/>
              </a:rPr>
              <a:t>Nieoczekujący wsparcia</a:t>
            </a:r>
            <a:endParaRPr lang="pl-PL" sz="1100" b="1" i="1" u="none" strike="noStrike" kern="1200">
              <a:solidFill>
                <a:srgbClr val="FF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6C74D155-5D8F-4515-ADC6-ACB84C194EE7}"/>
              </a:ext>
            </a:extLst>
          </p:cNvPr>
          <p:cNvGrpSpPr/>
          <p:nvPr/>
        </p:nvGrpSpPr>
        <p:grpSpPr>
          <a:xfrm>
            <a:off x="7994062" y="4024726"/>
            <a:ext cx="450473" cy="386194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D5104E19-6148-49A3-99E6-CEC536D1C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6282F01-4743-49C4-AA52-0940A3A4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5" name="Symbol zastępczy tekstu 7">
            <a:extLst>
              <a:ext uri="{FF2B5EF4-FFF2-40B4-BE49-F238E27FC236}">
                <a16:creationId xmlns:a16="http://schemas.microsoft.com/office/drawing/2014/main" id="{FC380A13-3319-457B-B0F9-2E3515538EBA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81D5CAB-F783-49D6-8668-CF97DF091593}"/>
              </a:ext>
            </a:extLst>
          </p:cNvPr>
          <p:cNvSpPr txBox="1"/>
          <p:nvPr/>
        </p:nvSpPr>
        <p:spPr>
          <a:xfrm>
            <a:off x="2885108" y="1894607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35%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763D971-A241-4304-9588-069B668CC1B4}"/>
              </a:ext>
            </a:extLst>
          </p:cNvPr>
          <p:cNvSpPr txBox="1"/>
          <p:nvPr/>
        </p:nvSpPr>
        <p:spPr>
          <a:xfrm>
            <a:off x="446539" y="3721615"/>
            <a:ext cx="688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63%</a:t>
            </a:r>
          </a:p>
        </p:txBody>
      </p:sp>
      <p:pic>
        <p:nvPicPr>
          <p:cNvPr id="38" name="Grafika 37">
            <a:extLst>
              <a:ext uri="{FF2B5EF4-FFF2-40B4-BE49-F238E27FC236}">
                <a16:creationId xmlns:a16="http://schemas.microsoft.com/office/drawing/2014/main" id="{710A5399-D9A5-4256-8D4E-B1104C9A61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73288" y="1898537"/>
            <a:ext cx="366217" cy="366217"/>
          </a:xfrm>
          <a:prstGeom prst="rect">
            <a:avLst/>
          </a:prstGeom>
        </p:spPr>
      </p:pic>
      <p:pic>
        <p:nvPicPr>
          <p:cNvPr id="39" name="Grafika 38">
            <a:extLst>
              <a:ext uri="{FF2B5EF4-FFF2-40B4-BE49-F238E27FC236}">
                <a16:creationId xmlns:a16="http://schemas.microsoft.com/office/drawing/2014/main" id="{3F55C9B7-B4A9-46CA-B3D9-DD5A5883DB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 flipV="1">
            <a:off x="492924" y="3441721"/>
            <a:ext cx="366217" cy="3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4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Wykres 29">
            <a:extLst>
              <a:ext uri="{FF2B5EF4-FFF2-40B4-BE49-F238E27FC236}">
                <a16:creationId xmlns:a16="http://schemas.microsoft.com/office/drawing/2014/main" id="{7252115A-59AB-45F0-AAEB-BB84C6944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321381"/>
              </p:ext>
            </p:extLst>
          </p:nvPr>
        </p:nvGraphicFramePr>
        <p:xfrm>
          <a:off x="-1384315" y="3880889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Wykres 33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878D77F6-7D82-4C45-9141-84A49CE6C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50297"/>
              </p:ext>
            </p:extLst>
          </p:nvPr>
        </p:nvGraphicFramePr>
        <p:xfrm>
          <a:off x="414519" y="1798758"/>
          <a:ext cx="288232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Wykres 28" descr="Pomoc przy wypełnianiu wniosku o dofinansowanie w ramach programów&#10;&#10;Wykres kołowy przedstawiający czy respondent oczekuje wsparcia ze strony gminy w zakresie pomocy przy wypełnianiu wniosku o dofinansowanie (tak - 54%, nie, nie oczekuje wsparcia - 28%, nie, nie jestem zainteresowany korzystaniem z programów - 17%, nie wiem, trudno powiedzieć - 1%).">
            <a:extLst>
              <a:ext uri="{FF2B5EF4-FFF2-40B4-BE49-F238E27FC236}">
                <a16:creationId xmlns:a16="http://schemas.microsoft.com/office/drawing/2014/main" id="{A28BD24D-563E-413A-B58B-49F61C625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730766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9. Czy oczekuje Pan(i) wsparcia ze strony gminy w zakresie pomocy przy wypełnianiu wniosku o dofinansowanie?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573209"/>
            <a:ext cx="6540575" cy="223836"/>
          </a:xfrm>
        </p:spPr>
        <p:txBody>
          <a:bodyPr/>
          <a:lstStyle/>
          <a:p>
            <a:r>
              <a:rPr lang="pl-PL"/>
              <a:t>Jakość powietrza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33393"/>
            <a:ext cx="6552000" cy="370800"/>
          </a:xfrm>
        </p:spPr>
        <p:txBody>
          <a:bodyPr/>
          <a:lstStyle/>
          <a:p>
            <a:r>
              <a:rPr lang="pl-PL" sz="1500">
                <a:latin typeface="+mn-lt"/>
              </a:rPr>
              <a:t>Pomoc przy wypełnianiu wniosku o dofinansowanie w ramach krajowych programów finansowych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FFD0F08-DD43-43D1-9273-598204858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033" y="2699636"/>
            <a:ext cx="583036" cy="583036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A70DBB93-C6E9-4B66-87E7-39932640F6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508DFE0-FD30-42EB-86E1-A0A2C741786D}"/>
              </a:ext>
            </a:extLst>
          </p:cNvPr>
          <p:cNvSpPr txBox="1"/>
          <p:nvPr/>
        </p:nvSpPr>
        <p:spPr>
          <a:xfrm>
            <a:off x="2728274" y="3547596"/>
            <a:ext cx="117004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>
                <a:solidFill>
                  <a:schemeClr val="accent3"/>
                </a:solidFill>
                <a:latin typeface="Calibri" panose="020F0502020204030204" pitchFamily="34" charset="0"/>
              </a:rPr>
              <a:t>Oczekujący wsparcia</a:t>
            </a:r>
            <a:endParaRPr lang="pl-PL" sz="1100" b="1" i="1" u="none" strike="noStrike" kern="120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8" name="Wykres 47">
            <a:extLst>
              <a:ext uri="{FF2B5EF4-FFF2-40B4-BE49-F238E27FC236}">
                <a16:creationId xmlns:a16="http://schemas.microsoft.com/office/drawing/2014/main" id="{1B6EF40A-A5F2-4539-ABAB-1FCCA43F3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276543"/>
              </p:ext>
            </p:extLst>
          </p:nvPr>
        </p:nvGraphicFramePr>
        <p:xfrm>
          <a:off x="3748943" y="1705881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D0D42C2A-F4AB-43CC-9372-EF0498F39D2C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2" name="Grupa 51">
            <a:extLst>
              <a:ext uri="{FF2B5EF4-FFF2-40B4-BE49-F238E27FC236}">
                <a16:creationId xmlns:a16="http://schemas.microsoft.com/office/drawing/2014/main" id="{CC8C7882-CFBF-4B01-94E9-A1FEBC874F74}"/>
              </a:ext>
            </a:extLst>
          </p:cNvPr>
          <p:cNvGrpSpPr/>
          <p:nvPr/>
        </p:nvGrpSpPr>
        <p:grpSpPr>
          <a:xfrm>
            <a:off x="8145787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BDAECF5E-D36D-4D1F-A5ED-B7BDCD62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1FA114A6-53A8-41C0-946E-E9F0C1257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AAE33EAB-45A4-4E6E-9A20-D3325EF68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2A1802E-8156-4DAC-A3CE-7E35BD86F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F2063B89-3195-4BA1-9DAE-7453604A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4935FA3A-64AE-420F-942A-CA53C3496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67" name="Wykres 66">
            <a:extLst>
              <a:ext uri="{FF2B5EF4-FFF2-40B4-BE49-F238E27FC236}">
                <a16:creationId xmlns:a16="http://schemas.microsoft.com/office/drawing/2014/main" id="{568C69A4-DB9A-4FEC-8F59-7C6C515A6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605755"/>
              </p:ext>
            </p:extLst>
          </p:nvPr>
        </p:nvGraphicFramePr>
        <p:xfrm>
          <a:off x="3842898" y="3426104"/>
          <a:ext cx="4377079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B74A3A72-B0F5-42F7-85B3-246CB95FB457}"/>
              </a:ext>
            </a:extLst>
          </p:cNvPr>
          <p:cNvSpPr/>
          <p:nvPr/>
        </p:nvSpPr>
        <p:spPr>
          <a:xfrm>
            <a:off x="4014875" y="3339786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526FFD6-435D-43E4-BD87-D7CCAD093BEF}"/>
              </a:ext>
            </a:extLst>
          </p:cNvPr>
          <p:cNvGrpSpPr/>
          <p:nvPr/>
        </p:nvGrpSpPr>
        <p:grpSpPr>
          <a:xfrm>
            <a:off x="8140684" y="3929868"/>
            <a:ext cx="396487" cy="444391"/>
            <a:chOff x="7779908" y="1845834"/>
            <a:chExt cx="284407" cy="318771"/>
          </a:xfrm>
        </p:grpSpPr>
        <p:sp>
          <p:nvSpPr>
            <p:cNvPr id="73" name="Freeform 84">
              <a:extLst>
                <a:ext uri="{FF2B5EF4-FFF2-40B4-BE49-F238E27FC236}">
                  <a16:creationId xmlns:a16="http://schemas.microsoft.com/office/drawing/2014/main" id="{F12B8FD6-005F-4CBE-8AC7-74A417A2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05" y="2121469"/>
              <a:ext cx="27783" cy="19009"/>
            </a:xfrm>
            <a:custGeom>
              <a:avLst/>
              <a:gdLst>
                <a:gd name="T0" fmla="*/ 119 w 265"/>
                <a:gd name="T1" fmla="*/ 177 h 184"/>
                <a:gd name="T2" fmla="*/ 119 w 265"/>
                <a:gd name="T3" fmla="*/ 177 h 184"/>
                <a:gd name="T4" fmla="*/ 122 w 265"/>
                <a:gd name="T5" fmla="*/ 180 h 184"/>
                <a:gd name="T6" fmla="*/ 125 w 265"/>
                <a:gd name="T7" fmla="*/ 182 h 184"/>
                <a:gd name="T8" fmla="*/ 129 w 265"/>
                <a:gd name="T9" fmla="*/ 184 h 184"/>
                <a:gd name="T10" fmla="*/ 133 w 265"/>
                <a:gd name="T11" fmla="*/ 184 h 184"/>
                <a:gd name="T12" fmla="*/ 136 w 265"/>
                <a:gd name="T13" fmla="*/ 184 h 184"/>
                <a:gd name="T14" fmla="*/ 140 w 265"/>
                <a:gd name="T15" fmla="*/ 182 h 184"/>
                <a:gd name="T16" fmla="*/ 144 w 265"/>
                <a:gd name="T17" fmla="*/ 180 h 184"/>
                <a:gd name="T18" fmla="*/ 146 w 265"/>
                <a:gd name="T19" fmla="*/ 177 h 184"/>
                <a:gd name="T20" fmla="*/ 265 w 265"/>
                <a:gd name="T21" fmla="*/ 0 h 184"/>
                <a:gd name="T22" fmla="*/ 0 w 265"/>
                <a:gd name="T23" fmla="*/ 0 h 184"/>
                <a:gd name="T24" fmla="*/ 119 w 265"/>
                <a:gd name="T25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84">
                  <a:moveTo>
                    <a:pt x="119" y="177"/>
                  </a:moveTo>
                  <a:lnTo>
                    <a:pt x="119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6" y="177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119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85">
              <a:extLst>
                <a:ext uri="{FF2B5EF4-FFF2-40B4-BE49-F238E27FC236}">
                  <a16:creationId xmlns:a16="http://schemas.microsoft.com/office/drawing/2014/main" id="{75BDCFCF-0750-4DF9-AC5A-1AF41475F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372" y="1929182"/>
              <a:ext cx="40943" cy="187168"/>
            </a:xfrm>
            <a:custGeom>
              <a:avLst/>
              <a:gdLst>
                <a:gd name="T0" fmla="*/ 356 w 395"/>
                <a:gd name="T1" fmla="*/ 283 h 1787"/>
                <a:gd name="T2" fmla="*/ 340 w 395"/>
                <a:gd name="T3" fmla="*/ 265 h 1787"/>
                <a:gd name="T4" fmla="*/ 321 w 395"/>
                <a:gd name="T5" fmla="*/ 247 h 1787"/>
                <a:gd name="T6" fmla="*/ 299 w 395"/>
                <a:gd name="T7" fmla="*/ 230 h 1787"/>
                <a:gd name="T8" fmla="*/ 273 w 395"/>
                <a:gd name="T9" fmla="*/ 216 h 1787"/>
                <a:gd name="T10" fmla="*/ 273 w 395"/>
                <a:gd name="T11" fmla="*/ 187 h 1787"/>
                <a:gd name="T12" fmla="*/ 263 w 395"/>
                <a:gd name="T13" fmla="*/ 173 h 1787"/>
                <a:gd name="T14" fmla="*/ 243 w 395"/>
                <a:gd name="T15" fmla="*/ 153 h 1787"/>
                <a:gd name="T16" fmla="*/ 213 w 395"/>
                <a:gd name="T17" fmla="*/ 132 h 1787"/>
                <a:gd name="T18" fmla="*/ 193 w 395"/>
                <a:gd name="T19" fmla="*/ 124 h 1787"/>
                <a:gd name="T20" fmla="*/ 193 w 395"/>
                <a:gd name="T21" fmla="*/ 57 h 1787"/>
                <a:gd name="T22" fmla="*/ 189 w 395"/>
                <a:gd name="T23" fmla="*/ 35 h 1787"/>
                <a:gd name="T24" fmla="*/ 177 w 395"/>
                <a:gd name="T25" fmla="*/ 17 h 1787"/>
                <a:gd name="T26" fmla="*/ 158 w 395"/>
                <a:gd name="T27" fmla="*/ 5 h 1787"/>
                <a:gd name="T28" fmla="*/ 136 w 395"/>
                <a:gd name="T29" fmla="*/ 0 h 1787"/>
                <a:gd name="T30" fmla="*/ 125 w 395"/>
                <a:gd name="T31" fmla="*/ 2 h 1787"/>
                <a:gd name="T32" fmla="*/ 104 w 395"/>
                <a:gd name="T33" fmla="*/ 9 h 1787"/>
                <a:gd name="T34" fmla="*/ 88 w 395"/>
                <a:gd name="T35" fmla="*/ 25 h 1787"/>
                <a:gd name="T36" fmla="*/ 81 w 395"/>
                <a:gd name="T37" fmla="*/ 46 h 1787"/>
                <a:gd name="T38" fmla="*/ 79 w 395"/>
                <a:gd name="T39" fmla="*/ 124 h 1787"/>
                <a:gd name="T40" fmla="*/ 69 w 395"/>
                <a:gd name="T41" fmla="*/ 129 h 1787"/>
                <a:gd name="T42" fmla="*/ 43 w 395"/>
                <a:gd name="T43" fmla="*/ 143 h 1787"/>
                <a:gd name="T44" fmla="*/ 19 w 395"/>
                <a:gd name="T45" fmla="*/ 164 h 1787"/>
                <a:gd name="T46" fmla="*/ 4 w 395"/>
                <a:gd name="T47" fmla="*/ 181 h 1787"/>
                <a:gd name="T48" fmla="*/ 0 w 395"/>
                <a:gd name="T49" fmla="*/ 1787 h 1787"/>
                <a:gd name="T50" fmla="*/ 273 w 395"/>
                <a:gd name="T51" fmla="*/ 1057 h 1787"/>
                <a:gd name="T52" fmla="*/ 278 w 395"/>
                <a:gd name="T53" fmla="*/ 1062 h 1787"/>
                <a:gd name="T54" fmla="*/ 290 w 395"/>
                <a:gd name="T55" fmla="*/ 1067 h 1787"/>
                <a:gd name="T56" fmla="*/ 298 w 395"/>
                <a:gd name="T57" fmla="*/ 1068 h 1787"/>
                <a:gd name="T58" fmla="*/ 302 w 395"/>
                <a:gd name="T59" fmla="*/ 1067 h 1787"/>
                <a:gd name="T60" fmla="*/ 321 w 395"/>
                <a:gd name="T61" fmla="*/ 1065 h 1787"/>
                <a:gd name="T62" fmla="*/ 339 w 395"/>
                <a:gd name="T63" fmla="*/ 1058 h 1787"/>
                <a:gd name="T64" fmla="*/ 355 w 395"/>
                <a:gd name="T65" fmla="*/ 1050 h 1787"/>
                <a:gd name="T66" fmla="*/ 369 w 395"/>
                <a:gd name="T67" fmla="*/ 1037 h 1787"/>
                <a:gd name="T68" fmla="*/ 380 w 395"/>
                <a:gd name="T69" fmla="*/ 1024 h 1787"/>
                <a:gd name="T70" fmla="*/ 389 w 395"/>
                <a:gd name="T71" fmla="*/ 1008 h 1787"/>
                <a:gd name="T72" fmla="*/ 394 w 395"/>
                <a:gd name="T73" fmla="*/ 990 h 1787"/>
                <a:gd name="T74" fmla="*/ 395 w 395"/>
                <a:gd name="T75" fmla="*/ 970 h 1787"/>
                <a:gd name="T76" fmla="*/ 395 w 395"/>
                <a:gd name="T77" fmla="*/ 406 h 1787"/>
                <a:gd name="T78" fmla="*/ 394 w 395"/>
                <a:gd name="T79" fmla="*/ 384 h 1787"/>
                <a:gd name="T80" fmla="*/ 389 w 395"/>
                <a:gd name="T81" fmla="*/ 354 h 1787"/>
                <a:gd name="T82" fmla="*/ 376 w 395"/>
                <a:gd name="T83" fmla="*/ 320 h 1787"/>
                <a:gd name="T84" fmla="*/ 356 w 395"/>
                <a:gd name="T85" fmla="*/ 283 h 1787"/>
                <a:gd name="T86" fmla="*/ 330 w 395"/>
                <a:gd name="T87" fmla="*/ 779 h 1787"/>
                <a:gd name="T88" fmla="*/ 330 w 395"/>
                <a:gd name="T89" fmla="*/ 788 h 1787"/>
                <a:gd name="T90" fmla="*/ 327 w 395"/>
                <a:gd name="T91" fmla="*/ 801 h 1787"/>
                <a:gd name="T92" fmla="*/ 319 w 395"/>
                <a:gd name="T93" fmla="*/ 810 h 1787"/>
                <a:gd name="T94" fmla="*/ 307 w 395"/>
                <a:gd name="T95" fmla="*/ 814 h 1787"/>
                <a:gd name="T96" fmla="*/ 298 w 395"/>
                <a:gd name="T97" fmla="*/ 815 h 1787"/>
                <a:gd name="T98" fmla="*/ 284 w 395"/>
                <a:gd name="T99" fmla="*/ 817 h 1787"/>
                <a:gd name="T100" fmla="*/ 273 w 395"/>
                <a:gd name="T101" fmla="*/ 826 h 1787"/>
                <a:gd name="T102" fmla="*/ 273 w 395"/>
                <a:gd name="T103" fmla="*/ 291 h 1787"/>
                <a:gd name="T104" fmla="*/ 289 w 395"/>
                <a:gd name="T105" fmla="*/ 306 h 1787"/>
                <a:gd name="T106" fmla="*/ 302 w 395"/>
                <a:gd name="T107" fmla="*/ 321 h 1787"/>
                <a:gd name="T108" fmla="*/ 310 w 395"/>
                <a:gd name="T109" fmla="*/ 334 h 1787"/>
                <a:gd name="T110" fmla="*/ 321 w 395"/>
                <a:gd name="T111" fmla="*/ 360 h 1787"/>
                <a:gd name="T112" fmla="*/ 328 w 395"/>
                <a:gd name="T113" fmla="*/ 383 h 1787"/>
                <a:gd name="T114" fmla="*/ 330 w 395"/>
                <a:gd name="T115" fmla="*/ 40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1787">
                  <a:moveTo>
                    <a:pt x="356" y="283"/>
                  </a:moveTo>
                  <a:lnTo>
                    <a:pt x="356" y="283"/>
                  </a:lnTo>
                  <a:lnTo>
                    <a:pt x="348" y="274"/>
                  </a:lnTo>
                  <a:lnTo>
                    <a:pt x="340" y="265"/>
                  </a:lnTo>
                  <a:lnTo>
                    <a:pt x="331" y="256"/>
                  </a:lnTo>
                  <a:lnTo>
                    <a:pt x="321" y="247"/>
                  </a:lnTo>
                  <a:lnTo>
                    <a:pt x="310" y="238"/>
                  </a:lnTo>
                  <a:lnTo>
                    <a:pt x="299" y="230"/>
                  </a:lnTo>
                  <a:lnTo>
                    <a:pt x="286" y="223"/>
                  </a:lnTo>
                  <a:lnTo>
                    <a:pt x="273" y="216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1"/>
                  </a:lnTo>
                  <a:lnTo>
                    <a:pt x="263" y="173"/>
                  </a:lnTo>
                  <a:lnTo>
                    <a:pt x="254" y="163"/>
                  </a:lnTo>
                  <a:lnTo>
                    <a:pt x="243" y="153"/>
                  </a:lnTo>
                  <a:lnTo>
                    <a:pt x="230" y="142"/>
                  </a:lnTo>
                  <a:lnTo>
                    <a:pt x="213" y="132"/>
                  </a:lnTo>
                  <a:lnTo>
                    <a:pt x="203" y="128"/>
                  </a:lnTo>
                  <a:lnTo>
                    <a:pt x="193" y="124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2" y="46"/>
                  </a:lnTo>
                  <a:lnTo>
                    <a:pt x="189" y="35"/>
                  </a:lnTo>
                  <a:lnTo>
                    <a:pt x="183" y="2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5"/>
                  </a:lnTo>
                  <a:lnTo>
                    <a:pt x="104" y="9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84" y="35"/>
                  </a:lnTo>
                  <a:lnTo>
                    <a:pt x="81" y="46"/>
                  </a:lnTo>
                  <a:lnTo>
                    <a:pt x="79" y="57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69" y="129"/>
                  </a:lnTo>
                  <a:lnTo>
                    <a:pt x="60" y="133"/>
                  </a:lnTo>
                  <a:lnTo>
                    <a:pt x="43" y="143"/>
                  </a:lnTo>
                  <a:lnTo>
                    <a:pt x="30" y="153"/>
                  </a:lnTo>
                  <a:lnTo>
                    <a:pt x="19" y="164"/>
                  </a:lnTo>
                  <a:lnTo>
                    <a:pt x="11" y="173"/>
                  </a:lnTo>
                  <a:lnTo>
                    <a:pt x="4" y="181"/>
                  </a:lnTo>
                  <a:lnTo>
                    <a:pt x="0" y="187"/>
                  </a:lnTo>
                  <a:lnTo>
                    <a:pt x="0" y="1787"/>
                  </a:lnTo>
                  <a:lnTo>
                    <a:pt x="273" y="178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78" y="1062"/>
                  </a:lnTo>
                  <a:lnTo>
                    <a:pt x="284" y="1065"/>
                  </a:lnTo>
                  <a:lnTo>
                    <a:pt x="290" y="1067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11" y="1067"/>
                  </a:lnTo>
                  <a:lnTo>
                    <a:pt x="321" y="1065"/>
                  </a:lnTo>
                  <a:lnTo>
                    <a:pt x="330" y="1063"/>
                  </a:lnTo>
                  <a:lnTo>
                    <a:pt x="339" y="1058"/>
                  </a:lnTo>
                  <a:lnTo>
                    <a:pt x="347" y="1055"/>
                  </a:lnTo>
                  <a:lnTo>
                    <a:pt x="355" y="1050"/>
                  </a:lnTo>
                  <a:lnTo>
                    <a:pt x="362" y="1044"/>
                  </a:lnTo>
                  <a:lnTo>
                    <a:pt x="369" y="1037"/>
                  </a:lnTo>
                  <a:lnTo>
                    <a:pt x="374" y="1031"/>
                  </a:lnTo>
                  <a:lnTo>
                    <a:pt x="380" y="1024"/>
                  </a:lnTo>
                  <a:lnTo>
                    <a:pt x="384" y="1015"/>
                  </a:lnTo>
                  <a:lnTo>
                    <a:pt x="389" y="1008"/>
                  </a:lnTo>
                  <a:lnTo>
                    <a:pt x="392" y="999"/>
                  </a:lnTo>
                  <a:lnTo>
                    <a:pt x="394" y="990"/>
                  </a:lnTo>
                  <a:lnTo>
                    <a:pt x="395" y="980"/>
                  </a:lnTo>
                  <a:lnTo>
                    <a:pt x="395" y="970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396"/>
                  </a:lnTo>
                  <a:lnTo>
                    <a:pt x="394" y="384"/>
                  </a:lnTo>
                  <a:lnTo>
                    <a:pt x="392" y="370"/>
                  </a:lnTo>
                  <a:lnTo>
                    <a:pt x="389" y="354"/>
                  </a:lnTo>
                  <a:lnTo>
                    <a:pt x="383" y="338"/>
                  </a:lnTo>
                  <a:lnTo>
                    <a:pt x="376" y="320"/>
                  </a:lnTo>
                  <a:lnTo>
                    <a:pt x="367" y="302"/>
                  </a:lnTo>
                  <a:lnTo>
                    <a:pt x="356" y="283"/>
                  </a:lnTo>
                  <a:lnTo>
                    <a:pt x="356" y="283"/>
                  </a:lnTo>
                  <a:close/>
                  <a:moveTo>
                    <a:pt x="330" y="779"/>
                  </a:moveTo>
                  <a:lnTo>
                    <a:pt x="330" y="779"/>
                  </a:lnTo>
                  <a:lnTo>
                    <a:pt x="330" y="788"/>
                  </a:lnTo>
                  <a:lnTo>
                    <a:pt x="328" y="794"/>
                  </a:lnTo>
                  <a:lnTo>
                    <a:pt x="327" y="801"/>
                  </a:lnTo>
                  <a:lnTo>
                    <a:pt x="324" y="805"/>
                  </a:lnTo>
                  <a:lnTo>
                    <a:pt x="319" y="810"/>
                  </a:lnTo>
                  <a:lnTo>
                    <a:pt x="314" y="812"/>
                  </a:lnTo>
                  <a:lnTo>
                    <a:pt x="307" y="814"/>
                  </a:lnTo>
                  <a:lnTo>
                    <a:pt x="298" y="815"/>
                  </a:lnTo>
                  <a:lnTo>
                    <a:pt x="298" y="815"/>
                  </a:lnTo>
                  <a:lnTo>
                    <a:pt x="290" y="815"/>
                  </a:lnTo>
                  <a:lnTo>
                    <a:pt x="284" y="817"/>
                  </a:lnTo>
                  <a:lnTo>
                    <a:pt x="278" y="821"/>
                  </a:lnTo>
                  <a:lnTo>
                    <a:pt x="273" y="826"/>
                  </a:lnTo>
                  <a:lnTo>
                    <a:pt x="273" y="291"/>
                  </a:lnTo>
                  <a:lnTo>
                    <a:pt x="273" y="291"/>
                  </a:lnTo>
                  <a:lnTo>
                    <a:pt x="282" y="299"/>
                  </a:lnTo>
                  <a:lnTo>
                    <a:pt x="289" y="306"/>
                  </a:lnTo>
                  <a:lnTo>
                    <a:pt x="296" y="313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10" y="334"/>
                  </a:lnTo>
                  <a:lnTo>
                    <a:pt x="317" y="346"/>
                  </a:lnTo>
                  <a:lnTo>
                    <a:pt x="321" y="360"/>
                  </a:lnTo>
                  <a:lnTo>
                    <a:pt x="325" y="372"/>
                  </a:lnTo>
                  <a:lnTo>
                    <a:pt x="328" y="383"/>
                  </a:lnTo>
                  <a:lnTo>
                    <a:pt x="329" y="393"/>
                  </a:lnTo>
                  <a:lnTo>
                    <a:pt x="330" y="406"/>
                  </a:lnTo>
                  <a:lnTo>
                    <a:pt x="330" y="7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86">
              <a:extLst>
                <a:ext uri="{FF2B5EF4-FFF2-40B4-BE49-F238E27FC236}">
                  <a16:creationId xmlns:a16="http://schemas.microsoft.com/office/drawing/2014/main" id="{A715727E-21B1-4DC3-855D-9C0D0EAA7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1989135"/>
              <a:ext cx="13160" cy="5118"/>
            </a:xfrm>
            <a:custGeom>
              <a:avLst/>
              <a:gdLst>
                <a:gd name="T0" fmla="*/ 0 w 124"/>
                <a:gd name="T1" fmla="*/ 50 h 50"/>
                <a:gd name="T2" fmla="*/ 98 w 124"/>
                <a:gd name="T3" fmla="*/ 50 h 50"/>
                <a:gd name="T4" fmla="*/ 98 w 124"/>
                <a:gd name="T5" fmla="*/ 50 h 50"/>
                <a:gd name="T6" fmla="*/ 104 w 124"/>
                <a:gd name="T7" fmla="*/ 50 h 50"/>
                <a:gd name="T8" fmla="*/ 108 w 124"/>
                <a:gd name="T9" fmla="*/ 47 h 50"/>
                <a:gd name="T10" fmla="*/ 113 w 124"/>
                <a:gd name="T11" fmla="*/ 45 h 50"/>
                <a:gd name="T12" fmla="*/ 116 w 124"/>
                <a:gd name="T13" fmla="*/ 42 h 50"/>
                <a:gd name="T14" fmla="*/ 119 w 124"/>
                <a:gd name="T15" fmla="*/ 38 h 50"/>
                <a:gd name="T16" fmla="*/ 121 w 124"/>
                <a:gd name="T17" fmla="*/ 34 h 50"/>
                <a:gd name="T18" fmla="*/ 122 w 124"/>
                <a:gd name="T19" fmla="*/ 30 h 50"/>
                <a:gd name="T20" fmla="*/ 124 w 124"/>
                <a:gd name="T21" fmla="*/ 24 h 50"/>
                <a:gd name="T22" fmla="*/ 124 w 124"/>
                <a:gd name="T23" fmla="*/ 24 h 50"/>
                <a:gd name="T24" fmla="*/ 122 w 124"/>
                <a:gd name="T25" fmla="*/ 20 h 50"/>
                <a:gd name="T26" fmla="*/ 121 w 124"/>
                <a:gd name="T27" fmla="*/ 15 h 50"/>
                <a:gd name="T28" fmla="*/ 119 w 124"/>
                <a:gd name="T29" fmla="*/ 11 h 50"/>
                <a:gd name="T30" fmla="*/ 116 w 124"/>
                <a:gd name="T31" fmla="*/ 6 h 50"/>
                <a:gd name="T32" fmla="*/ 113 w 124"/>
                <a:gd name="T33" fmla="*/ 4 h 50"/>
                <a:gd name="T34" fmla="*/ 108 w 124"/>
                <a:gd name="T35" fmla="*/ 2 h 50"/>
                <a:gd name="T36" fmla="*/ 104 w 124"/>
                <a:gd name="T37" fmla="*/ 0 h 50"/>
                <a:gd name="T38" fmla="*/ 98 w 124"/>
                <a:gd name="T39" fmla="*/ 0 h 50"/>
                <a:gd name="T40" fmla="*/ 0 w 124"/>
                <a:gd name="T41" fmla="*/ 0 h 50"/>
                <a:gd name="T42" fmla="*/ 0 w 124"/>
                <a:gd name="T4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50">
                  <a:moveTo>
                    <a:pt x="0" y="50"/>
                  </a:moveTo>
                  <a:lnTo>
                    <a:pt x="98" y="50"/>
                  </a:lnTo>
                  <a:lnTo>
                    <a:pt x="98" y="50"/>
                  </a:lnTo>
                  <a:lnTo>
                    <a:pt x="104" y="50"/>
                  </a:lnTo>
                  <a:lnTo>
                    <a:pt x="108" y="47"/>
                  </a:lnTo>
                  <a:lnTo>
                    <a:pt x="113" y="45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0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87">
              <a:extLst>
                <a:ext uri="{FF2B5EF4-FFF2-40B4-BE49-F238E27FC236}">
                  <a16:creationId xmlns:a16="http://schemas.microsoft.com/office/drawing/2014/main" id="{15797F3B-B2C7-4683-8F44-7BDBF9430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16918"/>
              <a:ext cx="61415" cy="9505"/>
            </a:xfrm>
            <a:custGeom>
              <a:avLst/>
              <a:gdLst>
                <a:gd name="T0" fmla="*/ 0 w 592"/>
                <a:gd name="T1" fmla="*/ 93 h 93"/>
                <a:gd name="T2" fmla="*/ 546 w 592"/>
                <a:gd name="T3" fmla="*/ 93 h 93"/>
                <a:gd name="T4" fmla="*/ 546 w 592"/>
                <a:gd name="T5" fmla="*/ 93 h 93"/>
                <a:gd name="T6" fmla="*/ 556 w 592"/>
                <a:gd name="T7" fmla="*/ 93 h 93"/>
                <a:gd name="T8" fmla="*/ 565 w 592"/>
                <a:gd name="T9" fmla="*/ 90 h 93"/>
                <a:gd name="T10" fmla="*/ 572 w 592"/>
                <a:gd name="T11" fmla="*/ 86 h 93"/>
                <a:gd name="T12" fmla="*/ 579 w 592"/>
                <a:gd name="T13" fmla="*/ 80 h 93"/>
                <a:gd name="T14" fmla="*/ 584 w 592"/>
                <a:gd name="T15" fmla="*/ 73 h 93"/>
                <a:gd name="T16" fmla="*/ 589 w 592"/>
                <a:gd name="T17" fmla="*/ 66 h 93"/>
                <a:gd name="T18" fmla="*/ 592 w 592"/>
                <a:gd name="T19" fmla="*/ 57 h 93"/>
                <a:gd name="T20" fmla="*/ 592 w 592"/>
                <a:gd name="T21" fmla="*/ 47 h 93"/>
                <a:gd name="T22" fmla="*/ 592 w 592"/>
                <a:gd name="T23" fmla="*/ 47 h 93"/>
                <a:gd name="T24" fmla="*/ 592 w 592"/>
                <a:gd name="T25" fmla="*/ 38 h 93"/>
                <a:gd name="T26" fmla="*/ 589 w 592"/>
                <a:gd name="T27" fmla="*/ 29 h 93"/>
                <a:gd name="T28" fmla="*/ 584 w 592"/>
                <a:gd name="T29" fmla="*/ 21 h 93"/>
                <a:gd name="T30" fmla="*/ 579 w 592"/>
                <a:gd name="T31" fmla="*/ 15 h 93"/>
                <a:gd name="T32" fmla="*/ 572 w 592"/>
                <a:gd name="T33" fmla="*/ 8 h 93"/>
                <a:gd name="T34" fmla="*/ 565 w 592"/>
                <a:gd name="T35" fmla="*/ 5 h 93"/>
                <a:gd name="T36" fmla="*/ 556 w 592"/>
                <a:gd name="T37" fmla="*/ 2 h 93"/>
                <a:gd name="T38" fmla="*/ 546 w 592"/>
                <a:gd name="T39" fmla="*/ 0 h 93"/>
                <a:gd name="T40" fmla="*/ 0 w 592"/>
                <a:gd name="T41" fmla="*/ 0 h 93"/>
                <a:gd name="T42" fmla="*/ 0 w 592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2" h="93">
                  <a:moveTo>
                    <a:pt x="0" y="93"/>
                  </a:moveTo>
                  <a:lnTo>
                    <a:pt x="546" y="93"/>
                  </a:lnTo>
                  <a:lnTo>
                    <a:pt x="546" y="93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6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6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8"/>
                  </a:lnTo>
                  <a:lnTo>
                    <a:pt x="565" y="5"/>
                  </a:lnTo>
                  <a:lnTo>
                    <a:pt x="556" y="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B4ECF73F-9B28-47A5-BBC1-D5EE5581A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77601"/>
              <a:ext cx="41674" cy="10236"/>
            </a:xfrm>
            <a:custGeom>
              <a:avLst/>
              <a:gdLst>
                <a:gd name="T0" fmla="*/ 352 w 399"/>
                <a:gd name="T1" fmla="*/ 0 h 94"/>
                <a:gd name="T2" fmla="*/ 0 w 399"/>
                <a:gd name="T3" fmla="*/ 0 h 94"/>
                <a:gd name="T4" fmla="*/ 0 w 399"/>
                <a:gd name="T5" fmla="*/ 94 h 94"/>
                <a:gd name="T6" fmla="*/ 352 w 399"/>
                <a:gd name="T7" fmla="*/ 94 h 94"/>
                <a:gd name="T8" fmla="*/ 352 w 399"/>
                <a:gd name="T9" fmla="*/ 94 h 94"/>
                <a:gd name="T10" fmla="*/ 362 w 399"/>
                <a:gd name="T11" fmla="*/ 93 h 94"/>
                <a:gd name="T12" fmla="*/ 371 w 399"/>
                <a:gd name="T13" fmla="*/ 89 h 94"/>
                <a:gd name="T14" fmla="*/ 379 w 399"/>
                <a:gd name="T15" fmla="*/ 85 h 94"/>
                <a:gd name="T16" fmla="*/ 386 w 399"/>
                <a:gd name="T17" fmla="*/ 79 h 94"/>
                <a:gd name="T18" fmla="*/ 391 w 399"/>
                <a:gd name="T19" fmla="*/ 73 h 94"/>
                <a:gd name="T20" fmla="*/ 395 w 399"/>
                <a:gd name="T21" fmla="*/ 65 h 94"/>
                <a:gd name="T22" fmla="*/ 399 w 399"/>
                <a:gd name="T23" fmla="*/ 56 h 94"/>
                <a:gd name="T24" fmla="*/ 399 w 399"/>
                <a:gd name="T25" fmla="*/ 46 h 94"/>
                <a:gd name="T26" fmla="*/ 399 w 399"/>
                <a:gd name="T27" fmla="*/ 46 h 94"/>
                <a:gd name="T28" fmla="*/ 399 w 399"/>
                <a:gd name="T29" fmla="*/ 37 h 94"/>
                <a:gd name="T30" fmla="*/ 395 w 399"/>
                <a:gd name="T31" fmla="*/ 29 h 94"/>
                <a:gd name="T32" fmla="*/ 391 w 399"/>
                <a:gd name="T33" fmla="*/ 21 h 94"/>
                <a:gd name="T34" fmla="*/ 386 w 399"/>
                <a:gd name="T35" fmla="*/ 14 h 94"/>
                <a:gd name="T36" fmla="*/ 379 w 399"/>
                <a:gd name="T37" fmla="*/ 9 h 94"/>
                <a:gd name="T38" fmla="*/ 371 w 399"/>
                <a:gd name="T39" fmla="*/ 4 h 94"/>
                <a:gd name="T40" fmla="*/ 362 w 399"/>
                <a:gd name="T41" fmla="*/ 1 h 94"/>
                <a:gd name="T42" fmla="*/ 352 w 399"/>
                <a:gd name="T43" fmla="*/ 0 h 94"/>
                <a:gd name="T44" fmla="*/ 352 w 399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94">
                  <a:moveTo>
                    <a:pt x="35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62" y="93"/>
                  </a:lnTo>
                  <a:lnTo>
                    <a:pt x="371" y="89"/>
                  </a:lnTo>
                  <a:lnTo>
                    <a:pt x="379" y="85"/>
                  </a:lnTo>
                  <a:lnTo>
                    <a:pt x="386" y="79"/>
                  </a:lnTo>
                  <a:lnTo>
                    <a:pt x="391" y="73"/>
                  </a:lnTo>
                  <a:lnTo>
                    <a:pt x="395" y="65"/>
                  </a:lnTo>
                  <a:lnTo>
                    <a:pt x="399" y="56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99" y="37"/>
                  </a:lnTo>
                  <a:lnTo>
                    <a:pt x="395" y="29"/>
                  </a:lnTo>
                  <a:lnTo>
                    <a:pt x="391" y="21"/>
                  </a:lnTo>
                  <a:lnTo>
                    <a:pt x="386" y="14"/>
                  </a:lnTo>
                  <a:lnTo>
                    <a:pt x="379" y="9"/>
                  </a:lnTo>
                  <a:lnTo>
                    <a:pt x="371" y="4"/>
                  </a:lnTo>
                  <a:lnTo>
                    <a:pt x="36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89">
              <a:extLst>
                <a:ext uri="{FF2B5EF4-FFF2-40B4-BE49-F238E27FC236}">
                  <a16:creationId xmlns:a16="http://schemas.microsoft.com/office/drawing/2014/main" id="{D7806511-03B6-4B70-8FCF-9ACFA446D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47625"/>
              <a:ext cx="61415" cy="9505"/>
            </a:xfrm>
            <a:custGeom>
              <a:avLst/>
              <a:gdLst>
                <a:gd name="T0" fmla="*/ 546 w 592"/>
                <a:gd name="T1" fmla="*/ 0 h 94"/>
                <a:gd name="T2" fmla="*/ 0 w 592"/>
                <a:gd name="T3" fmla="*/ 0 h 94"/>
                <a:gd name="T4" fmla="*/ 0 w 592"/>
                <a:gd name="T5" fmla="*/ 94 h 94"/>
                <a:gd name="T6" fmla="*/ 546 w 592"/>
                <a:gd name="T7" fmla="*/ 94 h 94"/>
                <a:gd name="T8" fmla="*/ 546 w 592"/>
                <a:gd name="T9" fmla="*/ 94 h 94"/>
                <a:gd name="T10" fmla="*/ 556 w 592"/>
                <a:gd name="T11" fmla="*/ 93 h 94"/>
                <a:gd name="T12" fmla="*/ 565 w 592"/>
                <a:gd name="T13" fmla="*/ 90 h 94"/>
                <a:gd name="T14" fmla="*/ 572 w 592"/>
                <a:gd name="T15" fmla="*/ 85 h 94"/>
                <a:gd name="T16" fmla="*/ 579 w 592"/>
                <a:gd name="T17" fmla="*/ 80 h 94"/>
                <a:gd name="T18" fmla="*/ 584 w 592"/>
                <a:gd name="T19" fmla="*/ 73 h 94"/>
                <a:gd name="T20" fmla="*/ 589 w 592"/>
                <a:gd name="T21" fmla="*/ 65 h 94"/>
                <a:gd name="T22" fmla="*/ 592 w 592"/>
                <a:gd name="T23" fmla="*/ 57 h 94"/>
                <a:gd name="T24" fmla="*/ 592 w 592"/>
                <a:gd name="T25" fmla="*/ 48 h 94"/>
                <a:gd name="T26" fmla="*/ 592 w 592"/>
                <a:gd name="T27" fmla="*/ 48 h 94"/>
                <a:gd name="T28" fmla="*/ 592 w 592"/>
                <a:gd name="T29" fmla="*/ 38 h 94"/>
                <a:gd name="T30" fmla="*/ 589 w 592"/>
                <a:gd name="T31" fmla="*/ 29 h 94"/>
                <a:gd name="T32" fmla="*/ 584 w 592"/>
                <a:gd name="T33" fmla="*/ 21 h 94"/>
                <a:gd name="T34" fmla="*/ 579 w 592"/>
                <a:gd name="T35" fmla="*/ 15 h 94"/>
                <a:gd name="T36" fmla="*/ 572 w 592"/>
                <a:gd name="T37" fmla="*/ 9 h 94"/>
                <a:gd name="T38" fmla="*/ 565 w 592"/>
                <a:gd name="T39" fmla="*/ 5 h 94"/>
                <a:gd name="T40" fmla="*/ 556 w 592"/>
                <a:gd name="T41" fmla="*/ 1 h 94"/>
                <a:gd name="T42" fmla="*/ 546 w 592"/>
                <a:gd name="T43" fmla="*/ 0 h 94"/>
                <a:gd name="T44" fmla="*/ 546 w 592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94">
                  <a:moveTo>
                    <a:pt x="54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546" y="94"/>
                  </a:lnTo>
                  <a:lnTo>
                    <a:pt x="546" y="94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5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5"/>
                  </a:lnTo>
                  <a:lnTo>
                    <a:pt x="592" y="57"/>
                  </a:lnTo>
                  <a:lnTo>
                    <a:pt x="592" y="48"/>
                  </a:lnTo>
                  <a:lnTo>
                    <a:pt x="592" y="48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9"/>
                  </a:lnTo>
                  <a:lnTo>
                    <a:pt x="565" y="5"/>
                  </a:lnTo>
                  <a:lnTo>
                    <a:pt x="556" y="1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2FDEEE5-D2A4-41E0-9F66-79E63B9A3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08" y="1845834"/>
              <a:ext cx="212026" cy="318771"/>
            </a:xfrm>
            <a:custGeom>
              <a:avLst/>
              <a:gdLst>
                <a:gd name="T0" fmla="*/ 2034 w 2034"/>
                <a:gd name="T1" fmla="*/ 2844 h 3050"/>
                <a:gd name="T2" fmla="*/ 2025 w 2034"/>
                <a:gd name="T3" fmla="*/ 2905 h 3050"/>
                <a:gd name="T4" fmla="*/ 1999 w 2034"/>
                <a:gd name="T5" fmla="*/ 2959 h 3050"/>
                <a:gd name="T6" fmla="*/ 1959 w 2034"/>
                <a:gd name="T7" fmla="*/ 3002 h 3050"/>
                <a:gd name="T8" fmla="*/ 1909 w 2034"/>
                <a:gd name="T9" fmla="*/ 3033 h 3050"/>
                <a:gd name="T10" fmla="*/ 1850 w 2034"/>
                <a:gd name="T11" fmla="*/ 3049 h 3050"/>
                <a:gd name="T12" fmla="*/ 204 w 2034"/>
                <a:gd name="T13" fmla="*/ 3050 h 3050"/>
                <a:gd name="T14" fmla="*/ 143 w 2034"/>
                <a:gd name="T15" fmla="*/ 3040 h 3050"/>
                <a:gd name="T16" fmla="*/ 89 w 2034"/>
                <a:gd name="T17" fmla="*/ 3015 h 3050"/>
                <a:gd name="T18" fmla="*/ 46 w 2034"/>
                <a:gd name="T19" fmla="*/ 2975 h 3050"/>
                <a:gd name="T20" fmla="*/ 15 w 2034"/>
                <a:gd name="T21" fmla="*/ 2924 h 3050"/>
                <a:gd name="T22" fmla="*/ 1 w 2034"/>
                <a:gd name="T23" fmla="*/ 2865 h 3050"/>
                <a:gd name="T24" fmla="*/ 0 w 2034"/>
                <a:gd name="T25" fmla="*/ 640 h 3050"/>
                <a:gd name="T26" fmla="*/ 5 w 2034"/>
                <a:gd name="T27" fmla="*/ 593 h 3050"/>
                <a:gd name="T28" fmla="*/ 21 w 2034"/>
                <a:gd name="T29" fmla="*/ 543 h 3050"/>
                <a:gd name="T30" fmla="*/ 45 w 2034"/>
                <a:gd name="T31" fmla="*/ 495 h 3050"/>
                <a:gd name="T32" fmla="*/ 76 w 2034"/>
                <a:gd name="T33" fmla="*/ 453 h 3050"/>
                <a:gd name="T34" fmla="*/ 111 w 2034"/>
                <a:gd name="T35" fmla="*/ 418 h 3050"/>
                <a:gd name="T36" fmla="*/ 730 w 2034"/>
                <a:gd name="T37" fmla="*/ 21 h 3050"/>
                <a:gd name="T38" fmla="*/ 767 w 2034"/>
                <a:gd name="T39" fmla="*/ 3 h 3050"/>
                <a:gd name="T40" fmla="*/ 799 w 2034"/>
                <a:gd name="T41" fmla="*/ 1 h 3050"/>
                <a:gd name="T42" fmla="*/ 825 w 2034"/>
                <a:gd name="T43" fmla="*/ 12 h 3050"/>
                <a:gd name="T44" fmla="*/ 844 w 2034"/>
                <a:gd name="T45" fmla="*/ 36 h 3050"/>
                <a:gd name="T46" fmla="*/ 853 w 2034"/>
                <a:gd name="T47" fmla="*/ 73 h 3050"/>
                <a:gd name="T48" fmla="*/ 854 w 2034"/>
                <a:gd name="T49" fmla="*/ 2309 h 3050"/>
                <a:gd name="T50" fmla="*/ 848 w 2034"/>
                <a:gd name="T51" fmla="*/ 2357 h 3050"/>
                <a:gd name="T52" fmla="*/ 833 w 2034"/>
                <a:gd name="T53" fmla="*/ 2407 h 3050"/>
                <a:gd name="T54" fmla="*/ 809 w 2034"/>
                <a:gd name="T55" fmla="*/ 2454 h 3050"/>
                <a:gd name="T56" fmla="*/ 778 w 2034"/>
                <a:gd name="T57" fmla="*/ 2496 h 3050"/>
                <a:gd name="T58" fmla="*/ 742 w 2034"/>
                <a:gd name="T59" fmla="*/ 2532 h 3050"/>
                <a:gd name="T60" fmla="*/ 155 w 2034"/>
                <a:gd name="T61" fmla="*/ 2907 h 3050"/>
                <a:gd name="T62" fmla="*/ 193 w 2034"/>
                <a:gd name="T63" fmla="*/ 2950 h 3050"/>
                <a:gd name="T64" fmla="*/ 1767 w 2034"/>
                <a:gd name="T65" fmla="*/ 2728 h 3050"/>
                <a:gd name="T66" fmla="*/ 1766 w 2034"/>
                <a:gd name="T67" fmla="*/ 1355 h 3050"/>
                <a:gd name="T68" fmla="*/ 1760 w 2034"/>
                <a:gd name="T69" fmla="*/ 1325 h 3050"/>
                <a:gd name="T70" fmla="*/ 1748 w 2034"/>
                <a:gd name="T71" fmla="*/ 1299 h 3050"/>
                <a:gd name="T72" fmla="*/ 1426 w 2034"/>
                <a:gd name="T73" fmla="*/ 882 h 3050"/>
                <a:gd name="T74" fmla="*/ 1407 w 2034"/>
                <a:gd name="T75" fmla="*/ 863 h 3050"/>
                <a:gd name="T76" fmla="*/ 1404 w 2034"/>
                <a:gd name="T77" fmla="*/ 869 h 3050"/>
                <a:gd name="T78" fmla="*/ 1417 w 2034"/>
                <a:gd name="T79" fmla="*/ 901 h 3050"/>
                <a:gd name="T80" fmla="*/ 1421 w 2034"/>
                <a:gd name="T81" fmla="*/ 943 h 3050"/>
                <a:gd name="T82" fmla="*/ 1640 w 2034"/>
                <a:gd name="T83" fmla="*/ 1312 h 3050"/>
                <a:gd name="T84" fmla="*/ 1655 w 2034"/>
                <a:gd name="T85" fmla="*/ 1317 h 3050"/>
                <a:gd name="T86" fmla="*/ 1665 w 2034"/>
                <a:gd name="T87" fmla="*/ 1329 h 3050"/>
                <a:gd name="T88" fmla="*/ 1667 w 2034"/>
                <a:gd name="T89" fmla="*/ 1340 h 3050"/>
                <a:gd name="T90" fmla="*/ 1663 w 2034"/>
                <a:gd name="T91" fmla="*/ 1355 h 3050"/>
                <a:gd name="T92" fmla="*/ 1651 w 2034"/>
                <a:gd name="T93" fmla="*/ 1365 h 3050"/>
                <a:gd name="T94" fmla="*/ 1366 w 2034"/>
                <a:gd name="T95" fmla="*/ 1367 h 3050"/>
                <a:gd name="T96" fmla="*/ 1366 w 2034"/>
                <a:gd name="T97" fmla="*/ 943 h 3050"/>
                <a:gd name="T98" fmla="*/ 1363 w 2034"/>
                <a:gd name="T99" fmla="*/ 918 h 3050"/>
                <a:gd name="T100" fmla="*/ 1356 w 2034"/>
                <a:gd name="T101" fmla="*/ 894 h 3050"/>
                <a:gd name="T102" fmla="*/ 1346 w 2034"/>
                <a:gd name="T103" fmla="*/ 881 h 3050"/>
                <a:gd name="T104" fmla="*/ 1318 w 2034"/>
                <a:gd name="T105" fmla="*/ 860 h 3050"/>
                <a:gd name="T106" fmla="*/ 1292 w 2034"/>
                <a:gd name="T107" fmla="*/ 852 h 3050"/>
                <a:gd name="T108" fmla="*/ 1829 w 2034"/>
                <a:gd name="T109" fmla="*/ 531 h 3050"/>
                <a:gd name="T110" fmla="*/ 1871 w 2034"/>
                <a:gd name="T111" fmla="*/ 535 h 3050"/>
                <a:gd name="T112" fmla="*/ 1927 w 2034"/>
                <a:gd name="T113" fmla="*/ 555 h 3050"/>
                <a:gd name="T114" fmla="*/ 1975 w 2034"/>
                <a:gd name="T115" fmla="*/ 590 h 3050"/>
                <a:gd name="T116" fmla="*/ 2010 w 2034"/>
                <a:gd name="T117" fmla="*/ 638 h 3050"/>
                <a:gd name="T118" fmla="*/ 2030 w 2034"/>
                <a:gd name="T119" fmla="*/ 694 h 3050"/>
                <a:gd name="T120" fmla="*/ 2034 w 2034"/>
                <a:gd name="T121" fmla="*/ 73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4" h="3050">
                  <a:moveTo>
                    <a:pt x="2034" y="736"/>
                  </a:moveTo>
                  <a:lnTo>
                    <a:pt x="2034" y="2844"/>
                  </a:lnTo>
                  <a:lnTo>
                    <a:pt x="2034" y="2844"/>
                  </a:lnTo>
                  <a:lnTo>
                    <a:pt x="2033" y="2865"/>
                  </a:lnTo>
                  <a:lnTo>
                    <a:pt x="2030" y="2885"/>
                  </a:lnTo>
                  <a:lnTo>
                    <a:pt x="2025" y="2905"/>
                  </a:lnTo>
                  <a:lnTo>
                    <a:pt x="2019" y="2924"/>
                  </a:lnTo>
                  <a:lnTo>
                    <a:pt x="2010" y="2942"/>
                  </a:lnTo>
                  <a:lnTo>
                    <a:pt x="1999" y="2959"/>
                  </a:lnTo>
                  <a:lnTo>
                    <a:pt x="1988" y="2975"/>
                  </a:lnTo>
                  <a:lnTo>
                    <a:pt x="1975" y="2989"/>
                  </a:lnTo>
                  <a:lnTo>
                    <a:pt x="1959" y="3002"/>
                  </a:lnTo>
                  <a:lnTo>
                    <a:pt x="1944" y="3015"/>
                  </a:lnTo>
                  <a:lnTo>
                    <a:pt x="1927" y="3025"/>
                  </a:lnTo>
                  <a:lnTo>
                    <a:pt x="1909" y="3033"/>
                  </a:lnTo>
                  <a:lnTo>
                    <a:pt x="1891" y="3040"/>
                  </a:lnTo>
                  <a:lnTo>
                    <a:pt x="1871" y="3046"/>
                  </a:lnTo>
                  <a:lnTo>
                    <a:pt x="1850" y="3049"/>
                  </a:lnTo>
                  <a:lnTo>
                    <a:pt x="1829" y="3050"/>
                  </a:lnTo>
                  <a:lnTo>
                    <a:pt x="204" y="3050"/>
                  </a:lnTo>
                  <a:lnTo>
                    <a:pt x="204" y="3050"/>
                  </a:lnTo>
                  <a:lnTo>
                    <a:pt x="183" y="3049"/>
                  </a:lnTo>
                  <a:lnTo>
                    <a:pt x="163" y="3046"/>
                  </a:lnTo>
                  <a:lnTo>
                    <a:pt x="143" y="3040"/>
                  </a:lnTo>
                  <a:lnTo>
                    <a:pt x="125" y="3033"/>
                  </a:lnTo>
                  <a:lnTo>
                    <a:pt x="107" y="3025"/>
                  </a:lnTo>
                  <a:lnTo>
                    <a:pt x="89" y="3015"/>
                  </a:lnTo>
                  <a:lnTo>
                    <a:pt x="74" y="3002"/>
                  </a:lnTo>
                  <a:lnTo>
                    <a:pt x="59" y="2989"/>
                  </a:lnTo>
                  <a:lnTo>
                    <a:pt x="46" y="2975"/>
                  </a:lnTo>
                  <a:lnTo>
                    <a:pt x="34" y="2959"/>
                  </a:lnTo>
                  <a:lnTo>
                    <a:pt x="24" y="2942"/>
                  </a:lnTo>
                  <a:lnTo>
                    <a:pt x="15" y="2924"/>
                  </a:lnTo>
                  <a:lnTo>
                    <a:pt x="9" y="2905"/>
                  </a:lnTo>
                  <a:lnTo>
                    <a:pt x="3" y="2885"/>
                  </a:lnTo>
                  <a:lnTo>
                    <a:pt x="1" y="2865"/>
                  </a:lnTo>
                  <a:lnTo>
                    <a:pt x="0" y="2844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25"/>
                  </a:lnTo>
                  <a:lnTo>
                    <a:pt x="2" y="609"/>
                  </a:lnTo>
                  <a:lnTo>
                    <a:pt x="5" y="593"/>
                  </a:lnTo>
                  <a:lnTo>
                    <a:pt x="10" y="576"/>
                  </a:lnTo>
                  <a:lnTo>
                    <a:pt x="14" y="559"/>
                  </a:lnTo>
                  <a:lnTo>
                    <a:pt x="21" y="543"/>
                  </a:lnTo>
                  <a:lnTo>
                    <a:pt x="27" y="527"/>
                  </a:lnTo>
                  <a:lnTo>
                    <a:pt x="36" y="511"/>
                  </a:lnTo>
                  <a:lnTo>
                    <a:pt x="45" y="495"/>
                  </a:lnTo>
                  <a:lnTo>
                    <a:pt x="54" y="481"/>
                  </a:lnTo>
                  <a:lnTo>
                    <a:pt x="65" y="467"/>
                  </a:lnTo>
                  <a:lnTo>
                    <a:pt x="76" y="453"/>
                  </a:lnTo>
                  <a:lnTo>
                    <a:pt x="87" y="440"/>
                  </a:lnTo>
                  <a:lnTo>
                    <a:pt x="99" y="429"/>
                  </a:lnTo>
                  <a:lnTo>
                    <a:pt x="111" y="418"/>
                  </a:lnTo>
                  <a:lnTo>
                    <a:pt x="123" y="409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42" y="13"/>
                  </a:lnTo>
                  <a:lnTo>
                    <a:pt x="755" y="8"/>
                  </a:lnTo>
                  <a:lnTo>
                    <a:pt x="767" y="3"/>
                  </a:lnTo>
                  <a:lnTo>
                    <a:pt x="778" y="1"/>
                  </a:lnTo>
                  <a:lnTo>
                    <a:pt x="789" y="0"/>
                  </a:lnTo>
                  <a:lnTo>
                    <a:pt x="799" y="1"/>
                  </a:lnTo>
                  <a:lnTo>
                    <a:pt x="809" y="3"/>
                  </a:lnTo>
                  <a:lnTo>
                    <a:pt x="818" y="7"/>
                  </a:lnTo>
                  <a:lnTo>
                    <a:pt x="825" y="12"/>
                  </a:lnTo>
                  <a:lnTo>
                    <a:pt x="833" y="19"/>
                  </a:lnTo>
                  <a:lnTo>
                    <a:pt x="839" y="27"/>
                  </a:lnTo>
                  <a:lnTo>
                    <a:pt x="844" y="36"/>
                  </a:lnTo>
                  <a:lnTo>
                    <a:pt x="848" y="48"/>
                  </a:lnTo>
                  <a:lnTo>
                    <a:pt x="852" y="60"/>
                  </a:lnTo>
                  <a:lnTo>
                    <a:pt x="853" y="73"/>
                  </a:lnTo>
                  <a:lnTo>
                    <a:pt x="854" y="87"/>
                  </a:lnTo>
                  <a:lnTo>
                    <a:pt x="854" y="2309"/>
                  </a:lnTo>
                  <a:lnTo>
                    <a:pt x="854" y="2309"/>
                  </a:lnTo>
                  <a:lnTo>
                    <a:pt x="853" y="2325"/>
                  </a:lnTo>
                  <a:lnTo>
                    <a:pt x="852" y="2340"/>
                  </a:lnTo>
                  <a:lnTo>
                    <a:pt x="848" y="2357"/>
                  </a:lnTo>
                  <a:lnTo>
                    <a:pt x="844" y="2373"/>
                  </a:lnTo>
                  <a:lnTo>
                    <a:pt x="839" y="2390"/>
                  </a:lnTo>
                  <a:lnTo>
                    <a:pt x="833" y="2407"/>
                  </a:lnTo>
                  <a:lnTo>
                    <a:pt x="825" y="2422"/>
                  </a:lnTo>
                  <a:lnTo>
                    <a:pt x="818" y="2439"/>
                  </a:lnTo>
                  <a:lnTo>
                    <a:pt x="809" y="2454"/>
                  </a:lnTo>
                  <a:lnTo>
                    <a:pt x="799" y="2468"/>
                  </a:lnTo>
                  <a:lnTo>
                    <a:pt x="789" y="2483"/>
                  </a:lnTo>
                  <a:lnTo>
                    <a:pt x="778" y="2496"/>
                  </a:lnTo>
                  <a:lnTo>
                    <a:pt x="767" y="2509"/>
                  </a:lnTo>
                  <a:lnTo>
                    <a:pt x="755" y="2520"/>
                  </a:lnTo>
                  <a:lnTo>
                    <a:pt x="742" y="2532"/>
                  </a:lnTo>
                  <a:lnTo>
                    <a:pt x="730" y="2540"/>
                  </a:lnTo>
                  <a:lnTo>
                    <a:pt x="155" y="2907"/>
                  </a:lnTo>
                  <a:lnTo>
                    <a:pt x="155" y="2907"/>
                  </a:lnTo>
                  <a:lnTo>
                    <a:pt x="167" y="2923"/>
                  </a:lnTo>
                  <a:lnTo>
                    <a:pt x="180" y="2937"/>
                  </a:lnTo>
                  <a:lnTo>
                    <a:pt x="193" y="2950"/>
                  </a:lnTo>
                  <a:lnTo>
                    <a:pt x="209" y="2962"/>
                  </a:lnTo>
                  <a:lnTo>
                    <a:pt x="573" y="2728"/>
                  </a:lnTo>
                  <a:lnTo>
                    <a:pt x="1767" y="2728"/>
                  </a:lnTo>
                  <a:lnTo>
                    <a:pt x="1767" y="1365"/>
                  </a:lnTo>
                  <a:lnTo>
                    <a:pt x="1767" y="1365"/>
                  </a:lnTo>
                  <a:lnTo>
                    <a:pt x="1766" y="1355"/>
                  </a:lnTo>
                  <a:lnTo>
                    <a:pt x="1765" y="1345"/>
                  </a:lnTo>
                  <a:lnTo>
                    <a:pt x="1762" y="1335"/>
                  </a:lnTo>
                  <a:lnTo>
                    <a:pt x="1760" y="1325"/>
                  </a:lnTo>
                  <a:lnTo>
                    <a:pt x="1757" y="1317"/>
                  </a:lnTo>
                  <a:lnTo>
                    <a:pt x="1752" y="1308"/>
                  </a:lnTo>
                  <a:lnTo>
                    <a:pt x="1748" y="1299"/>
                  </a:lnTo>
                  <a:lnTo>
                    <a:pt x="1744" y="1292"/>
                  </a:lnTo>
                  <a:lnTo>
                    <a:pt x="1426" y="882"/>
                  </a:lnTo>
                  <a:lnTo>
                    <a:pt x="1426" y="882"/>
                  </a:lnTo>
                  <a:lnTo>
                    <a:pt x="1421" y="876"/>
                  </a:lnTo>
                  <a:lnTo>
                    <a:pt x="1414" y="869"/>
                  </a:lnTo>
                  <a:lnTo>
                    <a:pt x="1407" y="863"/>
                  </a:lnTo>
                  <a:lnTo>
                    <a:pt x="1399" y="859"/>
                  </a:lnTo>
                  <a:lnTo>
                    <a:pt x="1399" y="859"/>
                  </a:lnTo>
                  <a:lnTo>
                    <a:pt x="1404" y="869"/>
                  </a:lnTo>
                  <a:lnTo>
                    <a:pt x="1410" y="880"/>
                  </a:lnTo>
                  <a:lnTo>
                    <a:pt x="1413" y="891"/>
                  </a:lnTo>
                  <a:lnTo>
                    <a:pt x="1417" y="901"/>
                  </a:lnTo>
                  <a:lnTo>
                    <a:pt x="1419" y="912"/>
                  </a:lnTo>
                  <a:lnTo>
                    <a:pt x="1420" y="922"/>
                  </a:lnTo>
                  <a:lnTo>
                    <a:pt x="1421" y="943"/>
                  </a:lnTo>
                  <a:lnTo>
                    <a:pt x="1421" y="1312"/>
                  </a:lnTo>
                  <a:lnTo>
                    <a:pt x="1640" y="1312"/>
                  </a:lnTo>
                  <a:lnTo>
                    <a:pt x="1640" y="1312"/>
                  </a:lnTo>
                  <a:lnTo>
                    <a:pt x="1645" y="1312"/>
                  </a:lnTo>
                  <a:lnTo>
                    <a:pt x="1651" y="1314"/>
                  </a:lnTo>
                  <a:lnTo>
                    <a:pt x="1655" y="1317"/>
                  </a:lnTo>
                  <a:lnTo>
                    <a:pt x="1660" y="1320"/>
                  </a:lnTo>
                  <a:lnTo>
                    <a:pt x="1663" y="1324"/>
                  </a:lnTo>
                  <a:lnTo>
                    <a:pt x="1665" y="1329"/>
                  </a:lnTo>
                  <a:lnTo>
                    <a:pt x="1667" y="1334"/>
                  </a:lnTo>
                  <a:lnTo>
                    <a:pt x="1667" y="1340"/>
                  </a:lnTo>
                  <a:lnTo>
                    <a:pt x="1667" y="1340"/>
                  </a:lnTo>
                  <a:lnTo>
                    <a:pt x="1667" y="1345"/>
                  </a:lnTo>
                  <a:lnTo>
                    <a:pt x="1665" y="1351"/>
                  </a:lnTo>
                  <a:lnTo>
                    <a:pt x="1663" y="1355"/>
                  </a:lnTo>
                  <a:lnTo>
                    <a:pt x="1660" y="1360"/>
                  </a:lnTo>
                  <a:lnTo>
                    <a:pt x="1655" y="1363"/>
                  </a:lnTo>
                  <a:lnTo>
                    <a:pt x="1651" y="1365"/>
                  </a:lnTo>
                  <a:lnTo>
                    <a:pt x="1645" y="1366"/>
                  </a:lnTo>
                  <a:lnTo>
                    <a:pt x="1640" y="1367"/>
                  </a:lnTo>
                  <a:lnTo>
                    <a:pt x="1366" y="1367"/>
                  </a:lnTo>
                  <a:lnTo>
                    <a:pt x="1366" y="1340"/>
                  </a:lnTo>
                  <a:lnTo>
                    <a:pt x="1366" y="1340"/>
                  </a:lnTo>
                  <a:lnTo>
                    <a:pt x="1366" y="943"/>
                  </a:lnTo>
                  <a:lnTo>
                    <a:pt x="1366" y="943"/>
                  </a:lnTo>
                  <a:lnTo>
                    <a:pt x="1365" y="926"/>
                  </a:lnTo>
                  <a:lnTo>
                    <a:pt x="1363" y="918"/>
                  </a:lnTo>
                  <a:lnTo>
                    <a:pt x="1361" y="910"/>
                  </a:lnTo>
                  <a:lnTo>
                    <a:pt x="1359" y="902"/>
                  </a:lnTo>
                  <a:lnTo>
                    <a:pt x="1356" y="894"/>
                  </a:lnTo>
                  <a:lnTo>
                    <a:pt x="1351" y="888"/>
                  </a:lnTo>
                  <a:lnTo>
                    <a:pt x="1346" y="881"/>
                  </a:lnTo>
                  <a:lnTo>
                    <a:pt x="1346" y="881"/>
                  </a:lnTo>
                  <a:lnTo>
                    <a:pt x="1337" y="872"/>
                  </a:lnTo>
                  <a:lnTo>
                    <a:pt x="1325" y="864"/>
                  </a:lnTo>
                  <a:lnTo>
                    <a:pt x="1318" y="860"/>
                  </a:lnTo>
                  <a:lnTo>
                    <a:pt x="1310" y="858"/>
                  </a:lnTo>
                  <a:lnTo>
                    <a:pt x="1302" y="855"/>
                  </a:lnTo>
                  <a:lnTo>
                    <a:pt x="1292" y="852"/>
                  </a:lnTo>
                  <a:lnTo>
                    <a:pt x="926" y="852"/>
                  </a:lnTo>
                  <a:lnTo>
                    <a:pt x="926" y="531"/>
                  </a:lnTo>
                  <a:lnTo>
                    <a:pt x="1829" y="531"/>
                  </a:lnTo>
                  <a:lnTo>
                    <a:pt x="1829" y="531"/>
                  </a:lnTo>
                  <a:lnTo>
                    <a:pt x="1850" y="532"/>
                  </a:lnTo>
                  <a:lnTo>
                    <a:pt x="1871" y="535"/>
                  </a:lnTo>
                  <a:lnTo>
                    <a:pt x="1891" y="539"/>
                  </a:lnTo>
                  <a:lnTo>
                    <a:pt x="1909" y="547"/>
                  </a:lnTo>
                  <a:lnTo>
                    <a:pt x="1927" y="555"/>
                  </a:lnTo>
                  <a:lnTo>
                    <a:pt x="1944" y="566"/>
                  </a:lnTo>
                  <a:lnTo>
                    <a:pt x="1959" y="577"/>
                  </a:lnTo>
                  <a:lnTo>
                    <a:pt x="1975" y="590"/>
                  </a:lnTo>
                  <a:lnTo>
                    <a:pt x="1988" y="606"/>
                  </a:lnTo>
                  <a:lnTo>
                    <a:pt x="1999" y="621"/>
                  </a:lnTo>
                  <a:lnTo>
                    <a:pt x="2010" y="638"/>
                  </a:lnTo>
                  <a:lnTo>
                    <a:pt x="2019" y="656"/>
                  </a:lnTo>
                  <a:lnTo>
                    <a:pt x="2025" y="675"/>
                  </a:lnTo>
                  <a:lnTo>
                    <a:pt x="2030" y="694"/>
                  </a:lnTo>
                  <a:lnTo>
                    <a:pt x="2033" y="715"/>
                  </a:lnTo>
                  <a:lnTo>
                    <a:pt x="2034" y="736"/>
                  </a:lnTo>
                  <a:lnTo>
                    <a:pt x="2034" y="7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0" name="Symbol zastępczy tekstu 7">
            <a:extLst>
              <a:ext uri="{FF2B5EF4-FFF2-40B4-BE49-F238E27FC236}">
                <a16:creationId xmlns:a16="http://schemas.microsoft.com/office/drawing/2014/main" id="{A8590260-B4F1-4097-AEBA-B86206E849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wykształcenie: podstawowe, gimnazjalne: n=33, zasadnicze zawodowe: n=79, średnie: n=404, wyższe: n=483.</a:t>
            </a:r>
          </a:p>
        </p:txBody>
      </p:sp>
      <p:sp>
        <p:nvSpPr>
          <p:cNvPr id="81" name="Symbol zastępczy tekstu 7">
            <a:extLst>
              <a:ext uri="{FF2B5EF4-FFF2-40B4-BE49-F238E27FC236}">
                <a16:creationId xmlns:a16="http://schemas.microsoft.com/office/drawing/2014/main" id="{BB21E76C-06E1-484E-A55D-F40584F38DDD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6885F4D-535D-440F-BFB8-2A184627AD0B}"/>
              </a:ext>
            </a:extLst>
          </p:cNvPr>
          <p:cNvSpPr txBox="1"/>
          <p:nvPr/>
        </p:nvSpPr>
        <p:spPr>
          <a:xfrm>
            <a:off x="2430037" y="1715408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54%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1652035-6DC0-4FC7-85BB-256413E56F7E}"/>
              </a:ext>
            </a:extLst>
          </p:cNvPr>
          <p:cNvSpPr txBox="1"/>
          <p:nvPr/>
        </p:nvSpPr>
        <p:spPr>
          <a:xfrm>
            <a:off x="446539" y="3721615"/>
            <a:ext cx="5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45%</a:t>
            </a:r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A7C0060B-EAAC-4357-993C-2FC9E27A4C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8217" y="1719338"/>
            <a:ext cx="366217" cy="366217"/>
          </a:xfrm>
          <a:prstGeom prst="rect">
            <a:avLst/>
          </a:prstGeom>
        </p:spPr>
      </p:pic>
      <p:pic>
        <p:nvPicPr>
          <p:cNvPr id="38" name="Grafika 37">
            <a:extLst>
              <a:ext uri="{FF2B5EF4-FFF2-40B4-BE49-F238E27FC236}">
                <a16:creationId xmlns:a16="http://schemas.microsoft.com/office/drawing/2014/main" id="{CCB83C56-2553-4DDF-A4AC-6F86988A15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 flipV="1">
            <a:off x="492924" y="3441721"/>
            <a:ext cx="366217" cy="3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Wykres 29">
            <a:extLst>
              <a:ext uri="{FF2B5EF4-FFF2-40B4-BE49-F238E27FC236}">
                <a16:creationId xmlns:a16="http://schemas.microsoft.com/office/drawing/2014/main" id="{7252115A-59AB-45F0-AAEB-BB84C69442C0}"/>
              </a:ext>
            </a:extLst>
          </p:cNvPr>
          <p:cNvGraphicFramePr/>
          <p:nvPr/>
        </p:nvGraphicFramePr>
        <p:xfrm>
          <a:off x="-1384315" y="3880889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Wykres 33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878D77F6-7D82-4C45-9141-84A49CE6CBE7}"/>
              </a:ext>
            </a:extLst>
          </p:cNvPr>
          <p:cNvGraphicFramePr/>
          <p:nvPr/>
        </p:nvGraphicFramePr>
        <p:xfrm>
          <a:off x="414519" y="1798758"/>
          <a:ext cx="288232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Wykres 28" descr="Pomoc przy wypełnianiu wniosku o dofinansowanie w ramach programów&#10;&#10;Wykres kołowy przedstawiający czy respondent oczekuje wsparcia ze strony gminy w zakresie pomocy przy wypełnianiu wniosku o dofinansowanie (tak - 54%, nie, nie oczekuje wsparcia - 28%, nie, nie jestem zainteresowany korzystaniem z programów - 17%, nie wiem, trudno powiedzieć - 1%).">
            <a:extLst>
              <a:ext uri="{FF2B5EF4-FFF2-40B4-BE49-F238E27FC236}">
                <a16:creationId xmlns:a16="http://schemas.microsoft.com/office/drawing/2014/main" id="{A28BD24D-563E-413A-B58B-49F61C625B28}"/>
              </a:ext>
            </a:extLst>
          </p:cNvPr>
          <p:cNvGraphicFramePr/>
          <p:nvPr/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9. Czy oczekuje Pan(i) wsparcia ze strony gminy w zakresie pomocy przy wypełnianiu wniosku o dofinansowanie?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FFD0F08-DD43-43D1-9273-598204858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033" y="2699636"/>
            <a:ext cx="583036" cy="583036"/>
          </a:xfrm>
          <a:prstGeom prst="rect">
            <a:avLst/>
          </a:prstGeom>
        </p:spPr>
      </p:pic>
      <p:graphicFrame>
        <p:nvGraphicFramePr>
          <p:cNvPr id="48" name="Wykres 47">
            <a:extLst>
              <a:ext uri="{FF2B5EF4-FFF2-40B4-BE49-F238E27FC236}">
                <a16:creationId xmlns:a16="http://schemas.microsoft.com/office/drawing/2014/main" id="{1B6EF40A-A5F2-4539-ABAB-1FCCA43F3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404246"/>
              </p:ext>
            </p:extLst>
          </p:nvPr>
        </p:nvGraphicFramePr>
        <p:xfrm>
          <a:off x="3748943" y="1705881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D0D42C2A-F4AB-43CC-9372-EF0498F39D2C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2" name="Grupa 51">
            <a:extLst>
              <a:ext uri="{FF2B5EF4-FFF2-40B4-BE49-F238E27FC236}">
                <a16:creationId xmlns:a16="http://schemas.microsoft.com/office/drawing/2014/main" id="{CC8C7882-CFBF-4B01-94E9-A1FEBC874F74}"/>
              </a:ext>
            </a:extLst>
          </p:cNvPr>
          <p:cNvGrpSpPr/>
          <p:nvPr/>
        </p:nvGrpSpPr>
        <p:grpSpPr>
          <a:xfrm>
            <a:off x="8145787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BDAECF5E-D36D-4D1F-A5ED-B7BDCD62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1FA114A6-53A8-41C0-946E-E9F0C1257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AAE33EAB-45A4-4E6E-9A20-D3325EF68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2A1802E-8156-4DAC-A3CE-7E35BD86F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F2063B89-3195-4BA1-9DAE-7453604A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4935FA3A-64AE-420F-942A-CA53C3496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67" name="Wykres 66">
            <a:extLst>
              <a:ext uri="{FF2B5EF4-FFF2-40B4-BE49-F238E27FC236}">
                <a16:creationId xmlns:a16="http://schemas.microsoft.com/office/drawing/2014/main" id="{568C69A4-DB9A-4FEC-8F59-7C6C515A6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376331"/>
              </p:ext>
            </p:extLst>
          </p:nvPr>
        </p:nvGraphicFramePr>
        <p:xfrm>
          <a:off x="3842898" y="3426104"/>
          <a:ext cx="4377079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B74A3A72-B0F5-42F7-85B3-246CB95FB457}"/>
              </a:ext>
            </a:extLst>
          </p:cNvPr>
          <p:cNvSpPr/>
          <p:nvPr/>
        </p:nvSpPr>
        <p:spPr>
          <a:xfrm>
            <a:off x="4014875" y="3339786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526FFD6-435D-43E4-BD87-D7CCAD093BEF}"/>
              </a:ext>
            </a:extLst>
          </p:cNvPr>
          <p:cNvGrpSpPr/>
          <p:nvPr/>
        </p:nvGrpSpPr>
        <p:grpSpPr>
          <a:xfrm>
            <a:off x="8140684" y="3929868"/>
            <a:ext cx="396487" cy="444391"/>
            <a:chOff x="7779908" y="1845834"/>
            <a:chExt cx="284407" cy="318771"/>
          </a:xfrm>
        </p:grpSpPr>
        <p:sp>
          <p:nvSpPr>
            <p:cNvPr id="73" name="Freeform 84">
              <a:extLst>
                <a:ext uri="{FF2B5EF4-FFF2-40B4-BE49-F238E27FC236}">
                  <a16:creationId xmlns:a16="http://schemas.microsoft.com/office/drawing/2014/main" id="{F12B8FD6-005F-4CBE-8AC7-74A417A2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05" y="2121469"/>
              <a:ext cx="27783" cy="19009"/>
            </a:xfrm>
            <a:custGeom>
              <a:avLst/>
              <a:gdLst>
                <a:gd name="T0" fmla="*/ 119 w 265"/>
                <a:gd name="T1" fmla="*/ 177 h 184"/>
                <a:gd name="T2" fmla="*/ 119 w 265"/>
                <a:gd name="T3" fmla="*/ 177 h 184"/>
                <a:gd name="T4" fmla="*/ 122 w 265"/>
                <a:gd name="T5" fmla="*/ 180 h 184"/>
                <a:gd name="T6" fmla="*/ 125 w 265"/>
                <a:gd name="T7" fmla="*/ 182 h 184"/>
                <a:gd name="T8" fmla="*/ 129 w 265"/>
                <a:gd name="T9" fmla="*/ 184 h 184"/>
                <a:gd name="T10" fmla="*/ 133 w 265"/>
                <a:gd name="T11" fmla="*/ 184 h 184"/>
                <a:gd name="T12" fmla="*/ 136 w 265"/>
                <a:gd name="T13" fmla="*/ 184 h 184"/>
                <a:gd name="T14" fmla="*/ 140 w 265"/>
                <a:gd name="T15" fmla="*/ 182 h 184"/>
                <a:gd name="T16" fmla="*/ 144 w 265"/>
                <a:gd name="T17" fmla="*/ 180 h 184"/>
                <a:gd name="T18" fmla="*/ 146 w 265"/>
                <a:gd name="T19" fmla="*/ 177 h 184"/>
                <a:gd name="T20" fmla="*/ 265 w 265"/>
                <a:gd name="T21" fmla="*/ 0 h 184"/>
                <a:gd name="T22" fmla="*/ 0 w 265"/>
                <a:gd name="T23" fmla="*/ 0 h 184"/>
                <a:gd name="T24" fmla="*/ 119 w 265"/>
                <a:gd name="T25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84">
                  <a:moveTo>
                    <a:pt x="119" y="177"/>
                  </a:moveTo>
                  <a:lnTo>
                    <a:pt x="119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6" y="177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119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85">
              <a:extLst>
                <a:ext uri="{FF2B5EF4-FFF2-40B4-BE49-F238E27FC236}">
                  <a16:creationId xmlns:a16="http://schemas.microsoft.com/office/drawing/2014/main" id="{75BDCFCF-0750-4DF9-AC5A-1AF41475F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372" y="1929182"/>
              <a:ext cx="40943" cy="187168"/>
            </a:xfrm>
            <a:custGeom>
              <a:avLst/>
              <a:gdLst>
                <a:gd name="T0" fmla="*/ 356 w 395"/>
                <a:gd name="T1" fmla="*/ 283 h 1787"/>
                <a:gd name="T2" fmla="*/ 340 w 395"/>
                <a:gd name="T3" fmla="*/ 265 h 1787"/>
                <a:gd name="T4" fmla="*/ 321 w 395"/>
                <a:gd name="T5" fmla="*/ 247 h 1787"/>
                <a:gd name="T6" fmla="*/ 299 w 395"/>
                <a:gd name="T7" fmla="*/ 230 h 1787"/>
                <a:gd name="T8" fmla="*/ 273 w 395"/>
                <a:gd name="T9" fmla="*/ 216 h 1787"/>
                <a:gd name="T10" fmla="*/ 273 w 395"/>
                <a:gd name="T11" fmla="*/ 187 h 1787"/>
                <a:gd name="T12" fmla="*/ 263 w 395"/>
                <a:gd name="T13" fmla="*/ 173 h 1787"/>
                <a:gd name="T14" fmla="*/ 243 w 395"/>
                <a:gd name="T15" fmla="*/ 153 h 1787"/>
                <a:gd name="T16" fmla="*/ 213 w 395"/>
                <a:gd name="T17" fmla="*/ 132 h 1787"/>
                <a:gd name="T18" fmla="*/ 193 w 395"/>
                <a:gd name="T19" fmla="*/ 124 h 1787"/>
                <a:gd name="T20" fmla="*/ 193 w 395"/>
                <a:gd name="T21" fmla="*/ 57 h 1787"/>
                <a:gd name="T22" fmla="*/ 189 w 395"/>
                <a:gd name="T23" fmla="*/ 35 h 1787"/>
                <a:gd name="T24" fmla="*/ 177 w 395"/>
                <a:gd name="T25" fmla="*/ 17 h 1787"/>
                <a:gd name="T26" fmla="*/ 158 w 395"/>
                <a:gd name="T27" fmla="*/ 5 h 1787"/>
                <a:gd name="T28" fmla="*/ 136 w 395"/>
                <a:gd name="T29" fmla="*/ 0 h 1787"/>
                <a:gd name="T30" fmla="*/ 125 w 395"/>
                <a:gd name="T31" fmla="*/ 2 h 1787"/>
                <a:gd name="T32" fmla="*/ 104 w 395"/>
                <a:gd name="T33" fmla="*/ 9 h 1787"/>
                <a:gd name="T34" fmla="*/ 88 w 395"/>
                <a:gd name="T35" fmla="*/ 25 h 1787"/>
                <a:gd name="T36" fmla="*/ 81 w 395"/>
                <a:gd name="T37" fmla="*/ 46 h 1787"/>
                <a:gd name="T38" fmla="*/ 79 w 395"/>
                <a:gd name="T39" fmla="*/ 124 h 1787"/>
                <a:gd name="T40" fmla="*/ 69 w 395"/>
                <a:gd name="T41" fmla="*/ 129 h 1787"/>
                <a:gd name="T42" fmla="*/ 43 w 395"/>
                <a:gd name="T43" fmla="*/ 143 h 1787"/>
                <a:gd name="T44" fmla="*/ 19 w 395"/>
                <a:gd name="T45" fmla="*/ 164 h 1787"/>
                <a:gd name="T46" fmla="*/ 4 w 395"/>
                <a:gd name="T47" fmla="*/ 181 h 1787"/>
                <a:gd name="T48" fmla="*/ 0 w 395"/>
                <a:gd name="T49" fmla="*/ 1787 h 1787"/>
                <a:gd name="T50" fmla="*/ 273 w 395"/>
                <a:gd name="T51" fmla="*/ 1057 h 1787"/>
                <a:gd name="T52" fmla="*/ 278 w 395"/>
                <a:gd name="T53" fmla="*/ 1062 h 1787"/>
                <a:gd name="T54" fmla="*/ 290 w 395"/>
                <a:gd name="T55" fmla="*/ 1067 h 1787"/>
                <a:gd name="T56" fmla="*/ 298 w 395"/>
                <a:gd name="T57" fmla="*/ 1068 h 1787"/>
                <a:gd name="T58" fmla="*/ 302 w 395"/>
                <a:gd name="T59" fmla="*/ 1067 h 1787"/>
                <a:gd name="T60" fmla="*/ 321 w 395"/>
                <a:gd name="T61" fmla="*/ 1065 h 1787"/>
                <a:gd name="T62" fmla="*/ 339 w 395"/>
                <a:gd name="T63" fmla="*/ 1058 h 1787"/>
                <a:gd name="T64" fmla="*/ 355 w 395"/>
                <a:gd name="T65" fmla="*/ 1050 h 1787"/>
                <a:gd name="T66" fmla="*/ 369 w 395"/>
                <a:gd name="T67" fmla="*/ 1037 h 1787"/>
                <a:gd name="T68" fmla="*/ 380 w 395"/>
                <a:gd name="T69" fmla="*/ 1024 h 1787"/>
                <a:gd name="T70" fmla="*/ 389 w 395"/>
                <a:gd name="T71" fmla="*/ 1008 h 1787"/>
                <a:gd name="T72" fmla="*/ 394 w 395"/>
                <a:gd name="T73" fmla="*/ 990 h 1787"/>
                <a:gd name="T74" fmla="*/ 395 w 395"/>
                <a:gd name="T75" fmla="*/ 970 h 1787"/>
                <a:gd name="T76" fmla="*/ 395 w 395"/>
                <a:gd name="T77" fmla="*/ 406 h 1787"/>
                <a:gd name="T78" fmla="*/ 394 w 395"/>
                <a:gd name="T79" fmla="*/ 384 h 1787"/>
                <a:gd name="T80" fmla="*/ 389 w 395"/>
                <a:gd name="T81" fmla="*/ 354 h 1787"/>
                <a:gd name="T82" fmla="*/ 376 w 395"/>
                <a:gd name="T83" fmla="*/ 320 h 1787"/>
                <a:gd name="T84" fmla="*/ 356 w 395"/>
                <a:gd name="T85" fmla="*/ 283 h 1787"/>
                <a:gd name="T86" fmla="*/ 330 w 395"/>
                <a:gd name="T87" fmla="*/ 779 h 1787"/>
                <a:gd name="T88" fmla="*/ 330 w 395"/>
                <a:gd name="T89" fmla="*/ 788 h 1787"/>
                <a:gd name="T90" fmla="*/ 327 w 395"/>
                <a:gd name="T91" fmla="*/ 801 h 1787"/>
                <a:gd name="T92" fmla="*/ 319 w 395"/>
                <a:gd name="T93" fmla="*/ 810 h 1787"/>
                <a:gd name="T94" fmla="*/ 307 w 395"/>
                <a:gd name="T95" fmla="*/ 814 h 1787"/>
                <a:gd name="T96" fmla="*/ 298 w 395"/>
                <a:gd name="T97" fmla="*/ 815 h 1787"/>
                <a:gd name="T98" fmla="*/ 284 w 395"/>
                <a:gd name="T99" fmla="*/ 817 h 1787"/>
                <a:gd name="T100" fmla="*/ 273 w 395"/>
                <a:gd name="T101" fmla="*/ 826 h 1787"/>
                <a:gd name="T102" fmla="*/ 273 w 395"/>
                <a:gd name="T103" fmla="*/ 291 h 1787"/>
                <a:gd name="T104" fmla="*/ 289 w 395"/>
                <a:gd name="T105" fmla="*/ 306 h 1787"/>
                <a:gd name="T106" fmla="*/ 302 w 395"/>
                <a:gd name="T107" fmla="*/ 321 h 1787"/>
                <a:gd name="T108" fmla="*/ 310 w 395"/>
                <a:gd name="T109" fmla="*/ 334 h 1787"/>
                <a:gd name="T110" fmla="*/ 321 w 395"/>
                <a:gd name="T111" fmla="*/ 360 h 1787"/>
                <a:gd name="T112" fmla="*/ 328 w 395"/>
                <a:gd name="T113" fmla="*/ 383 h 1787"/>
                <a:gd name="T114" fmla="*/ 330 w 395"/>
                <a:gd name="T115" fmla="*/ 40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1787">
                  <a:moveTo>
                    <a:pt x="356" y="283"/>
                  </a:moveTo>
                  <a:lnTo>
                    <a:pt x="356" y="283"/>
                  </a:lnTo>
                  <a:lnTo>
                    <a:pt x="348" y="274"/>
                  </a:lnTo>
                  <a:lnTo>
                    <a:pt x="340" y="265"/>
                  </a:lnTo>
                  <a:lnTo>
                    <a:pt x="331" y="256"/>
                  </a:lnTo>
                  <a:lnTo>
                    <a:pt x="321" y="247"/>
                  </a:lnTo>
                  <a:lnTo>
                    <a:pt x="310" y="238"/>
                  </a:lnTo>
                  <a:lnTo>
                    <a:pt x="299" y="230"/>
                  </a:lnTo>
                  <a:lnTo>
                    <a:pt x="286" y="223"/>
                  </a:lnTo>
                  <a:lnTo>
                    <a:pt x="273" y="216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1"/>
                  </a:lnTo>
                  <a:lnTo>
                    <a:pt x="263" y="173"/>
                  </a:lnTo>
                  <a:lnTo>
                    <a:pt x="254" y="163"/>
                  </a:lnTo>
                  <a:lnTo>
                    <a:pt x="243" y="153"/>
                  </a:lnTo>
                  <a:lnTo>
                    <a:pt x="230" y="142"/>
                  </a:lnTo>
                  <a:lnTo>
                    <a:pt x="213" y="132"/>
                  </a:lnTo>
                  <a:lnTo>
                    <a:pt x="203" y="128"/>
                  </a:lnTo>
                  <a:lnTo>
                    <a:pt x="193" y="124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2" y="46"/>
                  </a:lnTo>
                  <a:lnTo>
                    <a:pt x="189" y="35"/>
                  </a:lnTo>
                  <a:lnTo>
                    <a:pt x="183" y="2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5"/>
                  </a:lnTo>
                  <a:lnTo>
                    <a:pt x="104" y="9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84" y="35"/>
                  </a:lnTo>
                  <a:lnTo>
                    <a:pt x="81" y="46"/>
                  </a:lnTo>
                  <a:lnTo>
                    <a:pt x="79" y="57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69" y="129"/>
                  </a:lnTo>
                  <a:lnTo>
                    <a:pt x="60" y="133"/>
                  </a:lnTo>
                  <a:lnTo>
                    <a:pt x="43" y="143"/>
                  </a:lnTo>
                  <a:lnTo>
                    <a:pt x="30" y="153"/>
                  </a:lnTo>
                  <a:lnTo>
                    <a:pt x="19" y="164"/>
                  </a:lnTo>
                  <a:lnTo>
                    <a:pt x="11" y="173"/>
                  </a:lnTo>
                  <a:lnTo>
                    <a:pt x="4" y="181"/>
                  </a:lnTo>
                  <a:lnTo>
                    <a:pt x="0" y="187"/>
                  </a:lnTo>
                  <a:lnTo>
                    <a:pt x="0" y="1787"/>
                  </a:lnTo>
                  <a:lnTo>
                    <a:pt x="273" y="178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78" y="1062"/>
                  </a:lnTo>
                  <a:lnTo>
                    <a:pt x="284" y="1065"/>
                  </a:lnTo>
                  <a:lnTo>
                    <a:pt x="290" y="1067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11" y="1067"/>
                  </a:lnTo>
                  <a:lnTo>
                    <a:pt x="321" y="1065"/>
                  </a:lnTo>
                  <a:lnTo>
                    <a:pt x="330" y="1063"/>
                  </a:lnTo>
                  <a:lnTo>
                    <a:pt x="339" y="1058"/>
                  </a:lnTo>
                  <a:lnTo>
                    <a:pt x="347" y="1055"/>
                  </a:lnTo>
                  <a:lnTo>
                    <a:pt x="355" y="1050"/>
                  </a:lnTo>
                  <a:lnTo>
                    <a:pt x="362" y="1044"/>
                  </a:lnTo>
                  <a:lnTo>
                    <a:pt x="369" y="1037"/>
                  </a:lnTo>
                  <a:lnTo>
                    <a:pt x="374" y="1031"/>
                  </a:lnTo>
                  <a:lnTo>
                    <a:pt x="380" y="1024"/>
                  </a:lnTo>
                  <a:lnTo>
                    <a:pt x="384" y="1015"/>
                  </a:lnTo>
                  <a:lnTo>
                    <a:pt x="389" y="1008"/>
                  </a:lnTo>
                  <a:lnTo>
                    <a:pt x="392" y="999"/>
                  </a:lnTo>
                  <a:lnTo>
                    <a:pt x="394" y="990"/>
                  </a:lnTo>
                  <a:lnTo>
                    <a:pt x="395" y="980"/>
                  </a:lnTo>
                  <a:lnTo>
                    <a:pt x="395" y="970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396"/>
                  </a:lnTo>
                  <a:lnTo>
                    <a:pt x="394" y="384"/>
                  </a:lnTo>
                  <a:lnTo>
                    <a:pt x="392" y="370"/>
                  </a:lnTo>
                  <a:lnTo>
                    <a:pt x="389" y="354"/>
                  </a:lnTo>
                  <a:lnTo>
                    <a:pt x="383" y="338"/>
                  </a:lnTo>
                  <a:lnTo>
                    <a:pt x="376" y="320"/>
                  </a:lnTo>
                  <a:lnTo>
                    <a:pt x="367" y="302"/>
                  </a:lnTo>
                  <a:lnTo>
                    <a:pt x="356" y="283"/>
                  </a:lnTo>
                  <a:lnTo>
                    <a:pt x="356" y="283"/>
                  </a:lnTo>
                  <a:close/>
                  <a:moveTo>
                    <a:pt x="330" y="779"/>
                  </a:moveTo>
                  <a:lnTo>
                    <a:pt x="330" y="779"/>
                  </a:lnTo>
                  <a:lnTo>
                    <a:pt x="330" y="788"/>
                  </a:lnTo>
                  <a:lnTo>
                    <a:pt x="328" y="794"/>
                  </a:lnTo>
                  <a:lnTo>
                    <a:pt x="327" y="801"/>
                  </a:lnTo>
                  <a:lnTo>
                    <a:pt x="324" y="805"/>
                  </a:lnTo>
                  <a:lnTo>
                    <a:pt x="319" y="810"/>
                  </a:lnTo>
                  <a:lnTo>
                    <a:pt x="314" y="812"/>
                  </a:lnTo>
                  <a:lnTo>
                    <a:pt x="307" y="814"/>
                  </a:lnTo>
                  <a:lnTo>
                    <a:pt x="298" y="815"/>
                  </a:lnTo>
                  <a:lnTo>
                    <a:pt x="298" y="815"/>
                  </a:lnTo>
                  <a:lnTo>
                    <a:pt x="290" y="815"/>
                  </a:lnTo>
                  <a:lnTo>
                    <a:pt x="284" y="817"/>
                  </a:lnTo>
                  <a:lnTo>
                    <a:pt x="278" y="821"/>
                  </a:lnTo>
                  <a:lnTo>
                    <a:pt x="273" y="826"/>
                  </a:lnTo>
                  <a:lnTo>
                    <a:pt x="273" y="291"/>
                  </a:lnTo>
                  <a:lnTo>
                    <a:pt x="273" y="291"/>
                  </a:lnTo>
                  <a:lnTo>
                    <a:pt x="282" y="299"/>
                  </a:lnTo>
                  <a:lnTo>
                    <a:pt x="289" y="306"/>
                  </a:lnTo>
                  <a:lnTo>
                    <a:pt x="296" y="313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10" y="334"/>
                  </a:lnTo>
                  <a:lnTo>
                    <a:pt x="317" y="346"/>
                  </a:lnTo>
                  <a:lnTo>
                    <a:pt x="321" y="360"/>
                  </a:lnTo>
                  <a:lnTo>
                    <a:pt x="325" y="372"/>
                  </a:lnTo>
                  <a:lnTo>
                    <a:pt x="328" y="383"/>
                  </a:lnTo>
                  <a:lnTo>
                    <a:pt x="329" y="393"/>
                  </a:lnTo>
                  <a:lnTo>
                    <a:pt x="330" y="406"/>
                  </a:lnTo>
                  <a:lnTo>
                    <a:pt x="330" y="7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86">
              <a:extLst>
                <a:ext uri="{FF2B5EF4-FFF2-40B4-BE49-F238E27FC236}">
                  <a16:creationId xmlns:a16="http://schemas.microsoft.com/office/drawing/2014/main" id="{A715727E-21B1-4DC3-855D-9C0D0EAA7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1989135"/>
              <a:ext cx="13160" cy="5118"/>
            </a:xfrm>
            <a:custGeom>
              <a:avLst/>
              <a:gdLst>
                <a:gd name="T0" fmla="*/ 0 w 124"/>
                <a:gd name="T1" fmla="*/ 50 h 50"/>
                <a:gd name="T2" fmla="*/ 98 w 124"/>
                <a:gd name="T3" fmla="*/ 50 h 50"/>
                <a:gd name="T4" fmla="*/ 98 w 124"/>
                <a:gd name="T5" fmla="*/ 50 h 50"/>
                <a:gd name="T6" fmla="*/ 104 w 124"/>
                <a:gd name="T7" fmla="*/ 50 h 50"/>
                <a:gd name="T8" fmla="*/ 108 w 124"/>
                <a:gd name="T9" fmla="*/ 47 h 50"/>
                <a:gd name="T10" fmla="*/ 113 w 124"/>
                <a:gd name="T11" fmla="*/ 45 h 50"/>
                <a:gd name="T12" fmla="*/ 116 w 124"/>
                <a:gd name="T13" fmla="*/ 42 h 50"/>
                <a:gd name="T14" fmla="*/ 119 w 124"/>
                <a:gd name="T15" fmla="*/ 38 h 50"/>
                <a:gd name="T16" fmla="*/ 121 w 124"/>
                <a:gd name="T17" fmla="*/ 34 h 50"/>
                <a:gd name="T18" fmla="*/ 122 w 124"/>
                <a:gd name="T19" fmla="*/ 30 h 50"/>
                <a:gd name="T20" fmla="*/ 124 w 124"/>
                <a:gd name="T21" fmla="*/ 24 h 50"/>
                <a:gd name="T22" fmla="*/ 124 w 124"/>
                <a:gd name="T23" fmla="*/ 24 h 50"/>
                <a:gd name="T24" fmla="*/ 122 w 124"/>
                <a:gd name="T25" fmla="*/ 20 h 50"/>
                <a:gd name="T26" fmla="*/ 121 w 124"/>
                <a:gd name="T27" fmla="*/ 15 h 50"/>
                <a:gd name="T28" fmla="*/ 119 w 124"/>
                <a:gd name="T29" fmla="*/ 11 h 50"/>
                <a:gd name="T30" fmla="*/ 116 w 124"/>
                <a:gd name="T31" fmla="*/ 6 h 50"/>
                <a:gd name="T32" fmla="*/ 113 w 124"/>
                <a:gd name="T33" fmla="*/ 4 h 50"/>
                <a:gd name="T34" fmla="*/ 108 w 124"/>
                <a:gd name="T35" fmla="*/ 2 h 50"/>
                <a:gd name="T36" fmla="*/ 104 w 124"/>
                <a:gd name="T37" fmla="*/ 0 h 50"/>
                <a:gd name="T38" fmla="*/ 98 w 124"/>
                <a:gd name="T39" fmla="*/ 0 h 50"/>
                <a:gd name="T40" fmla="*/ 0 w 124"/>
                <a:gd name="T41" fmla="*/ 0 h 50"/>
                <a:gd name="T42" fmla="*/ 0 w 124"/>
                <a:gd name="T4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50">
                  <a:moveTo>
                    <a:pt x="0" y="50"/>
                  </a:moveTo>
                  <a:lnTo>
                    <a:pt x="98" y="50"/>
                  </a:lnTo>
                  <a:lnTo>
                    <a:pt x="98" y="50"/>
                  </a:lnTo>
                  <a:lnTo>
                    <a:pt x="104" y="50"/>
                  </a:lnTo>
                  <a:lnTo>
                    <a:pt x="108" y="47"/>
                  </a:lnTo>
                  <a:lnTo>
                    <a:pt x="113" y="45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0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87">
              <a:extLst>
                <a:ext uri="{FF2B5EF4-FFF2-40B4-BE49-F238E27FC236}">
                  <a16:creationId xmlns:a16="http://schemas.microsoft.com/office/drawing/2014/main" id="{15797F3B-B2C7-4683-8F44-7BDBF9430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16918"/>
              <a:ext cx="61415" cy="9505"/>
            </a:xfrm>
            <a:custGeom>
              <a:avLst/>
              <a:gdLst>
                <a:gd name="T0" fmla="*/ 0 w 592"/>
                <a:gd name="T1" fmla="*/ 93 h 93"/>
                <a:gd name="T2" fmla="*/ 546 w 592"/>
                <a:gd name="T3" fmla="*/ 93 h 93"/>
                <a:gd name="T4" fmla="*/ 546 w 592"/>
                <a:gd name="T5" fmla="*/ 93 h 93"/>
                <a:gd name="T6" fmla="*/ 556 w 592"/>
                <a:gd name="T7" fmla="*/ 93 h 93"/>
                <a:gd name="T8" fmla="*/ 565 w 592"/>
                <a:gd name="T9" fmla="*/ 90 h 93"/>
                <a:gd name="T10" fmla="*/ 572 w 592"/>
                <a:gd name="T11" fmla="*/ 86 h 93"/>
                <a:gd name="T12" fmla="*/ 579 w 592"/>
                <a:gd name="T13" fmla="*/ 80 h 93"/>
                <a:gd name="T14" fmla="*/ 584 w 592"/>
                <a:gd name="T15" fmla="*/ 73 h 93"/>
                <a:gd name="T16" fmla="*/ 589 w 592"/>
                <a:gd name="T17" fmla="*/ 66 h 93"/>
                <a:gd name="T18" fmla="*/ 592 w 592"/>
                <a:gd name="T19" fmla="*/ 57 h 93"/>
                <a:gd name="T20" fmla="*/ 592 w 592"/>
                <a:gd name="T21" fmla="*/ 47 h 93"/>
                <a:gd name="T22" fmla="*/ 592 w 592"/>
                <a:gd name="T23" fmla="*/ 47 h 93"/>
                <a:gd name="T24" fmla="*/ 592 w 592"/>
                <a:gd name="T25" fmla="*/ 38 h 93"/>
                <a:gd name="T26" fmla="*/ 589 w 592"/>
                <a:gd name="T27" fmla="*/ 29 h 93"/>
                <a:gd name="T28" fmla="*/ 584 w 592"/>
                <a:gd name="T29" fmla="*/ 21 h 93"/>
                <a:gd name="T30" fmla="*/ 579 w 592"/>
                <a:gd name="T31" fmla="*/ 15 h 93"/>
                <a:gd name="T32" fmla="*/ 572 w 592"/>
                <a:gd name="T33" fmla="*/ 8 h 93"/>
                <a:gd name="T34" fmla="*/ 565 w 592"/>
                <a:gd name="T35" fmla="*/ 5 h 93"/>
                <a:gd name="T36" fmla="*/ 556 w 592"/>
                <a:gd name="T37" fmla="*/ 2 h 93"/>
                <a:gd name="T38" fmla="*/ 546 w 592"/>
                <a:gd name="T39" fmla="*/ 0 h 93"/>
                <a:gd name="T40" fmla="*/ 0 w 592"/>
                <a:gd name="T41" fmla="*/ 0 h 93"/>
                <a:gd name="T42" fmla="*/ 0 w 592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2" h="93">
                  <a:moveTo>
                    <a:pt x="0" y="93"/>
                  </a:moveTo>
                  <a:lnTo>
                    <a:pt x="546" y="93"/>
                  </a:lnTo>
                  <a:lnTo>
                    <a:pt x="546" y="93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6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6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8"/>
                  </a:lnTo>
                  <a:lnTo>
                    <a:pt x="565" y="5"/>
                  </a:lnTo>
                  <a:lnTo>
                    <a:pt x="556" y="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B4ECF73F-9B28-47A5-BBC1-D5EE5581A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77601"/>
              <a:ext cx="41674" cy="10236"/>
            </a:xfrm>
            <a:custGeom>
              <a:avLst/>
              <a:gdLst>
                <a:gd name="T0" fmla="*/ 352 w 399"/>
                <a:gd name="T1" fmla="*/ 0 h 94"/>
                <a:gd name="T2" fmla="*/ 0 w 399"/>
                <a:gd name="T3" fmla="*/ 0 h 94"/>
                <a:gd name="T4" fmla="*/ 0 w 399"/>
                <a:gd name="T5" fmla="*/ 94 h 94"/>
                <a:gd name="T6" fmla="*/ 352 w 399"/>
                <a:gd name="T7" fmla="*/ 94 h 94"/>
                <a:gd name="T8" fmla="*/ 352 w 399"/>
                <a:gd name="T9" fmla="*/ 94 h 94"/>
                <a:gd name="T10" fmla="*/ 362 w 399"/>
                <a:gd name="T11" fmla="*/ 93 h 94"/>
                <a:gd name="T12" fmla="*/ 371 w 399"/>
                <a:gd name="T13" fmla="*/ 89 h 94"/>
                <a:gd name="T14" fmla="*/ 379 w 399"/>
                <a:gd name="T15" fmla="*/ 85 h 94"/>
                <a:gd name="T16" fmla="*/ 386 w 399"/>
                <a:gd name="T17" fmla="*/ 79 h 94"/>
                <a:gd name="T18" fmla="*/ 391 w 399"/>
                <a:gd name="T19" fmla="*/ 73 h 94"/>
                <a:gd name="T20" fmla="*/ 395 w 399"/>
                <a:gd name="T21" fmla="*/ 65 h 94"/>
                <a:gd name="T22" fmla="*/ 399 w 399"/>
                <a:gd name="T23" fmla="*/ 56 h 94"/>
                <a:gd name="T24" fmla="*/ 399 w 399"/>
                <a:gd name="T25" fmla="*/ 46 h 94"/>
                <a:gd name="T26" fmla="*/ 399 w 399"/>
                <a:gd name="T27" fmla="*/ 46 h 94"/>
                <a:gd name="T28" fmla="*/ 399 w 399"/>
                <a:gd name="T29" fmla="*/ 37 h 94"/>
                <a:gd name="T30" fmla="*/ 395 w 399"/>
                <a:gd name="T31" fmla="*/ 29 h 94"/>
                <a:gd name="T32" fmla="*/ 391 w 399"/>
                <a:gd name="T33" fmla="*/ 21 h 94"/>
                <a:gd name="T34" fmla="*/ 386 w 399"/>
                <a:gd name="T35" fmla="*/ 14 h 94"/>
                <a:gd name="T36" fmla="*/ 379 w 399"/>
                <a:gd name="T37" fmla="*/ 9 h 94"/>
                <a:gd name="T38" fmla="*/ 371 w 399"/>
                <a:gd name="T39" fmla="*/ 4 h 94"/>
                <a:gd name="T40" fmla="*/ 362 w 399"/>
                <a:gd name="T41" fmla="*/ 1 h 94"/>
                <a:gd name="T42" fmla="*/ 352 w 399"/>
                <a:gd name="T43" fmla="*/ 0 h 94"/>
                <a:gd name="T44" fmla="*/ 352 w 399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94">
                  <a:moveTo>
                    <a:pt x="35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62" y="93"/>
                  </a:lnTo>
                  <a:lnTo>
                    <a:pt x="371" y="89"/>
                  </a:lnTo>
                  <a:lnTo>
                    <a:pt x="379" y="85"/>
                  </a:lnTo>
                  <a:lnTo>
                    <a:pt x="386" y="79"/>
                  </a:lnTo>
                  <a:lnTo>
                    <a:pt x="391" y="73"/>
                  </a:lnTo>
                  <a:lnTo>
                    <a:pt x="395" y="65"/>
                  </a:lnTo>
                  <a:lnTo>
                    <a:pt x="399" y="56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99" y="37"/>
                  </a:lnTo>
                  <a:lnTo>
                    <a:pt x="395" y="29"/>
                  </a:lnTo>
                  <a:lnTo>
                    <a:pt x="391" y="21"/>
                  </a:lnTo>
                  <a:lnTo>
                    <a:pt x="386" y="14"/>
                  </a:lnTo>
                  <a:lnTo>
                    <a:pt x="379" y="9"/>
                  </a:lnTo>
                  <a:lnTo>
                    <a:pt x="371" y="4"/>
                  </a:lnTo>
                  <a:lnTo>
                    <a:pt x="36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89">
              <a:extLst>
                <a:ext uri="{FF2B5EF4-FFF2-40B4-BE49-F238E27FC236}">
                  <a16:creationId xmlns:a16="http://schemas.microsoft.com/office/drawing/2014/main" id="{D7806511-03B6-4B70-8FCF-9ACFA446D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47625"/>
              <a:ext cx="61415" cy="9505"/>
            </a:xfrm>
            <a:custGeom>
              <a:avLst/>
              <a:gdLst>
                <a:gd name="T0" fmla="*/ 546 w 592"/>
                <a:gd name="T1" fmla="*/ 0 h 94"/>
                <a:gd name="T2" fmla="*/ 0 w 592"/>
                <a:gd name="T3" fmla="*/ 0 h 94"/>
                <a:gd name="T4" fmla="*/ 0 w 592"/>
                <a:gd name="T5" fmla="*/ 94 h 94"/>
                <a:gd name="T6" fmla="*/ 546 w 592"/>
                <a:gd name="T7" fmla="*/ 94 h 94"/>
                <a:gd name="T8" fmla="*/ 546 w 592"/>
                <a:gd name="T9" fmla="*/ 94 h 94"/>
                <a:gd name="T10" fmla="*/ 556 w 592"/>
                <a:gd name="T11" fmla="*/ 93 h 94"/>
                <a:gd name="T12" fmla="*/ 565 w 592"/>
                <a:gd name="T13" fmla="*/ 90 h 94"/>
                <a:gd name="T14" fmla="*/ 572 w 592"/>
                <a:gd name="T15" fmla="*/ 85 h 94"/>
                <a:gd name="T16" fmla="*/ 579 w 592"/>
                <a:gd name="T17" fmla="*/ 80 h 94"/>
                <a:gd name="T18" fmla="*/ 584 w 592"/>
                <a:gd name="T19" fmla="*/ 73 h 94"/>
                <a:gd name="T20" fmla="*/ 589 w 592"/>
                <a:gd name="T21" fmla="*/ 65 h 94"/>
                <a:gd name="T22" fmla="*/ 592 w 592"/>
                <a:gd name="T23" fmla="*/ 57 h 94"/>
                <a:gd name="T24" fmla="*/ 592 w 592"/>
                <a:gd name="T25" fmla="*/ 48 h 94"/>
                <a:gd name="T26" fmla="*/ 592 w 592"/>
                <a:gd name="T27" fmla="*/ 48 h 94"/>
                <a:gd name="T28" fmla="*/ 592 w 592"/>
                <a:gd name="T29" fmla="*/ 38 h 94"/>
                <a:gd name="T30" fmla="*/ 589 w 592"/>
                <a:gd name="T31" fmla="*/ 29 h 94"/>
                <a:gd name="T32" fmla="*/ 584 w 592"/>
                <a:gd name="T33" fmla="*/ 21 h 94"/>
                <a:gd name="T34" fmla="*/ 579 w 592"/>
                <a:gd name="T35" fmla="*/ 15 h 94"/>
                <a:gd name="T36" fmla="*/ 572 w 592"/>
                <a:gd name="T37" fmla="*/ 9 h 94"/>
                <a:gd name="T38" fmla="*/ 565 w 592"/>
                <a:gd name="T39" fmla="*/ 5 h 94"/>
                <a:gd name="T40" fmla="*/ 556 w 592"/>
                <a:gd name="T41" fmla="*/ 1 h 94"/>
                <a:gd name="T42" fmla="*/ 546 w 592"/>
                <a:gd name="T43" fmla="*/ 0 h 94"/>
                <a:gd name="T44" fmla="*/ 546 w 592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94">
                  <a:moveTo>
                    <a:pt x="54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546" y="94"/>
                  </a:lnTo>
                  <a:lnTo>
                    <a:pt x="546" y="94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5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5"/>
                  </a:lnTo>
                  <a:lnTo>
                    <a:pt x="592" y="57"/>
                  </a:lnTo>
                  <a:lnTo>
                    <a:pt x="592" y="48"/>
                  </a:lnTo>
                  <a:lnTo>
                    <a:pt x="592" y="48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9"/>
                  </a:lnTo>
                  <a:lnTo>
                    <a:pt x="565" y="5"/>
                  </a:lnTo>
                  <a:lnTo>
                    <a:pt x="556" y="1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2FDEEE5-D2A4-41E0-9F66-79E63B9A3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08" y="1845834"/>
              <a:ext cx="212026" cy="318771"/>
            </a:xfrm>
            <a:custGeom>
              <a:avLst/>
              <a:gdLst>
                <a:gd name="T0" fmla="*/ 2034 w 2034"/>
                <a:gd name="T1" fmla="*/ 2844 h 3050"/>
                <a:gd name="T2" fmla="*/ 2025 w 2034"/>
                <a:gd name="T3" fmla="*/ 2905 h 3050"/>
                <a:gd name="T4" fmla="*/ 1999 w 2034"/>
                <a:gd name="T5" fmla="*/ 2959 h 3050"/>
                <a:gd name="T6" fmla="*/ 1959 w 2034"/>
                <a:gd name="T7" fmla="*/ 3002 h 3050"/>
                <a:gd name="T8" fmla="*/ 1909 w 2034"/>
                <a:gd name="T9" fmla="*/ 3033 h 3050"/>
                <a:gd name="T10" fmla="*/ 1850 w 2034"/>
                <a:gd name="T11" fmla="*/ 3049 h 3050"/>
                <a:gd name="T12" fmla="*/ 204 w 2034"/>
                <a:gd name="T13" fmla="*/ 3050 h 3050"/>
                <a:gd name="T14" fmla="*/ 143 w 2034"/>
                <a:gd name="T15" fmla="*/ 3040 h 3050"/>
                <a:gd name="T16" fmla="*/ 89 w 2034"/>
                <a:gd name="T17" fmla="*/ 3015 h 3050"/>
                <a:gd name="T18" fmla="*/ 46 w 2034"/>
                <a:gd name="T19" fmla="*/ 2975 h 3050"/>
                <a:gd name="T20" fmla="*/ 15 w 2034"/>
                <a:gd name="T21" fmla="*/ 2924 h 3050"/>
                <a:gd name="T22" fmla="*/ 1 w 2034"/>
                <a:gd name="T23" fmla="*/ 2865 h 3050"/>
                <a:gd name="T24" fmla="*/ 0 w 2034"/>
                <a:gd name="T25" fmla="*/ 640 h 3050"/>
                <a:gd name="T26" fmla="*/ 5 w 2034"/>
                <a:gd name="T27" fmla="*/ 593 h 3050"/>
                <a:gd name="T28" fmla="*/ 21 w 2034"/>
                <a:gd name="T29" fmla="*/ 543 h 3050"/>
                <a:gd name="T30" fmla="*/ 45 w 2034"/>
                <a:gd name="T31" fmla="*/ 495 h 3050"/>
                <a:gd name="T32" fmla="*/ 76 w 2034"/>
                <a:gd name="T33" fmla="*/ 453 h 3050"/>
                <a:gd name="T34" fmla="*/ 111 w 2034"/>
                <a:gd name="T35" fmla="*/ 418 h 3050"/>
                <a:gd name="T36" fmla="*/ 730 w 2034"/>
                <a:gd name="T37" fmla="*/ 21 h 3050"/>
                <a:gd name="T38" fmla="*/ 767 w 2034"/>
                <a:gd name="T39" fmla="*/ 3 h 3050"/>
                <a:gd name="T40" fmla="*/ 799 w 2034"/>
                <a:gd name="T41" fmla="*/ 1 h 3050"/>
                <a:gd name="T42" fmla="*/ 825 w 2034"/>
                <a:gd name="T43" fmla="*/ 12 h 3050"/>
                <a:gd name="T44" fmla="*/ 844 w 2034"/>
                <a:gd name="T45" fmla="*/ 36 h 3050"/>
                <a:gd name="T46" fmla="*/ 853 w 2034"/>
                <a:gd name="T47" fmla="*/ 73 h 3050"/>
                <a:gd name="T48" fmla="*/ 854 w 2034"/>
                <a:gd name="T49" fmla="*/ 2309 h 3050"/>
                <a:gd name="T50" fmla="*/ 848 w 2034"/>
                <a:gd name="T51" fmla="*/ 2357 h 3050"/>
                <a:gd name="T52" fmla="*/ 833 w 2034"/>
                <a:gd name="T53" fmla="*/ 2407 h 3050"/>
                <a:gd name="T54" fmla="*/ 809 w 2034"/>
                <a:gd name="T55" fmla="*/ 2454 h 3050"/>
                <a:gd name="T56" fmla="*/ 778 w 2034"/>
                <a:gd name="T57" fmla="*/ 2496 h 3050"/>
                <a:gd name="T58" fmla="*/ 742 w 2034"/>
                <a:gd name="T59" fmla="*/ 2532 h 3050"/>
                <a:gd name="T60" fmla="*/ 155 w 2034"/>
                <a:gd name="T61" fmla="*/ 2907 h 3050"/>
                <a:gd name="T62" fmla="*/ 193 w 2034"/>
                <a:gd name="T63" fmla="*/ 2950 h 3050"/>
                <a:gd name="T64" fmla="*/ 1767 w 2034"/>
                <a:gd name="T65" fmla="*/ 2728 h 3050"/>
                <a:gd name="T66" fmla="*/ 1766 w 2034"/>
                <a:gd name="T67" fmla="*/ 1355 h 3050"/>
                <a:gd name="T68" fmla="*/ 1760 w 2034"/>
                <a:gd name="T69" fmla="*/ 1325 h 3050"/>
                <a:gd name="T70" fmla="*/ 1748 w 2034"/>
                <a:gd name="T71" fmla="*/ 1299 h 3050"/>
                <a:gd name="T72" fmla="*/ 1426 w 2034"/>
                <a:gd name="T73" fmla="*/ 882 h 3050"/>
                <a:gd name="T74" fmla="*/ 1407 w 2034"/>
                <a:gd name="T75" fmla="*/ 863 h 3050"/>
                <a:gd name="T76" fmla="*/ 1404 w 2034"/>
                <a:gd name="T77" fmla="*/ 869 h 3050"/>
                <a:gd name="T78" fmla="*/ 1417 w 2034"/>
                <a:gd name="T79" fmla="*/ 901 h 3050"/>
                <a:gd name="T80" fmla="*/ 1421 w 2034"/>
                <a:gd name="T81" fmla="*/ 943 h 3050"/>
                <a:gd name="T82" fmla="*/ 1640 w 2034"/>
                <a:gd name="T83" fmla="*/ 1312 h 3050"/>
                <a:gd name="T84" fmla="*/ 1655 w 2034"/>
                <a:gd name="T85" fmla="*/ 1317 h 3050"/>
                <a:gd name="T86" fmla="*/ 1665 w 2034"/>
                <a:gd name="T87" fmla="*/ 1329 h 3050"/>
                <a:gd name="T88" fmla="*/ 1667 w 2034"/>
                <a:gd name="T89" fmla="*/ 1340 h 3050"/>
                <a:gd name="T90" fmla="*/ 1663 w 2034"/>
                <a:gd name="T91" fmla="*/ 1355 h 3050"/>
                <a:gd name="T92" fmla="*/ 1651 w 2034"/>
                <a:gd name="T93" fmla="*/ 1365 h 3050"/>
                <a:gd name="T94" fmla="*/ 1366 w 2034"/>
                <a:gd name="T95" fmla="*/ 1367 h 3050"/>
                <a:gd name="T96" fmla="*/ 1366 w 2034"/>
                <a:gd name="T97" fmla="*/ 943 h 3050"/>
                <a:gd name="T98" fmla="*/ 1363 w 2034"/>
                <a:gd name="T99" fmla="*/ 918 h 3050"/>
                <a:gd name="T100" fmla="*/ 1356 w 2034"/>
                <a:gd name="T101" fmla="*/ 894 h 3050"/>
                <a:gd name="T102" fmla="*/ 1346 w 2034"/>
                <a:gd name="T103" fmla="*/ 881 h 3050"/>
                <a:gd name="T104" fmla="*/ 1318 w 2034"/>
                <a:gd name="T105" fmla="*/ 860 h 3050"/>
                <a:gd name="T106" fmla="*/ 1292 w 2034"/>
                <a:gd name="T107" fmla="*/ 852 h 3050"/>
                <a:gd name="T108" fmla="*/ 1829 w 2034"/>
                <a:gd name="T109" fmla="*/ 531 h 3050"/>
                <a:gd name="T110" fmla="*/ 1871 w 2034"/>
                <a:gd name="T111" fmla="*/ 535 h 3050"/>
                <a:gd name="T112" fmla="*/ 1927 w 2034"/>
                <a:gd name="T113" fmla="*/ 555 h 3050"/>
                <a:gd name="T114" fmla="*/ 1975 w 2034"/>
                <a:gd name="T115" fmla="*/ 590 h 3050"/>
                <a:gd name="T116" fmla="*/ 2010 w 2034"/>
                <a:gd name="T117" fmla="*/ 638 h 3050"/>
                <a:gd name="T118" fmla="*/ 2030 w 2034"/>
                <a:gd name="T119" fmla="*/ 694 h 3050"/>
                <a:gd name="T120" fmla="*/ 2034 w 2034"/>
                <a:gd name="T121" fmla="*/ 73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4" h="3050">
                  <a:moveTo>
                    <a:pt x="2034" y="736"/>
                  </a:moveTo>
                  <a:lnTo>
                    <a:pt x="2034" y="2844"/>
                  </a:lnTo>
                  <a:lnTo>
                    <a:pt x="2034" y="2844"/>
                  </a:lnTo>
                  <a:lnTo>
                    <a:pt x="2033" y="2865"/>
                  </a:lnTo>
                  <a:lnTo>
                    <a:pt x="2030" y="2885"/>
                  </a:lnTo>
                  <a:lnTo>
                    <a:pt x="2025" y="2905"/>
                  </a:lnTo>
                  <a:lnTo>
                    <a:pt x="2019" y="2924"/>
                  </a:lnTo>
                  <a:lnTo>
                    <a:pt x="2010" y="2942"/>
                  </a:lnTo>
                  <a:lnTo>
                    <a:pt x="1999" y="2959"/>
                  </a:lnTo>
                  <a:lnTo>
                    <a:pt x="1988" y="2975"/>
                  </a:lnTo>
                  <a:lnTo>
                    <a:pt x="1975" y="2989"/>
                  </a:lnTo>
                  <a:lnTo>
                    <a:pt x="1959" y="3002"/>
                  </a:lnTo>
                  <a:lnTo>
                    <a:pt x="1944" y="3015"/>
                  </a:lnTo>
                  <a:lnTo>
                    <a:pt x="1927" y="3025"/>
                  </a:lnTo>
                  <a:lnTo>
                    <a:pt x="1909" y="3033"/>
                  </a:lnTo>
                  <a:lnTo>
                    <a:pt x="1891" y="3040"/>
                  </a:lnTo>
                  <a:lnTo>
                    <a:pt x="1871" y="3046"/>
                  </a:lnTo>
                  <a:lnTo>
                    <a:pt x="1850" y="3049"/>
                  </a:lnTo>
                  <a:lnTo>
                    <a:pt x="1829" y="3050"/>
                  </a:lnTo>
                  <a:lnTo>
                    <a:pt x="204" y="3050"/>
                  </a:lnTo>
                  <a:lnTo>
                    <a:pt x="204" y="3050"/>
                  </a:lnTo>
                  <a:lnTo>
                    <a:pt x="183" y="3049"/>
                  </a:lnTo>
                  <a:lnTo>
                    <a:pt x="163" y="3046"/>
                  </a:lnTo>
                  <a:lnTo>
                    <a:pt x="143" y="3040"/>
                  </a:lnTo>
                  <a:lnTo>
                    <a:pt x="125" y="3033"/>
                  </a:lnTo>
                  <a:lnTo>
                    <a:pt x="107" y="3025"/>
                  </a:lnTo>
                  <a:lnTo>
                    <a:pt x="89" y="3015"/>
                  </a:lnTo>
                  <a:lnTo>
                    <a:pt x="74" y="3002"/>
                  </a:lnTo>
                  <a:lnTo>
                    <a:pt x="59" y="2989"/>
                  </a:lnTo>
                  <a:lnTo>
                    <a:pt x="46" y="2975"/>
                  </a:lnTo>
                  <a:lnTo>
                    <a:pt x="34" y="2959"/>
                  </a:lnTo>
                  <a:lnTo>
                    <a:pt x="24" y="2942"/>
                  </a:lnTo>
                  <a:lnTo>
                    <a:pt x="15" y="2924"/>
                  </a:lnTo>
                  <a:lnTo>
                    <a:pt x="9" y="2905"/>
                  </a:lnTo>
                  <a:lnTo>
                    <a:pt x="3" y="2885"/>
                  </a:lnTo>
                  <a:lnTo>
                    <a:pt x="1" y="2865"/>
                  </a:lnTo>
                  <a:lnTo>
                    <a:pt x="0" y="2844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25"/>
                  </a:lnTo>
                  <a:lnTo>
                    <a:pt x="2" y="609"/>
                  </a:lnTo>
                  <a:lnTo>
                    <a:pt x="5" y="593"/>
                  </a:lnTo>
                  <a:lnTo>
                    <a:pt x="10" y="576"/>
                  </a:lnTo>
                  <a:lnTo>
                    <a:pt x="14" y="559"/>
                  </a:lnTo>
                  <a:lnTo>
                    <a:pt x="21" y="543"/>
                  </a:lnTo>
                  <a:lnTo>
                    <a:pt x="27" y="527"/>
                  </a:lnTo>
                  <a:lnTo>
                    <a:pt x="36" y="511"/>
                  </a:lnTo>
                  <a:lnTo>
                    <a:pt x="45" y="495"/>
                  </a:lnTo>
                  <a:lnTo>
                    <a:pt x="54" y="481"/>
                  </a:lnTo>
                  <a:lnTo>
                    <a:pt x="65" y="467"/>
                  </a:lnTo>
                  <a:lnTo>
                    <a:pt x="76" y="453"/>
                  </a:lnTo>
                  <a:lnTo>
                    <a:pt x="87" y="440"/>
                  </a:lnTo>
                  <a:lnTo>
                    <a:pt x="99" y="429"/>
                  </a:lnTo>
                  <a:lnTo>
                    <a:pt x="111" y="418"/>
                  </a:lnTo>
                  <a:lnTo>
                    <a:pt x="123" y="409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42" y="13"/>
                  </a:lnTo>
                  <a:lnTo>
                    <a:pt x="755" y="8"/>
                  </a:lnTo>
                  <a:lnTo>
                    <a:pt x="767" y="3"/>
                  </a:lnTo>
                  <a:lnTo>
                    <a:pt x="778" y="1"/>
                  </a:lnTo>
                  <a:lnTo>
                    <a:pt x="789" y="0"/>
                  </a:lnTo>
                  <a:lnTo>
                    <a:pt x="799" y="1"/>
                  </a:lnTo>
                  <a:lnTo>
                    <a:pt x="809" y="3"/>
                  </a:lnTo>
                  <a:lnTo>
                    <a:pt x="818" y="7"/>
                  </a:lnTo>
                  <a:lnTo>
                    <a:pt x="825" y="12"/>
                  </a:lnTo>
                  <a:lnTo>
                    <a:pt x="833" y="19"/>
                  </a:lnTo>
                  <a:lnTo>
                    <a:pt x="839" y="27"/>
                  </a:lnTo>
                  <a:lnTo>
                    <a:pt x="844" y="36"/>
                  </a:lnTo>
                  <a:lnTo>
                    <a:pt x="848" y="48"/>
                  </a:lnTo>
                  <a:lnTo>
                    <a:pt x="852" y="60"/>
                  </a:lnTo>
                  <a:lnTo>
                    <a:pt x="853" y="73"/>
                  </a:lnTo>
                  <a:lnTo>
                    <a:pt x="854" y="87"/>
                  </a:lnTo>
                  <a:lnTo>
                    <a:pt x="854" y="2309"/>
                  </a:lnTo>
                  <a:lnTo>
                    <a:pt x="854" y="2309"/>
                  </a:lnTo>
                  <a:lnTo>
                    <a:pt x="853" y="2325"/>
                  </a:lnTo>
                  <a:lnTo>
                    <a:pt x="852" y="2340"/>
                  </a:lnTo>
                  <a:lnTo>
                    <a:pt x="848" y="2357"/>
                  </a:lnTo>
                  <a:lnTo>
                    <a:pt x="844" y="2373"/>
                  </a:lnTo>
                  <a:lnTo>
                    <a:pt x="839" y="2390"/>
                  </a:lnTo>
                  <a:lnTo>
                    <a:pt x="833" y="2407"/>
                  </a:lnTo>
                  <a:lnTo>
                    <a:pt x="825" y="2422"/>
                  </a:lnTo>
                  <a:lnTo>
                    <a:pt x="818" y="2439"/>
                  </a:lnTo>
                  <a:lnTo>
                    <a:pt x="809" y="2454"/>
                  </a:lnTo>
                  <a:lnTo>
                    <a:pt x="799" y="2468"/>
                  </a:lnTo>
                  <a:lnTo>
                    <a:pt x="789" y="2483"/>
                  </a:lnTo>
                  <a:lnTo>
                    <a:pt x="778" y="2496"/>
                  </a:lnTo>
                  <a:lnTo>
                    <a:pt x="767" y="2509"/>
                  </a:lnTo>
                  <a:lnTo>
                    <a:pt x="755" y="2520"/>
                  </a:lnTo>
                  <a:lnTo>
                    <a:pt x="742" y="2532"/>
                  </a:lnTo>
                  <a:lnTo>
                    <a:pt x="730" y="2540"/>
                  </a:lnTo>
                  <a:lnTo>
                    <a:pt x="155" y="2907"/>
                  </a:lnTo>
                  <a:lnTo>
                    <a:pt x="155" y="2907"/>
                  </a:lnTo>
                  <a:lnTo>
                    <a:pt x="167" y="2923"/>
                  </a:lnTo>
                  <a:lnTo>
                    <a:pt x="180" y="2937"/>
                  </a:lnTo>
                  <a:lnTo>
                    <a:pt x="193" y="2950"/>
                  </a:lnTo>
                  <a:lnTo>
                    <a:pt x="209" y="2962"/>
                  </a:lnTo>
                  <a:lnTo>
                    <a:pt x="573" y="2728"/>
                  </a:lnTo>
                  <a:lnTo>
                    <a:pt x="1767" y="2728"/>
                  </a:lnTo>
                  <a:lnTo>
                    <a:pt x="1767" y="1365"/>
                  </a:lnTo>
                  <a:lnTo>
                    <a:pt x="1767" y="1365"/>
                  </a:lnTo>
                  <a:lnTo>
                    <a:pt x="1766" y="1355"/>
                  </a:lnTo>
                  <a:lnTo>
                    <a:pt x="1765" y="1345"/>
                  </a:lnTo>
                  <a:lnTo>
                    <a:pt x="1762" y="1335"/>
                  </a:lnTo>
                  <a:lnTo>
                    <a:pt x="1760" y="1325"/>
                  </a:lnTo>
                  <a:lnTo>
                    <a:pt x="1757" y="1317"/>
                  </a:lnTo>
                  <a:lnTo>
                    <a:pt x="1752" y="1308"/>
                  </a:lnTo>
                  <a:lnTo>
                    <a:pt x="1748" y="1299"/>
                  </a:lnTo>
                  <a:lnTo>
                    <a:pt x="1744" y="1292"/>
                  </a:lnTo>
                  <a:lnTo>
                    <a:pt x="1426" y="882"/>
                  </a:lnTo>
                  <a:lnTo>
                    <a:pt x="1426" y="882"/>
                  </a:lnTo>
                  <a:lnTo>
                    <a:pt x="1421" y="876"/>
                  </a:lnTo>
                  <a:lnTo>
                    <a:pt x="1414" y="869"/>
                  </a:lnTo>
                  <a:lnTo>
                    <a:pt x="1407" y="863"/>
                  </a:lnTo>
                  <a:lnTo>
                    <a:pt x="1399" y="859"/>
                  </a:lnTo>
                  <a:lnTo>
                    <a:pt x="1399" y="859"/>
                  </a:lnTo>
                  <a:lnTo>
                    <a:pt x="1404" y="869"/>
                  </a:lnTo>
                  <a:lnTo>
                    <a:pt x="1410" y="880"/>
                  </a:lnTo>
                  <a:lnTo>
                    <a:pt x="1413" y="891"/>
                  </a:lnTo>
                  <a:lnTo>
                    <a:pt x="1417" y="901"/>
                  </a:lnTo>
                  <a:lnTo>
                    <a:pt x="1419" y="912"/>
                  </a:lnTo>
                  <a:lnTo>
                    <a:pt x="1420" y="922"/>
                  </a:lnTo>
                  <a:lnTo>
                    <a:pt x="1421" y="943"/>
                  </a:lnTo>
                  <a:lnTo>
                    <a:pt x="1421" y="1312"/>
                  </a:lnTo>
                  <a:lnTo>
                    <a:pt x="1640" y="1312"/>
                  </a:lnTo>
                  <a:lnTo>
                    <a:pt x="1640" y="1312"/>
                  </a:lnTo>
                  <a:lnTo>
                    <a:pt x="1645" y="1312"/>
                  </a:lnTo>
                  <a:lnTo>
                    <a:pt x="1651" y="1314"/>
                  </a:lnTo>
                  <a:lnTo>
                    <a:pt x="1655" y="1317"/>
                  </a:lnTo>
                  <a:lnTo>
                    <a:pt x="1660" y="1320"/>
                  </a:lnTo>
                  <a:lnTo>
                    <a:pt x="1663" y="1324"/>
                  </a:lnTo>
                  <a:lnTo>
                    <a:pt x="1665" y="1329"/>
                  </a:lnTo>
                  <a:lnTo>
                    <a:pt x="1667" y="1334"/>
                  </a:lnTo>
                  <a:lnTo>
                    <a:pt x="1667" y="1340"/>
                  </a:lnTo>
                  <a:lnTo>
                    <a:pt x="1667" y="1340"/>
                  </a:lnTo>
                  <a:lnTo>
                    <a:pt x="1667" y="1345"/>
                  </a:lnTo>
                  <a:lnTo>
                    <a:pt x="1665" y="1351"/>
                  </a:lnTo>
                  <a:lnTo>
                    <a:pt x="1663" y="1355"/>
                  </a:lnTo>
                  <a:lnTo>
                    <a:pt x="1660" y="1360"/>
                  </a:lnTo>
                  <a:lnTo>
                    <a:pt x="1655" y="1363"/>
                  </a:lnTo>
                  <a:lnTo>
                    <a:pt x="1651" y="1365"/>
                  </a:lnTo>
                  <a:lnTo>
                    <a:pt x="1645" y="1366"/>
                  </a:lnTo>
                  <a:lnTo>
                    <a:pt x="1640" y="1367"/>
                  </a:lnTo>
                  <a:lnTo>
                    <a:pt x="1366" y="1367"/>
                  </a:lnTo>
                  <a:lnTo>
                    <a:pt x="1366" y="1340"/>
                  </a:lnTo>
                  <a:lnTo>
                    <a:pt x="1366" y="1340"/>
                  </a:lnTo>
                  <a:lnTo>
                    <a:pt x="1366" y="943"/>
                  </a:lnTo>
                  <a:lnTo>
                    <a:pt x="1366" y="943"/>
                  </a:lnTo>
                  <a:lnTo>
                    <a:pt x="1365" y="926"/>
                  </a:lnTo>
                  <a:lnTo>
                    <a:pt x="1363" y="918"/>
                  </a:lnTo>
                  <a:lnTo>
                    <a:pt x="1361" y="910"/>
                  </a:lnTo>
                  <a:lnTo>
                    <a:pt x="1359" y="902"/>
                  </a:lnTo>
                  <a:lnTo>
                    <a:pt x="1356" y="894"/>
                  </a:lnTo>
                  <a:lnTo>
                    <a:pt x="1351" y="888"/>
                  </a:lnTo>
                  <a:lnTo>
                    <a:pt x="1346" y="881"/>
                  </a:lnTo>
                  <a:lnTo>
                    <a:pt x="1346" y="881"/>
                  </a:lnTo>
                  <a:lnTo>
                    <a:pt x="1337" y="872"/>
                  </a:lnTo>
                  <a:lnTo>
                    <a:pt x="1325" y="864"/>
                  </a:lnTo>
                  <a:lnTo>
                    <a:pt x="1318" y="860"/>
                  </a:lnTo>
                  <a:lnTo>
                    <a:pt x="1310" y="858"/>
                  </a:lnTo>
                  <a:lnTo>
                    <a:pt x="1302" y="855"/>
                  </a:lnTo>
                  <a:lnTo>
                    <a:pt x="1292" y="852"/>
                  </a:lnTo>
                  <a:lnTo>
                    <a:pt x="926" y="852"/>
                  </a:lnTo>
                  <a:lnTo>
                    <a:pt x="926" y="531"/>
                  </a:lnTo>
                  <a:lnTo>
                    <a:pt x="1829" y="531"/>
                  </a:lnTo>
                  <a:lnTo>
                    <a:pt x="1829" y="531"/>
                  </a:lnTo>
                  <a:lnTo>
                    <a:pt x="1850" y="532"/>
                  </a:lnTo>
                  <a:lnTo>
                    <a:pt x="1871" y="535"/>
                  </a:lnTo>
                  <a:lnTo>
                    <a:pt x="1891" y="539"/>
                  </a:lnTo>
                  <a:lnTo>
                    <a:pt x="1909" y="547"/>
                  </a:lnTo>
                  <a:lnTo>
                    <a:pt x="1927" y="555"/>
                  </a:lnTo>
                  <a:lnTo>
                    <a:pt x="1944" y="566"/>
                  </a:lnTo>
                  <a:lnTo>
                    <a:pt x="1959" y="577"/>
                  </a:lnTo>
                  <a:lnTo>
                    <a:pt x="1975" y="590"/>
                  </a:lnTo>
                  <a:lnTo>
                    <a:pt x="1988" y="606"/>
                  </a:lnTo>
                  <a:lnTo>
                    <a:pt x="1999" y="621"/>
                  </a:lnTo>
                  <a:lnTo>
                    <a:pt x="2010" y="638"/>
                  </a:lnTo>
                  <a:lnTo>
                    <a:pt x="2019" y="656"/>
                  </a:lnTo>
                  <a:lnTo>
                    <a:pt x="2025" y="675"/>
                  </a:lnTo>
                  <a:lnTo>
                    <a:pt x="2030" y="694"/>
                  </a:lnTo>
                  <a:lnTo>
                    <a:pt x="2033" y="715"/>
                  </a:lnTo>
                  <a:lnTo>
                    <a:pt x="2034" y="736"/>
                  </a:lnTo>
                  <a:lnTo>
                    <a:pt x="2034" y="7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0" name="Symbol zastępczy tekstu 7">
            <a:extLst>
              <a:ext uri="{FF2B5EF4-FFF2-40B4-BE49-F238E27FC236}">
                <a16:creationId xmlns:a16="http://schemas.microsoft.com/office/drawing/2014/main" id="{A8590260-B4F1-4097-AEBA-B86206E849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wykształcenie: podstawowe, gimnazjalne: n=33, zasadnicze zawodowe: n=79, średnie: n=404, wyższe: n=483.</a:t>
            </a:r>
          </a:p>
        </p:txBody>
      </p:sp>
      <p:sp>
        <p:nvSpPr>
          <p:cNvPr id="81" name="Symbol zastępczy tekstu 7">
            <a:extLst>
              <a:ext uri="{FF2B5EF4-FFF2-40B4-BE49-F238E27FC236}">
                <a16:creationId xmlns:a16="http://schemas.microsoft.com/office/drawing/2014/main" id="{BB21E76C-06E1-484E-A55D-F40584F38DDD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6885F4D-535D-440F-BFB8-2A184627AD0B}"/>
              </a:ext>
            </a:extLst>
          </p:cNvPr>
          <p:cNvSpPr txBox="1"/>
          <p:nvPr/>
        </p:nvSpPr>
        <p:spPr>
          <a:xfrm>
            <a:off x="2430037" y="1715408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45%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1652035-6DC0-4FC7-85BB-256413E56F7E}"/>
              </a:ext>
            </a:extLst>
          </p:cNvPr>
          <p:cNvSpPr txBox="1"/>
          <p:nvPr/>
        </p:nvSpPr>
        <p:spPr>
          <a:xfrm>
            <a:off x="446539" y="3721615"/>
            <a:ext cx="5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54%</a:t>
            </a:r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A7C0060B-EAAC-4357-993C-2FC9E27A4C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18217" y="1719338"/>
            <a:ext cx="366217" cy="366217"/>
          </a:xfrm>
          <a:prstGeom prst="rect">
            <a:avLst/>
          </a:prstGeom>
        </p:spPr>
      </p:pic>
      <p:pic>
        <p:nvPicPr>
          <p:cNvPr id="38" name="Grafika 37">
            <a:extLst>
              <a:ext uri="{FF2B5EF4-FFF2-40B4-BE49-F238E27FC236}">
                <a16:creationId xmlns:a16="http://schemas.microsoft.com/office/drawing/2014/main" id="{CCB83C56-2553-4DDF-A4AC-6F86988A15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 flipV="1">
            <a:off x="492924" y="3441721"/>
            <a:ext cx="366217" cy="366217"/>
          </a:xfrm>
          <a:prstGeom prst="rect">
            <a:avLst/>
          </a:prstGeom>
        </p:spPr>
      </p:pic>
      <p:pic>
        <p:nvPicPr>
          <p:cNvPr id="39" name="Grafika 38">
            <a:extLst>
              <a:ext uri="{FF2B5EF4-FFF2-40B4-BE49-F238E27FC236}">
                <a16:creationId xmlns:a16="http://schemas.microsoft.com/office/drawing/2014/main" id="{FE209D01-39E9-4CF9-AF15-80F3675FC4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AE6E8F5-992C-49AC-B546-DFE81868FD31}"/>
              </a:ext>
            </a:extLst>
          </p:cNvPr>
          <p:cNvSpPr txBox="1"/>
          <p:nvPr/>
        </p:nvSpPr>
        <p:spPr>
          <a:xfrm>
            <a:off x="2728274" y="3547596"/>
            <a:ext cx="117004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>
                <a:solidFill>
                  <a:srgbClr val="FF0000"/>
                </a:solidFill>
                <a:latin typeface="Calibri" panose="020F0502020204030204" pitchFamily="34" charset="0"/>
              </a:rPr>
              <a:t>Nieoczekujący wsparcia</a:t>
            </a:r>
            <a:endParaRPr lang="pl-PL" sz="1100" b="1" i="1" u="none" strike="noStrike" kern="1200">
              <a:solidFill>
                <a:srgbClr val="FF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Symbol zastępczy tekstu 12">
            <a:extLst>
              <a:ext uri="{FF2B5EF4-FFF2-40B4-BE49-F238E27FC236}">
                <a16:creationId xmlns:a16="http://schemas.microsoft.com/office/drawing/2014/main" id="{9986D506-F2B4-4235-947F-E43EC6093603}"/>
              </a:ext>
            </a:extLst>
          </p:cNvPr>
          <p:cNvSpPr txBox="1">
            <a:spLocks/>
          </p:cNvSpPr>
          <p:nvPr/>
        </p:nvSpPr>
        <p:spPr>
          <a:xfrm>
            <a:off x="755575" y="573209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Jakość powietrza</a:t>
            </a:r>
          </a:p>
        </p:txBody>
      </p:sp>
      <p:sp>
        <p:nvSpPr>
          <p:cNvPr id="42" name="Symbol zastępczy tekstu 5">
            <a:extLst>
              <a:ext uri="{FF2B5EF4-FFF2-40B4-BE49-F238E27FC236}">
                <a16:creationId xmlns:a16="http://schemas.microsoft.com/office/drawing/2014/main" id="{D42B3652-A60A-4778-8999-A21E4CBD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33393"/>
            <a:ext cx="6552000" cy="370800"/>
          </a:xfrm>
        </p:spPr>
        <p:txBody>
          <a:bodyPr/>
          <a:lstStyle/>
          <a:p>
            <a:r>
              <a:rPr lang="pl-PL" sz="1500">
                <a:latin typeface="+mn-lt"/>
              </a:rPr>
              <a:t>Pomoc przy wypełnianiu wniosku o dofinansowanie w ramach krajowych programów finansowych</a:t>
            </a:r>
          </a:p>
        </p:txBody>
      </p:sp>
    </p:spTree>
    <p:extLst>
      <p:ext uri="{BB962C8B-B14F-4D97-AF65-F5344CB8AC3E}">
        <p14:creationId xmlns:p14="http://schemas.microsoft.com/office/powerpoint/2010/main" val="47254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a 32">
            <a:extLst>
              <a:ext uri="{FF2B5EF4-FFF2-40B4-BE49-F238E27FC236}">
                <a16:creationId xmlns:a16="http://schemas.microsoft.com/office/drawing/2014/main" id="{B1CE060B-D325-4850-A607-D23BDF06F6A5}"/>
              </a:ext>
            </a:extLst>
          </p:cNvPr>
          <p:cNvGrpSpPr/>
          <p:nvPr/>
        </p:nvGrpSpPr>
        <p:grpSpPr>
          <a:xfrm>
            <a:off x="4391595" y="3162893"/>
            <a:ext cx="400491" cy="544838"/>
            <a:chOff x="7240588" y="2684463"/>
            <a:chExt cx="449263" cy="611188"/>
          </a:xfrm>
          <a:noFill/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006749A-3C8B-407B-A9DE-C6AFA7E77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004B8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A9768D4C-C15F-41FC-BDEF-CFBA1C0B7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004B8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920817EB-D507-49ED-B967-67EC0D62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004B8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AE4E1740-7F8C-4C34-9B58-C0E3FD5E135E}"/>
              </a:ext>
            </a:extLst>
          </p:cNvPr>
          <p:cNvGrpSpPr/>
          <p:nvPr/>
        </p:nvGrpSpPr>
        <p:grpSpPr>
          <a:xfrm>
            <a:off x="5182077" y="3162893"/>
            <a:ext cx="400491" cy="544838"/>
            <a:chOff x="7240588" y="2684463"/>
            <a:chExt cx="449263" cy="611188"/>
          </a:xfrm>
          <a:noFill/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38CDFC0-FD93-4598-8450-274078EF1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E347157-3133-4669-9340-BAF00478B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8DD7F027-BA86-423D-841D-C77DF19AF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BDBD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6E5DDA30-CF76-4D32-AA30-481D21AADFAD}"/>
              </a:ext>
            </a:extLst>
          </p:cNvPr>
          <p:cNvGrpSpPr/>
          <p:nvPr/>
        </p:nvGrpSpPr>
        <p:grpSpPr>
          <a:xfrm>
            <a:off x="5972560" y="3162893"/>
            <a:ext cx="400491" cy="544838"/>
            <a:chOff x="7240588" y="2684463"/>
            <a:chExt cx="449263" cy="611188"/>
          </a:xfrm>
          <a:noFill/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554EE60-A350-419B-9F1B-BC4B3D440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49D6F118-DD9A-404B-9C5C-4107E6F1F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6A02FD3D-D8A2-4CCE-ABD7-5A535153A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61E0A519-0EAF-4006-8C5F-6C9FA1384195}"/>
              </a:ext>
            </a:extLst>
          </p:cNvPr>
          <p:cNvGrpSpPr/>
          <p:nvPr/>
        </p:nvGrpSpPr>
        <p:grpSpPr>
          <a:xfrm>
            <a:off x="3601113" y="3162893"/>
            <a:ext cx="400491" cy="544838"/>
            <a:chOff x="7240588" y="2684463"/>
            <a:chExt cx="449263" cy="611188"/>
          </a:xfrm>
          <a:noFill/>
        </p:grpSpPr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5130C8D1-ABC8-4C72-AF82-DAC362CC0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74931C5E-6867-445F-B496-683CA4C4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Rectangle 37">
              <a:extLst>
                <a:ext uri="{FF2B5EF4-FFF2-40B4-BE49-F238E27FC236}">
                  <a16:creationId xmlns:a16="http://schemas.microsoft.com/office/drawing/2014/main" id="{14CBD26D-4ABD-4822-87E4-E6A3FC319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BDBD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DA855E4B-B9A8-4EC2-ACA8-554B94D8A50D}"/>
              </a:ext>
            </a:extLst>
          </p:cNvPr>
          <p:cNvGrpSpPr/>
          <p:nvPr/>
        </p:nvGrpSpPr>
        <p:grpSpPr>
          <a:xfrm>
            <a:off x="2810631" y="3162893"/>
            <a:ext cx="400491" cy="544838"/>
            <a:chOff x="7240588" y="2684463"/>
            <a:chExt cx="449263" cy="611188"/>
          </a:xfrm>
          <a:noFill/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2216CEE6-D3AF-403D-89AD-C1963F9914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23BE5D03-6149-44EA-B106-A9EF91F20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Rectangle 37">
              <a:extLst>
                <a:ext uri="{FF2B5EF4-FFF2-40B4-BE49-F238E27FC236}">
                  <a16:creationId xmlns:a16="http://schemas.microsoft.com/office/drawing/2014/main" id="{4CA3A72E-1430-487B-B0D2-09DE2C6D7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3" name="Symbol zastępczy tekstu 1">
            <a:extLst>
              <a:ext uri="{FF2B5EF4-FFF2-40B4-BE49-F238E27FC236}">
                <a16:creationId xmlns:a16="http://schemas.microsoft.com/office/drawing/2014/main" id="{0267BC5A-F74A-48A0-AFDF-C7EB59E6C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891" y="3967653"/>
            <a:ext cx="2816225" cy="368300"/>
          </a:xfrm>
        </p:spPr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OMÓWIENIE WYNIKÓW</a:t>
            </a:r>
            <a:endParaRPr lang="pl-P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25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Omówienie wyników (1/2)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5"/>
            <a:ext cx="8014944" cy="4982111"/>
          </a:xfrm>
          <a:prstGeom prst="roundRect">
            <a:avLst>
              <a:gd name="adj" fmla="val 2355"/>
            </a:avLst>
          </a:prstGeom>
          <a:noFill/>
          <a:ln w="6350">
            <a:solidFill>
              <a:srgbClr val="405B76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Mieszkańcy Polski są zdania, że główną </a:t>
            </a:r>
            <a:r>
              <a:rPr lang="pl-PL" sz="1200" b="1" dirty="0">
                <a:solidFill>
                  <a:schemeClr val="tx1"/>
                </a:solidFill>
              </a:rPr>
              <a:t>przyczyną złego stanu powietrza</a:t>
            </a:r>
            <a:r>
              <a:rPr lang="pl-PL" sz="1200" dirty="0">
                <a:solidFill>
                  <a:schemeClr val="tx1"/>
                </a:solidFill>
              </a:rPr>
              <a:t> w ich miejscu zamieszkania </a:t>
            </a:r>
            <a:r>
              <a:rPr lang="pl-PL" sz="1200" b="1" dirty="0">
                <a:solidFill>
                  <a:schemeClr val="tx1"/>
                </a:solidFill>
              </a:rPr>
              <a:t>jest przede wszystkim emisja zanieczyszczeń powietrza z pieców domowych </a:t>
            </a:r>
            <a:r>
              <a:rPr lang="pl-PL" sz="1200" dirty="0">
                <a:solidFill>
                  <a:schemeClr val="tx1"/>
                </a:solidFill>
              </a:rPr>
              <a:t>(67%) </a:t>
            </a:r>
            <a:r>
              <a:rPr lang="pl-PL" sz="1200" b="1" dirty="0">
                <a:solidFill>
                  <a:schemeClr val="tx1"/>
                </a:solidFill>
              </a:rPr>
              <a:t>oraz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b="1" dirty="0">
                <a:solidFill>
                  <a:schemeClr val="tx1"/>
                </a:solidFill>
              </a:rPr>
              <a:t>z transportu drogowego (samochodowego) </a:t>
            </a:r>
            <a:r>
              <a:rPr lang="pl-PL" sz="1200" dirty="0">
                <a:solidFill>
                  <a:schemeClr val="tx1"/>
                </a:solidFill>
              </a:rPr>
              <a:t>(51%). Zdecydowanie mniej osób wskazuje na znaczący udział emisji zanieczyszczeń powietrza pochodzących z sektora przemysłu (17%) lub pochodzących z sąsiednich gmin (8%). Mieszkańcy największych miast (powyżej 200 tys.) wyraźnie częściej od pozostałych jako przyczynę wskazują emisję zanieczyszczeń powietrza z transportu drogowego (63%), podczas gdy na to źródło wskazuje już tylko 28% mieszkańców wsi.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Świadomość obowiązywania w miejscu zamieszkania </a:t>
            </a:r>
            <a:r>
              <a:rPr lang="pl-PL" sz="1200" b="1" dirty="0">
                <a:solidFill>
                  <a:schemeClr val="tx1"/>
                </a:solidFill>
              </a:rPr>
              <a:t>uchwał antysmogowych </a:t>
            </a:r>
            <a:r>
              <a:rPr lang="pl-PL" sz="1200" dirty="0">
                <a:solidFill>
                  <a:schemeClr val="tx1"/>
                </a:solidFill>
              </a:rPr>
              <a:t>wśród mieszkańców Polski ogółem wynosi 46%. Co piata badana osoba jest zdania, że w ich województwie taka uchwała nie obowiązuje, a co trzecia (34%) nie potrafi udzielić odpowiedzi na to pytanie. 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Wśród osób, które deklarują świadomość obowiązywania uchwały antysmogowej, 37% wskazuje że </a:t>
            </a:r>
            <a:r>
              <a:rPr lang="pl-PL" sz="1200" b="1" dirty="0">
                <a:solidFill>
                  <a:schemeClr val="tx1"/>
                </a:solidFill>
              </a:rPr>
              <a:t>uchwała dotyczy konieczności wymiany starych kotłów grzewczych na paliwa stałe, zakazu wykorzystywania paliw stałych niskiej jakości </a:t>
            </a:r>
            <a:r>
              <a:rPr lang="pl-PL" sz="1200" dirty="0">
                <a:solidFill>
                  <a:schemeClr val="tx1"/>
                </a:solidFill>
              </a:rPr>
              <a:t>(20%) lub </a:t>
            </a:r>
            <a:r>
              <a:rPr lang="pl-PL" sz="1200" b="1" dirty="0">
                <a:solidFill>
                  <a:schemeClr val="tx1"/>
                </a:solidFill>
              </a:rPr>
              <a:t>zakazu montażu wysokoemisyjnych kotłów na paliwa stałe </a:t>
            </a:r>
            <a:r>
              <a:rPr lang="pl-PL" sz="1200" dirty="0">
                <a:solidFill>
                  <a:schemeClr val="tx1"/>
                </a:solidFill>
              </a:rPr>
              <a:t>(3%).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Deklaracje o obowiązywaniu ustawy antysmogowej są zróżnicowane w zależności od województwa: obowiązywanie uchwał najczęściej potwierdzają badani z województwa małopolskiego (78%), zaś odpowiedź negatywna najczęściej pojawiła się wśród mieszkańców województwa podlaskiego (40%) (w województwie podlaskim nie obowiązuje taka uchwała). 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b="1" dirty="0">
                <a:solidFill>
                  <a:schemeClr val="tx1"/>
                </a:solidFill>
              </a:rPr>
              <a:t>Działania Ministerstwa Klimatu i Środowiska</a:t>
            </a:r>
            <a:r>
              <a:rPr lang="pl-PL" sz="1200" dirty="0">
                <a:solidFill>
                  <a:schemeClr val="tx1"/>
                </a:solidFill>
              </a:rPr>
              <a:t>, mające na celu poprawę jakości powietrza w Polsce, </a:t>
            </a:r>
            <a:r>
              <a:rPr lang="pl-PL" sz="1200" b="1" dirty="0">
                <a:solidFill>
                  <a:schemeClr val="tx1"/>
                </a:solidFill>
              </a:rPr>
              <a:t>są oceniane neutralnie</a:t>
            </a:r>
            <a:r>
              <a:rPr lang="pl-PL" sz="1200" dirty="0">
                <a:solidFill>
                  <a:schemeClr val="tx1"/>
                </a:solidFill>
              </a:rPr>
              <a:t>: połowa badanych ocenia jest pozytywnie (47%) a połowa negatywnie (47%). Odsetek ocen skrajnych jest jednak większy w przypadku ocen negatywnych (14% ocenia je zdecydowanie nisko, a 5% zdecydowanie wysoko). </a:t>
            </a:r>
            <a:r>
              <a:rPr lang="pl-PL" sz="1200" b="1" dirty="0">
                <a:solidFill>
                  <a:schemeClr val="tx1"/>
                </a:solidFill>
              </a:rPr>
              <a:t>Działania te są lepiej oceniane przez osoby z najmniejszych miast</a:t>
            </a:r>
            <a:r>
              <a:rPr lang="pl-PL" sz="1200" dirty="0">
                <a:solidFill>
                  <a:schemeClr val="tx1"/>
                </a:solidFill>
              </a:rPr>
              <a:t> (60%) niż z największych (36%) oraz przez osoby z mniejszym dochodem w przeliczeniu na osobę w gospodarstwie domowych.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Omówienie wyników (2/2)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5"/>
            <a:ext cx="8014944" cy="4034907"/>
          </a:xfrm>
          <a:prstGeom prst="roundRect">
            <a:avLst>
              <a:gd name="adj" fmla="val 2355"/>
            </a:avLst>
          </a:prstGeom>
          <a:noFill/>
          <a:ln w="6350">
            <a:solidFill>
              <a:srgbClr val="405B76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Zdaniem mieszkańców Polski </a:t>
            </a:r>
            <a:r>
              <a:rPr lang="pl-PL" sz="1200" b="1" dirty="0">
                <a:solidFill>
                  <a:schemeClr val="tx1"/>
                </a:solidFill>
              </a:rPr>
              <a:t>działania, które powinno podjąć Ministerstwo </a:t>
            </a:r>
            <a:r>
              <a:rPr lang="pl-PL" sz="1200" dirty="0">
                <a:solidFill>
                  <a:schemeClr val="tx1"/>
                </a:solidFill>
              </a:rPr>
              <a:t>w celu skutecznej poprawy jakości powietrza  </a:t>
            </a:r>
            <a:r>
              <a:rPr lang="pl-PL" sz="1200" b="1" dirty="0">
                <a:solidFill>
                  <a:schemeClr val="tx1"/>
                </a:solidFill>
              </a:rPr>
              <a:t>to przede wszystkim przygotowanie korzystniejszych warunków dofinansowania/dopłaty </a:t>
            </a:r>
            <a:r>
              <a:rPr lang="pl-PL" sz="1200" dirty="0">
                <a:solidFill>
                  <a:schemeClr val="tx1"/>
                </a:solidFill>
              </a:rPr>
              <a:t>głównie do wymiany pieca na paliwa stałe i zakupu oraz montażu odnawialnych źródeł energii (17%), promocja odnawialnych źródeł energii lub nowoczesnych rozwiązań niskoemisyjnych (12%) oraz wsparcie w wycofaniu z użytku starych kotłów grzewczych.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b="1" dirty="0">
                <a:solidFill>
                  <a:schemeClr val="tx1"/>
                </a:solidFill>
              </a:rPr>
              <a:t>Program Priorytetowy „Czyste Powietrze” jest znany dwóm na trzech mieszkańców Polski </a:t>
            </a:r>
            <a:r>
              <a:rPr lang="pl-PL" sz="1200" dirty="0">
                <a:solidFill>
                  <a:schemeClr val="tx1"/>
                </a:solidFill>
              </a:rPr>
              <a:t>(66%), natomiast znajomość </a:t>
            </a:r>
            <a:r>
              <a:rPr lang="pl-PL" sz="1200" b="1" dirty="0">
                <a:solidFill>
                  <a:schemeClr val="tx1"/>
                </a:solidFill>
              </a:rPr>
              <a:t>Programu „Stop Smog” jest nieznacznie niższa </a:t>
            </a:r>
            <a:r>
              <a:rPr lang="pl-PL" sz="1200" dirty="0">
                <a:solidFill>
                  <a:schemeClr val="tx1"/>
                </a:solidFill>
              </a:rPr>
              <a:t>i wynosi 57%. </a:t>
            </a:r>
            <a:r>
              <a:rPr lang="pl-PL" sz="1200" b="1" dirty="0">
                <a:solidFill>
                  <a:schemeClr val="tx1"/>
                </a:solidFill>
              </a:rPr>
              <a:t>Znajomość Programu „Czyste Powietrze” jest mniejsza w większych miastach. </a:t>
            </a:r>
            <a:r>
              <a:rPr lang="pl-PL" sz="1200" dirty="0">
                <a:solidFill>
                  <a:schemeClr val="tx1"/>
                </a:solidFill>
              </a:rPr>
              <a:t>W miastach powyżej 201 tys. mieszkańców wynosi niecałą połowę (49%), natomiast na wsiach znajomością tego Programu pochwalić się może trzy czwarte mieszkańców (75%). W przypadku </a:t>
            </a:r>
            <a:r>
              <a:rPr lang="pl-PL" sz="1200" b="1" dirty="0">
                <a:solidFill>
                  <a:schemeClr val="tx1"/>
                </a:solidFill>
              </a:rPr>
              <a:t>Programu „Stop Smog” najniższa rozpoznawalność jest wśród osób w wieku 35-44 lata </a:t>
            </a:r>
            <a:r>
              <a:rPr lang="pl-PL" sz="1200" dirty="0">
                <a:solidFill>
                  <a:schemeClr val="tx1"/>
                </a:solidFill>
              </a:rPr>
              <a:t>(48%), a najwyższa w grupie najstarszej (66%).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b="1" dirty="0">
                <a:solidFill>
                  <a:schemeClr val="tx1"/>
                </a:solidFill>
              </a:rPr>
              <a:t>Prawie dwie na trzy osoby </a:t>
            </a:r>
            <a:r>
              <a:rPr lang="pl-PL" sz="1200" dirty="0">
                <a:solidFill>
                  <a:schemeClr val="tx1"/>
                </a:solidFill>
              </a:rPr>
              <a:t>(63%) </a:t>
            </a:r>
            <a:r>
              <a:rPr lang="pl-PL" sz="1200" b="1" dirty="0">
                <a:solidFill>
                  <a:schemeClr val="tx1"/>
                </a:solidFill>
              </a:rPr>
              <a:t>oczekują wsparcia od ze strony gminy w zakresie informacji </a:t>
            </a:r>
            <a:r>
              <a:rPr lang="pl-PL" sz="1200" dirty="0">
                <a:solidFill>
                  <a:schemeClr val="tx1"/>
                </a:solidFill>
              </a:rPr>
              <a:t>na temat możliwości pozyskania dofinansowania na działania związane ze zmianą źródła ogrzewania, termomodernizacją lub zakupem samochodu o napędzie elektrycznym. </a:t>
            </a:r>
            <a:r>
              <a:rPr lang="pl-PL" sz="1200" b="1" dirty="0">
                <a:solidFill>
                  <a:schemeClr val="tx1"/>
                </a:solidFill>
              </a:rPr>
              <a:t>Najrzadziej takie oczekiwania zgłaszają osoby z jednoosobowych gospodarstw domowych </a:t>
            </a:r>
            <a:r>
              <a:rPr lang="pl-PL" sz="1200" dirty="0">
                <a:solidFill>
                  <a:schemeClr val="tx1"/>
                </a:solidFill>
              </a:rPr>
              <a:t>(48%), najczęściej te co z najmniej pięcioosobowych (71%). Informacje takie wydają się bardziej istotne dla osób w wieku 45-59 lat.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Ponad połowa badanych (54%) </a:t>
            </a:r>
            <a:r>
              <a:rPr lang="pl-PL" sz="1200" b="1" dirty="0">
                <a:solidFill>
                  <a:schemeClr val="tx1"/>
                </a:solidFill>
              </a:rPr>
              <a:t>oczekiwałaby pomocy ze strony gminy przy wypełnianiu wniosku </a:t>
            </a:r>
            <a:r>
              <a:rPr lang="pl-PL" sz="1200" dirty="0">
                <a:solidFill>
                  <a:schemeClr val="tx1"/>
                </a:solidFill>
              </a:rPr>
              <a:t>o takie dofinansowanie, częściej są to osoby ze średnim (62%) wykształceniem oraz z grupy wiekowej 25-34 lata (69%).</a:t>
            </a:r>
          </a:p>
        </p:txBody>
      </p:sp>
    </p:spTree>
    <p:extLst>
      <p:ext uri="{BB962C8B-B14F-4D97-AF65-F5344CB8AC3E}">
        <p14:creationId xmlns:p14="http://schemas.microsoft.com/office/powerpoint/2010/main" val="3572819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47DDF02-0B14-43DA-84E0-DB06598D6056}"/>
              </a:ext>
            </a:extLst>
          </p:cNvPr>
          <p:cNvSpPr txBox="1"/>
          <p:nvPr/>
        </p:nvSpPr>
        <p:spPr>
          <a:xfrm>
            <a:off x="5773594" y="20228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Autorka raportu: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Katarzyna Kępka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8B62D9-5D75-42D2-A6D1-6E8035F99E13}"/>
              </a:ext>
            </a:extLst>
          </p:cNvPr>
          <p:cNvSpPr txBox="1"/>
          <p:nvPr/>
        </p:nvSpPr>
        <p:spPr>
          <a:xfrm>
            <a:off x="238944" y="5071700"/>
            <a:ext cx="2808312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Opracowane dla Ministerstwa Klimatu</a:t>
            </a:r>
            <a:b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Środowiska przez </a:t>
            </a:r>
            <a:r>
              <a:rPr lang="pl-PL" sz="12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PBS Sp. z o.o. i BR Spółka z o.o.</a:t>
            </a:r>
            <a:endParaRPr lang="pl-PL" sz="120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6E997B-FAF7-4742-AB5B-071738165AF8}"/>
              </a:ext>
            </a:extLst>
          </p:cNvPr>
          <p:cNvSpPr/>
          <p:nvPr/>
        </p:nvSpPr>
        <p:spPr>
          <a:xfrm>
            <a:off x="0" y="0"/>
            <a:ext cx="2498643" cy="4970352"/>
          </a:xfrm>
          <a:prstGeom prst="rect">
            <a:avLst/>
          </a:prstGeom>
          <a:solidFill>
            <a:srgbClr val="CED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0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INFORMACJE O PROJEKCIE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9F3E358-E922-4441-98D4-58A4CF4F0DFF}"/>
              </a:ext>
            </a:extLst>
          </p:cNvPr>
          <p:cNvGrpSpPr/>
          <p:nvPr/>
        </p:nvGrpSpPr>
        <p:grpSpPr>
          <a:xfrm>
            <a:off x="4359912" y="3216913"/>
            <a:ext cx="424173" cy="424173"/>
            <a:chOff x="7127875" y="3567113"/>
            <a:chExt cx="674688" cy="674688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CE5E73CE-268D-491E-B470-EAD477611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EE1883A3-1089-4CB9-9A41-90814ABBA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5B38D0A7-B76B-4F38-AEA8-E017E813EF6B}"/>
              </a:ext>
            </a:extLst>
          </p:cNvPr>
          <p:cNvGrpSpPr/>
          <p:nvPr/>
        </p:nvGrpSpPr>
        <p:grpSpPr>
          <a:xfrm>
            <a:off x="5170234" y="3213196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42C3EBC-46F4-458B-B849-4022181E6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84E06E3-895E-49DA-B0E4-1412FFA25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5D62F51B-0FA8-4DF0-B61B-C772BD9C13BC}"/>
              </a:ext>
            </a:extLst>
          </p:cNvPr>
          <p:cNvGrpSpPr/>
          <p:nvPr/>
        </p:nvGrpSpPr>
        <p:grpSpPr>
          <a:xfrm>
            <a:off x="598055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9435EA8-AFDC-4B98-84F0-982108E8E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322557B-4988-4807-B456-99EE343BD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A0107DE3-45F6-4AA3-94C6-FF7EF0336913}"/>
              </a:ext>
            </a:extLst>
          </p:cNvPr>
          <p:cNvGrpSpPr/>
          <p:nvPr/>
        </p:nvGrpSpPr>
        <p:grpSpPr>
          <a:xfrm>
            <a:off x="3571499" y="3218953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C50CCE-C037-411F-A376-78FB9564A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9A9BF2-7A8B-4ED9-8639-C5CC1BFCB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63F7883-9C1B-43EF-84D1-27A91AFB5186}"/>
              </a:ext>
            </a:extLst>
          </p:cNvPr>
          <p:cNvGrpSpPr/>
          <p:nvPr/>
        </p:nvGrpSpPr>
        <p:grpSpPr>
          <a:xfrm>
            <a:off x="276451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8DFEECB-DB40-4CD1-B6D8-383130146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7376973-BE51-4808-9EC1-7F92F55EA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6578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Informacje o projekcie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74863"/>
              </p:ext>
            </p:extLst>
          </p:nvPr>
        </p:nvGraphicFramePr>
        <p:xfrm>
          <a:off x="683568" y="1196752"/>
          <a:ext cx="7560840" cy="3089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cel</a:t>
                      </a:r>
                      <a:r>
                        <a:rPr lang="pl-PL" sz="1200" b="0" baseline="0"/>
                        <a:t> badania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/>
                        <a:t>Poznanie stanu wiedzy, poziomu świadomości, postaw mieszkańców Polski względem jakości powietrza </a:t>
                      </a:r>
                      <a:endParaRPr lang="pl-PL" sz="1200" b="1" kern="1200" baseline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13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próba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Reprezentatywna próba mieszkańców Polski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1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N=1004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metodologia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/>
                        <a:t>Badanie zrealizowano metodą</a:t>
                      </a:r>
                      <a:r>
                        <a:rPr lang="pl-PL" sz="1200" baseline="0"/>
                        <a:t> </a:t>
                      </a:r>
                      <a:r>
                        <a:rPr lang="pl-PL" sz="1200" b="1"/>
                        <a:t>CATI </a:t>
                      </a:r>
                      <a:endParaRPr lang="pl-PL" sz="1200" i="1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realizacja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latin typeface="+mn-lt"/>
                        </a:rPr>
                        <a:t>Listopad 2021 r.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wykonawca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+mn-lt"/>
                        </a:rPr>
                        <a:t>PBS  sp. z o.</a:t>
                      </a:r>
                      <a:r>
                        <a:rPr lang="pl-PL" sz="1200" baseline="0">
                          <a:solidFill>
                            <a:schemeClr val="tx1"/>
                          </a:solidFill>
                          <a:latin typeface="+mn-lt"/>
                        </a:rPr>
                        <a:t>o.</a:t>
                      </a:r>
                      <a:endParaRPr lang="pl-PL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C4BCBA43-AB8D-4FBC-9F1D-D07A026978EE}"/>
              </a:ext>
            </a:extLst>
          </p:cNvPr>
          <p:cNvGrpSpPr/>
          <p:nvPr/>
        </p:nvGrpSpPr>
        <p:grpSpPr>
          <a:xfrm>
            <a:off x="262673" y="197711"/>
            <a:ext cx="359852" cy="359852"/>
            <a:chOff x="7127875" y="3567113"/>
            <a:chExt cx="674688" cy="674688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53E1D419-CBE6-45BD-AF18-D13A118F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B61AEA2-0CA0-4326-B83B-A04D8CA08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7849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5290" y="3979528"/>
            <a:ext cx="3462921" cy="368300"/>
          </a:xfrm>
        </p:spPr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METODOLOGIA I STRUKTURA PRÓBY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8A51135-E76E-4048-9685-E7877E66A7B7}"/>
              </a:ext>
            </a:extLst>
          </p:cNvPr>
          <p:cNvGrpSpPr/>
          <p:nvPr/>
        </p:nvGrpSpPr>
        <p:grpSpPr>
          <a:xfrm>
            <a:off x="4341727" y="3189742"/>
            <a:ext cx="460544" cy="478516"/>
            <a:chOff x="4294188" y="1531938"/>
            <a:chExt cx="650876" cy="676275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7CDFD692-A41A-43B7-B967-AA3DFE60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98D0C16D-BE05-45C7-91EB-003089D6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B11C48BE-57D3-4A9C-BC67-AEA28C37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7888F2F5-19BB-4B91-B335-5942ACF5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D11D304-FB86-4978-A746-752EA3A6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CB2D2460-360D-47A8-AC02-637D3D09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C448145-6136-46DE-AC3F-703CD2D5764C}"/>
              </a:ext>
            </a:extLst>
          </p:cNvPr>
          <p:cNvGrpSpPr/>
          <p:nvPr/>
        </p:nvGrpSpPr>
        <p:grpSpPr>
          <a:xfrm>
            <a:off x="5148064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731F3598-8554-4DD6-9FC8-1F2C254B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97DA34FE-24DB-497E-9B2A-C49CF79B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67280AA2-139C-47F4-93D2-5C5AB96F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54574C21-2F1F-490F-93F3-34846354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0C7AA6B8-FB4D-4425-9E52-F6DF3AA5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D6711B27-2345-4A03-A78A-B6035415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9F925BA-31A6-41B3-88B2-1C531133A95C}"/>
              </a:ext>
            </a:extLst>
          </p:cNvPr>
          <p:cNvGrpSpPr/>
          <p:nvPr/>
        </p:nvGrpSpPr>
        <p:grpSpPr>
          <a:xfrm>
            <a:off x="5937250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53D0C2B7-15FB-42CC-89EE-CCB9442EC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D35E11CD-3D1A-4372-A820-D4AB9A864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557D498E-73B0-49BC-B783-8D0BD176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CE64F44-EA1E-4A13-9D7C-DFB3B937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768421B4-010C-40D9-A0D1-1061E1CB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154A5FA1-C567-4475-95DC-4F06016F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591AE2A-CCEA-4E76-93B9-E24F93340A9B}"/>
              </a:ext>
            </a:extLst>
          </p:cNvPr>
          <p:cNvGrpSpPr/>
          <p:nvPr/>
        </p:nvGrpSpPr>
        <p:grpSpPr>
          <a:xfrm>
            <a:off x="3545929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08694E7-EB61-4997-AB4B-5A44841E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9712951-6A12-4E34-BE1E-5B88C87F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749002D-17A2-4BFC-82F2-FE6DA378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6ADE521-C8FF-4096-BD80-85835A0D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3C543D7-B919-4877-AB42-C304A5BF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325D337-1919-40E9-9A36-C5C41E76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59BCE2C-6877-45F0-A053-696A40E71EA1}"/>
              </a:ext>
            </a:extLst>
          </p:cNvPr>
          <p:cNvGrpSpPr/>
          <p:nvPr/>
        </p:nvGrpSpPr>
        <p:grpSpPr>
          <a:xfrm>
            <a:off x="2751948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D2BB2D1-171D-4E63-8E28-31B05D0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5EB92C5-6437-4F0E-B86A-B6F07433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C3C8A10-BFD7-46BF-8082-B9B211C20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BC40E80-0429-4CEF-A767-182CD8DC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697C727-5DC6-42A8-9C9F-AD21DD21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0A4CAF-1310-40D9-9148-90D7CCE5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8126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E5475CD9-BA21-42C4-95CE-57D57D290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7"/>
          <a:stretch/>
        </p:blipFill>
        <p:spPr>
          <a:xfrm>
            <a:off x="5430805" y="1168149"/>
            <a:ext cx="1200150" cy="1279311"/>
          </a:xfrm>
          <a:prstGeom prst="rect">
            <a:avLst/>
          </a:prstGeom>
        </p:spPr>
      </p:pic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C0C25EA-7312-4961-8943-81976C9F9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826" y="976223"/>
            <a:ext cx="4511755" cy="475297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Jednotematyczne badanie świadomości i zachowań ekologicznych zostało zrealizowane w dniach XX za pomocą techniki </a:t>
            </a:r>
            <a:r>
              <a:rPr lang="pl-PL" sz="1100" b="1">
                <a:solidFill>
                  <a:schemeClr val="tx1"/>
                </a:solidFill>
              </a:rPr>
              <a:t>CATI </a:t>
            </a:r>
            <a:r>
              <a:rPr lang="en-US" sz="1100" b="1">
                <a:solidFill>
                  <a:schemeClr val="tx1"/>
                </a:solidFill>
              </a:rPr>
              <a:t>(ang. Computer Assisted Telephone Interview)</a:t>
            </a:r>
            <a:r>
              <a:rPr lang="pl-PL" sz="1100" b="1">
                <a:solidFill>
                  <a:schemeClr val="tx1"/>
                </a:solidFill>
              </a:rPr>
              <a:t>, </a:t>
            </a:r>
            <a:r>
              <a:rPr lang="pl-PL" sz="1100">
                <a:solidFill>
                  <a:schemeClr val="tx1"/>
                </a:solidFill>
              </a:rPr>
              <a:t>czyli wywiadów telefonicznych wspomaganych komputerowo. </a:t>
            </a:r>
            <a:endParaRPr lang="pl-PL" sz="1100" b="1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Ogólnopolska próba badanych w wieku 18 lat i więcej została dobrana losowo i jest reprezentatywna ze względu na zmienne demograficzne,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takie jak: płeć, wiek i miejsce zamieszkania (wielkość miejscowości 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i województwo). Maksymalny błąd szacowania dla próby losowej liczącej 1000 osób wynosi +/- 4,0%.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Dane procentowe prezentują wyniki ważone, liczebności – nieważone.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Główne wyniki badania są prezentowane również w podziale na pytania 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z metryczki. Zaprezentowano istotne podziały, a slajdy z tymi podziałami zostały odpowiednio opisane.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Na każdym slajdzie znajduje się treść i numer pytania, rodzaj pytania, a także opis próby i ewentualne informacje dodatkowe.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726964E9-205A-4E90-819C-3FADDEF4B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/>
              <a:t>Metodologia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BD52C83C-C78B-4544-BCA9-24E7D22CF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0441786-1212-4F1B-82DC-35D6497A49A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72904B90-9CD0-4570-82E2-90C86BA5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66F05252-1956-44B4-BF70-26382F4C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D5A1A05A-52DD-4467-8C5A-F9BEE6AC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680D7B5E-374F-4FAF-A85F-AE8088F5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10B19DD-C692-4C3F-A9B5-36F5B2E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198DE96B-C199-4567-A177-66C9D22A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D7B655D-019D-4753-9C9F-ED707EC9881D}"/>
              </a:ext>
            </a:extLst>
          </p:cNvPr>
          <p:cNvSpPr txBox="1"/>
          <p:nvPr/>
        </p:nvSpPr>
        <p:spPr>
          <a:xfrm>
            <a:off x="5004048" y="976223"/>
            <a:ext cx="367240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>
                <a:solidFill>
                  <a:schemeClr val="bg1"/>
                </a:solidFill>
                <a:cs typeface="Arial" pitchFamily="34" charset="0"/>
              </a:rPr>
              <a:t>Przykładowe w</a:t>
            </a:r>
            <a:r>
              <a:rPr lang="pl-PL" sz="900" b="1">
                <a:solidFill>
                  <a:schemeClr val="bg1"/>
                </a:solidFill>
                <a:latin typeface="+mn-lt"/>
                <a:cs typeface="Arial" pitchFamily="34" charset="0"/>
              </a:rPr>
              <a:t>ykresy z porównaniem wyników</a:t>
            </a: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AFE6AE81-76F8-4338-A448-4ED3910A1478}"/>
              </a:ext>
            </a:extLst>
          </p:cNvPr>
          <p:cNvGrpSpPr/>
          <p:nvPr/>
        </p:nvGrpSpPr>
        <p:grpSpPr>
          <a:xfrm>
            <a:off x="6997717" y="1487319"/>
            <a:ext cx="773832" cy="230832"/>
            <a:chOff x="2883006" y="1212625"/>
            <a:chExt cx="773832" cy="230832"/>
          </a:xfrm>
        </p:grpSpPr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6BD99200-0A4F-4DE9-839B-B01C5E4FD4D0}"/>
                </a:ext>
              </a:extLst>
            </p:cNvPr>
            <p:cNvSpPr txBox="1"/>
            <p:nvPr/>
          </p:nvSpPr>
          <p:spPr>
            <a:xfrm>
              <a:off x="2883006" y="1212625"/>
              <a:ext cx="77383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b="1" i="0" u="none" strike="noStrike">
                  <a:solidFill>
                    <a:schemeClr val="tx1"/>
                  </a:solidFill>
                  <a:effectLst/>
                  <a:latin typeface="+mj-lt"/>
                </a:rPr>
                <a:t>Ogółem</a:t>
              </a:r>
              <a:endParaRPr lang="pl-PL" sz="900" b="1">
                <a:latin typeface="+mj-lt"/>
              </a:endParaRPr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48ABDBFA-D00A-4F75-93C5-169593B83ABD}"/>
                </a:ext>
              </a:extLst>
            </p:cNvPr>
            <p:cNvSpPr/>
            <p:nvPr/>
          </p:nvSpPr>
          <p:spPr>
            <a:xfrm rot="16200000">
              <a:off x="2891079" y="1295384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AD093F15-C3E8-421B-98CA-9AC8FB1DD1AA}"/>
              </a:ext>
            </a:extLst>
          </p:cNvPr>
          <p:cNvCxnSpPr>
            <a:cxnSpLocks/>
          </p:cNvCxnSpPr>
          <p:nvPr/>
        </p:nvCxnSpPr>
        <p:spPr>
          <a:xfrm>
            <a:off x="5113589" y="2693096"/>
            <a:ext cx="356286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E8ABAF5-92FE-430A-A26A-AD3E6743C7FA}"/>
              </a:ext>
            </a:extLst>
          </p:cNvPr>
          <p:cNvSpPr txBox="1"/>
          <p:nvPr/>
        </p:nvSpPr>
        <p:spPr>
          <a:xfrm>
            <a:off x="5474726" y="2354167"/>
            <a:ext cx="115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>
                <a:latin typeface="+mn-lt"/>
                <a:cs typeface="Arial" pitchFamily="34" charset="0"/>
              </a:rPr>
              <a:t>Szkoła, przedszkole, żłobek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B1A10C3D-47DB-4A41-8FC9-393C8714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71" y="1700096"/>
            <a:ext cx="1304925" cy="6477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2ECAEAD9-FDEB-4870-B60D-3FBD100DA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9"/>
          <a:stretch/>
        </p:blipFill>
        <p:spPr>
          <a:xfrm>
            <a:off x="5393666" y="2760020"/>
            <a:ext cx="3095318" cy="972000"/>
          </a:xfrm>
          <a:prstGeom prst="rect">
            <a:avLst/>
          </a:prstGeom>
        </p:spPr>
      </p:pic>
      <p:grpSp>
        <p:nvGrpSpPr>
          <p:cNvPr id="31" name="Grupa 30">
            <a:extLst>
              <a:ext uri="{FF2B5EF4-FFF2-40B4-BE49-F238E27FC236}">
                <a16:creationId xmlns:a16="http://schemas.microsoft.com/office/drawing/2014/main" id="{28D2C51B-DD9C-4EFC-86A8-D4A77408E173}"/>
              </a:ext>
            </a:extLst>
          </p:cNvPr>
          <p:cNvGrpSpPr/>
          <p:nvPr/>
        </p:nvGrpSpPr>
        <p:grpSpPr>
          <a:xfrm>
            <a:off x="4380264" y="4165943"/>
            <a:ext cx="4471911" cy="902899"/>
            <a:chOff x="4380264" y="4780103"/>
            <a:chExt cx="4471911" cy="902899"/>
          </a:xfrm>
        </p:grpSpPr>
        <p:graphicFrame>
          <p:nvGraphicFramePr>
            <p:cNvPr id="88" name="Symbol zastępczy zawartości 4">
              <a:extLst>
                <a:ext uri="{FF2B5EF4-FFF2-40B4-BE49-F238E27FC236}">
                  <a16:creationId xmlns:a16="http://schemas.microsoft.com/office/drawing/2014/main" id="{047D907E-20CA-466C-8475-F01B59DB3A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6935106"/>
                </p:ext>
              </p:extLst>
            </p:nvPr>
          </p:nvGraphicFramePr>
          <p:xfrm>
            <a:off x="4380264" y="4844204"/>
            <a:ext cx="2359580" cy="669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6812A1F6-B100-41F9-B244-336B23272C41}"/>
                </a:ext>
              </a:extLst>
            </p:cNvPr>
            <p:cNvSpPr txBox="1"/>
            <p:nvPr/>
          </p:nvSpPr>
          <p:spPr>
            <a:xfrm>
              <a:off x="5039176" y="4780103"/>
              <a:ext cx="3672405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900" b="1">
                  <a:solidFill>
                    <a:schemeClr val="bg1"/>
                  </a:solidFill>
                  <a:latin typeface="+mn-lt"/>
                  <a:cs typeface="Arial" pitchFamily="34" charset="0"/>
                </a:rPr>
                <a:t>Wykorzystane oznaczenia</a:t>
              </a:r>
            </a:p>
          </p:txBody>
        </p:sp>
        <p:pic>
          <p:nvPicPr>
            <p:cNvPr id="80" name="Grafika 79" descr="Odtwórz">
              <a:extLst>
                <a:ext uri="{FF2B5EF4-FFF2-40B4-BE49-F238E27FC236}">
                  <a16:creationId xmlns:a16="http://schemas.microsoft.com/office/drawing/2014/main" id="{8DE1B218-2F40-425F-863D-91087B17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0880" y="5470273"/>
              <a:ext cx="202842" cy="202842"/>
            </a:xfrm>
            <a:prstGeom prst="rect">
              <a:avLst/>
            </a:prstGeom>
          </p:spPr>
        </p:pic>
        <p:pic>
          <p:nvPicPr>
            <p:cNvPr id="82" name="Grafika 81" descr="Odtwórz">
              <a:extLst>
                <a:ext uri="{FF2B5EF4-FFF2-40B4-BE49-F238E27FC236}">
                  <a16:creationId xmlns:a16="http://schemas.microsoft.com/office/drawing/2014/main" id="{44A28275-7A62-4DE3-A5FA-854648D7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7440" y="5470273"/>
              <a:ext cx="202842" cy="202842"/>
            </a:xfrm>
            <a:prstGeom prst="rect">
              <a:avLst/>
            </a:prstGeom>
          </p:spPr>
        </p:pic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A9825CD1-FE89-4F60-A7CA-3ADEFBFC9ACC}"/>
                </a:ext>
              </a:extLst>
            </p:cNvPr>
            <p:cNvSpPr txBox="1"/>
            <p:nvPr/>
          </p:nvSpPr>
          <p:spPr>
            <a:xfrm>
              <a:off x="6641972" y="5197468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>
                  <a:latin typeface="+mn-lt"/>
                  <a:cs typeface="Arial" pitchFamily="34" charset="0"/>
                </a:rPr>
                <a:t>Suma pozytywnych odpowiedzi</a:t>
              </a:r>
            </a:p>
          </p:txBody>
        </p:sp>
        <p:sp>
          <p:nvSpPr>
            <p:cNvPr id="90" name="pole tekstowe 89">
              <a:extLst>
                <a:ext uri="{FF2B5EF4-FFF2-40B4-BE49-F238E27FC236}">
                  <a16:creationId xmlns:a16="http://schemas.microsoft.com/office/drawing/2014/main" id="{BB04739C-D02B-497F-82AA-B4DEFF23E779}"/>
                </a:ext>
              </a:extLst>
            </p:cNvPr>
            <p:cNvSpPr txBox="1"/>
            <p:nvPr/>
          </p:nvSpPr>
          <p:spPr>
            <a:xfrm>
              <a:off x="6641971" y="5452170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>
                  <a:latin typeface="+mn-lt"/>
                  <a:cs typeface="Arial" pitchFamily="34" charset="0"/>
                </a:rPr>
                <a:t>Nawiązanie do kolejnego pytania</a:t>
              </a:r>
            </a:p>
          </p:txBody>
        </p:sp>
        <p:sp>
          <p:nvSpPr>
            <p:cNvPr id="61" name="Prostokąt: zaokrąglone rogi 60">
              <a:extLst>
                <a:ext uri="{FF2B5EF4-FFF2-40B4-BE49-F238E27FC236}">
                  <a16:creationId xmlns:a16="http://schemas.microsoft.com/office/drawing/2014/main" id="{14899514-A32C-4932-A4AB-DC7437EC3D33}"/>
                </a:ext>
              </a:extLst>
            </p:cNvPr>
            <p:cNvSpPr/>
            <p:nvPr/>
          </p:nvSpPr>
          <p:spPr>
            <a:xfrm>
              <a:off x="5589123" y="5122447"/>
              <a:ext cx="360000" cy="18653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>
                  <a:solidFill>
                    <a:schemeClr val="accent3"/>
                  </a:solidFill>
                </a:rPr>
                <a:t>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8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 descr="Wykres kołowy przedstawiający płeć respondentów.&#10;&#10;53% kobiet oraz 47% mężczyzn.">
            <a:extLst>
              <a:ext uri="{FF2B5EF4-FFF2-40B4-BE49-F238E27FC236}">
                <a16:creationId xmlns:a16="http://schemas.microsoft.com/office/drawing/2014/main" id="{AAFDDBB5-989C-41A4-B572-AA693CA650C7}"/>
              </a:ext>
            </a:extLst>
          </p:cNvPr>
          <p:cNvGrpSpPr/>
          <p:nvPr/>
        </p:nvGrpSpPr>
        <p:grpSpPr>
          <a:xfrm>
            <a:off x="-364981" y="1703513"/>
            <a:ext cx="4829493" cy="2403787"/>
            <a:chOff x="-364981" y="1703513"/>
            <a:chExt cx="4829493" cy="2403787"/>
          </a:xfrm>
        </p:grpSpPr>
        <p:graphicFrame>
          <p:nvGraphicFramePr>
            <p:cNvPr id="46" name="Wykres 45" descr="Wykres kołowy przedstawiający płeć respondentów.&#10;&#10;45% kobiet oraz 55% mężczyzn.">
              <a:extLst>
                <a:ext uri="{FF2B5EF4-FFF2-40B4-BE49-F238E27FC236}">
                  <a16:creationId xmlns:a16="http://schemas.microsoft.com/office/drawing/2014/main" id="{8CCBD3DB-CEBE-4E5C-A7E5-F08A4E186ED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1295181"/>
                </p:ext>
              </p:extLst>
            </p:nvPr>
          </p:nvGraphicFramePr>
          <p:xfrm>
            <a:off x="-364981" y="1703513"/>
            <a:ext cx="4829493" cy="2403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E9E4F25-1415-416C-99C6-465E6986511D}"/>
                </a:ext>
              </a:extLst>
            </p:cNvPr>
            <p:cNvSpPr/>
            <p:nvPr/>
          </p:nvSpPr>
          <p:spPr>
            <a:xfrm rot="16200000">
              <a:off x="1471082" y="3713659"/>
              <a:ext cx="83119" cy="77824"/>
            </a:xfrm>
            <a:prstGeom prst="rect">
              <a:avLst/>
            </a:prstGeom>
            <a:solidFill>
              <a:srgbClr val="FBE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0F3D7675-486B-40BD-9EFE-F40EF17EC20F}"/>
                </a:ext>
              </a:extLst>
            </p:cNvPr>
            <p:cNvSpPr/>
            <p:nvPr/>
          </p:nvSpPr>
          <p:spPr>
            <a:xfrm rot="16200000">
              <a:off x="1471083" y="3938441"/>
              <a:ext cx="83119" cy="77824"/>
            </a:xfrm>
            <a:prstGeom prst="rect">
              <a:avLst/>
            </a:prstGeom>
            <a:solidFill>
              <a:srgbClr val="2F6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</p:grpSp>
      <p:graphicFrame>
        <p:nvGraphicFramePr>
          <p:cNvPr id="33" name="Wykres 32" descr="Wykres kołowy przedstawiający wiek respondentów. &#10;&#10;Osoby w wieku 18-24 lat stanowią 9% badanych, 25-34 lat 16%, 35-44 lat 20%, 45-59 lat 23%, 60 i więcej lat stanowi 31% badanych oraz odpowiedzi odmówiło 0,3%respondentów.">
            <a:extLst>
              <a:ext uri="{FF2B5EF4-FFF2-40B4-BE49-F238E27FC236}">
                <a16:creationId xmlns:a16="http://schemas.microsoft.com/office/drawing/2014/main" id="{15DACF39-FF4D-4BC8-AFF5-E679AD485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748778"/>
              </p:ext>
            </p:extLst>
          </p:nvPr>
        </p:nvGraphicFramePr>
        <p:xfrm>
          <a:off x="2456228" y="1451272"/>
          <a:ext cx="2908414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Wykres 31">
            <a:extLst>
              <a:ext uri="{FF2B5EF4-FFF2-40B4-BE49-F238E27FC236}">
                <a16:creationId xmlns:a16="http://schemas.microsoft.com/office/drawing/2014/main" id="{BBDCAD7E-3B5F-4E9E-B609-5261981A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438855"/>
              </p:ext>
            </p:extLst>
          </p:nvPr>
        </p:nvGraphicFramePr>
        <p:xfrm>
          <a:off x="3835331" y="3588065"/>
          <a:ext cx="1561289" cy="163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05A48BBA-1EA6-4B41-8C49-0AD43346A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30173"/>
              </p:ext>
            </p:extLst>
          </p:nvPr>
        </p:nvGraphicFramePr>
        <p:xfrm>
          <a:off x="5840111" y="3412855"/>
          <a:ext cx="272654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Wykres 8" descr="Wykres kołowy przedstawiający wykształcenie respondentów. &#10;&#10;Wykształcenie podstawowe, gimnazjalne ma 3% badanych, zasadnicze zawodowe 11%, średnie 38%, wyższe 47% oraz odpowiedzi odmówiło 0,5% respondentów.">
            <a:extLst>
              <a:ext uri="{FF2B5EF4-FFF2-40B4-BE49-F238E27FC236}">
                <a16:creationId xmlns:a16="http://schemas.microsoft.com/office/drawing/2014/main" id="{D80A73CF-BF7A-4E5B-B56A-5F3A57C18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836845"/>
              </p:ext>
            </p:extLst>
          </p:nvPr>
        </p:nvGraphicFramePr>
        <p:xfrm>
          <a:off x="4877212" y="1458494"/>
          <a:ext cx="3183253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(1/3)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B89ED45-3CDE-4E38-A141-D8A15E983953}"/>
              </a:ext>
            </a:extLst>
          </p:cNvPr>
          <p:cNvGrpSpPr/>
          <p:nvPr/>
        </p:nvGrpSpPr>
        <p:grpSpPr>
          <a:xfrm>
            <a:off x="7005595" y="2204033"/>
            <a:ext cx="396487" cy="444393"/>
            <a:chOff x="7779908" y="1845834"/>
            <a:chExt cx="284407" cy="318771"/>
          </a:xfrm>
        </p:grpSpPr>
        <p:sp>
          <p:nvSpPr>
            <p:cNvPr id="24" name="Freeform 84">
              <a:extLst>
                <a:ext uri="{FF2B5EF4-FFF2-40B4-BE49-F238E27FC236}">
                  <a16:creationId xmlns:a16="http://schemas.microsoft.com/office/drawing/2014/main" id="{2A0977A5-7F3F-414A-A702-1221ECC1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05" y="2121469"/>
              <a:ext cx="27783" cy="19009"/>
            </a:xfrm>
            <a:custGeom>
              <a:avLst/>
              <a:gdLst>
                <a:gd name="T0" fmla="*/ 119 w 265"/>
                <a:gd name="T1" fmla="*/ 177 h 184"/>
                <a:gd name="T2" fmla="*/ 119 w 265"/>
                <a:gd name="T3" fmla="*/ 177 h 184"/>
                <a:gd name="T4" fmla="*/ 122 w 265"/>
                <a:gd name="T5" fmla="*/ 180 h 184"/>
                <a:gd name="T6" fmla="*/ 125 w 265"/>
                <a:gd name="T7" fmla="*/ 182 h 184"/>
                <a:gd name="T8" fmla="*/ 129 w 265"/>
                <a:gd name="T9" fmla="*/ 184 h 184"/>
                <a:gd name="T10" fmla="*/ 133 w 265"/>
                <a:gd name="T11" fmla="*/ 184 h 184"/>
                <a:gd name="T12" fmla="*/ 136 w 265"/>
                <a:gd name="T13" fmla="*/ 184 h 184"/>
                <a:gd name="T14" fmla="*/ 140 w 265"/>
                <a:gd name="T15" fmla="*/ 182 h 184"/>
                <a:gd name="T16" fmla="*/ 144 w 265"/>
                <a:gd name="T17" fmla="*/ 180 h 184"/>
                <a:gd name="T18" fmla="*/ 146 w 265"/>
                <a:gd name="T19" fmla="*/ 177 h 184"/>
                <a:gd name="T20" fmla="*/ 265 w 265"/>
                <a:gd name="T21" fmla="*/ 0 h 184"/>
                <a:gd name="T22" fmla="*/ 0 w 265"/>
                <a:gd name="T23" fmla="*/ 0 h 184"/>
                <a:gd name="T24" fmla="*/ 119 w 265"/>
                <a:gd name="T25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84">
                  <a:moveTo>
                    <a:pt x="119" y="177"/>
                  </a:moveTo>
                  <a:lnTo>
                    <a:pt x="119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6" y="177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119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6ABB2E18-445B-4BDD-9243-4FFCD5DD5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372" y="1929182"/>
              <a:ext cx="40943" cy="187168"/>
            </a:xfrm>
            <a:custGeom>
              <a:avLst/>
              <a:gdLst>
                <a:gd name="T0" fmla="*/ 356 w 395"/>
                <a:gd name="T1" fmla="*/ 283 h 1787"/>
                <a:gd name="T2" fmla="*/ 340 w 395"/>
                <a:gd name="T3" fmla="*/ 265 h 1787"/>
                <a:gd name="T4" fmla="*/ 321 w 395"/>
                <a:gd name="T5" fmla="*/ 247 h 1787"/>
                <a:gd name="T6" fmla="*/ 299 w 395"/>
                <a:gd name="T7" fmla="*/ 230 h 1787"/>
                <a:gd name="T8" fmla="*/ 273 w 395"/>
                <a:gd name="T9" fmla="*/ 216 h 1787"/>
                <a:gd name="T10" fmla="*/ 273 w 395"/>
                <a:gd name="T11" fmla="*/ 187 h 1787"/>
                <a:gd name="T12" fmla="*/ 263 w 395"/>
                <a:gd name="T13" fmla="*/ 173 h 1787"/>
                <a:gd name="T14" fmla="*/ 243 w 395"/>
                <a:gd name="T15" fmla="*/ 153 h 1787"/>
                <a:gd name="T16" fmla="*/ 213 w 395"/>
                <a:gd name="T17" fmla="*/ 132 h 1787"/>
                <a:gd name="T18" fmla="*/ 193 w 395"/>
                <a:gd name="T19" fmla="*/ 124 h 1787"/>
                <a:gd name="T20" fmla="*/ 193 w 395"/>
                <a:gd name="T21" fmla="*/ 57 h 1787"/>
                <a:gd name="T22" fmla="*/ 189 w 395"/>
                <a:gd name="T23" fmla="*/ 35 h 1787"/>
                <a:gd name="T24" fmla="*/ 177 w 395"/>
                <a:gd name="T25" fmla="*/ 17 h 1787"/>
                <a:gd name="T26" fmla="*/ 158 w 395"/>
                <a:gd name="T27" fmla="*/ 5 h 1787"/>
                <a:gd name="T28" fmla="*/ 136 w 395"/>
                <a:gd name="T29" fmla="*/ 0 h 1787"/>
                <a:gd name="T30" fmla="*/ 125 w 395"/>
                <a:gd name="T31" fmla="*/ 2 h 1787"/>
                <a:gd name="T32" fmla="*/ 104 w 395"/>
                <a:gd name="T33" fmla="*/ 9 h 1787"/>
                <a:gd name="T34" fmla="*/ 88 w 395"/>
                <a:gd name="T35" fmla="*/ 25 h 1787"/>
                <a:gd name="T36" fmla="*/ 81 w 395"/>
                <a:gd name="T37" fmla="*/ 46 h 1787"/>
                <a:gd name="T38" fmla="*/ 79 w 395"/>
                <a:gd name="T39" fmla="*/ 124 h 1787"/>
                <a:gd name="T40" fmla="*/ 69 w 395"/>
                <a:gd name="T41" fmla="*/ 129 h 1787"/>
                <a:gd name="T42" fmla="*/ 43 w 395"/>
                <a:gd name="T43" fmla="*/ 143 h 1787"/>
                <a:gd name="T44" fmla="*/ 19 w 395"/>
                <a:gd name="T45" fmla="*/ 164 h 1787"/>
                <a:gd name="T46" fmla="*/ 4 w 395"/>
                <a:gd name="T47" fmla="*/ 181 h 1787"/>
                <a:gd name="T48" fmla="*/ 0 w 395"/>
                <a:gd name="T49" fmla="*/ 1787 h 1787"/>
                <a:gd name="T50" fmla="*/ 273 w 395"/>
                <a:gd name="T51" fmla="*/ 1057 h 1787"/>
                <a:gd name="T52" fmla="*/ 278 w 395"/>
                <a:gd name="T53" fmla="*/ 1062 h 1787"/>
                <a:gd name="T54" fmla="*/ 290 w 395"/>
                <a:gd name="T55" fmla="*/ 1067 h 1787"/>
                <a:gd name="T56" fmla="*/ 298 w 395"/>
                <a:gd name="T57" fmla="*/ 1068 h 1787"/>
                <a:gd name="T58" fmla="*/ 302 w 395"/>
                <a:gd name="T59" fmla="*/ 1067 h 1787"/>
                <a:gd name="T60" fmla="*/ 321 w 395"/>
                <a:gd name="T61" fmla="*/ 1065 h 1787"/>
                <a:gd name="T62" fmla="*/ 339 w 395"/>
                <a:gd name="T63" fmla="*/ 1058 h 1787"/>
                <a:gd name="T64" fmla="*/ 355 w 395"/>
                <a:gd name="T65" fmla="*/ 1050 h 1787"/>
                <a:gd name="T66" fmla="*/ 369 w 395"/>
                <a:gd name="T67" fmla="*/ 1037 h 1787"/>
                <a:gd name="T68" fmla="*/ 380 w 395"/>
                <a:gd name="T69" fmla="*/ 1024 h 1787"/>
                <a:gd name="T70" fmla="*/ 389 w 395"/>
                <a:gd name="T71" fmla="*/ 1008 h 1787"/>
                <a:gd name="T72" fmla="*/ 394 w 395"/>
                <a:gd name="T73" fmla="*/ 990 h 1787"/>
                <a:gd name="T74" fmla="*/ 395 w 395"/>
                <a:gd name="T75" fmla="*/ 970 h 1787"/>
                <a:gd name="T76" fmla="*/ 395 w 395"/>
                <a:gd name="T77" fmla="*/ 406 h 1787"/>
                <a:gd name="T78" fmla="*/ 394 w 395"/>
                <a:gd name="T79" fmla="*/ 384 h 1787"/>
                <a:gd name="T80" fmla="*/ 389 w 395"/>
                <a:gd name="T81" fmla="*/ 354 h 1787"/>
                <a:gd name="T82" fmla="*/ 376 w 395"/>
                <a:gd name="T83" fmla="*/ 320 h 1787"/>
                <a:gd name="T84" fmla="*/ 356 w 395"/>
                <a:gd name="T85" fmla="*/ 283 h 1787"/>
                <a:gd name="T86" fmla="*/ 330 w 395"/>
                <a:gd name="T87" fmla="*/ 779 h 1787"/>
                <a:gd name="T88" fmla="*/ 330 w 395"/>
                <a:gd name="T89" fmla="*/ 788 h 1787"/>
                <a:gd name="T90" fmla="*/ 327 w 395"/>
                <a:gd name="T91" fmla="*/ 801 h 1787"/>
                <a:gd name="T92" fmla="*/ 319 w 395"/>
                <a:gd name="T93" fmla="*/ 810 h 1787"/>
                <a:gd name="T94" fmla="*/ 307 w 395"/>
                <a:gd name="T95" fmla="*/ 814 h 1787"/>
                <a:gd name="T96" fmla="*/ 298 w 395"/>
                <a:gd name="T97" fmla="*/ 815 h 1787"/>
                <a:gd name="T98" fmla="*/ 284 w 395"/>
                <a:gd name="T99" fmla="*/ 817 h 1787"/>
                <a:gd name="T100" fmla="*/ 273 w 395"/>
                <a:gd name="T101" fmla="*/ 826 h 1787"/>
                <a:gd name="T102" fmla="*/ 273 w 395"/>
                <a:gd name="T103" fmla="*/ 291 h 1787"/>
                <a:gd name="T104" fmla="*/ 289 w 395"/>
                <a:gd name="T105" fmla="*/ 306 h 1787"/>
                <a:gd name="T106" fmla="*/ 302 w 395"/>
                <a:gd name="T107" fmla="*/ 321 h 1787"/>
                <a:gd name="T108" fmla="*/ 310 w 395"/>
                <a:gd name="T109" fmla="*/ 334 h 1787"/>
                <a:gd name="T110" fmla="*/ 321 w 395"/>
                <a:gd name="T111" fmla="*/ 360 h 1787"/>
                <a:gd name="T112" fmla="*/ 328 w 395"/>
                <a:gd name="T113" fmla="*/ 383 h 1787"/>
                <a:gd name="T114" fmla="*/ 330 w 395"/>
                <a:gd name="T115" fmla="*/ 40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1787">
                  <a:moveTo>
                    <a:pt x="356" y="283"/>
                  </a:moveTo>
                  <a:lnTo>
                    <a:pt x="356" y="283"/>
                  </a:lnTo>
                  <a:lnTo>
                    <a:pt x="348" y="274"/>
                  </a:lnTo>
                  <a:lnTo>
                    <a:pt x="340" y="265"/>
                  </a:lnTo>
                  <a:lnTo>
                    <a:pt x="331" y="256"/>
                  </a:lnTo>
                  <a:lnTo>
                    <a:pt x="321" y="247"/>
                  </a:lnTo>
                  <a:lnTo>
                    <a:pt x="310" y="238"/>
                  </a:lnTo>
                  <a:lnTo>
                    <a:pt x="299" y="230"/>
                  </a:lnTo>
                  <a:lnTo>
                    <a:pt x="286" y="223"/>
                  </a:lnTo>
                  <a:lnTo>
                    <a:pt x="273" y="216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1"/>
                  </a:lnTo>
                  <a:lnTo>
                    <a:pt x="263" y="173"/>
                  </a:lnTo>
                  <a:lnTo>
                    <a:pt x="254" y="163"/>
                  </a:lnTo>
                  <a:lnTo>
                    <a:pt x="243" y="153"/>
                  </a:lnTo>
                  <a:lnTo>
                    <a:pt x="230" y="142"/>
                  </a:lnTo>
                  <a:lnTo>
                    <a:pt x="213" y="132"/>
                  </a:lnTo>
                  <a:lnTo>
                    <a:pt x="203" y="128"/>
                  </a:lnTo>
                  <a:lnTo>
                    <a:pt x="193" y="124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2" y="46"/>
                  </a:lnTo>
                  <a:lnTo>
                    <a:pt x="189" y="35"/>
                  </a:lnTo>
                  <a:lnTo>
                    <a:pt x="183" y="2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5"/>
                  </a:lnTo>
                  <a:lnTo>
                    <a:pt x="104" y="9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84" y="35"/>
                  </a:lnTo>
                  <a:lnTo>
                    <a:pt x="81" y="46"/>
                  </a:lnTo>
                  <a:lnTo>
                    <a:pt x="79" y="57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69" y="129"/>
                  </a:lnTo>
                  <a:lnTo>
                    <a:pt x="60" y="133"/>
                  </a:lnTo>
                  <a:lnTo>
                    <a:pt x="43" y="143"/>
                  </a:lnTo>
                  <a:lnTo>
                    <a:pt x="30" y="153"/>
                  </a:lnTo>
                  <a:lnTo>
                    <a:pt x="19" y="164"/>
                  </a:lnTo>
                  <a:lnTo>
                    <a:pt x="11" y="173"/>
                  </a:lnTo>
                  <a:lnTo>
                    <a:pt x="4" y="181"/>
                  </a:lnTo>
                  <a:lnTo>
                    <a:pt x="0" y="187"/>
                  </a:lnTo>
                  <a:lnTo>
                    <a:pt x="0" y="1787"/>
                  </a:lnTo>
                  <a:lnTo>
                    <a:pt x="273" y="178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78" y="1062"/>
                  </a:lnTo>
                  <a:lnTo>
                    <a:pt x="284" y="1065"/>
                  </a:lnTo>
                  <a:lnTo>
                    <a:pt x="290" y="1067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11" y="1067"/>
                  </a:lnTo>
                  <a:lnTo>
                    <a:pt x="321" y="1065"/>
                  </a:lnTo>
                  <a:lnTo>
                    <a:pt x="330" y="1063"/>
                  </a:lnTo>
                  <a:lnTo>
                    <a:pt x="339" y="1058"/>
                  </a:lnTo>
                  <a:lnTo>
                    <a:pt x="347" y="1055"/>
                  </a:lnTo>
                  <a:lnTo>
                    <a:pt x="355" y="1050"/>
                  </a:lnTo>
                  <a:lnTo>
                    <a:pt x="362" y="1044"/>
                  </a:lnTo>
                  <a:lnTo>
                    <a:pt x="369" y="1037"/>
                  </a:lnTo>
                  <a:lnTo>
                    <a:pt x="374" y="1031"/>
                  </a:lnTo>
                  <a:lnTo>
                    <a:pt x="380" y="1024"/>
                  </a:lnTo>
                  <a:lnTo>
                    <a:pt x="384" y="1015"/>
                  </a:lnTo>
                  <a:lnTo>
                    <a:pt x="389" y="1008"/>
                  </a:lnTo>
                  <a:lnTo>
                    <a:pt x="392" y="999"/>
                  </a:lnTo>
                  <a:lnTo>
                    <a:pt x="394" y="990"/>
                  </a:lnTo>
                  <a:lnTo>
                    <a:pt x="395" y="980"/>
                  </a:lnTo>
                  <a:lnTo>
                    <a:pt x="395" y="970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396"/>
                  </a:lnTo>
                  <a:lnTo>
                    <a:pt x="394" y="384"/>
                  </a:lnTo>
                  <a:lnTo>
                    <a:pt x="392" y="370"/>
                  </a:lnTo>
                  <a:lnTo>
                    <a:pt x="389" y="354"/>
                  </a:lnTo>
                  <a:lnTo>
                    <a:pt x="383" y="338"/>
                  </a:lnTo>
                  <a:lnTo>
                    <a:pt x="376" y="320"/>
                  </a:lnTo>
                  <a:lnTo>
                    <a:pt x="367" y="302"/>
                  </a:lnTo>
                  <a:lnTo>
                    <a:pt x="356" y="283"/>
                  </a:lnTo>
                  <a:lnTo>
                    <a:pt x="356" y="283"/>
                  </a:lnTo>
                  <a:close/>
                  <a:moveTo>
                    <a:pt x="330" y="779"/>
                  </a:moveTo>
                  <a:lnTo>
                    <a:pt x="330" y="779"/>
                  </a:lnTo>
                  <a:lnTo>
                    <a:pt x="330" y="788"/>
                  </a:lnTo>
                  <a:lnTo>
                    <a:pt x="328" y="794"/>
                  </a:lnTo>
                  <a:lnTo>
                    <a:pt x="327" y="801"/>
                  </a:lnTo>
                  <a:lnTo>
                    <a:pt x="324" y="805"/>
                  </a:lnTo>
                  <a:lnTo>
                    <a:pt x="319" y="810"/>
                  </a:lnTo>
                  <a:lnTo>
                    <a:pt x="314" y="812"/>
                  </a:lnTo>
                  <a:lnTo>
                    <a:pt x="307" y="814"/>
                  </a:lnTo>
                  <a:lnTo>
                    <a:pt x="298" y="815"/>
                  </a:lnTo>
                  <a:lnTo>
                    <a:pt x="298" y="815"/>
                  </a:lnTo>
                  <a:lnTo>
                    <a:pt x="290" y="815"/>
                  </a:lnTo>
                  <a:lnTo>
                    <a:pt x="284" y="817"/>
                  </a:lnTo>
                  <a:lnTo>
                    <a:pt x="278" y="821"/>
                  </a:lnTo>
                  <a:lnTo>
                    <a:pt x="273" y="826"/>
                  </a:lnTo>
                  <a:lnTo>
                    <a:pt x="273" y="291"/>
                  </a:lnTo>
                  <a:lnTo>
                    <a:pt x="273" y="291"/>
                  </a:lnTo>
                  <a:lnTo>
                    <a:pt x="282" y="299"/>
                  </a:lnTo>
                  <a:lnTo>
                    <a:pt x="289" y="306"/>
                  </a:lnTo>
                  <a:lnTo>
                    <a:pt x="296" y="313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10" y="334"/>
                  </a:lnTo>
                  <a:lnTo>
                    <a:pt x="317" y="346"/>
                  </a:lnTo>
                  <a:lnTo>
                    <a:pt x="321" y="360"/>
                  </a:lnTo>
                  <a:lnTo>
                    <a:pt x="325" y="372"/>
                  </a:lnTo>
                  <a:lnTo>
                    <a:pt x="328" y="383"/>
                  </a:lnTo>
                  <a:lnTo>
                    <a:pt x="329" y="393"/>
                  </a:lnTo>
                  <a:lnTo>
                    <a:pt x="330" y="406"/>
                  </a:lnTo>
                  <a:lnTo>
                    <a:pt x="330" y="7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B7CCCCE3-0FA7-4756-86E6-712976A1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1989135"/>
              <a:ext cx="13160" cy="5118"/>
            </a:xfrm>
            <a:custGeom>
              <a:avLst/>
              <a:gdLst>
                <a:gd name="T0" fmla="*/ 0 w 124"/>
                <a:gd name="T1" fmla="*/ 50 h 50"/>
                <a:gd name="T2" fmla="*/ 98 w 124"/>
                <a:gd name="T3" fmla="*/ 50 h 50"/>
                <a:gd name="T4" fmla="*/ 98 w 124"/>
                <a:gd name="T5" fmla="*/ 50 h 50"/>
                <a:gd name="T6" fmla="*/ 104 w 124"/>
                <a:gd name="T7" fmla="*/ 50 h 50"/>
                <a:gd name="T8" fmla="*/ 108 w 124"/>
                <a:gd name="T9" fmla="*/ 47 h 50"/>
                <a:gd name="T10" fmla="*/ 113 w 124"/>
                <a:gd name="T11" fmla="*/ 45 h 50"/>
                <a:gd name="T12" fmla="*/ 116 w 124"/>
                <a:gd name="T13" fmla="*/ 42 h 50"/>
                <a:gd name="T14" fmla="*/ 119 w 124"/>
                <a:gd name="T15" fmla="*/ 38 h 50"/>
                <a:gd name="T16" fmla="*/ 121 w 124"/>
                <a:gd name="T17" fmla="*/ 34 h 50"/>
                <a:gd name="T18" fmla="*/ 122 w 124"/>
                <a:gd name="T19" fmla="*/ 30 h 50"/>
                <a:gd name="T20" fmla="*/ 124 w 124"/>
                <a:gd name="T21" fmla="*/ 24 h 50"/>
                <a:gd name="T22" fmla="*/ 124 w 124"/>
                <a:gd name="T23" fmla="*/ 24 h 50"/>
                <a:gd name="T24" fmla="*/ 122 w 124"/>
                <a:gd name="T25" fmla="*/ 20 h 50"/>
                <a:gd name="T26" fmla="*/ 121 w 124"/>
                <a:gd name="T27" fmla="*/ 15 h 50"/>
                <a:gd name="T28" fmla="*/ 119 w 124"/>
                <a:gd name="T29" fmla="*/ 11 h 50"/>
                <a:gd name="T30" fmla="*/ 116 w 124"/>
                <a:gd name="T31" fmla="*/ 6 h 50"/>
                <a:gd name="T32" fmla="*/ 113 w 124"/>
                <a:gd name="T33" fmla="*/ 4 h 50"/>
                <a:gd name="T34" fmla="*/ 108 w 124"/>
                <a:gd name="T35" fmla="*/ 2 h 50"/>
                <a:gd name="T36" fmla="*/ 104 w 124"/>
                <a:gd name="T37" fmla="*/ 0 h 50"/>
                <a:gd name="T38" fmla="*/ 98 w 124"/>
                <a:gd name="T39" fmla="*/ 0 h 50"/>
                <a:gd name="T40" fmla="*/ 0 w 124"/>
                <a:gd name="T41" fmla="*/ 0 h 50"/>
                <a:gd name="T42" fmla="*/ 0 w 124"/>
                <a:gd name="T4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50">
                  <a:moveTo>
                    <a:pt x="0" y="50"/>
                  </a:moveTo>
                  <a:lnTo>
                    <a:pt x="98" y="50"/>
                  </a:lnTo>
                  <a:lnTo>
                    <a:pt x="98" y="50"/>
                  </a:lnTo>
                  <a:lnTo>
                    <a:pt x="104" y="50"/>
                  </a:lnTo>
                  <a:lnTo>
                    <a:pt x="108" y="47"/>
                  </a:lnTo>
                  <a:lnTo>
                    <a:pt x="113" y="45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0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87">
              <a:extLst>
                <a:ext uri="{FF2B5EF4-FFF2-40B4-BE49-F238E27FC236}">
                  <a16:creationId xmlns:a16="http://schemas.microsoft.com/office/drawing/2014/main" id="{C43507D5-9FED-4E97-87DD-D87E02361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16918"/>
              <a:ext cx="61415" cy="9505"/>
            </a:xfrm>
            <a:custGeom>
              <a:avLst/>
              <a:gdLst>
                <a:gd name="T0" fmla="*/ 0 w 592"/>
                <a:gd name="T1" fmla="*/ 93 h 93"/>
                <a:gd name="T2" fmla="*/ 546 w 592"/>
                <a:gd name="T3" fmla="*/ 93 h 93"/>
                <a:gd name="T4" fmla="*/ 546 w 592"/>
                <a:gd name="T5" fmla="*/ 93 h 93"/>
                <a:gd name="T6" fmla="*/ 556 w 592"/>
                <a:gd name="T7" fmla="*/ 93 h 93"/>
                <a:gd name="T8" fmla="*/ 565 w 592"/>
                <a:gd name="T9" fmla="*/ 90 h 93"/>
                <a:gd name="T10" fmla="*/ 572 w 592"/>
                <a:gd name="T11" fmla="*/ 86 h 93"/>
                <a:gd name="T12" fmla="*/ 579 w 592"/>
                <a:gd name="T13" fmla="*/ 80 h 93"/>
                <a:gd name="T14" fmla="*/ 584 w 592"/>
                <a:gd name="T15" fmla="*/ 73 h 93"/>
                <a:gd name="T16" fmla="*/ 589 w 592"/>
                <a:gd name="T17" fmla="*/ 66 h 93"/>
                <a:gd name="T18" fmla="*/ 592 w 592"/>
                <a:gd name="T19" fmla="*/ 57 h 93"/>
                <a:gd name="T20" fmla="*/ 592 w 592"/>
                <a:gd name="T21" fmla="*/ 47 h 93"/>
                <a:gd name="T22" fmla="*/ 592 w 592"/>
                <a:gd name="T23" fmla="*/ 47 h 93"/>
                <a:gd name="T24" fmla="*/ 592 w 592"/>
                <a:gd name="T25" fmla="*/ 38 h 93"/>
                <a:gd name="T26" fmla="*/ 589 w 592"/>
                <a:gd name="T27" fmla="*/ 29 h 93"/>
                <a:gd name="T28" fmla="*/ 584 w 592"/>
                <a:gd name="T29" fmla="*/ 21 h 93"/>
                <a:gd name="T30" fmla="*/ 579 w 592"/>
                <a:gd name="T31" fmla="*/ 15 h 93"/>
                <a:gd name="T32" fmla="*/ 572 w 592"/>
                <a:gd name="T33" fmla="*/ 8 h 93"/>
                <a:gd name="T34" fmla="*/ 565 w 592"/>
                <a:gd name="T35" fmla="*/ 5 h 93"/>
                <a:gd name="T36" fmla="*/ 556 w 592"/>
                <a:gd name="T37" fmla="*/ 2 h 93"/>
                <a:gd name="T38" fmla="*/ 546 w 592"/>
                <a:gd name="T39" fmla="*/ 0 h 93"/>
                <a:gd name="T40" fmla="*/ 0 w 592"/>
                <a:gd name="T41" fmla="*/ 0 h 93"/>
                <a:gd name="T42" fmla="*/ 0 w 592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2" h="93">
                  <a:moveTo>
                    <a:pt x="0" y="93"/>
                  </a:moveTo>
                  <a:lnTo>
                    <a:pt x="546" y="93"/>
                  </a:lnTo>
                  <a:lnTo>
                    <a:pt x="546" y="93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6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6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8"/>
                  </a:lnTo>
                  <a:lnTo>
                    <a:pt x="565" y="5"/>
                  </a:lnTo>
                  <a:lnTo>
                    <a:pt x="556" y="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88">
              <a:extLst>
                <a:ext uri="{FF2B5EF4-FFF2-40B4-BE49-F238E27FC236}">
                  <a16:creationId xmlns:a16="http://schemas.microsoft.com/office/drawing/2014/main" id="{8B6F6C9D-1080-4017-81C0-C5D82F39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77601"/>
              <a:ext cx="41674" cy="10236"/>
            </a:xfrm>
            <a:custGeom>
              <a:avLst/>
              <a:gdLst>
                <a:gd name="T0" fmla="*/ 352 w 399"/>
                <a:gd name="T1" fmla="*/ 0 h 94"/>
                <a:gd name="T2" fmla="*/ 0 w 399"/>
                <a:gd name="T3" fmla="*/ 0 h 94"/>
                <a:gd name="T4" fmla="*/ 0 w 399"/>
                <a:gd name="T5" fmla="*/ 94 h 94"/>
                <a:gd name="T6" fmla="*/ 352 w 399"/>
                <a:gd name="T7" fmla="*/ 94 h 94"/>
                <a:gd name="T8" fmla="*/ 352 w 399"/>
                <a:gd name="T9" fmla="*/ 94 h 94"/>
                <a:gd name="T10" fmla="*/ 362 w 399"/>
                <a:gd name="T11" fmla="*/ 93 h 94"/>
                <a:gd name="T12" fmla="*/ 371 w 399"/>
                <a:gd name="T13" fmla="*/ 89 h 94"/>
                <a:gd name="T14" fmla="*/ 379 w 399"/>
                <a:gd name="T15" fmla="*/ 85 h 94"/>
                <a:gd name="T16" fmla="*/ 386 w 399"/>
                <a:gd name="T17" fmla="*/ 79 h 94"/>
                <a:gd name="T18" fmla="*/ 391 w 399"/>
                <a:gd name="T19" fmla="*/ 73 h 94"/>
                <a:gd name="T20" fmla="*/ 395 w 399"/>
                <a:gd name="T21" fmla="*/ 65 h 94"/>
                <a:gd name="T22" fmla="*/ 399 w 399"/>
                <a:gd name="T23" fmla="*/ 56 h 94"/>
                <a:gd name="T24" fmla="*/ 399 w 399"/>
                <a:gd name="T25" fmla="*/ 46 h 94"/>
                <a:gd name="T26" fmla="*/ 399 w 399"/>
                <a:gd name="T27" fmla="*/ 46 h 94"/>
                <a:gd name="T28" fmla="*/ 399 w 399"/>
                <a:gd name="T29" fmla="*/ 37 h 94"/>
                <a:gd name="T30" fmla="*/ 395 w 399"/>
                <a:gd name="T31" fmla="*/ 29 h 94"/>
                <a:gd name="T32" fmla="*/ 391 w 399"/>
                <a:gd name="T33" fmla="*/ 21 h 94"/>
                <a:gd name="T34" fmla="*/ 386 w 399"/>
                <a:gd name="T35" fmla="*/ 14 h 94"/>
                <a:gd name="T36" fmla="*/ 379 w 399"/>
                <a:gd name="T37" fmla="*/ 9 h 94"/>
                <a:gd name="T38" fmla="*/ 371 w 399"/>
                <a:gd name="T39" fmla="*/ 4 h 94"/>
                <a:gd name="T40" fmla="*/ 362 w 399"/>
                <a:gd name="T41" fmla="*/ 1 h 94"/>
                <a:gd name="T42" fmla="*/ 352 w 399"/>
                <a:gd name="T43" fmla="*/ 0 h 94"/>
                <a:gd name="T44" fmla="*/ 352 w 399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94">
                  <a:moveTo>
                    <a:pt x="35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62" y="93"/>
                  </a:lnTo>
                  <a:lnTo>
                    <a:pt x="371" y="89"/>
                  </a:lnTo>
                  <a:lnTo>
                    <a:pt x="379" y="85"/>
                  </a:lnTo>
                  <a:lnTo>
                    <a:pt x="386" y="79"/>
                  </a:lnTo>
                  <a:lnTo>
                    <a:pt x="391" y="73"/>
                  </a:lnTo>
                  <a:lnTo>
                    <a:pt x="395" y="65"/>
                  </a:lnTo>
                  <a:lnTo>
                    <a:pt x="399" y="56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99" y="37"/>
                  </a:lnTo>
                  <a:lnTo>
                    <a:pt x="395" y="29"/>
                  </a:lnTo>
                  <a:lnTo>
                    <a:pt x="391" y="21"/>
                  </a:lnTo>
                  <a:lnTo>
                    <a:pt x="386" y="14"/>
                  </a:lnTo>
                  <a:lnTo>
                    <a:pt x="379" y="9"/>
                  </a:lnTo>
                  <a:lnTo>
                    <a:pt x="371" y="4"/>
                  </a:lnTo>
                  <a:lnTo>
                    <a:pt x="36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0BA7BFC9-26C2-4728-83AF-BD57EC24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47625"/>
              <a:ext cx="61415" cy="9505"/>
            </a:xfrm>
            <a:custGeom>
              <a:avLst/>
              <a:gdLst>
                <a:gd name="T0" fmla="*/ 546 w 592"/>
                <a:gd name="T1" fmla="*/ 0 h 94"/>
                <a:gd name="T2" fmla="*/ 0 w 592"/>
                <a:gd name="T3" fmla="*/ 0 h 94"/>
                <a:gd name="T4" fmla="*/ 0 w 592"/>
                <a:gd name="T5" fmla="*/ 94 h 94"/>
                <a:gd name="T6" fmla="*/ 546 w 592"/>
                <a:gd name="T7" fmla="*/ 94 h 94"/>
                <a:gd name="T8" fmla="*/ 546 w 592"/>
                <a:gd name="T9" fmla="*/ 94 h 94"/>
                <a:gd name="T10" fmla="*/ 556 w 592"/>
                <a:gd name="T11" fmla="*/ 93 h 94"/>
                <a:gd name="T12" fmla="*/ 565 w 592"/>
                <a:gd name="T13" fmla="*/ 90 h 94"/>
                <a:gd name="T14" fmla="*/ 572 w 592"/>
                <a:gd name="T15" fmla="*/ 85 h 94"/>
                <a:gd name="T16" fmla="*/ 579 w 592"/>
                <a:gd name="T17" fmla="*/ 80 h 94"/>
                <a:gd name="T18" fmla="*/ 584 w 592"/>
                <a:gd name="T19" fmla="*/ 73 h 94"/>
                <a:gd name="T20" fmla="*/ 589 w 592"/>
                <a:gd name="T21" fmla="*/ 65 h 94"/>
                <a:gd name="T22" fmla="*/ 592 w 592"/>
                <a:gd name="T23" fmla="*/ 57 h 94"/>
                <a:gd name="T24" fmla="*/ 592 w 592"/>
                <a:gd name="T25" fmla="*/ 48 h 94"/>
                <a:gd name="T26" fmla="*/ 592 w 592"/>
                <a:gd name="T27" fmla="*/ 48 h 94"/>
                <a:gd name="T28" fmla="*/ 592 w 592"/>
                <a:gd name="T29" fmla="*/ 38 h 94"/>
                <a:gd name="T30" fmla="*/ 589 w 592"/>
                <a:gd name="T31" fmla="*/ 29 h 94"/>
                <a:gd name="T32" fmla="*/ 584 w 592"/>
                <a:gd name="T33" fmla="*/ 21 h 94"/>
                <a:gd name="T34" fmla="*/ 579 w 592"/>
                <a:gd name="T35" fmla="*/ 15 h 94"/>
                <a:gd name="T36" fmla="*/ 572 w 592"/>
                <a:gd name="T37" fmla="*/ 9 h 94"/>
                <a:gd name="T38" fmla="*/ 565 w 592"/>
                <a:gd name="T39" fmla="*/ 5 h 94"/>
                <a:gd name="T40" fmla="*/ 556 w 592"/>
                <a:gd name="T41" fmla="*/ 1 h 94"/>
                <a:gd name="T42" fmla="*/ 546 w 592"/>
                <a:gd name="T43" fmla="*/ 0 h 94"/>
                <a:gd name="T44" fmla="*/ 546 w 592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94">
                  <a:moveTo>
                    <a:pt x="54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546" y="94"/>
                  </a:lnTo>
                  <a:lnTo>
                    <a:pt x="546" y="94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5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5"/>
                  </a:lnTo>
                  <a:lnTo>
                    <a:pt x="592" y="57"/>
                  </a:lnTo>
                  <a:lnTo>
                    <a:pt x="592" y="48"/>
                  </a:lnTo>
                  <a:lnTo>
                    <a:pt x="592" y="48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9"/>
                  </a:lnTo>
                  <a:lnTo>
                    <a:pt x="565" y="5"/>
                  </a:lnTo>
                  <a:lnTo>
                    <a:pt x="556" y="1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4BF98125-033B-440A-A3E8-98C5D57F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08" y="1845834"/>
              <a:ext cx="212026" cy="318771"/>
            </a:xfrm>
            <a:custGeom>
              <a:avLst/>
              <a:gdLst>
                <a:gd name="T0" fmla="*/ 2034 w 2034"/>
                <a:gd name="T1" fmla="*/ 2844 h 3050"/>
                <a:gd name="T2" fmla="*/ 2025 w 2034"/>
                <a:gd name="T3" fmla="*/ 2905 h 3050"/>
                <a:gd name="T4" fmla="*/ 1999 w 2034"/>
                <a:gd name="T5" fmla="*/ 2959 h 3050"/>
                <a:gd name="T6" fmla="*/ 1959 w 2034"/>
                <a:gd name="T7" fmla="*/ 3002 h 3050"/>
                <a:gd name="T8" fmla="*/ 1909 w 2034"/>
                <a:gd name="T9" fmla="*/ 3033 h 3050"/>
                <a:gd name="T10" fmla="*/ 1850 w 2034"/>
                <a:gd name="T11" fmla="*/ 3049 h 3050"/>
                <a:gd name="T12" fmla="*/ 204 w 2034"/>
                <a:gd name="T13" fmla="*/ 3050 h 3050"/>
                <a:gd name="T14" fmla="*/ 143 w 2034"/>
                <a:gd name="T15" fmla="*/ 3040 h 3050"/>
                <a:gd name="T16" fmla="*/ 89 w 2034"/>
                <a:gd name="T17" fmla="*/ 3015 h 3050"/>
                <a:gd name="T18" fmla="*/ 46 w 2034"/>
                <a:gd name="T19" fmla="*/ 2975 h 3050"/>
                <a:gd name="T20" fmla="*/ 15 w 2034"/>
                <a:gd name="T21" fmla="*/ 2924 h 3050"/>
                <a:gd name="T22" fmla="*/ 1 w 2034"/>
                <a:gd name="T23" fmla="*/ 2865 h 3050"/>
                <a:gd name="T24" fmla="*/ 0 w 2034"/>
                <a:gd name="T25" fmla="*/ 640 h 3050"/>
                <a:gd name="T26" fmla="*/ 5 w 2034"/>
                <a:gd name="T27" fmla="*/ 593 h 3050"/>
                <a:gd name="T28" fmla="*/ 21 w 2034"/>
                <a:gd name="T29" fmla="*/ 543 h 3050"/>
                <a:gd name="T30" fmla="*/ 45 w 2034"/>
                <a:gd name="T31" fmla="*/ 495 h 3050"/>
                <a:gd name="T32" fmla="*/ 76 w 2034"/>
                <a:gd name="T33" fmla="*/ 453 h 3050"/>
                <a:gd name="T34" fmla="*/ 111 w 2034"/>
                <a:gd name="T35" fmla="*/ 418 h 3050"/>
                <a:gd name="T36" fmla="*/ 730 w 2034"/>
                <a:gd name="T37" fmla="*/ 21 h 3050"/>
                <a:gd name="T38" fmla="*/ 767 w 2034"/>
                <a:gd name="T39" fmla="*/ 3 h 3050"/>
                <a:gd name="T40" fmla="*/ 799 w 2034"/>
                <a:gd name="T41" fmla="*/ 1 h 3050"/>
                <a:gd name="T42" fmla="*/ 825 w 2034"/>
                <a:gd name="T43" fmla="*/ 12 h 3050"/>
                <a:gd name="T44" fmla="*/ 844 w 2034"/>
                <a:gd name="T45" fmla="*/ 36 h 3050"/>
                <a:gd name="T46" fmla="*/ 853 w 2034"/>
                <a:gd name="T47" fmla="*/ 73 h 3050"/>
                <a:gd name="T48" fmla="*/ 854 w 2034"/>
                <a:gd name="T49" fmla="*/ 2309 h 3050"/>
                <a:gd name="T50" fmla="*/ 848 w 2034"/>
                <a:gd name="T51" fmla="*/ 2357 h 3050"/>
                <a:gd name="T52" fmla="*/ 833 w 2034"/>
                <a:gd name="T53" fmla="*/ 2407 h 3050"/>
                <a:gd name="T54" fmla="*/ 809 w 2034"/>
                <a:gd name="T55" fmla="*/ 2454 h 3050"/>
                <a:gd name="T56" fmla="*/ 778 w 2034"/>
                <a:gd name="T57" fmla="*/ 2496 h 3050"/>
                <a:gd name="T58" fmla="*/ 742 w 2034"/>
                <a:gd name="T59" fmla="*/ 2532 h 3050"/>
                <a:gd name="T60" fmla="*/ 155 w 2034"/>
                <a:gd name="T61" fmla="*/ 2907 h 3050"/>
                <a:gd name="T62" fmla="*/ 193 w 2034"/>
                <a:gd name="T63" fmla="*/ 2950 h 3050"/>
                <a:gd name="T64" fmla="*/ 1767 w 2034"/>
                <a:gd name="T65" fmla="*/ 2728 h 3050"/>
                <a:gd name="T66" fmla="*/ 1766 w 2034"/>
                <a:gd name="T67" fmla="*/ 1355 h 3050"/>
                <a:gd name="T68" fmla="*/ 1760 w 2034"/>
                <a:gd name="T69" fmla="*/ 1325 h 3050"/>
                <a:gd name="T70" fmla="*/ 1748 w 2034"/>
                <a:gd name="T71" fmla="*/ 1299 h 3050"/>
                <a:gd name="T72" fmla="*/ 1426 w 2034"/>
                <a:gd name="T73" fmla="*/ 882 h 3050"/>
                <a:gd name="T74" fmla="*/ 1407 w 2034"/>
                <a:gd name="T75" fmla="*/ 863 h 3050"/>
                <a:gd name="T76" fmla="*/ 1404 w 2034"/>
                <a:gd name="T77" fmla="*/ 869 h 3050"/>
                <a:gd name="T78" fmla="*/ 1417 w 2034"/>
                <a:gd name="T79" fmla="*/ 901 h 3050"/>
                <a:gd name="T80" fmla="*/ 1421 w 2034"/>
                <a:gd name="T81" fmla="*/ 943 h 3050"/>
                <a:gd name="T82" fmla="*/ 1640 w 2034"/>
                <a:gd name="T83" fmla="*/ 1312 h 3050"/>
                <a:gd name="T84" fmla="*/ 1655 w 2034"/>
                <a:gd name="T85" fmla="*/ 1317 h 3050"/>
                <a:gd name="T86" fmla="*/ 1665 w 2034"/>
                <a:gd name="T87" fmla="*/ 1329 h 3050"/>
                <a:gd name="T88" fmla="*/ 1667 w 2034"/>
                <a:gd name="T89" fmla="*/ 1340 h 3050"/>
                <a:gd name="T90" fmla="*/ 1663 w 2034"/>
                <a:gd name="T91" fmla="*/ 1355 h 3050"/>
                <a:gd name="T92" fmla="*/ 1651 w 2034"/>
                <a:gd name="T93" fmla="*/ 1365 h 3050"/>
                <a:gd name="T94" fmla="*/ 1366 w 2034"/>
                <a:gd name="T95" fmla="*/ 1367 h 3050"/>
                <a:gd name="T96" fmla="*/ 1366 w 2034"/>
                <a:gd name="T97" fmla="*/ 943 h 3050"/>
                <a:gd name="T98" fmla="*/ 1363 w 2034"/>
                <a:gd name="T99" fmla="*/ 918 h 3050"/>
                <a:gd name="T100" fmla="*/ 1356 w 2034"/>
                <a:gd name="T101" fmla="*/ 894 h 3050"/>
                <a:gd name="T102" fmla="*/ 1346 w 2034"/>
                <a:gd name="T103" fmla="*/ 881 h 3050"/>
                <a:gd name="T104" fmla="*/ 1318 w 2034"/>
                <a:gd name="T105" fmla="*/ 860 h 3050"/>
                <a:gd name="T106" fmla="*/ 1292 w 2034"/>
                <a:gd name="T107" fmla="*/ 852 h 3050"/>
                <a:gd name="T108" fmla="*/ 1829 w 2034"/>
                <a:gd name="T109" fmla="*/ 531 h 3050"/>
                <a:gd name="T110" fmla="*/ 1871 w 2034"/>
                <a:gd name="T111" fmla="*/ 535 h 3050"/>
                <a:gd name="T112" fmla="*/ 1927 w 2034"/>
                <a:gd name="T113" fmla="*/ 555 h 3050"/>
                <a:gd name="T114" fmla="*/ 1975 w 2034"/>
                <a:gd name="T115" fmla="*/ 590 h 3050"/>
                <a:gd name="T116" fmla="*/ 2010 w 2034"/>
                <a:gd name="T117" fmla="*/ 638 h 3050"/>
                <a:gd name="T118" fmla="*/ 2030 w 2034"/>
                <a:gd name="T119" fmla="*/ 694 h 3050"/>
                <a:gd name="T120" fmla="*/ 2034 w 2034"/>
                <a:gd name="T121" fmla="*/ 73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4" h="3050">
                  <a:moveTo>
                    <a:pt x="2034" y="736"/>
                  </a:moveTo>
                  <a:lnTo>
                    <a:pt x="2034" y="2844"/>
                  </a:lnTo>
                  <a:lnTo>
                    <a:pt x="2034" y="2844"/>
                  </a:lnTo>
                  <a:lnTo>
                    <a:pt x="2033" y="2865"/>
                  </a:lnTo>
                  <a:lnTo>
                    <a:pt x="2030" y="2885"/>
                  </a:lnTo>
                  <a:lnTo>
                    <a:pt x="2025" y="2905"/>
                  </a:lnTo>
                  <a:lnTo>
                    <a:pt x="2019" y="2924"/>
                  </a:lnTo>
                  <a:lnTo>
                    <a:pt x="2010" y="2942"/>
                  </a:lnTo>
                  <a:lnTo>
                    <a:pt x="1999" y="2959"/>
                  </a:lnTo>
                  <a:lnTo>
                    <a:pt x="1988" y="2975"/>
                  </a:lnTo>
                  <a:lnTo>
                    <a:pt x="1975" y="2989"/>
                  </a:lnTo>
                  <a:lnTo>
                    <a:pt x="1959" y="3002"/>
                  </a:lnTo>
                  <a:lnTo>
                    <a:pt x="1944" y="3015"/>
                  </a:lnTo>
                  <a:lnTo>
                    <a:pt x="1927" y="3025"/>
                  </a:lnTo>
                  <a:lnTo>
                    <a:pt x="1909" y="3033"/>
                  </a:lnTo>
                  <a:lnTo>
                    <a:pt x="1891" y="3040"/>
                  </a:lnTo>
                  <a:lnTo>
                    <a:pt x="1871" y="3046"/>
                  </a:lnTo>
                  <a:lnTo>
                    <a:pt x="1850" y="3049"/>
                  </a:lnTo>
                  <a:lnTo>
                    <a:pt x="1829" y="3050"/>
                  </a:lnTo>
                  <a:lnTo>
                    <a:pt x="204" y="3050"/>
                  </a:lnTo>
                  <a:lnTo>
                    <a:pt x="204" y="3050"/>
                  </a:lnTo>
                  <a:lnTo>
                    <a:pt x="183" y="3049"/>
                  </a:lnTo>
                  <a:lnTo>
                    <a:pt x="163" y="3046"/>
                  </a:lnTo>
                  <a:lnTo>
                    <a:pt x="143" y="3040"/>
                  </a:lnTo>
                  <a:lnTo>
                    <a:pt x="125" y="3033"/>
                  </a:lnTo>
                  <a:lnTo>
                    <a:pt x="107" y="3025"/>
                  </a:lnTo>
                  <a:lnTo>
                    <a:pt x="89" y="3015"/>
                  </a:lnTo>
                  <a:lnTo>
                    <a:pt x="74" y="3002"/>
                  </a:lnTo>
                  <a:lnTo>
                    <a:pt x="59" y="2989"/>
                  </a:lnTo>
                  <a:lnTo>
                    <a:pt x="46" y="2975"/>
                  </a:lnTo>
                  <a:lnTo>
                    <a:pt x="34" y="2959"/>
                  </a:lnTo>
                  <a:lnTo>
                    <a:pt x="24" y="2942"/>
                  </a:lnTo>
                  <a:lnTo>
                    <a:pt x="15" y="2924"/>
                  </a:lnTo>
                  <a:lnTo>
                    <a:pt x="9" y="2905"/>
                  </a:lnTo>
                  <a:lnTo>
                    <a:pt x="3" y="2885"/>
                  </a:lnTo>
                  <a:lnTo>
                    <a:pt x="1" y="2865"/>
                  </a:lnTo>
                  <a:lnTo>
                    <a:pt x="0" y="2844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25"/>
                  </a:lnTo>
                  <a:lnTo>
                    <a:pt x="2" y="609"/>
                  </a:lnTo>
                  <a:lnTo>
                    <a:pt x="5" y="593"/>
                  </a:lnTo>
                  <a:lnTo>
                    <a:pt x="10" y="576"/>
                  </a:lnTo>
                  <a:lnTo>
                    <a:pt x="14" y="559"/>
                  </a:lnTo>
                  <a:lnTo>
                    <a:pt x="21" y="543"/>
                  </a:lnTo>
                  <a:lnTo>
                    <a:pt x="27" y="527"/>
                  </a:lnTo>
                  <a:lnTo>
                    <a:pt x="36" y="511"/>
                  </a:lnTo>
                  <a:lnTo>
                    <a:pt x="45" y="495"/>
                  </a:lnTo>
                  <a:lnTo>
                    <a:pt x="54" y="481"/>
                  </a:lnTo>
                  <a:lnTo>
                    <a:pt x="65" y="467"/>
                  </a:lnTo>
                  <a:lnTo>
                    <a:pt x="76" y="453"/>
                  </a:lnTo>
                  <a:lnTo>
                    <a:pt x="87" y="440"/>
                  </a:lnTo>
                  <a:lnTo>
                    <a:pt x="99" y="429"/>
                  </a:lnTo>
                  <a:lnTo>
                    <a:pt x="111" y="418"/>
                  </a:lnTo>
                  <a:lnTo>
                    <a:pt x="123" y="409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42" y="13"/>
                  </a:lnTo>
                  <a:lnTo>
                    <a:pt x="755" y="8"/>
                  </a:lnTo>
                  <a:lnTo>
                    <a:pt x="767" y="3"/>
                  </a:lnTo>
                  <a:lnTo>
                    <a:pt x="778" y="1"/>
                  </a:lnTo>
                  <a:lnTo>
                    <a:pt x="789" y="0"/>
                  </a:lnTo>
                  <a:lnTo>
                    <a:pt x="799" y="1"/>
                  </a:lnTo>
                  <a:lnTo>
                    <a:pt x="809" y="3"/>
                  </a:lnTo>
                  <a:lnTo>
                    <a:pt x="818" y="7"/>
                  </a:lnTo>
                  <a:lnTo>
                    <a:pt x="825" y="12"/>
                  </a:lnTo>
                  <a:lnTo>
                    <a:pt x="833" y="19"/>
                  </a:lnTo>
                  <a:lnTo>
                    <a:pt x="839" y="27"/>
                  </a:lnTo>
                  <a:lnTo>
                    <a:pt x="844" y="36"/>
                  </a:lnTo>
                  <a:lnTo>
                    <a:pt x="848" y="48"/>
                  </a:lnTo>
                  <a:lnTo>
                    <a:pt x="852" y="60"/>
                  </a:lnTo>
                  <a:lnTo>
                    <a:pt x="853" y="73"/>
                  </a:lnTo>
                  <a:lnTo>
                    <a:pt x="854" y="87"/>
                  </a:lnTo>
                  <a:lnTo>
                    <a:pt x="854" y="2309"/>
                  </a:lnTo>
                  <a:lnTo>
                    <a:pt x="854" y="2309"/>
                  </a:lnTo>
                  <a:lnTo>
                    <a:pt x="853" y="2325"/>
                  </a:lnTo>
                  <a:lnTo>
                    <a:pt x="852" y="2340"/>
                  </a:lnTo>
                  <a:lnTo>
                    <a:pt x="848" y="2357"/>
                  </a:lnTo>
                  <a:lnTo>
                    <a:pt x="844" y="2373"/>
                  </a:lnTo>
                  <a:lnTo>
                    <a:pt x="839" y="2390"/>
                  </a:lnTo>
                  <a:lnTo>
                    <a:pt x="833" y="2407"/>
                  </a:lnTo>
                  <a:lnTo>
                    <a:pt x="825" y="2422"/>
                  </a:lnTo>
                  <a:lnTo>
                    <a:pt x="818" y="2439"/>
                  </a:lnTo>
                  <a:lnTo>
                    <a:pt x="809" y="2454"/>
                  </a:lnTo>
                  <a:lnTo>
                    <a:pt x="799" y="2468"/>
                  </a:lnTo>
                  <a:lnTo>
                    <a:pt x="789" y="2483"/>
                  </a:lnTo>
                  <a:lnTo>
                    <a:pt x="778" y="2496"/>
                  </a:lnTo>
                  <a:lnTo>
                    <a:pt x="767" y="2509"/>
                  </a:lnTo>
                  <a:lnTo>
                    <a:pt x="755" y="2520"/>
                  </a:lnTo>
                  <a:lnTo>
                    <a:pt x="742" y="2532"/>
                  </a:lnTo>
                  <a:lnTo>
                    <a:pt x="730" y="2540"/>
                  </a:lnTo>
                  <a:lnTo>
                    <a:pt x="155" y="2907"/>
                  </a:lnTo>
                  <a:lnTo>
                    <a:pt x="155" y="2907"/>
                  </a:lnTo>
                  <a:lnTo>
                    <a:pt x="167" y="2923"/>
                  </a:lnTo>
                  <a:lnTo>
                    <a:pt x="180" y="2937"/>
                  </a:lnTo>
                  <a:lnTo>
                    <a:pt x="193" y="2950"/>
                  </a:lnTo>
                  <a:lnTo>
                    <a:pt x="209" y="2962"/>
                  </a:lnTo>
                  <a:lnTo>
                    <a:pt x="573" y="2728"/>
                  </a:lnTo>
                  <a:lnTo>
                    <a:pt x="1767" y="2728"/>
                  </a:lnTo>
                  <a:lnTo>
                    <a:pt x="1767" y="1365"/>
                  </a:lnTo>
                  <a:lnTo>
                    <a:pt x="1767" y="1365"/>
                  </a:lnTo>
                  <a:lnTo>
                    <a:pt x="1766" y="1355"/>
                  </a:lnTo>
                  <a:lnTo>
                    <a:pt x="1765" y="1345"/>
                  </a:lnTo>
                  <a:lnTo>
                    <a:pt x="1762" y="1335"/>
                  </a:lnTo>
                  <a:lnTo>
                    <a:pt x="1760" y="1325"/>
                  </a:lnTo>
                  <a:lnTo>
                    <a:pt x="1757" y="1317"/>
                  </a:lnTo>
                  <a:lnTo>
                    <a:pt x="1752" y="1308"/>
                  </a:lnTo>
                  <a:lnTo>
                    <a:pt x="1748" y="1299"/>
                  </a:lnTo>
                  <a:lnTo>
                    <a:pt x="1744" y="1292"/>
                  </a:lnTo>
                  <a:lnTo>
                    <a:pt x="1426" y="882"/>
                  </a:lnTo>
                  <a:lnTo>
                    <a:pt x="1426" y="882"/>
                  </a:lnTo>
                  <a:lnTo>
                    <a:pt x="1421" y="876"/>
                  </a:lnTo>
                  <a:lnTo>
                    <a:pt x="1414" y="869"/>
                  </a:lnTo>
                  <a:lnTo>
                    <a:pt x="1407" y="863"/>
                  </a:lnTo>
                  <a:lnTo>
                    <a:pt x="1399" y="859"/>
                  </a:lnTo>
                  <a:lnTo>
                    <a:pt x="1399" y="859"/>
                  </a:lnTo>
                  <a:lnTo>
                    <a:pt x="1404" y="869"/>
                  </a:lnTo>
                  <a:lnTo>
                    <a:pt x="1410" y="880"/>
                  </a:lnTo>
                  <a:lnTo>
                    <a:pt x="1413" y="891"/>
                  </a:lnTo>
                  <a:lnTo>
                    <a:pt x="1417" y="901"/>
                  </a:lnTo>
                  <a:lnTo>
                    <a:pt x="1419" y="912"/>
                  </a:lnTo>
                  <a:lnTo>
                    <a:pt x="1420" y="922"/>
                  </a:lnTo>
                  <a:lnTo>
                    <a:pt x="1421" y="943"/>
                  </a:lnTo>
                  <a:lnTo>
                    <a:pt x="1421" y="1312"/>
                  </a:lnTo>
                  <a:lnTo>
                    <a:pt x="1640" y="1312"/>
                  </a:lnTo>
                  <a:lnTo>
                    <a:pt x="1640" y="1312"/>
                  </a:lnTo>
                  <a:lnTo>
                    <a:pt x="1645" y="1312"/>
                  </a:lnTo>
                  <a:lnTo>
                    <a:pt x="1651" y="1314"/>
                  </a:lnTo>
                  <a:lnTo>
                    <a:pt x="1655" y="1317"/>
                  </a:lnTo>
                  <a:lnTo>
                    <a:pt x="1660" y="1320"/>
                  </a:lnTo>
                  <a:lnTo>
                    <a:pt x="1663" y="1324"/>
                  </a:lnTo>
                  <a:lnTo>
                    <a:pt x="1665" y="1329"/>
                  </a:lnTo>
                  <a:lnTo>
                    <a:pt x="1667" y="1334"/>
                  </a:lnTo>
                  <a:lnTo>
                    <a:pt x="1667" y="1340"/>
                  </a:lnTo>
                  <a:lnTo>
                    <a:pt x="1667" y="1340"/>
                  </a:lnTo>
                  <a:lnTo>
                    <a:pt x="1667" y="1345"/>
                  </a:lnTo>
                  <a:lnTo>
                    <a:pt x="1665" y="1351"/>
                  </a:lnTo>
                  <a:lnTo>
                    <a:pt x="1663" y="1355"/>
                  </a:lnTo>
                  <a:lnTo>
                    <a:pt x="1660" y="1360"/>
                  </a:lnTo>
                  <a:lnTo>
                    <a:pt x="1655" y="1363"/>
                  </a:lnTo>
                  <a:lnTo>
                    <a:pt x="1651" y="1365"/>
                  </a:lnTo>
                  <a:lnTo>
                    <a:pt x="1645" y="1366"/>
                  </a:lnTo>
                  <a:lnTo>
                    <a:pt x="1640" y="1367"/>
                  </a:lnTo>
                  <a:lnTo>
                    <a:pt x="1366" y="1367"/>
                  </a:lnTo>
                  <a:lnTo>
                    <a:pt x="1366" y="1340"/>
                  </a:lnTo>
                  <a:lnTo>
                    <a:pt x="1366" y="1340"/>
                  </a:lnTo>
                  <a:lnTo>
                    <a:pt x="1366" y="943"/>
                  </a:lnTo>
                  <a:lnTo>
                    <a:pt x="1366" y="943"/>
                  </a:lnTo>
                  <a:lnTo>
                    <a:pt x="1365" y="926"/>
                  </a:lnTo>
                  <a:lnTo>
                    <a:pt x="1363" y="918"/>
                  </a:lnTo>
                  <a:lnTo>
                    <a:pt x="1361" y="910"/>
                  </a:lnTo>
                  <a:lnTo>
                    <a:pt x="1359" y="902"/>
                  </a:lnTo>
                  <a:lnTo>
                    <a:pt x="1356" y="894"/>
                  </a:lnTo>
                  <a:lnTo>
                    <a:pt x="1351" y="888"/>
                  </a:lnTo>
                  <a:lnTo>
                    <a:pt x="1346" y="881"/>
                  </a:lnTo>
                  <a:lnTo>
                    <a:pt x="1346" y="881"/>
                  </a:lnTo>
                  <a:lnTo>
                    <a:pt x="1337" y="872"/>
                  </a:lnTo>
                  <a:lnTo>
                    <a:pt x="1325" y="864"/>
                  </a:lnTo>
                  <a:lnTo>
                    <a:pt x="1318" y="860"/>
                  </a:lnTo>
                  <a:lnTo>
                    <a:pt x="1310" y="858"/>
                  </a:lnTo>
                  <a:lnTo>
                    <a:pt x="1302" y="855"/>
                  </a:lnTo>
                  <a:lnTo>
                    <a:pt x="1292" y="852"/>
                  </a:lnTo>
                  <a:lnTo>
                    <a:pt x="926" y="852"/>
                  </a:lnTo>
                  <a:lnTo>
                    <a:pt x="926" y="531"/>
                  </a:lnTo>
                  <a:lnTo>
                    <a:pt x="1829" y="531"/>
                  </a:lnTo>
                  <a:lnTo>
                    <a:pt x="1829" y="531"/>
                  </a:lnTo>
                  <a:lnTo>
                    <a:pt x="1850" y="532"/>
                  </a:lnTo>
                  <a:lnTo>
                    <a:pt x="1871" y="535"/>
                  </a:lnTo>
                  <a:lnTo>
                    <a:pt x="1891" y="539"/>
                  </a:lnTo>
                  <a:lnTo>
                    <a:pt x="1909" y="547"/>
                  </a:lnTo>
                  <a:lnTo>
                    <a:pt x="1927" y="555"/>
                  </a:lnTo>
                  <a:lnTo>
                    <a:pt x="1944" y="566"/>
                  </a:lnTo>
                  <a:lnTo>
                    <a:pt x="1959" y="577"/>
                  </a:lnTo>
                  <a:lnTo>
                    <a:pt x="1975" y="590"/>
                  </a:lnTo>
                  <a:lnTo>
                    <a:pt x="1988" y="606"/>
                  </a:lnTo>
                  <a:lnTo>
                    <a:pt x="1999" y="621"/>
                  </a:lnTo>
                  <a:lnTo>
                    <a:pt x="2010" y="638"/>
                  </a:lnTo>
                  <a:lnTo>
                    <a:pt x="2019" y="656"/>
                  </a:lnTo>
                  <a:lnTo>
                    <a:pt x="2025" y="675"/>
                  </a:lnTo>
                  <a:lnTo>
                    <a:pt x="2030" y="694"/>
                  </a:lnTo>
                  <a:lnTo>
                    <a:pt x="2033" y="715"/>
                  </a:lnTo>
                  <a:lnTo>
                    <a:pt x="2034" y="736"/>
                  </a:lnTo>
                  <a:lnTo>
                    <a:pt x="2034" y="7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03F0261-3282-480F-AB21-C0D4C8368110}"/>
              </a:ext>
            </a:extLst>
          </p:cNvPr>
          <p:cNvCxnSpPr/>
          <p:nvPr/>
        </p:nvCxnSpPr>
        <p:spPr>
          <a:xfrm>
            <a:off x="6620465" y="1500584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rgbClr val="83BD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8906B83-8D29-476F-BA2D-4A39D205AE25}"/>
              </a:ext>
            </a:extLst>
          </p:cNvPr>
          <p:cNvSpPr txBox="1"/>
          <p:nvPr/>
        </p:nvSpPr>
        <p:spPr>
          <a:xfrm>
            <a:off x="6565620" y="1248557"/>
            <a:ext cx="10518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wykształcenie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BF18769-E2D5-47C3-BA31-6F4BA2D9C0A8}"/>
              </a:ext>
            </a:extLst>
          </p:cNvPr>
          <p:cNvGrpSpPr/>
          <p:nvPr/>
        </p:nvGrpSpPr>
        <p:grpSpPr>
          <a:xfrm>
            <a:off x="4233818" y="2190219"/>
            <a:ext cx="374182" cy="450714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CBEB295-7807-41FB-9DF3-91F323F94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9546761-7809-4C11-8E52-EAC01621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B4767FC4-B34B-4839-8C6C-63160A645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D25F112-FBE9-45FF-ACBE-BA4C75076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545A534-1671-4EBB-9A70-F03A6A81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8EF2E48-E660-4151-B5DA-F2AAE9331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8C23F54-AF7B-4263-925A-D49BE564B119}"/>
              </a:ext>
            </a:extLst>
          </p:cNvPr>
          <p:cNvGrpSpPr/>
          <p:nvPr/>
        </p:nvGrpSpPr>
        <p:grpSpPr>
          <a:xfrm>
            <a:off x="3894350" y="1248557"/>
            <a:ext cx="1134845" cy="252027"/>
            <a:chOff x="3268972" y="911871"/>
            <a:chExt cx="1134845" cy="252027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4889028D-D23E-43C5-ABF4-699EBC321FB4}"/>
                </a:ext>
              </a:extLst>
            </p:cNvPr>
            <p:cNvCxnSpPr/>
            <p:nvPr/>
          </p:nvCxnSpPr>
          <p:spPr>
            <a:xfrm>
              <a:off x="3323817" y="1163898"/>
              <a:ext cx="1080000" cy="0"/>
            </a:xfrm>
            <a:prstGeom prst="line">
              <a:avLst/>
            </a:prstGeom>
            <a:ln w="3175">
              <a:gradFill>
                <a:gsLst>
                  <a:gs pos="15000">
                    <a:srgbClr val="83BD00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B00B7212-CD13-494E-9FA2-8B82CC0F375B}"/>
                </a:ext>
              </a:extLst>
            </p:cNvPr>
            <p:cNvSpPr txBox="1"/>
            <p:nvPr/>
          </p:nvSpPr>
          <p:spPr>
            <a:xfrm>
              <a:off x="3268972" y="911871"/>
              <a:ext cx="4635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wiek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F6B26F7-289B-49C7-A9A0-56C8DC485EBE}"/>
              </a:ext>
            </a:extLst>
          </p:cNvPr>
          <p:cNvGrpSpPr>
            <a:grpSpLocks noChangeAspect="1"/>
          </p:cNvGrpSpPr>
          <p:nvPr/>
        </p:nvGrpSpPr>
        <p:grpSpPr>
          <a:xfrm>
            <a:off x="1672240" y="2206542"/>
            <a:ext cx="341166" cy="401661"/>
            <a:chOff x="2626407" y="3133910"/>
            <a:chExt cx="183471" cy="216004"/>
          </a:xfrm>
          <a:solidFill>
            <a:schemeClr val="bg1">
              <a:lumMod val="75000"/>
            </a:schemeClr>
          </a:solidFill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C19D9894-E0A9-4002-99D3-3CC40AC8E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300" y="3133910"/>
              <a:ext cx="76578" cy="216000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0CFF8-F5CA-46B6-B209-78DF517F6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407" y="3137083"/>
              <a:ext cx="89253" cy="212831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3FE9EED4-4616-444E-B3B0-672D67F51143}"/>
              </a:ext>
            </a:extLst>
          </p:cNvPr>
          <p:cNvGrpSpPr/>
          <p:nvPr/>
        </p:nvGrpSpPr>
        <p:grpSpPr>
          <a:xfrm>
            <a:off x="1208652" y="1258985"/>
            <a:ext cx="954845" cy="252027"/>
            <a:chOff x="1021938" y="965220"/>
            <a:chExt cx="954845" cy="252027"/>
          </a:xfrm>
        </p:grpSpPr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A672975E-034E-4606-A980-9CA199657E97}"/>
                </a:ext>
              </a:extLst>
            </p:cNvPr>
            <p:cNvCxnSpPr/>
            <p:nvPr/>
          </p:nvCxnSpPr>
          <p:spPr>
            <a:xfrm>
              <a:off x="1076783" y="1217247"/>
              <a:ext cx="900000" cy="0"/>
            </a:xfrm>
            <a:prstGeom prst="line">
              <a:avLst/>
            </a:prstGeom>
            <a:ln w="3175">
              <a:gradFill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5BA50D2A-641F-4396-9FD0-7CD6ACA81F76}"/>
                </a:ext>
              </a:extLst>
            </p:cNvPr>
            <p:cNvSpPr txBox="1"/>
            <p:nvPr/>
          </p:nvSpPr>
          <p:spPr>
            <a:xfrm>
              <a:off x="1021938" y="965220"/>
              <a:ext cx="4780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płeć</a:t>
              </a: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809B4BF-5A47-492F-B62E-D2FCC9C6F563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22BFE20-48D0-48F5-9CDB-6429DD58345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B4AD84B-132B-4164-B889-93C7E1B7DD70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30551DF0-43A2-4604-AC44-6B6B367A6333}"/>
              </a:ext>
            </a:extLst>
          </p:cNvPr>
          <p:cNvSpPr/>
          <p:nvPr/>
        </p:nvSpPr>
        <p:spPr>
          <a:xfrm rot="16200000">
            <a:off x="3914037" y="3676422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0283F1CE-9B2B-4162-9DCC-1CBA05D28530}"/>
              </a:ext>
            </a:extLst>
          </p:cNvPr>
          <p:cNvSpPr/>
          <p:nvPr/>
        </p:nvSpPr>
        <p:spPr>
          <a:xfrm rot="16200000">
            <a:off x="3914037" y="3950123"/>
            <a:ext cx="83119" cy="77824"/>
          </a:xfrm>
          <a:prstGeom prst="rect">
            <a:avLst/>
          </a:prstGeom>
          <a:solidFill>
            <a:srgbClr val="FBE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8CEFEF01-6BB2-4080-A48B-0D748D1DC87D}"/>
              </a:ext>
            </a:extLst>
          </p:cNvPr>
          <p:cNvSpPr/>
          <p:nvPr/>
        </p:nvSpPr>
        <p:spPr>
          <a:xfrm rot="16200000">
            <a:off x="3914037" y="4771226"/>
            <a:ext cx="83119" cy="77824"/>
          </a:xfrm>
          <a:prstGeom prst="rect">
            <a:avLst/>
          </a:prstGeom>
          <a:solidFill>
            <a:srgbClr val="9D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2CD5E4D2-4790-42C7-B12A-862D0F37B889}"/>
              </a:ext>
            </a:extLst>
          </p:cNvPr>
          <p:cNvSpPr/>
          <p:nvPr/>
        </p:nvSpPr>
        <p:spPr>
          <a:xfrm rot="16200000">
            <a:off x="3914037" y="4223824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0084EAE8-E8F3-423E-8B1C-4ACF21EDACCB}"/>
              </a:ext>
            </a:extLst>
          </p:cNvPr>
          <p:cNvSpPr/>
          <p:nvPr/>
        </p:nvSpPr>
        <p:spPr>
          <a:xfrm rot="16200000">
            <a:off x="3914037" y="4497525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F0104AAB-0E19-47A2-AFB5-481B3891068B}"/>
              </a:ext>
            </a:extLst>
          </p:cNvPr>
          <p:cNvSpPr/>
          <p:nvPr/>
        </p:nvSpPr>
        <p:spPr>
          <a:xfrm rot="16200000">
            <a:off x="6581969" y="3559780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541AD1DC-ECD8-4A0C-B1C8-AFF33A4C61ED}"/>
              </a:ext>
            </a:extLst>
          </p:cNvPr>
          <p:cNvSpPr/>
          <p:nvPr/>
        </p:nvSpPr>
        <p:spPr>
          <a:xfrm rot="16200000">
            <a:off x="6577280" y="3881390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8732E22B-31F6-4EDE-AF07-C7A1DA4E248B}"/>
              </a:ext>
            </a:extLst>
          </p:cNvPr>
          <p:cNvSpPr/>
          <p:nvPr/>
        </p:nvSpPr>
        <p:spPr>
          <a:xfrm rot="16200000">
            <a:off x="6581971" y="4846218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787021E6-4A06-443C-8129-D3FC4E04A3EF}"/>
              </a:ext>
            </a:extLst>
          </p:cNvPr>
          <p:cNvSpPr/>
          <p:nvPr/>
        </p:nvSpPr>
        <p:spPr>
          <a:xfrm rot="16200000">
            <a:off x="6582123" y="4203000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EF5B9CAF-7354-4A39-B0E3-385B1FD666F4}"/>
              </a:ext>
            </a:extLst>
          </p:cNvPr>
          <p:cNvSpPr/>
          <p:nvPr/>
        </p:nvSpPr>
        <p:spPr>
          <a:xfrm rot="16200000">
            <a:off x="6581970" y="4524610"/>
            <a:ext cx="83119" cy="77824"/>
          </a:xfrm>
          <a:prstGeom prst="rect">
            <a:avLst/>
          </a:prstGeom>
          <a:solidFill>
            <a:srgbClr val="FBE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9CF3E63E-67E0-4BA6-85A3-F3403EE268B4}"/>
              </a:ext>
            </a:extLst>
          </p:cNvPr>
          <p:cNvSpPr/>
          <p:nvPr/>
        </p:nvSpPr>
        <p:spPr>
          <a:xfrm rot="16200000">
            <a:off x="3914037" y="5044928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598D703-F034-4BCC-BFB1-3992C77CB63C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n=1004.</a:t>
            </a:r>
          </a:p>
        </p:txBody>
      </p:sp>
    </p:spTree>
    <p:extLst>
      <p:ext uri="{BB962C8B-B14F-4D97-AF65-F5344CB8AC3E}">
        <p14:creationId xmlns:p14="http://schemas.microsoft.com/office/powerpoint/2010/main" val="176359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Wykres 59">
            <a:extLst>
              <a:ext uri="{FF2B5EF4-FFF2-40B4-BE49-F238E27FC236}">
                <a16:creationId xmlns:a16="http://schemas.microsoft.com/office/drawing/2014/main" id="{46FD5CDC-1B52-4246-8FE8-35173109D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945140"/>
              </p:ext>
            </p:extLst>
          </p:nvPr>
        </p:nvGraphicFramePr>
        <p:xfrm>
          <a:off x="6066227" y="2874670"/>
          <a:ext cx="2474951" cy="27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Wykres 69" descr="Wykres kołowy przedstawiający sytuację zawodową. &#10;&#10;Osoby pracujące stanowią 62% badanych, emeryci i renciści 29%, uczniowie i studenci 5%, osoby niepracujące 9% oraz 1% badanych odmówiło odpowiedzi.">
            <a:extLst>
              <a:ext uri="{FF2B5EF4-FFF2-40B4-BE49-F238E27FC236}">
                <a16:creationId xmlns:a16="http://schemas.microsoft.com/office/drawing/2014/main" id="{BBC2331A-703A-4B47-8BCC-0E4D4E839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107073"/>
              </p:ext>
            </p:extLst>
          </p:nvPr>
        </p:nvGraphicFramePr>
        <p:xfrm>
          <a:off x="4853733" y="1613813"/>
          <a:ext cx="3279890" cy="18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3" name="Wykres 82" descr="Wykres kołowy przedstawiający wielkość gospodarstwa domowego. &#10;&#10;12% respondentów mieszka samotnie, 29% gospodarstw domowych składa się z 2 osób, 21% z 3 osób, 21% z 4 osób, 15% z 5 i więcej osób oraz 1% badanych odmówiło odpowiedzi.">
            <a:extLst>
              <a:ext uri="{FF2B5EF4-FFF2-40B4-BE49-F238E27FC236}">
                <a16:creationId xmlns:a16="http://schemas.microsoft.com/office/drawing/2014/main" id="{17A64461-24D3-4852-A8E4-3A3A0D3C3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653013"/>
              </p:ext>
            </p:extLst>
          </p:nvPr>
        </p:nvGraphicFramePr>
        <p:xfrm>
          <a:off x="1742467" y="1572205"/>
          <a:ext cx="3608921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Wykres 58" descr="Wykres kołowy przedstawiający przeciętny całkowity dochód na 1 członka rodziny netto. &#10;&#10;Dochód do 1500 złotych ma 21% respondentów, 1501-2500 złotych 30%, powyżej 2500 złotych 40% oraz odpowiedzi odmówiło 10% badanych.">
            <a:extLst>
              <a:ext uri="{FF2B5EF4-FFF2-40B4-BE49-F238E27FC236}">
                <a16:creationId xmlns:a16="http://schemas.microsoft.com/office/drawing/2014/main" id="{5322D446-047A-45E2-BB0C-966D1AD8F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102332"/>
              </p:ext>
            </p:extLst>
          </p:nvPr>
        </p:nvGraphicFramePr>
        <p:xfrm>
          <a:off x="-235106" y="1524580"/>
          <a:ext cx="2999649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87" name="Grupa 86">
            <a:extLst>
              <a:ext uri="{FF2B5EF4-FFF2-40B4-BE49-F238E27FC236}">
                <a16:creationId xmlns:a16="http://schemas.microsoft.com/office/drawing/2014/main" id="{5B0F528E-4F22-4FD3-AE73-C25653019E43}"/>
              </a:ext>
            </a:extLst>
          </p:cNvPr>
          <p:cNvGrpSpPr/>
          <p:nvPr/>
        </p:nvGrpSpPr>
        <p:grpSpPr>
          <a:xfrm>
            <a:off x="3537209" y="1168258"/>
            <a:ext cx="2448272" cy="435384"/>
            <a:chOff x="5863107" y="842566"/>
            <a:chExt cx="1813072" cy="435384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35FDE917-E438-4E82-88D2-FE8CF89BE464}"/>
                </a:ext>
              </a:extLst>
            </p:cNvPr>
            <p:cNvSpPr txBox="1"/>
            <p:nvPr/>
          </p:nvSpPr>
          <p:spPr>
            <a:xfrm>
              <a:off x="5863107" y="842566"/>
              <a:ext cx="18130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/>
                <a:t>wielkość </a:t>
              </a:r>
            </a:p>
            <a:p>
              <a:r>
                <a:rPr lang="pl-PL" sz="1000"/>
                <a:t>gospodarstwa domowego</a:t>
              </a:r>
            </a:p>
          </p:txBody>
        </p: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65BA6FA8-172C-4C7E-AD6F-F441B7D2082A}"/>
                </a:ext>
              </a:extLst>
            </p:cNvPr>
            <p:cNvCxnSpPr/>
            <p:nvPr/>
          </p:nvCxnSpPr>
          <p:spPr>
            <a:xfrm>
              <a:off x="5921468" y="1277950"/>
              <a:ext cx="1440000" cy="0"/>
            </a:xfrm>
            <a:prstGeom prst="line">
              <a:avLst/>
            </a:prstGeom>
            <a:ln w="3175">
              <a:gradFill flip="none" rotWithShape="1"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(2/3)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AD6C5E94-DB95-4E7F-AB16-D0A2B4E21C02}"/>
              </a:ext>
            </a:extLst>
          </p:cNvPr>
          <p:cNvCxnSpPr/>
          <p:nvPr/>
        </p:nvCxnSpPr>
        <p:spPr>
          <a:xfrm>
            <a:off x="961088" y="1585498"/>
            <a:ext cx="198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6E4D4AC8-8C02-4580-BB43-E076C55247AC}"/>
              </a:ext>
            </a:extLst>
          </p:cNvPr>
          <p:cNvSpPr txBox="1"/>
          <p:nvPr/>
        </p:nvSpPr>
        <p:spPr>
          <a:xfrm>
            <a:off x="903946" y="1169902"/>
            <a:ext cx="2031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przeciętny całkowity dochód </a:t>
            </a:r>
            <a:br>
              <a:rPr lang="pl-PL" sz="1000"/>
            </a:br>
            <a:r>
              <a:rPr lang="pl-PL" sz="1000"/>
              <a:t>na 1 członka rodziny (netto)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B8CC816-5521-446D-B315-81248E04AEB8}"/>
              </a:ext>
            </a:extLst>
          </p:cNvPr>
          <p:cNvGrpSpPr/>
          <p:nvPr/>
        </p:nvGrpSpPr>
        <p:grpSpPr>
          <a:xfrm>
            <a:off x="1828184" y="2322219"/>
            <a:ext cx="286927" cy="274910"/>
            <a:chOff x="3044208" y="3927440"/>
            <a:chExt cx="286927" cy="274910"/>
          </a:xfrm>
        </p:grpSpPr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07F546BC-740D-4F74-A632-83CEAD86C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208" y="3974788"/>
              <a:ext cx="281273" cy="227562"/>
            </a:xfrm>
            <a:custGeom>
              <a:avLst/>
              <a:gdLst>
                <a:gd name="T0" fmla="*/ 38 w 1591"/>
                <a:gd name="T1" fmla="*/ 67 h 1286"/>
                <a:gd name="T2" fmla="*/ 43 w 1591"/>
                <a:gd name="T3" fmla="*/ 41 h 1286"/>
                <a:gd name="T4" fmla="*/ 58 w 1591"/>
                <a:gd name="T5" fmla="*/ 19 h 1286"/>
                <a:gd name="T6" fmla="*/ 79 w 1591"/>
                <a:gd name="T7" fmla="*/ 5 h 1286"/>
                <a:gd name="T8" fmla="*/ 105 w 1591"/>
                <a:gd name="T9" fmla="*/ 0 h 1286"/>
                <a:gd name="T10" fmla="*/ 120 w 1591"/>
                <a:gd name="T11" fmla="*/ 96 h 1286"/>
                <a:gd name="T12" fmla="*/ 83 w 1591"/>
                <a:gd name="T13" fmla="*/ 96 h 1286"/>
                <a:gd name="T14" fmla="*/ 62 w 1591"/>
                <a:gd name="T15" fmla="*/ 95 h 1286"/>
                <a:gd name="T16" fmla="*/ 48 w 1591"/>
                <a:gd name="T17" fmla="*/ 88 h 1286"/>
                <a:gd name="T18" fmla="*/ 41 w 1591"/>
                <a:gd name="T19" fmla="*/ 79 h 1286"/>
                <a:gd name="T20" fmla="*/ 38 w 1591"/>
                <a:gd name="T21" fmla="*/ 67 h 1286"/>
                <a:gd name="T22" fmla="*/ 1447 w 1591"/>
                <a:gd name="T23" fmla="*/ 96 h 1286"/>
                <a:gd name="T24" fmla="*/ 1459 w 1591"/>
                <a:gd name="T25" fmla="*/ 97 h 1286"/>
                <a:gd name="T26" fmla="*/ 1472 w 1591"/>
                <a:gd name="T27" fmla="*/ 103 h 1286"/>
                <a:gd name="T28" fmla="*/ 1495 w 1591"/>
                <a:gd name="T29" fmla="*/ 118 h 1286"/>
                <a:gd name="T30" fmla="*/ 1511 w 1591"/>
                <a:gd name="T31" fmla="*/ 141 h 1286"/>
                <a:gd name="T32" fmla="*/ 1520 w 1591"/>
                <a:gd name="T33" fmla="*/ 167 h 1286"/>
                <a:gd name="T34" fmla="*/ 1521 w 1591"/>
                <a:gd name="T35" fmla="*/ 183 h 1286"/>
                <a:gd name="T36" fmla="*/ 1591 w 1591"/>
                <a:gd name="T37" fmla="*/ 311 h 1286"/>
                <a:gd name="T38" fmla="*/ 1591 w 1591"/>
                <a:gd name="T39" fmla="*/ 51 h 1286"/>
                <a:gd name="T40" fmla="*/ 1587 w 1591"/>
                <a:gd name="T41" fmla="*/ 31 h 1286"/>
                <a:gd name="T42" fmla="*/ 1577 w 1591"/>
                <a:gd name="T43" fmla="*/ 14 h 1286"/>
                <a:gd name="T44" fmla="*/ 1559 w 1591"/>
                <a:gd name="T45" fmla="*/ 4 h 1286"/>
                <a:gd name="T46" fmla="*/ 1540 w 1591"/>
                <a:gd name="T47" fmla="*/ 0 h 1286"/>
                <a:gd name="T48" fmla="*/ 1405 w 1591"/>
                <a:gd name="T49" fmla="*/ 96 h 1286"/>
                <a:gd name="T50" fmla="*/ 1447 w 1591"/>
                <a:gd name="T51" fmla="*/ 96 h 1286"/>
                <a:gd name="T52" fmla="*/ 1521 w 1591"/>
                <a:gd name="T53" fmla="*/ 920 h 1286"/>
                <a:gd name="T54" fmla="*/ 1540 w 1591"/>
                <a:gd name="T55" fmla="*/ 1154 h 1286"/>
                <a:gd name="T56" fmla="*/ 1550 w 1591"/>
                <a:gd name="T57" fmla="*/ 1153 h 1286"/>
                <a:gd name="T58" fmla="*/ 1569 w 1591"/>
                <a:gd name="T59" fmla="*/ 1146 h 1286"/>
                <a:gd name="T60" fmla="*/ 1582 w 1591"/>
                <a:gd name="T61" fmla="*/ 1131 h 1286"/>
                <a:gd name="T62" fmla="*/ 1590 w 1591"/>
                <a:gd name="T63" fmla="*/ 1113 h 1286"/>
                <a:gd name="T64" fmla="*/ 1591 w 1591"/>
                <a:gd name="T65" fmla="*/ 845 h 1286"/>
                <a:gd name="T66" fmla="*/ 1205 w 1591"/>
                <a:gd name="T67" fmla="*/ 931 h 1286"/>
                <a:gd name="T68" fmla="*/ 1205 w 1591"/>
                <a:gd name="T69" fmla="*/ 438 h 1286"/>
                <a:gd name="T70" fmla="*/ 1484 w 1591"/>
                <a:gd name="T71" fmla="*/ 431 h 1286"/>
                <a:gd name="T72" fmla="*/ 1484 w 1591"/>
                <a:gd name="T73" fmla="*/ 183 h 1286"/>
                <a:gd name="T74" fmla="*/ 1482 w 1591"/>
                <a:gd name="T75" fmla="*/ 166 h 1286"/>
                <a:gd name="T76" fmla="*/ 1474 w 1591"/>
                <a:gd name="T77" fmla="*/ 151 h 1286"/>
                <a:gd name="T78" fmla="*/ 1462 w 1591"/>
                <a:gd name="T79" fmla="*/ 141 h 1286"/>
                <a:gd name="T80" fmla="*/ 1447 w 1591"/>
                <a:gd name="T81" fmla="*/ 133 h 1286"/>
                <a:gd name="T82" fmla="*/ 245 w 1591"/>
                <a:gd name="T83" fmla="*/ 133 h 1286"/>
                <a:gd name="T84" fmla="*/ 244 w 1591"/>
                <a:gd name="T85" fmla="*/ 134 h 1286"/>
                <a:gd name="T86" fmla="*/ 67 w 1591"/>
                <a:gd name="T87" fmla="*/ 134 h 1286"/>
                <a:gd name="T88" fmla="*/ 47 w 1591"/>
                <a:gd name="T89" fmla="*/ 132 h 1286"/>
                <a:gd name="T90" fmla="*/ 31 w 1591"/>
                <a:gd name="T91" fmla="*/ 125 h 1286"/>
                <a:gd name="T92" fmla="*/ 19 w 1591"/>
                <a:gd name="T93" fmla="*/ 114 h 1286"/>
                <a:gd name="T94" fmla="*/ 5 w 1591"/>
                <a:gd name="T95" fmla="*/ 93 h 1286"/>
                <a:gd name="T96" fmla="*/ 0 w 1591"/>
                <a:gd name="T97" fmla="*/ 72 h 1286"/>
                <a:gd name="T98" fmla="*/ 0 w 1591"/>
                <a:gd name="T99" fmla="*/ 1234 h 1286"/>
                <a:gd name="T100" fmla="*/ 4 w 1591"/>
                <a:gd name="T101" fmla="*/ 1254 h 1286"/>
                <a:gd name="T102" fmla="*/ 15 w 1591"/>
                <a:gd name="T103" fmla="*/ 1271 h 1286"/>
                <a:gd name="T104" fmla="*/ 31 w 1591"/>
                <a:gd name="T105" fmla="*/ 1282 h 1286"/>
                <a:gd name="T106" fmla="*/ 52 w 1591"/>
                <a:gd name="T107" fmla="*/ 1286 h 1286"/>
                <a:gd name="T108" fmla="*/ 1433 w 1591"/>
                <a:gd name="T109" fmla="*/ 1286 h 1286"/>
                <a:gd name="T110" fmla="*/ 1452 w 1591"/>
                <a:gd name="T111" fmla="*/ 1282 h 1286"/>
                <a:gd name="T112" fmla="*/ 1468 w 1591"/>
                <a:gd name="T113" fmla="*/ 1271 h 1286"/>
                <a:gd name="T114" fmla="*/ 1480 w 1591"/>
                <a:gd name="T115" fmla="*/ 1254 h 1286"/>
                <a:gd name="T116" fmla="*/ 1484 w 1591"/>
                <a:gd name="T117" fmla="*/ 1234 h 1286"/>
                <a:gd name="T118" fmla="*/ 1205 w 1591"/>
                <a:gd name="T119" fmla="*/ 93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1" h="1286">
                  <a:moveTo>
                    <a:pt x="38" y="67"/>
                  </a:moveTo>
                  <a:lnTo>
                    <a:pt x="38" y="67"/>
                  </a:lnTo>
                  <a:lnTo>
                    <a:pt x="39" y="52"/>
                  </a:lnTo>
                  <a:lnTo>
                    <a:pt x="43" y="41"/>
                  </a:lnTo>
                  <a:lnTo>
                    <a:pt x="48" y="29"/>
                  </a:lnTo>
                  <a:lnTo>
                    <a:pt x="58" y="19"/>
                  </a:lnTo>
                  <a:lnTo>
                    <a:pt x="67" y="10"/>
                  </a:lnTo>
                  <a:lnTo>
                    <a:pt x="79" y="5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332" y="0"/>
                  </a:lnTo>
                  <a:lnTo>
                    <a:pt x="120" y="96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71" y="96"/>
                  </a:lnTo>
                  <a:lnTo>
                    <a:pt x="62" y="95"/>
                  </a:lnTo>
                  <a:lnTo>
                    <a:pt x="54" y="92"/>
                  </a:lnTo>
                  <a:lnTo>
                    <a:pt x="48" y="88"/>
                  </a:lnTo>
                  <a:lnTo>
                    <a:pt x="43" y="84"/>
                  </a:lnTo>
                  <a:lnTo>
                    <a:pt x="41" y="79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38" y="67"/>
                  </a:lnTo>
                  <a:close/>
                  <a:moveTo>
                    <a:pt x="1447" y="96"/>
                  </a:moveTo>
                  <a:lnTo>
                    <a:pt x="1454" y="96"/>
                  </a:lnTo>
                  <a:lnTo>
                    <a:pt x="1459" y="97"/>
                  </a:lnTo>
                  <a:lnTo>
                    <a:pt x="1459" y="97"/>
                  </a:lnTo>
                  <a:lnTo>
                    <a:pt x="1472" y="103"/>
                  </a:lnTo>
                  <a:lnTo>
                    <a:pt x="1484" y="111"/>
                  </a:lnTo>
                  <a:lnTo>
                    <a:pt x="1495" y="118"/>
                  </a:lnTo>
                  <a:lnTo>
                    <a:pt x="1504" y="129"/>
                  </a:lnTo>
                  <a:lnTo>
                    <a:pt x="1511" y="141"/>
                  </a:lnTo>
                  <a:lnTo>
                    <a:pt x="1517" y="154"/>
                  </a:lnTo>
                  <a:lnTo>
                    <a:pt x="1520" y="167"/>
                  </a:lnTo>
                  <a:lnTo>
                    <a:pt x="1521" y="183"/>
                  </a:lnTo>
                  <a:lnTo>
                    <a:pt x="1521" y="183"/>
                  </a:lnTo>
                  <a:lnTo>
                    <a:pt x="1521" y="389"/>
                  </a:lnTo>
                  <a:lnTo>
                    <a:pt x="1591" y="311"/>
                  </a:lnTo>
                  <a:lnTo>
                    <a:pt x="1591" y="51"/>
                  </a:lnTo>
                  <a:lnTo>
                    <a:pt x="1591" y="51"/>
                  </a:lnTo>
                  <a:lnTo>
                    <a:pt x="1590" y="41"/>
                  </a:lnTo>
                  <a:lnTo>
                    <a:pt x="1587" y="31"/>
                  </a:lnTo>
                  <a:lnTo>
                    <a:pt x="1582" y="22"/>
                  </a:lnTo>
                  <a:lnTo>
                    <a:pt x="1577" y="14"/>
                  </a:lnTo>
                  <a:lnTo>
                    <a:pt x="1569" y="8"/>
                  </a:lnTo>
                  <a:lnTo>
                    <a:pt x="1559" y="4"/>
                  </a:lnTo>
                  <a:lnTo>
                    <a:pt x="1550" y="0"/>
                  </a:lnTo>
                  <a:lnTo>
                    <a:pt x="1540" y="0"/>
                  </a:lnTo>
                  <a:lnTo>
                    <a:pt x="1377" y="0"/>
                  </a:lnTo>
                  <a:lnTo>
                    <a:pt x="1405" y="96"/>
                  </a:lnTo>
                  <a:lnTo>
                    <a:pt x="1405" y="96"/>
                  </a:lnTo>
                  <a:lnTo>
                    <a:pt x="1447" y="96"/>
                  </a:lnTo>
                  <a:lnTo>
                    <a:pt x="1447" y="96"/>
                  </a:lnTo>
                  <a:close/>
                  <a:moveTo>
                    <a:pt x="1521" y="920"/>
                  </a:moveTo>
                  <a:lnTo>
                    <a:pt x="1521" y="1154"/>
                  </a:lnTo>
                  <a:lnTo>
                    <a:pt x="1540" y="1154"/>
                  </a:lnTo>
                  <a:lnTo>
                    <a:pt x="1540" y="1154"/>
                  </a:lnTo>
                  <a:lnTo>
                    <a:pt x="1550" y="1153"/>
                  </a:lnTo>
                  <a:lnTo>
                    <a:pt x="1559" y="1150"/>
                  </a:lnTo>
                  <a:lnTo>
                    <a:pt x="1569" y="1146"/>
                  </a:lnTo>
                  <a:lnTo>
                    <a:pt x="1577" y="1139"/>
                  </a:lnTo>
                  <a:lnTo>
                    <a:pt x="1582" y="1131"/>
                  </a:lnTo>
                  <a:lnTo>
                    <a:pt x="1587" y="1122"/>
                  </a:lnTo>
                  <a:lnTo>
                    <a:pt x="1590" y="1113"/>
                  </a:lnTo>
                  <a:lnTo>
                    <a:pt x="1591" y="1102"/>
                  </a:lnTo>
                  <a:lnTo>
                    <a:pt x="1591" y="845"/>
                  </a:lnTo>
                  <a:lnTo>
                    <a:pt x="1521" y="920"/>
                  </a:lnTo>
                  <a:close/>
                  <a:moveTo>
                    <a:pt x="1205" y="931"/>
                  </a:moveTo>
                  <a:lnTo>
                    <a:pt x="1056" y="684"/>
                  </a:lnTo>
                  <a:lnTo>
                    <a:pt x="1205" y="438"/>
                  </a:lnTo>
                  <a:lnTo>
                    <a:pt x="1479" y="438"/>
                  </a:lnTo>
                  <a:lnTo>
                    <a:pt x="1484" y="431"/>
                  </a:lnTo>
                  <a:lnTo>
                    <a:pt x="1484" y="183"/>
                  </a:lnTo>
                  <a:lnTo>
                    <a:pt x="1484" y="183"/>
                  </a:lnTo>
                  <a:lnTo>
                    <a:pt x="1483" y="174"/>
                  </a:lnTo>
                  <a:lnTo>
                    <a:pt x="1482" y="166"/>
                  </a:lnTo>
                  <a:lnTo>
                    <a:pt x="1478" y="158"/>
                  </a:lnTo>
                  <a:lnTo>
                    <a:pt x="1474" y="151"/>
                  </a:lnTo>
                  <a:lnTo>
                    <a:pt x="1468" y="146"/>
                  </a:lnTo>
                  <a:lnTo>
                    <a:pt x="1462" y="141"/>
                  </a:lnTo>
                  <a:lnTo>
                    <a:pt x="1455" y="137"/>
                  </a:lnTo>
                  <a:lnTo>
                    <a:pt x="1447" y="133"/>
                  </a:lnTo>
                  <a:lnTo>
                    <a:pt x="1447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4" y="134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56" y="133"/>
                  </a:lnTo>
                  <a:lnTo>
                    <a:pt x="47" y="132"/>
                  </a:lnTo>
                  <a:lnTo>
                    <a:pt x="39" y="128"/>
                  </a:lnTo>
                  <a:lnTo>
                    <a:pt x="31" y="125"/>
                  </a:lnTo>
                  <a:lnTo>
                    <a:pt x="25" y="120"/>
                  </a:lnTo>
                  <a:lnTo>
                    <a:pt x="19" y="114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1" y="1245"/>
                  </a:lnTo>
                  <a:lnTo>
                    <a:pt x="4" y="1254"/>
                  </a:lnTo>
                  <a:lnTo>
                    <a:pt x="9" y="1264"/>
                  </a:lnTo>
                  <a:lnTo>
                    <a:pt x="15" y="1271"/>
                  </a:lnTo>
                  <a:lnTo>
                    <a:pt x="23" y="1277"/>
                  </a:lnTo>
                  <a:lnTo>
                    <a:pt x="31" y="1282"/>
                  </a:lnTo>
                  <a:lnTo>
                    <a:pt x="42" y="1285"/>
                  </a:lnTo>
                  <a:lnTo>
                    <a:pt x="52" y="1286"/>
                  </a:lnTo>
                  <a:lnTo>
                    <a:pt x="1433" y="1286"/>
                  </a:lnTo>
                  <a:lnTo>
                    <a:pt x="1433" y="1286"/>
                  </a:lnTo>
                  <a:lnTo>
                    <a:pt x="1443" y="1285"/>
                  </a:lnTo>
                  <a:lnTo>
                    <a:pt x="1452" y="1282"/>
                  </a:lnTo>
                  <a:lnTo>
                    <a:pt x="1462" y="1277"/>
                  </a:lnTo>
                  <a:lnTo>
                    <a:pt x="1468" y="1271"/>
                  </a:lnTo>
                  <a:lnTo>
                    <a:pt x="1475" y="1264"/>
                  </a:lnTo>
                  <a:lnTo>
                    <a:pt x="1480" y="1254"/>
                  </a:lnTo>
                  <a:lnTo>
                    <a:pt x="1483" y="1245"/>
                  </a:lnTo>
                  <a:lnTo>
                    <a:pt x="1484" y="1234"/>
                  </a:lnTo>
                  <a:lnTo>
                    <a:pt x="1484" y="931"/>
                  </a:lnTo>
                  <a:lnTo>
                    <a:pt x="1205" y="9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0CD0337C-DC20-4700-971C-58DF51BE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664" y="3927440"/>
              <a:ext cx="151944" cy="65018"/>
            </a:xfrm>
            <a:custGeom>
              <a:avLst/>
              <a:gdLst>
                <a:gd name="T0" fmla="*/ 30 w 858"/>
                <a:gd name="T1" fmla="*/ 366 h 366"/>
                <a:gd name="T2" fmla="*/ 30 w 858"/>
                <a:gd name="T3" fmla="*/ 366 h 366"/>
                <a:gd name="T4" fmla="*/ 34 w 858"/>
                <a:gd name="T5" fmla="*/ 366 h 366"/>
                <a:gd name="T6" fmla="*/ 34 w 858"/>
                <a:gd name="T7" fmla="*/ 366 h 366"/>
                <a:gd name="T8" fmla="*/ 82 w 858"/>
                <a:gd name="T9" fmla="*/ 366 h 366"/>
                <a:gd name="T10" fmla="*/ 858 w 858"/>
                <a:gd name="T11" fmla="*/ 143 h 366"/>
                <a:gd name="T12" fmla="*/ 800 w 858"/>
                <a:gd name="T13" fmla="*/ 0 h 366"/>
                <a:gd name="T14" fmla="*/ 0 w 858"/>
                <a:gd name="T15" fmla="*/ 366 h 366"/>
                <a:gd name="T16" fmla="*/ 30 w 858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66">
                  <a:moveTo>
                    <a:pt x="30" y="366"/>
                  </a:moveTo>
                  <a:lnTo>
                    <a:pt x="30" y="366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82" y="366"/>
                  </a:lnTo>
                  <a:lnTo>
                    <a:pt x="858" y="143"/>
                  </a:lnTo>
                  <a:lnTo>
                    <a:pt x="800" y="0"/>
                  </a:lnTo>
                  <a:lnTo>
                    <a:pt x="0" y="366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4C658A9F-2474-43B6-9181-F2B2477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826" y="3950761"/>
              <a:ext cx="166079" cy="41696"/>
            </a:xfrm>
            <a:custGeom>
              <a:avLst/>
              <a:gdLst>
                <a:gd name="T0" fmla="*/ 938 w 938"/>
                <a:gd name="T1" fmla="*/ 235 h 235"/>
                <a:gd name="T2" fmla="*/ 882 w 938"/>
                <a:gd name="T3" fmla="*/ 41 h 235"/>
                <a:gd name="T4" fmla="*/ 882 w 938"/>
                <a:gd name="T5" fmla="*/ 41 h 235"/>
                <a:gd name="T6" fmla="*/ 877 w 938"/>
                <a:gd name="T7" fmla="*/ 30 h 235"/>
                <a:gd name="T8" fmla="*/ 872 w 938"/>
                <a:gd name="T9" fmla="*/ 21 h 235"/>
                <a:gd name="T10" fmla="*/ 864 w 938"/>
                <a:gd name="T11" fmla="*/ 13 h 235"/>
                <a:gd name="T12" fmla="*/ 854 w 938"/>
                <a:gd name="T13" fmla="*/ 7 h 235"/>
                <a:gd name="T14" fmla="*/ 845 w 938"/>
                <a:gd name="T15" fmla="*/ 3 h 235"/>
                <a:gd name="T16" fmla="*/ 835 w 938"/>
                <a:gd name="T17" fmla="*/ 0 h 235"/>
                <a:gd name="T18" fmla="*/ 823 w 938"/>
                <a:gd name="T19" fmla="*/ 0 h 235"/>
                <a:gd name="T20" fmla="*/ 812 w 938"/>
                <a:gd name="T21" fmla="*/ 3 h 235"/>
                <a:gd name="T22" fmla="*/ 0 w 938"/>
                <a:gd name="T23" fmla="*/ 235 h 235"/>
                <a:gd name="T24" fmla="*/ 0 w 938"/>
                <a:gd name="T25" fmla="*/ 235 h 235"/>
                <a:gd name="T26" fmla="*/ 938 w 938"/>
                <a:gd name="T27" fmla="*/ 235 h 235"/>
                <a:gd name="T28" fmla="*/ 938 w 938"/>
                <a:gd name="T2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8" h="235">
                  <a:moveTo>
                    <a:pt x="938" y="235"/>
                  </a:moveTo>
                  <a:lnTo>
                    <a:pt x="882" y="41"/>
                  </a:lnTo>
                  <a:lnTo>
                    <a:pt x="882" y="41"/>
                  </a:lnTo>
                  <a:lnTo>
                    <a:pt x="877" y="30"/>
                  </a:lnTo>
                  <a:lnTo>
                    <a:pt x="872" y="21"/>
                  </a:lnTo>
                  <a:lnTo>
                    <a:pt x="864" y="13"/>
                  </a:lnTo>
                  <a:lnTo>
                    <a:pt x="854" y="7"/>
                  </a:lnTo>
                  <a:lnTo>
                    <a:pt x="845" y="3"/>
                  </a:lnTo>
                  <a:lnTo>
                    <a:pt x="835" y="0"/>
                  </a:lnTo>
                  <a:lnTo>
                    <a:pt x="823" y="0"/>
                  </a:lnTo>
                  <a:lnTo>
                    <a:pt x="812" y="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938" y="235"/>
                  </a:lnTo>
                  <a:lnTo>
                    <a:pt x="938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11">
              <a:extLst>
                <a:ext uri="{FF2B5EF4-FFF2-40B4-BE49-F238E27FC236}">
                  <a16:creationId xmlns:a16="http://schemas.microsoft.com/office/drawing/2014/main" id="{3B1E7D14-2C5D-413B-8F11-B544CA92D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55" y="4038394"/>
              <a:ext cx="92580" cy="94700"/>
            </a:xfrm>
            <a:custGeom>
              <a:avLst/>
              <a:gdLst>
                <a:gd name="T0" fmla="*/ 522 w 522"/>
                <a:gd name="T1" fmla="*/ 18 h 535"/>
                <a:gd name="T2" fmla="*/ 522 w 522"/>
                <a:gd name="T3" fmla="*/ 374 h 535"/>
                <a:gd name="T4" fmla="*/ 518 w 522"/>
                <a:gd name="T5" fmla="*/ 393 h 535"/>
                <a:gd name="T6" fmla="*/ 508 w 522"/>
                <a:gd name="T7" fmla="*/ 412 h 535"/>
                <a:gd name="T8" fmla="*/ 503 w 522"/>
                <a:gd name="T9" fmla="*/ 418 h 535"/>
                <a:gd name="T10" fmla="*/ 395 w 522"/>
                <a:gd name="T11" fmla="*/ 535 h 535"/>
                <a:gd name="T12" fmla="*/ 127 w 522"/>
                <a:gd name="T13" fmla="*/ 535 h 535"/>
                <a:gd name="T14" fmla="*/ 127 w 522"/>
                <a:gd name="T15" fmla="*/ 116 h 535"/>
                <a:gd name="T16" fmla="*/ 503 w 522"/>
                <a:gd name="T17" fmla="*/ 0 h 535"/>
                <a:gd name="T18" fmla="*/ 503 w 522"/>
                <a:gd name="T19" fmla="*/ 0 h 535"/>
                <a:gd name="T20" fmla="*/ 511 w 522"/>
                <a:gd name="T21" fmla="*/ 1 h 535"/>
                <a:gd name="T22" fmla="*/ 520 w 522"/>
                <a:gd name="T23" fmla="*/ 12 h 535"/>
                <a:gd name="T24" fmla="*/ 522 w 522"/>
                <a:gd name="T25" fmla="*/ 18 h 535"/>
                <a:gd name="T26" fmla="*/ 322 w 522"/>
                <a:gd name="T27" fmla="*/ 325 h 535"/>
                <a:gd name="T28" fmla="*/ 321 w 522"/>
                <a:gd name="T29" fmla="*/ 308 h 535"/>
                <a:gd name="T30" fmla="*/ 315 w 522"/>
                <a:gd name="T31" fmla="*/ 292 h 535"/>
                <a:gd name="T32" fmla="*/ 309 w 522"/>
                <a:gd name="T33" fmla="*/ 277 h 535"/>
                <a:gd name="T34" fmla="*/ 285 w 522"/>
                <a:gd name="T35" fmla="*/ 253 h 535"/>
                <a:gd name="T36" fmla="*/ 271 w 522"/>
                <a:gd name="T37" fmla="*/ 247 h 535"/>
                <a:gd name="T38" fmla="*/ 255 w 522"/>
                <a:gd name="T39" fmla="*/ 242 h 535"/>
                <a:gd name="T40" fmla="*/ 238 w 522"/>
                <a:gd name="T41" fmla="*/ 239 h 535"/>
                <a:gd name="T42" fmla="*/ 230 w 522"/>
                <a:gd name="T43" fmla="*/ 240 h 535"/>
                <a:gd name="T44" fmla="*/ 212 w 522"/>
                <a:gd name="T45" fmla="*/ 243 h 535"/>
                <a:gd name="T46" fmla="*/ 198 w 522"/>
                <a:gd name="T47" fmla="*/ 249 h 535"/>
                <a:gd name="T48" fmla="*/ 178 w 522"/>
                <a:gd name="T49" fmla="*/ 264 h 535"/>
                <a:gd name="T50" fmla="*/ 164 w 522"/>
                <a:gd name="T51" fmla="*/ 284 h 535"/>
                <a:gd name="T52" fmla="*/ 157 w 522"/>
                <a:gd name="T53" fmla="*/ 300 h 535"/>
                <a:gd name="T54" fmla="*/ 153 w 522"/>
                <a:gd name="T55" fmla="*/ 315 h 535"/>
                <a:gd name="T56" fmla="*/ 153 w 522"/>
                <a:gd name="T57" fmla="*/ 325 h 535"/>
                <a:gd name="T58" fmla="*/ 154 w 522"/>
                <a:gd name="T59" fmla="*/ 342 h 535"/>
                <a:gd name="T60" fmla="*/ 160 w 522"/>
                <a:gd name="T61" fmla="*/ 358 h 535"/>
                <a:gd name="T62" fmla="*/ 168 w 522"/>
                <a:gd name="T63" fmla="*/ 372 h 535"/>
                <a:gd name="T64" fmla="*/ 190 w 522"/>
                <a:gd name="T65" fmla="*/ 395 h 535"/>
                <a:gd name="T66" fmla="*/ 205 w 522"/>
                <a:gd name="T67" fmla="*/ 403 h 535"/>
                <a:gd name="T68" fmla="*/ 220 w 522"/>
                <a:gd name="T69" fmla="*/ 408 h 535"/>
                <a:gd name="T70" fmla="*/ 238 w 522"/>
                <a:gd name="T71" fmla="*/ 409 h 535"/>
                <a:gd name="T72" fmla="*/ 247 w 522"/>
                <a:gd name="T73" fmla="*/ 409 h 535"/>
                <a:gd name="T74" fmla="*/ 263 w 522"/>
                <a:gd name="T75" fmla="*/ 405 h 535"/>
                <a:gd name="T76" fmla="*/ 278 w 522"/>
                <a:gd name="T77" fmla="*/ 399 h 535"/>
                <a:gd name="T78" fmla="*/ 298 w 522"/>
                <a:gd name="T79" fmla="*/ 384 h 535"/>
                <a:gd name="T80" fmla="*/ 313 w 522"/>
                <a:gd name="T81" fmla="*/ 364 h 535"/>
                <a:gd name="T82" fmla="*/ 319 w 522"/>
                <a:gd name="T83" fmla="*/ 350 h 535"/>
                <a:gd name="T84" fmla="*/ 322 w 522"/>
                <a:gd name="T85" fmla="*/ 333 h 535"/>
                <a:gd name="T86" fmla="*/ 322 w 522"/>
                <a:gd name="T87" fmla="*/ 32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535">
                  <a:moveTo>
                    <a:pt x="522" y="18"/>
                  </a:moveTo>
                  <a:lnTo>
                    <a:pt x="522" y="18"/>
                  </a:lnTo>
                  <a:lnTo>
                    <a:pt x="522" y="374"/>
                  </a:lnTo>
                  <a:lnTo>
                    <a:pt x="522" y="374"/>
                  </a:lnTo>
                  <a:lnTo>
                    <a:pt x="522" y="382"/>
                  </a:lnTo>
                  <a:lnTo>
                    <a:pt x="518" y="393"/>
                  </a:lnTo>
                  <a:lnTo>
                    <a:pt x="512" y="407"/>
                  </a:lnTo>
                  <a:lnTo>
                    <a:pt x="508" y="412"/>
                  </a:lnTo>
                  <a:lnTo>
                    <a:pt x="503" y="418"/>
                  </a:lnTo>
                  <a:lnTo>
                    <a:pt x="503" y="418"/>
                  </a:lnTo>
                  <a:lnTo>
                    <a:pt x="444" y="482"/>
                  </a:lnTo>
                  <a:lnTo>
                    <a:pt x="395" y="535"/>
                  </a:lnTo>
                  <a:lnTo>
                    <a:pt x="395" y="535"/>
                  </a:lnTo>
                  <a:lnTo>
                    <a:pt x="127" y="535"/>
                  </a:lnTo>
                  <a:lnTo>
                    <a:pt x="0" y="325"/>
                  </a:lnTo>
                  <a:lnTo>
                    <a:pt x="127" y="116"/>
                  </a:lnTo>
                  <a:lnTo>
                    <a:pt x="395" y="116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11" y="1"/>
                  </a:lnTo>
                  <a:lnTo>
                    <a:pt x="516" y="5"/>
                  </a:lnTo>
                  <a:lnTo>
                    <a:pt x="520" y="12"/>
                  </a:lnTo>
                  <a:lnTo>
                    <a:pt x="522" y="18"/>
                  </a:lnTo>
                  <a:lnTo>
                    <a:pt x="522" y="18"/>
                  </a:lnTo>
                  <a:close/>
                  <a:moveTo>
                    <a:pt x="322" y="325"/>
                  </a:moveTo>
                  <a:lnTo>
                    <a:pt x="322" y="325"/>
                  </a:lnTo>
                  <a:lnTo>
                    <a:pt x="322" y="315"/>
                  </a:lnTo>
                  <a:lnTo>
                    <a:pt x="321" y="308"/>
                  </a:lnTo>
                  <a:lnTo>
                    <a:pt x="319" y="300"/>
                  </a:lnTo>
                  <a:lnTo>
                    <a:pt x="315" y="292"/>
                  </a:lnTo>
                  <a:lnTo>
                    <a:pt x="313" y="284"/>
                  </a:lnTo>
                  <a:lnTo>
                    <a:pt x="309" y="277"/>
                  </a:lnTo>
                  <a:lnTo>
                    <a:pt x="298" y="264"/>
                  </a:lnTo>
                  <a:lnTo>
                    <a:pt x="285" y="253"/>
                  </a:lnTo>
                  <a:lnTo>
                    <a:pt x="278" y="249"/>
                  </a:lnTo>
                  <a:lnTo>
                    <a:pt x="271" y="247"/>
                  </a:lnTo>
                  <a:lnTo>
                    <a:pt x="263" y="243"/>
                  </a:lnTo>
                  <a:lnTo>
                    <a:pt x="255" y="242"/>
                  </a:lnTo>
                  <a:lnTo>
                    <a:pt x="247" y="240"/>
                  </a:lnTo>
                  <a:lnTo>
                    <a:pt x="238" y="239"/>
                  </a:lnTo>
                  <a:lnTo>
                    <a:pt x="238" y="239"/>
                  </a:lnTo>
                  <a:lnTo>
                    <a:pt x="230" y="240"/>
                  </a:lnTo>
                  <a:lnTo>
                    <a:pt x="220" y="242"/>
                  </a:lnTo>
                  <a:lnTo>
                    <a:pt x="212" y="243"/>
                  </a:lnTo>
                  <a:lnTo>
                    <a:pt x="205" y="247"/>
                  </a:lnTo>
                  <a:lnTo>
                    <a:pt x="198" y="249"/>
                  </a:lnTo>
                  <a:lnTo>
                    <a:pt x="190" y="253"/>
                  </a:lnTo>
                  <a:lnTo>
                    <a:pt x="178" y="264"/>
                  </a:lnTo>
                  <a:lnTo>
                    <a:pt x="168" y="277"/>
                  </a:lnTo>
                  <a:lnTo>
                    <a:pt x="164" y="284"/>
                  </a:lnTo>
                  <a:lnTo>
                    <a:pt x="160" y="292"/>
                  </a:lnTo>
                  <a:lnTo>
                    <a:pt x="157" y="300"/>
                  </a:lnTo>
                  <a:lnTo>
                    <a:pt x="154" y="308"/>
                  </a:lnTo>
                  <a:lnTo>
                    <a:pt x="153" y="31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33"/>
                  </a:lnTo>
                  <a:lnTo>
                    <a:pt x="154" y="342"/>
                  </a:lnTo>
                  <a:lnTo>
                    <a:pt x="157" y="350"/>
                  </a:lnTo>
                  <a:lnTo>
                    <a:pt x="160" y="358"/>
                  </a:lnTo>
                  <a:lnTo>
                    <a:pt x="164" y="364"/>
                  </a:lnTo>
                  <a:lnTo>
                    <a:pt x="168" y="372"/>
                  </a:lnTo>
                  <a:lnTo>
                    <a:pt x="178" y="384"/>
                  </a:lnTo>
                  <a:lnTo>
                    <a:pt x="190" y="395"/>
                  </a:lnTo>
                  <a:lnTo>
                    <a:pt x="198" y="399"/>
                  </a:lnTo>
                  <a:lnTo>
                    <a:pt x="205" y="403"/>
                  </a:lnTo>
                  <a:lnTo>
                    <a:pt x="212" y="405"/>
                  </a:lnTo>
                  <a:lnTo>
                    <a:pt x="220" y="408"/>
                  </a:lnTo>
                  <a:lnTo>
                    <a:pt x="230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47" y="409"/>
                  </a:lnTo>
                  <a:lnTo>
                    <a:pt x="255" y="408"/>
                  </a:lnTo>
                  <a:lnTo>
                    <a:pt x="263" y="405"/>
                  </a:lnTo>
                  <a:lnTo>
                    <a:pt x="271" y="403"/>
                  </a:lnTo>
                  <a:lnTo>
                    <a:pt x="278" y="399"/>
                  </a:lnTo>
                  <a:lnTo>
                    <a:pt x="285" y="395"/>
                  </a:lnTo>
                  <a:lnTo>
                    <a:pt x="298" y="384"/>
                  </a:lnTo>
                  <a:lnTo>
                    <a:pt x="309" y="372"/>
                  </a:lnTo>
                  <a:lnTo>
                    <a:pt x="313" y="364"/>
                  </a:lnTo>
                  <a:lnTo>
                    <a:pt x="315" y="358"/>
                  </a:lnTo>
                  <a:lnTo>
                    <a:pt x="319" y="350"/>
                  </a:lnTo>
                  <a:lnTo>
                    <a:pt x="321" y="342"/>
                  </a:lnTo>
                  <a:lnTo>
                    <a:pt x="322" y="333"/>
                  </a:lnTo>
                  <a:lnTo>
                    <a:pt x="322" y="325"/>
                  </a:lnTo>
                  <a:lnTo>
                    <a:pt x="322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6D74DE24-F981-4FB3-927A-C20AEFFEB0EC}"/>
              </a:ext>
            </a:extLst>
          </p:cNvPr>
          <p:cNvGrpSpPr/>
          <p:nvPr/>
        </p:nvGrpSpPr>
        <p:grpSpPr>
          <a:xfrm>
            <a:off x="4294163" y="2298079"/>
            <a:ext cx="450473" cy="386194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B758BB24-8EF8-45EB-8EA3-28CFA3159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7604D4A-C5D4-4A83-A4E5-17E62ABB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ED032A98-12EC-4BE9-BD5D-6B427E285D95}"/>
              </a:ext>
            </a:extLst>
          </p:cNvPr>
          <p:cNvSpPr txBox="1"/>
          <p:nvPr/>
        </p:nvSpPr>
        <p:spPr>
          <a:xfrm>
            <a:off x="6186900" y="1275518"/>
            <a:ext cx="144302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sytuacja zawodowa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6DD6CB02-D41F-403D-938D-E12BF6B63EA5}"/>
              </a:ext>
            </a:extLst>
          </p:cNvPr>
          <p:cNvCxnSpPr/>
          <p:nvPr/>
        </p:nvCxnSpPr>
        <p:spPr>
          <a:xfrm>
            <a:off x="6241745" y="1555569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86">
            <a:extLst>
              <a:ext uri="{FF2B5EF4-FFF2-40B4-BE49-F238E27FC236}">
                <a16:creationId xmlns:a16="http://schemas.microsoft.com/office/drawing/2014/main" id="{B94D4E04-8D48-47E6-B822-D13CDEF2E7E3}"/>
              </a:ext>
            </a:extLst>
          </p:cNvPr>
          <p:cNvSpPr>
            <a:spLocks/>
          </p:cNvSpPr>
          <p:nvPr/>
        </p:nvSpPr>
        <p:spPr bwMode="auto">
          <a:xfrm>
            <a:off x="6637263" y="4639457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30C3EC0-46F7-44D0-B059-41C2C0BE0C6E}"/>
              </a:ext>
            </a:extLst>
          </p:cNvPr>
          <p:cNvGrpSpPr/>
          <p:nvPr/>
        </p:nvGrpSpPr>
        <p:grpSpPr>
          <a:xfrm>
            <a:off x="7018898" y="2340311"/>
            <a:ext cx="284805" cy="323493"/>
            <a:chOff x="8001129" y="3982537"/>
            <a:chExt cx="284805" cy="323493"/>
          </a:xfrm>
        </p:grpSpPr>
        <p:sp>
          <p:nvSpPr>
            <p:cNvPr id="67" name="Freeform 167">
              <a:extLst>
                <a:ext uri="{FF2B5EF4-FFF2-40B4-BE49-F238E27FC236}">
                  <a16:creationId xmlns:a16="http://schemas.microsoft.com/office/drawing/2014/main" id="{F93A1C91-2A58-435B-9DAE-CBAA64A37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68">
              <a:extLst>
                <a:ext uri="{FF2B5EF4-FFF2-40B4-BE49-F238E27FC236}">
                  <a16:creationId xmlns:a16="http://schemas.microsoft.com/office/drawing/2014/main" id="{AEF70742-4841-4F6C-818C-7B2305DC7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69">
              <a:extLst>
                <a:ext uri="{FF2B5EF4-FFF2-40B4-BE49-F238E27FC236}">
                  <a16:creationId xmlns:a16="http://schemas.microsoft.com/office/drawing/2014/main" id="{A4002B88-0015-4501-B93C-9AB4CECE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D2B8F7B-B1F9-47C5-87AE-0A2C2D98D8A5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5210005-F184-4F89-A756-8E23E535969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5020512-F8F7-4F3D-A494-581EC5328696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4" name="Wykres 53">
            <a:extLst>
              <a:ext uri="{FF2B5EF4-FFF2-40B4-BE49-F238E27FC236}">
                <a16:creationId xmlns:a16="http://schemas.microsoft.com/office/drawing/2014/main" id="{F66EC305-F6B5-400B-8C32-6D603C5424B4}"/>
              </a:ext>
            </a:extLst>
          </p:cNvPr>
          <p:cNvGraphicFramePr/>
          <p:nvPr/>
        </p:nvGraphicFramePr>
        <p:xfrm>
          <a:off x="1099138" y="2874670"/>
          <a:ext cx="275286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5" name="Wykres 64">
            <a:extLst>
              <a:ext uri="{FF2B5EF4-FFF2-40B4-BE49-F238E27FC236}">
                <a16:creationId xmlns:a16="http://schemas.microsoft.com/office/drawing/2014/main" id="{D940D3F8-74F5-424F-ADF7-402229BC4F1C}"/>
              </a:ext>
            </a:extLst>
          </p:cNvPr>
          <p:cNvGraphicFramePr/>
          <p:nvPr/>
        </p:nvGraphicFramePr>
        <p:xfrm>
          <a:off x="3606921" y="3410312"/>
          <a:ext cx="1616861" cy="142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0" name="Prostokąt 89">
            <a:extLst>
              <a:ext uri="{FF2B5EF4-FFF2-40B4-BE49-F238E27FC236}">
                <a16:creationId xmlns:a16="http://schemas.microsoft.com/office/drawing/2014/main" id="{A23CB847-1409-48D0-98EB-2B831979913C}"/>
              </a:ext>
            </a:extLst>
          </p:cNvPr>
          <p:cNvSpPr/>
          <p:nvPr/>
        </p:nvSpPr>
        <p:spPr>
          <a:xfrm rot="16200000">
            <a:off x="1228813" y="3502076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4" name="Prostokąt 93">
            <a:extLst>
              <a:ext uri="{FF2B5EF4-FFF2-40B4-BE49-F238E27FC236}">
                <a16:creationId xmlns:a16="http://schemas.microsoft.com/office/drawing/2014/main" id="{54B29499-7612-4EA9-966A-226F93B6BFC7}"/>
              </a:ext>
            </a:extLst>
          </p:cNvPr>
          <p:cNvSpPr/>
          <p:nvPr/>
        </p:nvSpPr>
        <p:spPr>
          <a:xfrm rot="16200000">
            <a:off x="1228813" y="3806212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Prostokąt 94">
            <a:extLst>
              <a:ext uri="{FF2B5EF4-FFF2-40B4-BE49-F238E27FC236}">
                <a16:creationId xmlns:a16="http://schemas.microsoft.com/office/drawing/2014/main" id="{5AEA7531-A86F-405C-B3EF-7CCB67C3DAE9}"/>
              </a:ext>
            </a:extLst>
          </p:cNvPr>
          <p:cNvSpPr/>
          <p:nvPr/>
        </p:nvSpPr>
        <p:spPr>
          <a:xfrm rot="16200000">
            <a:off x="1228813" y="4110348"/>
            <a:ext cx="83119" cy="77824"/>
          </a:xfrm>
          <a:prstGeom prst="rect">
            <a:avLst/>
          </a:prstGeom>
          <a:solidFill>
            <a:srgbClr val="FBE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6" name="Prostokąt 95">
            <a:extLst>
              <a:ext uri="{FF2B5EF4-FFF2-40B4-BE49-F238E27FC236}">
                <a16:creationId xmlns:a16="http://schemas.microsoft.com/office/drawing/2014/main" id="{CFD419BD-1108-4527-A24E-2001BDAB0368}"/>
              </a:ext>
            </a:extLst>
          </p:cNvPr>
          <p:cNvSpPr/>
          <p:nvPr/>
        </p:nvSpPr>
        <p:spPr>
          <a:xfrm rot="16200000">
            <a:off x="1228813" y="4414485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7" name="Prostokąt 96">
            <a:extLst>
              <a:ext uri="{FF2B5EF4-FFF2-40B4-BE49-F238E27FC236}">
                <a16:creationId xmlns:a16="http://schemas.microsoft.com/office/drawing/2014/main" id="{91DCDB56-3BFB-4190-A31D-CC930503CF88}"/>
              </a:ext>
            </a:extLst>
          </p:cNvPr>
          <p:cNvSpPr/>
          <p:nvPr/>
        </p:nvSpPr>
        <p:spPr>
          <a:xfrm rot="16200000">
            <a:off x="3834622" y="3509737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Prostokąt 97">
            <a:extLst>
              <a:ext uri="{FF2B5EF4-FFF2-40B4-BE49-F238E27FC236}">
                <a16:creationId xmlns:a16="http://schemas.microsoft.com/office/drawing/2014/main" id="{1766D73F-F725-4F10-8AB8-F84778E5040C}"/>
              </a:ext>
            </a:extLst>
          </p:cNvPr>
          <p:cNvSpPr/>
          <p:nvPr/>
        </p:nvSpPr>
        <p:spPr>
          <a:xfrm rot="16200000">
            <a:off x="3834622" y="3743378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Prostokąt 98">
            <a:extLst>
              <a:ext uri="{FF2B5EF4-FFF2-40B4-BE49-F238E27FC236}">
                <a16:creationId xmlns:a16="http://schemas.microsoft.com/office/drawing/2014/main" id="{516B2493-9B22-4E19-A449-290AC58ADFAD}"/>
              </a:ext>
            </a:extLst>
          </p:cNvPr>
          <p:cNvSpPr/>
          <p:nvPr/>
        </p:nvSpPr>
        <p:spPr>
          <a:xfrm rot="16200000">
            <a:off x="3834622" y="4444301"/>
            <a:ext cx="83119" cy="77824"/>
          </a:xfrm>
          <a:prstGeom prst="rect">
            <a:avLst/>
          </a:prstGeom>
          <a:solidFill>
            <a:srgbClr val="90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Prostokąt 99">
            <a:extLst>
              <a:ext uri="{FF2B5EF4-FFF2-40B4-BE49-F238E27FC236}">
                <a16:creationId xmlns:a16="http://schemas.microsoft.com/office/drawing/2014/main" id="{B8EDE3FA-153A-4CBC-9B41-67BECCCBC879}"/>
              </a:ext>
            </a:extLst>
          </p:cNvPr>
          <p:cNvSpPr/>
          <p:nvPr/>
        </p:nvSpPr>
        <p:spPr>
          <a:xfrm rot="16200000">
            <a:off x="3834622" y="3977019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1" name="Prostokąt 100">
            <a:extLst>
              <a:ext uri="{FF2B5EF4-FFF2-40B4-BE49-F238E27FC236}">
                <a16:creationId xmlns:a16="http://schemas.microsoft.com/office/drawing/2014/main" id="{915732D7-B6DE-4131-B9AD-4CBF121469C1}"/>
              </a:ext>
            </a:extLst>
          </p:cNvPr>
          <p:cNvSpPr/>
          <p:nvPr/>
        </p:nvSpPr>
        <p:spPr>
          <a:xfrm rot="16200000">
            <a:off x="3834622" y="4210660"/>
            <a:ext cx="83119" cy="77824"/>
          </a:xfrm>
          <a:prstGeom prst="rect">
            <a:avLst/>
          </a:prstGeom>
          <a:solidFill>
            <a:srgbClr val="FBE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Prostokąt 101">
            <a:extLst>
              <a:ext uri="{FF2B5EF4-FFF2-40B4-BE49-F238E27FC236}">
                <a16:creationId xmlns:a16="http://schemas.microsoft.com/office/drawing/2014/main" id="{F2B93DEB-ADE3-48FB-AF73-DE9867D80802}"/>
              </a:ext>
            </a:extLst>
          </p:cNvPr>
          <p:cNvSpPr/>
          <p:nvPr/>
        </p:nvSpPr>
        <p:spPr>
          <a:xfrm rot="16200000">
            <a:off x="3834622" y="4677942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" name="Prostokąt 102">
            <a:extLst>
              <a:ext uri="{FF2B5EF4-FFF2-40B4-BE49-F238E27FC236}">
                <a16:creationId xmlns:a16="http://schemas.microsoft.com/office/drawing/2014/main" id="{9621B625-3F9E-4F3D-BC6A-941BF87CDE9F}"/>
              </a:ext>
            </a:extLst>
          </p:cNvPr>
          <p:cNvSpPr/>
          <p:nvPr/>
        </p:nvSpPr>
        <p:spPr>
          <a:xfrm rot="16200000">
            <a:off x="6574720" y="3524731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Prostokąt 104">
            <a:extLst>
              <a:ext uri="{FF2B5EF4-FFF2-40B4-BE49-F238E27FC236}">
                <a16:creationId xmlns:a16="http://schemas.microsoft.com/office/drawing/2014/main" id="{5B5C30D5-479A-4F71-BD48-986B21297787}"/>
              </a:ext>
            </a:extLst>
          </p:cNvPr>
          <p:cNvSpPr/>
          <p:nvPr/>
        </p:nvSpPr>
        <p:spPr>
          <a:xfrm rot="16200000">
            <a:off x="6574720" y="4274520"/>
            <a:ext cx="83119" cy="77824"/>
          </a:xfrm>
          <a:prstGeom prst="rect">
            <a:avLst/>
          </a:prstGeom>
          <a:solidFill>
            <a:srgbClr val="90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Prostokąt 105">
            <a:extLst>
              <a:ext uri="{FF2B5EF4-FFF2-40B4-BE49-F238E27FC236}">
                <a16:creationId xmlns:a16="http://schemas.microsoft.com/office/drawing/2014/main" id="{0301D453-BD31-45E2-9E19-8AEF441B0847}"/>
              </a:ext>
            </a:extLst>
          </p:cNvPr>
          <p:cNvSpPr/>
          <p:nvPr/>
        </p:nvSpPr>
        <p:spPr>
          <a:xfrm rot="16200000">
            <a:off x="6574720" y="3777550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Prostokąt 106">
            <a:extLst>
              <a:ext uri="{FF2B5EF4-FFF2-40B4-BE49-F238E27FC236}">
                <a16:creationId xmlns:a16="http://schemas.microsoft.com/office/drawing/2014/main" id="{01AA310C-B31B-4B12-9651-1597216E38B3}"/>
              </a:ext>
            </a:extLst>
          </p:cNvPr>
          <p:cNvSpPr/>
          <p:nvPr/>
        </p:nvSpPr>
        <p:spPr>
          <a:xfrm rot="16200000">
            <a:off x="6574720" y="4026035"/>
            <a:ext cx="83119" cy="77824"/>
          </a:xfrm>
          <a:prstGeom prst="rect">
            <a:avLst/>
          </a:prstGeom>
          <a:solidFill>
            <a:srgbClr val="FBE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8" name="Prostokąt 107">
            <a:extLst>
              <a:ext uri="{FF2B5EF4-FFF2-40B4-BE49-F238E27FC236}">
                <a16:creationId xmlns:a16="http://schemas.microsoft.com/office/drawing/2014/main" id="{75D279A1-A332-4A3B-86FB-B10F02FBFAC4}"/>
              </a:ext>
            </a:extLst>
          </p:cNvPr>
          <p:cNvSpPr/>
          <p:nvPr/>
        </p:nvSpPr>
        <p:spPr>
          <a:xfrm rot="16200000">
            <a:off x="6574720" y="4531672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456952AF-BCD8-41C6-BDBE-21793FC31EC2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n=1004.</a:t>
            </a:r>
          </a:p>
        </p:txBody>
      </p:sp>
    </p:spTree>
    <p:extLst>
      <p:ext uri="{BB962C8B-B14F-4D97-AF65-F5344CB8AC3E}">
        <p14:creationId xmlns:p14="http://schemas.microsoft.com/office/powerpoint/2010/main" val="56555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Wykres 63">
            <a:extLst>
              <a:ext uri="{FF2B5EF4-FFF2-40B4-BE49-F238E27FC236}">
                <a16:creationId xmlns:a16="http://schemas.microsoft.com/office/drawing/2014/main" id="{5D0F532B-C09F-443F-B9B0-244A385DA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609768"/>
              </p:ext>
            </p:extLst>
          </p:nvPr>
        </p:nvGraphicFramePr>
        <p:xfrm>
          <a:off x="843311" y="3721808"/>
          <a:ext cx="3719160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Wykres 79" descr="Wykres kołowy przedstawiający wielkość miejscowości. &#10;&#10;Na wsi mieszka 39% respondentów, z miast do 20 tysięcy jest 13%, z miast powyżej 20 do 50 tys. jest 11%, z miast powyżej 50 do 200 tys. jest 17%, z miast powyżej 200 tys. jest 19% badanych, oraz 1% odmówiło odpowiedzi.">
            <a:extLst>
              <a:ext uri="{FF2B5EF4-FFF2-40B4-BE49-F238E27FC236}">
                <a16:creationId xmlns:a16="http://schemas.microsoft.com/office/drawing/2014/main" id="{D9F9197F-101F-44A7-B0E0-B43976F5A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706374"/>
              </p:ext>
            </p:extLst>
          </p:nvPr>
        </p:nvGraphicFramePr>
        <p:xfrm>
          <a:off x="999693" y="1256900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Wykres 74">
            <a:extLst>
              <a:ext uri="{FF2B5EF4-FFF2-40B4-BE49-F238E27FC236}">
                <a16:creationId xmlns:a16="http://schemas.microsoft.com/office/drawing/2014/main" id="{27A6F7E4-A095-4390-B07D-332D73A68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333516"/>
              </p:ext>
            </p:extLst>
          </p:nvPr>
        </p:nvGraphicFramePr>
        <p:xfrm>
          <a:off x="994145" y="1627973"/>
          <a:ext cx="2051270" cy="154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reeform 24">
            <a:extLst>
              <a:ext uri="{FF2B5EF4-FFF2-40B4-BE49-F238E27FC236}">
                <a16:creationId xmlns:a16="http://schemas.microsoft.com/office/drawing/2014/main" id="{AF60FAAD-C6B9-4180-96E2-71385EA590A5}"/>
              </a:ext>
            </a:extLst>
          </p:cNvPr>
          <p:cNvSpPr>
            <a:spLocks/>
          </p:cNvSpPr>
          <p:nvPr/>
        </p:nvSpPr>
        <p:spPr bwMode="auto">
          <a:xfrm>
            <a:off x="6783250" y="2380387"/>
            <a:ext cx="1717832" cy="1795747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4" descr="Wykres słupkowy przedstawiający przynależność do województw. &#10;&#10;Z województwa dolnośląskiego jest 8% badanych, kujawsko-pomorskiego 4%, lubelskiego 5%, lubuskiego 3%, łódzkiego 5%, małopolskiego 9%, mazowieckiego 15%, opolskiego 2%, podkarpackiego 5%, podlaskiego 3%, pomorskiego 8%, śląskiego 12%, świętokrzyskiego 4%, warmińsko-mazurskiego34%, wielkopolskiego 9% oraz z zachodniopomorskiego jest 4% badanych oraz 1 % odmówiło odpowiedzi.">
            <a:extLst>
              <a:ext uri="{FF2B5EF4-FFF2-40B4-BE49-F238E27FC236}">
                <a16:creationId xmlns:a16="http://schemas.microsoft.com/office/drawing/2014/main" id="{B3D1AAF2-4F69-48DF-B491-D5DCB55D5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55516"/>
              </p:ext>
            </p:extLst>
          </p:nvPr>
        </p:nvGraphicFramePr>
        <p:xfrm>
          <a:off x="6444208" y="1586231"/>
          <a:ext cx="4409424" cy="359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(3/3)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F45BBA3F-3A5F-4C7E-B056-D0016E32E3D3}"/>
              </a:ext>
            </a:extLst>
          </p:cNvPr>
          <p:cNvSpPr txBox="1"/>
          <p:nvPr/>
        </p:nvSpPr>
        <p:spPr>
          <a:xfrm>
            <a:off x="1052195" y="1340009"/>
            <a:ext cx="15600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wielkość miejscowości</a:t>
            </a:r>
          </a:p>
        </p:txBody>
      </p: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B210EA5E-DA12-49D4-8A13-24F7DD029E5E}"/>
              </a:ext>
            </a:extLst>
          </p:cNvPr>
          <p:cNvCxnSpPr/>
          <p:nvPr/>
        </p:nvCxnSpPr>
        <p:spPr>
          <a:xfrm>
            <a:off x="1107040" y="1550610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>
            <a:extLst>
              <a:ext uri="{FF2B5EF4-FFF2-40B4-BE49-F238E27FC236}">
                <a16:creationId xmlns:a16="http://schemas.microsoft.com/office/drawing/2014/main" id="{021F7C3E-980F-4EA4-B3C2-62BA0FBFA0A8}"/>
              </a:ext>
            </a:extLst>
          </p:cNvPr>
          <p:cNvGrpSpPr/>
          <p:nvPr/>
        </p:nvGrpSpPr>
        <p:grpSpPr>
          <a:xfrm>
            <a:off x="3233580" y="2002152"/>
            <a:ext cx="267535" cy="331860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3CF4CE1-1E0B-44FE-A4B1-F64B2B92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67CBB5A1-F238-4430-AF43-41444272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ED3196A9-ABC8-41F7-9E73-6571630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0BAAD193-355A-46AF-BC2B-F16E45F9C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1" name="pole tekstowe 240">
            <a:extLst>
              <a:ext uri="{FF2B5EF4-FFF2-40B4-BE49-F238E27FC236}">
                <a16:creationId xmlns:a16="http://schemas.microsoft.com/office/drawing/2014/main" id="{66170928-438F-4F8A-A9C1-ADBEDA8FC81D}"/>
              </a:ext>
            </a:extLst>
          </p:cNvPr>
          <p:cNvSpPr txBox="1"/>
          <p:nvPr/>
        </p:nvSpPr>
        <p:spPr>
          <a:xfrm>
            <a:off x="5397126" y="1350346"/>
            <a:ext cx="10470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województwo</a:t>
            </a:r>
          </a:p>
        </p:txBody>
      </p:sp>
      <p:cxnSp>
        <p:nvCxnSpPr>
          <p:cNvPr id="242" name="Łącznik prosty 241">
            <a:extLst>
              <a:ext uri="{FF2B5EF4-FFF2-40B4-BE49-F238E27FC236}">
                <a16:creationId xmlns:a16="http://schemas.microsoft.com/office/drawing/2014/main" id="{70808E58-C5D8-41D4-B6D4-3DDED73F9145}"/>
              </a:ext>
            </a:extLst>
          </p:cNvPr>
          <p:cNvCxnSpPr/>
          <p:nvPr/>
        </p:nvCxnSpPr>
        <p:spPr>
          <a:xfrm>
            <a:off x="5451971" y="1630397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Freeform 86">
            <a:extLst>
              <a:ext uri="{FF2B5EF4-FFF2-40B4-BE49-F238E27FC236}">
                <a16:creationId xmlns:a16="http://schemas.microsoft.com/office/drawing/2014/main" id="{CCDDC80B-C9F2-4B24-B0BE-729C7B9D76C7}"/>
              </a:ext>
            </a:extLst>
          </p:cNvPr>
          <p:cNvSpPr>
            <a:spLocks/>
          </p:cNvSpPr>
          <p:nvPr/>
        </p:nvSpPr>
        <p:spPr bwMode="auto">
          <a:xfrm>
            <a:off x="7428673" y="2809528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EA85A3C2-E095-49FB-BDA6-A921F7290711}"/>
              </a:ext>
            </a:extLst>
          </p:cNvPr>
          <p:cNvGraphicFramePr>
            <a:graphicFrameLocks noGrp="1"/>
          </p:cNvGraphicFramePr>
          <p:nvPr/>
        </p:nvGraphicFramePr>
        <p:xfrm>
          <a:off x="4838621" y="1725773"/>
          <a:ext cx="1756463" cy="340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63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Lubelskie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Lubuskie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Łódzkie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Mazowieckie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Podlaskie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Świętokrzystkie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67888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82762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7230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940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Odmowa odpowiedzi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426902"/>
                  </a:ext>
                </a:extLst>
              </a:tr>
            </a:tbl>
          </a:graphicData>
        </a:graphic>
      </p:graphicFrame>
      <p:sp>
        <p:nvSpPr>
          <p:cNvPr id="253" name="pole tekstowe 252">
            <a:extLst>
              <a:ext uri="{FF2B5EF4-FFF2-40B4-BE49-F238E27FC236}">
                <a16:creationId xmlns:a16="http://schemas.microsoft.com/office/drawing/2014/main" id="{AF7265F4-BC05-408E-BE63-1998FA9F4150}"/>
              </a:ext>
            </a:extLst>
          </p:cNvPr>
          <p:cNvSpPr txBox="1"/>
          <p:nvPr/>
        </p:nvSpPr>
        <p:spPr>
          <a:xfrm>
            <a:off x="1052195" y="3433844"/>
            <a:ext cx="58060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 dirty="0"/>
              <a:t>region*</a:t>
            </a:r>
          </a:p>
        </p:txBody>
      </p:sp>
      <p:cxnSp>
        <p:nvCxnSpPr>
          <p:cNvPr id="254" name="Łącznik prosty 253">
            <a:extLst>
              <a:ext uri="{FF2B5EF4-FFF2-40B4-BE49-F238E27FC236}">
                <a16:creationId xmlns:a16="http://schemas.microsoft.com/office/drawing/2014/main" id="{8C2CC2A7-E196-42C1-82D2-6BC359DC4843}"/>
              </a:ext>
            </a:extLst>
          </p:cNvPr>
          <p:cNvCxnSpPr/>
          <p:nvPr/>
        </p:nvCxnSpPr>
        <p:spPr>
          <a:xfrm>
            <a:off x="1107040" y="3713895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a 23">
            <a:extLst>
              <a:ext uri="{FF2B5EF4-FFF2-40B4-BE49-F238E27FC236}">
                <a16:creationId xmlns:a16="http://schemas.microsoft.com/office/drawing/2014/main" id="{1284423E-01E4-4A78-8E56-B79B30596FC4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39E5C81F-9C36-4113-AE21-11F815A6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0298E70-EF78-4015-9677-50F02F47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4332391-1E1B-4A3C-A961-82B1505F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7453254-FBC9-498D-A0BD-DFCC70F4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7B0EC7F-B137-4F78-9DDB-740662C6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71A354BC-6079-41BA-8809-F703E9F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BDFB1BCF-979D-40E4-AF53-778735F84D06}"/>
              </a:ext>
            </a:extLst>
          </p:cNvPr>
          <p:cNvSpPr/>
          <p:nvPr/>
        </p:nvSpPr>
        <p:spPr>
          <a:xfrm>
            <a:off x="776675" y="1150264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61D2259-527B-4F96-9E84-ED119B5CB1F2}"/>
              </a:ext>
            </a:extLst>
          </p:cNvPr>
          <p:cNvSpPr/>
          <p:nvPr/>
        </p:nvSpPr>
        <p:spPr>
          <a:xfrm>
            <a:off x="806246" y="3283525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28C734AD-6E7B-4C6D-8C60-552518400759}"/>
              </a:ext>
            </a:extLst>
          </p:cNvPr>
          <p:cNvSpPr/>
          <p:nvPr/>
        </p:nvSpPr>
        <p:spPr>
          <a:xfrm rot="16200000">
            <a:off x="1129337" y="1649449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FD9280DE-743E-4796-9F17-88643810142B}"/>
              </a:ext>
            </a:extLst>
          </p:cNvPr>
          <p:cNvSpPr/>
          <p:nvPr/>
        </p:nvSpPr>
        <p:spPr>
          <a:xfrm rot="16200000">
            <a:off x="1129337" y="1907910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66433609-41C5-40B9-9DF2-ADAB3299DFDD}"/>
              </a:ext>
            </a:extLst>
          </p:cNvPr>
          <p:cNvSpPr/>
          <p:nvPr/>
        </p:nvSpPr>
        <p:spPr>
          <a:xfrm rot="16200000">
            <a:off x="1129337" y="2166371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8F884F5A-EC12-449C-B696-8DA475DA8069}"/>
              </a:ext>
            </a:extLst>
          </p:cNvPr>
          <p:cNvSpPr/>
          <p:nvPr/>
        </p:nvSpPr>
        <p:spPr>
          <a:xfrm rot="16200000">
            <a:off x="1129337" y="2424832"/>
            <a:ext cx="83119" cy="77824"/>
          </a:xfrm>
          <a:prstGeom prst="rect">
            <a:avLst/>
          </a:prstGeom>
          <a:solidFill>
            <a:srgbClr val="FBE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D40C3A12-D229-4027-A977-16D7C5541F64}"/>
              </a:ext>
            </a:extLst>
          </p:cNvPr>
          <p:cNvSpPr/>
          <p:nvPr/>
        </p:nvSpPr>
        <p:spPr>
          <a:xfrm rot="16200000">
            <a:off x="1129337" y="2941755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AE5CC5FB-1B7F-4685-82F3-09DB2385BE9D}"/>
              </a:ext>
            </a:extLst>
          </p:cNvPr>
          <p:cNvSpPr/>
          <p:nvPr/>
        </p:nvSpPr>
        <p:spPr>
          <a:xfrm rot="16200000">
            <a:off x="1104209" y="3839116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38EE34A5-DC21-4C7E-A334-F6224F8A4F3C}"/>
              </a:ext>
            </a:extLst>
          </p:cNvPr>
          <p:cNvSpPr/>
          <p:nvPr/>
        </p:nvSpPr>
        <p:spPr>
          <a:xfrm rot="16200000">
            <a:off x="1104209" y="4002940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BAC54295-C403-48BD-89D9-258AF553355C}"/>
              </a:ext>
            </a:extLst>
          </p:cNvPr>
          <p:cNvSpPr/>
          <p:nvPr/>
        </p:nvSpPr>
        <p:spPr>
          <a:xfrm rot="16200000">
            <a:off x="1104209" y="4494412"/>
            <a:ext cx="83119" cy="77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7E7EBDAB-61BB-4603-8814-37425425D6FA}"/>
              </a:ext>
            </a:extLst>
          </p:cNvPr>
          <p:cNvSpPr/>
          <p:nvPr/>
        </p:nvSpPr>
        <p:spPr>
          <a:xfrm rot="16200000">
            <a:off x="1104209" y="4166764"/>
            <a:ext cx="83119" cy="77824"/>
          </a:xfrm>
          <a:prstGeom prst="rect">
            <a:avLst/>
          </a:prstGeom>
          <a:solidFill>
            <a:srgbClr val="2F6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344F816F-CC92-4B25-AFF4-C7E1EB819585}"/>
              </a:ext>
            </a:extLst>
          </p:cNvPr>
          <p:cNvSpPr/>
          <p:nvPr/>
        </p:nvSpPr>
        <p:spPr>
          <a:xfrm rot="16200000">
            <a:off x="1104209" y="4330588"/>
            <a:ext cx="83119" cy="77824"/>
          </a:xfrm>
          <a:prstGeom prst="rect">
            <a:avLst/>
          </a:prstGeom>
          <a:solidFill>
            <a:srgbClr val="FBE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6733334C-1F2D-4F1B-9BE2-DC929D269BA6}"/>
              </a:ext>
            </a:extLst>
          </p:cNvPr>
          <p:cNvSpPr/>
          <p:nvPr/>
        </p:nvSpPr>
        <p:spPr>
          <a:xfrm rot="16200000">
            <a:off x="1104209" y="4822062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Prostokąt 75">
            <a:extLst>
              <a:ext uri="{FF2B5EF4-FFF2-40B4-BE49-F238E27FC236}">
                <a16:creationId xmlns:a16="http://schemas.microsoft.com/office/drawing/2014/main" id="{2A642A49-2FBC-483E-A07B-30FDB03310DD}"/>
              </a:ext>
            </a:extLst>
          </p:cNvPr>
          <p:cNvSpPr/>
          <p:nvPr/>
        </p:nvSpPr>
        <p:spPr>
          <a:xfrm rot="16200000">
            <a:off x="1104209" y="4658236"/>
            <a:ext cx="83119" cy="77824"/>
          </a:xfrm>
          <a:prstGeom prst="rect">
            <a:avLst/>
          </a:prstGeom>
          <a:solidFill>
            <a:srgbClr val="C9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Prostokąt 76">
            <a:extLst>
              <a:ext uri="{FF2B5EF4-FFF2-40B4-BE49-F238E27FC236}">
                <a16:creationId xmlns:a16="http://schemas.microsoft.com/office/drawing/2014/main" id="{3AD0DD11-B146-4011-9369-DF740F884C80}"/>
              </a:ext>
            </a:extLst>
          </p:cNvPr>
          <p:cNvSpPr/>
          <p:nvPr/>
        </p:nvSpPr>
        <p:spPr>
          <a:xfrm rot="16200000">
            <a:off x="1133367" y="2683293"/>
            <a:ext cx="83119" cy="77824"/>
          </a:xfrm>
          <a:prstGeom prst="rect">
            <a:avLst/>
          </a:prstGeom>
          <a:solidFill>
            <a:srgbClr val="C9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D1432E4A-7B9A-4F13-BE70-C431140F53A1}"/>
              </a:ext>
            </a:extLst>
          </p:cNvPr>
          <p:cNvSpPr txBox="1"/>
          <p:nvPr/>
        </p:nvSpPr>
        <p:spPr>
          <a:xfrm>
            <a:off x="731386" y="5414562"/>
            <a:ext cx="776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n=1004. *Województwa poszczególnych w regionach: północny: pomorskie, kujawsko-pomorskie, warmińsko mazurskie, wschodni: podlaskie, lubelskie, świętokrzyskie, podkarpackie, północno-zachodni: zachodnio-pomorskie, lubuskie, wielkopolskie, południowo-zachodni: dolnośląskie, opolskie, centralny: mazowieckie, łódzkie, południowy: śląskie, małopolskie.</a:t>
            </a:r>
          </a:p>
        </p:txBody>
      </p:sp>
      <p:grpSp>
        <p:nvGrpSpPr>
          <p:cNvPr id="9" name="Grupa 8" descr="Wykres przedstawiający podział na region - mapa.&#10;&#10;Z regionu północnego jest 15% badanych, ze wschodniego 17%, z północno-zachodniego 16%, z południowo-zachodniego 10%, z centralnego 20%, z regionu południowego jest 21% badanych oraz 1 % odmówiło odpowiedzi.">
            <a:extLst>
              <a:ext uri="{FF2B5EF4-FFF2-40B4-BE49-F238E27FC236}">
                <a16:creationId xmlns:a16="http://schemas.microsoft.com/office/drawing/2014/main" id="{ECB2B034-3678-4218-8C51-6E7C5471D268}"/>
              </a:ext>
            </a:extLst>
          </p:cNvPr>
          <p:cNvGrpSpPr/>
          <p:nvPr/>
        </p:nvGrpSpPr>
        <p:grpSpPr>
          <a:xfrm>
            <a:off x="2657799" y="3454770"/>
            <a:ext cx="1536417" cy="1427377"/>
            <a:chOff x="2657799" y="3454770"/>
            <a:chExt cx="1536417" cy="1427377"/>
          </a:xfrm>
        </p:grpSpPr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3CFB8D95-3661-46F0-AFA1-2E91C40C6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498" y="3549268"/>
              <a:ext cx="347594" cy="509165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solidFill>
              <a:srgbClr val="A1C1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37" name="Grupa 136">
              <a:extLst>
                <a:ext uri="{FF2B5EF4-FFF2-40B4-BE49-F238E27FC236}">
                  <a16:creationId xmlns:a16="http://schemas.microsoft.com/office/drawing/2014/main" id="{55E5A408-C186-4554-9CCC-A4059D5B333A}"/>
                </a:ext>
              </a:extLst>
            </p:cNvPr>
            <p:cNvGrpSpPr/>
            <p:nvPr/>
          </p:nvGrpSpPr>
          <p:grpSpPr>
            <a:xfrm>
              <a:off x="3057929" y="3454770"/>
              <a:ext cx="875594" cy="613576"/>
              <a:chOff x="1821415" y="1558413"/>
              <a:chExt cx="2448872" cy="1716059"/>
            </a:xfrm>
            <a:solidFill>
              <a:srgbClr val="CDEFD8"/>
            </a:solidFill>
          </p:grpSpPr>
          <p:grpSp>
            <p:nvGrpSpPr>
              <p:cNvPr id="177" name="Grupa 176">
                <a:extLst>
                  <a:ext uri="{FF2B5EF4-FFF2-40B4-BE49-F238E27FC236}">
                    <a16:creationId xmlns:a16="http://schemas.microsoft.com/office/drawing/2014/main" id="{793674D6-E323-4618-95A8-255DDD8869CF}"/>
                  </a:ext>
                </a:extLst>
              </p:cNvPr>
              <p:cNvGrpSpPr/>
              <p:nvPr/>
            </p:nvGrpSpPr>
            <p:grpSpPr>
              <a:xfrm>
                <a:off x="1821415" y="1558413"/>
                <a:ext cx="2448872" cy="1716059"/>
                <a:chOff x="1821415" y="1558413"/>
                <a:chExt cx="2448872" cy="1716059"/>
              </a:xfrm>
              <a:grpFill/>
            </p:grpSpPr>
            <p:sp>
              <p:nvSpPr>
                <p:cNvPr id="194" name="Freeform 12">
                  <a:extLst>
                    <a:ext uri="{FF2B5EF4-FFF2-40B4-BE49-F238E27FC236}">
                      <a16:creationId xmlns:a16="http://schemas.microsoft.com/office/drawing/2014/main" id="{A19F3407-6237-4D79-8F43-D176E92AC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415" y="1558413"/>
                  <a:ext cx="1177307" cy="887138"/>
                </a:xfrm>
                <a:custGeom>
                  <a:avLst/>
                  <a:gdLst>
                    <a:gd name="T0" fmla="*/ 302 w 1274"/>
                    <a:gd name="T1" fmla="*/ 891 h 960"/>
                    <a:gd name="T2" fmla="*/ 346 w 1274"/>
                    <a:gd name="T3" fmla="*/ 863 h 960"/>
                    <a:gd name="T4" fmla="*/ 387 w 1274"/>
                    <a:gd name="T5" fmla="*/ 863 h 960"/>
                    <a:gd name="T6" fmla="*/ 423 w 1274"/>
                    <a:gd name="T7" fmla="*/ 873 h 960"/>
                    <a:gd name="T8" fmla="*/ 437 w 1274"/>
                    <a:gd name="T9" fmla="*/ 863 h 960"/>
                    <a:gd name="T10" fmla="*/ 459 w 1274"/>
                    <a:gd name="T11" fmla="*/ 833 h 960"/>
                    <a:gd name="T12" fmla="*/ 558 w 1274"/>
                    <a:gd name="T13" fmla="*/ 779 h 960"/>
                    <a:gd name="T14" fmla="*/ 628 w 1274"/>
                    <a:gd name="T15" fmla="*/ 763 h 960"/>
                    <a:gd name="T16" fmla="*/ 660 w 1274"/>
                    <a:gd name="T17" fmla="*/ 769 h 960"/>
                    <a:gd name="T18" fmla="*/ 698 w 1274"/>
                    <a:gd name="T19" fmla="*/ 791 h 960"/>
                    <a:gd name="T20" fmla="*/ 793 w 1274"/>
                    <a:gd name="T21" fmla="*/ 815 h 960"/>
                    <a:gd name="T22" fmla="*/ 865 w 1274"/>
                    <a:gd name="T23" fmla="*/ 827 h 960"/>
                    <a:gd name="T24" fmla="*/ 908 w 1274"/>
                    <a:gd name="T25" fmla="*/ 853 h 960"/>
                    <a:gd name="T26" fmla="*/ 962 w 1274"/>
                    <a:gd name="T27" fmla="*/ 887 h 960"/>
                    <a:gd name="T28" fmla="*/ 1026 w 1274"/>
                    <a:gd name="T29" fmla="*/ 899 h 960"/>
                    <a:gd name="T30" fmla="*/ 1037 w 1274"/>
                    <a:gd name="T31" fmla="*/ 869 h 960"/>
                    <a:gd name="T32" fmla="*/ 1059 w 1274"/>
                    <a:gd name="T33" fmla="*/ 839 h 960"/>
                    <a:gd name="T34" fmla="*/ 1155 w 1274"/>
                    <a:gd name="T35" fmla="*/ 749 h 960"/>
                    <a:gd name="T36" fmla="*/ 1218 w 1274"/>
                    <a:gd name="T37" fmla="*/ 708 h 960"/>
                    <a:gd name="T38" fmla="*/ 1274 w 1274"/>
                    <a:gd name="T39" fmla="*/ 678 h 960"/>
                    <a:gd name="T40" fmla="*/ 1258 w 1274"/>
                    <a:gd name="T41" fmla="*/ 652 h 960"/>
                    <a:gd name="T42" fmla="*/ 1179 w 1274"/>
                    <a:gd name="T43" fmla="*/ 624 h 960"/>
                    <a:gd name="T44" fmla="*/ 1125 w 1274"/>
                    <a:gd name="T45" fmla="*/ 559 h 960"/>
                    <a:gd name="T46" fmla="*/ 1107 w 1274"/>
                    <a:gd name="T47" fmla="*/ 513 h 960"/>
                    <a:gd name="T48" fmla="*/ 1111 w 1274"/>
                    <a:gd name="T49" fmla="*/ 469 h 960"/>
                    <a:gd name="T50" fmla="*/ 1133 w 1274"/>
                    <a:gd name="T51" fmla="*/ 417 h 960"/>
                    <a:gd name="T52" fmla="*/ 1133 w 1274"/>
                    <a:gd name="T53" fmla="*/ 364 h 960"/>
                    <a:gd name="T54" fmla="*/ 1087 w 1274"/>
                    <a:gd name="T55" fmla="*/ 340 h 960"/>
                    <a:gd name="T56" fmla="*/ 1018 w 1274"/>
                    <a:gd name="T57" fmla="*/ 336 h 960"/>
                    <a:gd name="T58" fmla="*/ 918 w 1274"/>
                    <a:gd name="T59" fmla="*/ 342 h 960"/>
                    <a:gd name="T60" fmla="*/ 865 w 1274"/>
                    <a:gd name="T61" fmla="*/ 330 h 960"/>
                    <a:gd name="T62" fmla="*/ 829 w 1274"/>
                    <a:gd name="T63" fmla="*/ 272 h 960"/>
                    <a:gd name="T64" fmla="*/ 823 w 1274"/>
                    <a:gd name="T65" fmla="*/ 217 h 960"/>
                    <a:gd name="T66" fmla="*/ 799 w 1274"/>
                    <a:gd name="T67" fmla="*/ 161 h 960"/>
                    <a:gd name="T68" fmla="*/ 765 w 1274"/>
                    <a:gd name="T69" fmla="*/ 105 h 960"/>
                    <a:gd name="T70" fmla="*/ 765 w 1274"/>
                    <a:gd name="T71" fmla="*/ 66 h 960"/>
                    <a:gd name="T72" fmla="*/ 952 w 1274"/>
                    <a:gd name="T73" fmla="*/ 205 h 960"/>
                    <a:gd name="T74" fmla="*/ 940 w 1274"/>
                    <a:gd name="T75" fmla="*/ 137 h 960"/>
                    <a:gd name="T76" fmla="*/ 894 w 1274"/>
                    <a:gd name="T77" fmla="*/ 82 h 960"/>
                    <a:gd name="T78" fmla="*/ 793 w 1274"/>
                    <a:gd name="T79" fmla="*/ 16 h 960"/>
                    <a:gd name="T80" fmla="*/ 688 w 1274"/>
                    <a:gd name="T81" fmla="*/ 2 h 960"/>
                    <a:gd name="T82" fmla="*/ 523 w 1274"/>
                    <a:gd name="T83" fmla="*/ 4 h 960"/>
                    <a:gd name="T84" fmla="*/ 358 w 1274"/>
                    <a:gd name="T85" fmla="*/ 16 h 960"/>
                    <a:gd name="T86" fmla="*/ 322 w 1274"/>
                    <a:gd name="T87" fmla="*/ 36 h 960"/>
                    <a:gd name="T88" fmla="*/ 296 w 1274"/>
                    <a:gd name="T89" fmla="*/ 60 h 960"/>
                    <a:gd name="T90" fmla="*/ 244 w 1274"/>
                    <a:gd name="T91" fmla="*/ 76 h 960"/>
                    <a:gd name="T92" fmla="*/ 26 w 1274"/>
                    <a:gd name="T93" fmla="*/ 173 h 960"/>
                    <a:gd name="T94" fmla="*/ 26 w 1274"/>
                    <a:gd name="T95" fmla="*/ 175 h 960"/>
                    <a:gd name="T96" fmla="*/ 59 w 1274"/>
                    <a:gd name="T97" fmla="*/ 376 h 960"/>
                    <a:gd name="T98" fmla="*/ 30 w 1274"/>
                    <a:gd name="T99" fmla="*/ 429 h 960"/>
                    <a:gd name="T100" fmla="*/ 4 w 1274"/>
                    <a:gd name="T101" fmla="*/ 445 h 960"/>
                    <a:gd name="T102" fmla="*/ 32 w 1274"/>
                    <a:gd name="T103" fmla="*/ 495 h 960"/>
                    <a:gd name="T104" fmla="*/ 41 w 1274"/>
                    <a:gd name="T105" fmla="*/ 573 h 960"/>
                    <a:gd name="T106" fmla="*/ 55 w 1274"/>
                    <a:gd name="T107" fmla="*/ 608 h 960"/>
                    <a:gd name="T108" fmla="*/ 81 w 1274"/>
                    <a:gd name="T109" fmla="*/ 646 h 960"/>
                    <a:gd name="T110" fmla="*/ 83 w 1274"/>
                    <a:gd name="T111" fmla="*/ 706 h 960"/>
                    <a:gd name="T112" fmla="*/ 59 w 1274"/>
                    <a:gd name="T113" fmla="*/ 746 h 960"/>
                    <a:gd name="T114" fmla="*/ 45 w 1274"/>
                    <a:gd name="T115" fmla="*/ 829 h 960"/>
                    <a:gd name="T116" fmla="*/ 59 w 1274"/>
                    <a:gd name="T117" fmla="*/ 879 h 960"/>
                    <a:gd name="T118" fmla="*/ 133 w 1274"/>
                    <a:gd name="T119" fmla="*/ 938 h 960"/>
                    <a:gd name="T120" fmla="*/ 179 w 1274"/>
                    <a:gd name="T121" fmla="*/ 956 h 960"/>
                    <a:gd name="T122" fmla="*/ 242 w 1274"/>
                    <a:gd name="T123" fmla="*/ 958 h 960"/>
                    <a:gd name="T124" fmla="*/ 282 w 1274"/>
                    <a:gd name="T125" fmla="*/ 92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74" h="960">
                      <a:moveTo>
                        <a:pt x="282" y="920"/>
                      </a:moveTo>
                      <a:lnTo>
                        <a:pt x="282" y="920"/>
                      </a:lnTo>
                      <a:lnTo>
                        <a:pt x="292" y="905"/>
                      </a:lnTo>
                      <a:lnTo>
                        <a:pt x="302" y="891"/>
                      </a:lnTo>
                      <a:lnTo>
                        <a:pt x="314" y="881"/>
                      </a:lnTo>
                      <a:lnTo>
                        <a:pt x="324" y="873"/>
                      </a:lnTo>
                      <a:lnTo>
                        <a:pt x="336" y="867"/>
                      </a:lnTo>
                      <a:lnTo>
                        <a:pt x="346" y="863"/>
                      </a:lnTo>
                      <a:lnTo>
                        <a:pt x="358" y="861"/>
                      </a:lnTo>
                      <a:lnTo>
                        <a:pt x="367" y="861"/>
                      </a:lnTo>
                      <a:lnTo>
                        <a:pt x="367" y="861"/>
                      </a:lnTo>
                      <a:lnTo>
                        <a:pt x="387" y="863"/>
                      </a:lnTo>
                      <a:lnTo>
                        <a:pt x="407" y="869"/>
                      </a:lnTo>
                      <a:lnTo>
                        <a:pt x="407" y="869"/>
                      </a:lnTo>
                      <a:lnTo>
                        <a:pt x="417" y="873"/>
                      </a:lnTo>
                      <a:lnTo>
                        <a:pt x="423" y="873"/>
                      </a:lnTo>
                      <a:lnTo>
                        <a:pt x="423" y="873"/>
                      </a:lnTo>
                      <a:lnTo>
                        <a:pt x="425" y="873"/>
                      </a:lnTo>
                      <a:lnTo>
                        <a:pt x="431" y="871"/>
                      </a:lnTo>
                      <a:lnTo>
                        <a:pt x="437" y="863"/>
                      </a:lnTo>
                      <a:lnTo>
                        <a:pt x="445" y="849"/>
                      </a:lnTo>
                      <a:lnTo>
                        <a:pt x="445" y="849"/>
                      </a:lnTo>
                      <a:lnTo>
                        <a:pt x="451" y="841"/>
                      </a:lnTo>
                      <a:lnTo>
                        <a:pt x="459" y="833"/>
                      </a:lnTo>
                      <a:lnTo>
                        <a:pt x="477" y="817"/>
                      </a:lnTo>
                      <a:lnTo>
                        <a:pt x="503" y="803"/>
                      </a:lnTo>
                      <a:lnTo>
                        <a:pt x="529" y="789"/>
                      </a:lnTo>
                      <a:lnTo>
                        <a:pt x="558" y="779"/>
                      </a:lnTo>
                      <a:lnTo>
                        <a:pt x="584" y="771"/>
                      </a:lnTo>
                      <a:lnTo>
                        <a:pt x="608" y="765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40" y="763"/>
                      </a:lnTo>
                      <a:lnTo>
                        <a:pt x="652" y="767"/>
                      </a:lnTo>
                      <a:lnTo>
                        <a:pt x="660" y="769"/>
                      </a:lnTo>
                      <a:lnTo>
                        <a:pt x="670" y="775"/>
                      </a:lnTo>
                      <a:lnTo>
                        <a:pt x="670" y="775"/>
                      </a:lnTo>
                      <a:lnTo>
                        <a:pt x="682" y="785"/>
                      </a:lnTo>
                      <a:lnTo>
                        <a:pt x="698" y="791"/>
                      </a:lnTo>
                      <a:lnTo>
                        <a:pt x="711" y="797"/>
                      </a:lnTo>
                      <a:lnTo>
                        <a:pt x="727" y="803"/>
                      </a:lnTo>
                      <a:lnTo>
                        <a:pt x="759" y="809"/>
                      </a:lnTo>
                      <a:lnTo>
                        <a:pt x="793" y="815"/>
                      </a:lnTo>
                      <a:lnTo>
                        <a:pt x="793" y="815"/>
                      </a:lnTo>
                      <a:lnTo>
                        <a:pt x="849" y="823"/>
                      </a:lnTo>
                      <a:lnTo>
                        <a:pt x="849" y="823"/>
                      </a:lnTo>
                      <a:lnTo>
                        <a:pt x="865" y="827"/>
                      </a:lnTo>
                      <a:lnTo>
                        <a:pt x="880" y="833"/>
                      </a:lnTo>
                      <a:lnTo>
                        <a:pt x="896" y="841"/>
                      </a:lnTo>
                      <a:lnTo>
                        <a:pt x="908" y="853"/>
                      </a:lnTo>
                      <a:lnTo>
                        <a:pt x="908" y="853"/>
                      </a:lnTo>
                      <a:lnTo>
                        <a:pt x="920" y="865"/>
                      </a:lnTo>
                      <a:lnTo>
                        <a:pt x="934" y="873"/>
                      </a:lnTo>
                      <a:lnTo>
                        <a:pt x="946" y="881"/>
                      </a:lnTo>
                      <a:lnTo>
                        <a:pt x="962" y="887"/>
                      </a:lnTo>
                      <a:lnTo>
                        <a:pt x="976" y="891"/>
                      </a:lnTo>
                      <a:lnTo>
                        <a:pt x="992" y="895"/>
                      </a:lnTo>
                      <a:lnTo>
                        <a:pt x="1026" y="899"/>
                      </a:lnTo>
                      <a:lnTo>
                        <a:pt x="1026" y="899"/>
                      </a:lnTo>
                      <a:lnTo>
                        <a:pt x="1030" y="891"/>
                      </a:lnTo>
                      <a:lnTo>
                        <a:pt x="1033" y="881"/>
                      </a:lnTo>
                      <a:lnTo>
                        <a:pt x="1033" y="881"/>
                      </a:lnTo>
                      <a:lnTo>
                        <a:pt x="1037" y="869"/>
                      </a:lnTo>
                      <a:lnTo>
                        <a:pt x="1043" y="857"/>
                      </a:lnTo>
                      <a:lnTo>
                        <a:pt x="1051" y="847"/>
                      </a:lnTo>
                      <a:lnTo>
                        <a:pt x="1059" y="839"/>
                      </a:lnTo>
                      <a:lnTo>
                        <a:pt x="1059" y="839"/>
                      </a:lnTo>
                      <a:lnTo>
                        <a:pt x="1081" y="823"/>
                      </a:lnTo>
                      <a:lnTo>
                        <a:pt x="1099" y="805"/>
                      </a:lnTo>
                      <a:lnTo>
                        <a:pt x="1135" y="767"/>
                      </a:lnTo>
                      <a:lnTo>
                        <a:pt x="1155" y="749"/>
                      </a:lnTo>
                      <a:lnTo>
                        <a:pt x="1173" y="734"/>
                      </a:lnTo>
                      <a:lnTo>
                        <a:pt x="1195" y="720"/>
                      </a:lnTo>
                      <a:lnTo>
                        <a:pt x="1218" y="708"/>
                      </a:lnTo>
                      <a:lnTo>
                        <a:pt x="1218" y="708"/>
                      </a:lnTo>
                      <a:lnTo>
                        <a:pt x="1232" y="702"/>
                      </a:lnTo>
                      <a:lnTo>
                        <a:pt x="1246" y="694"/>
                      </a:lnTo>
                      <a:lnTo>
                        <a:pt x="1274" y="678"/>
                      </a:lnTo>
                      <a:lnTo>
                        <a:pt x="1274" y="678"/>
                      </a:lnTo>
                      <a:lnTo>
                        <a:pt x="1264" y="652"/>
                      </a:lnTo>
                      <a:lnTo>
                        <a:pt x="1264" y="652"/>
                      </a:lnTo>
                      <a:lnTo>
                        <a:pt x="1258" y="652"/>
                      </a:lnTo>
                      <a:lnTo>
                        <a:pt x="1258" y="652"/>
                      </a:lnTo>
                      <a:lnTo>
                        <a:pt x="1234" y="650"/>
                      </a:lnTo>
                      <a:lnTo>
                        <a:pt x="1212" y="644"/>
                      </a:lnTo>
                      <a:lnTo>
                        <a:pt x="1195" y="636"/>
                      </a:lnTo>
                      <a:lnTo>
                        <a:pt x="1179" y="624"/>
                      </a:lnTo>
                      <a:lnTo>
                        <a:pt x="1163" y="610"/>
                      </a:lnTo>
                      <a:lnTo>
                        <a:pt x="1149" y="594"/>
                      </a:lnTo>
                      <a:lnTo>
                        <a:pt x="1137" y="577"/>
                      </a:lnTo>
                      <a:lnTo>
                        <a:pt x="1125" y="559"/>
                      </a:lnTo>
                      <a:lnTo>
                        <a:pt x="1125" y="559"/>
                      </a:lnTo>
                      <a:lnTo>
                        <a:pt x="1113" y="535"/>
                      </a:lnTo>
                      <a:lnTo>
                        <a:pt x="1109" y="525"/>
                      </a:lnTo>
                      <a:lnTo>
                        <a:pt x="1107" y="513"/>
                      </a:lnTo>
                      <a:lnTo>
                        <a:pt x="1105" y="503"/>
                      </a:lnTo>
                      <a:lnTo>
                        <a:pt x="1105" y="493"/>
                      </a:lnTo>
                      <a:lnTo>
                        <a:pt x="1107" y="481"/>
                      </a:lnTo>
                      <a:lnTo>
                        <a:pt x="1111" y="469"/>
                      </a:lnTo>
                      <a:lnTo>
                        <a:pt x="1111" y="469"/>
                      </a:lnTo>
                      <a:lnTo>
                        <a:pt x="1123" y="443"/>
                      </a:lnTo>
                      <a:lnTo>
                        <a:pt x="1133" y="417"/>
                      </a:lnTo>
                      <a:lnTo>
                        <a:pt x="1133" y="417"/>
                      </a:lnTo>
                      <a:lnTo>
                        <a:pt x="1139" y="402"/>
                      </a:lnTo>
                      <a:lnTo>
                        <a:pt x="1139" y="388"/>
                      </a:lnTo>
                      <a:lnTo>
                        <a:pt x="1139" y="376"/>
                      </a:lnTo>
                      <a:lnTo>
                        <a:pt x="1133" y="364"/>
                      </a:lnTo>
                      <a:lnTo>
                        <a:pt x="1127" y="354"/>
                      </a:lnTo>
                      <a:lnTo>
                        <a:pt x="1117" y="348"/>
                      </a:lnTo>
                      <a:lnTo>
                        <a:pt x="1103" y="342"/>
                      </a:lnTo>
                      <a:lnTo>
                        <a:pt x="1087" y="340"/>
                      </a:lnTo>
                      <a:lnTo>
                        <a:pt x="1087" y="340"/>
                      </a:lnTo>
                      <a:lnTo>
                        <a:pt x="1053" y="338"/>
                      </a:lnTo>
                      <a:lnTo>
                        <a:pt x="1018" y="336"/>
                      </a:lnTo>
                      <a:lnTo>
                        <a:pt x="1018" y="336"/>
                      </a:lnTo>
                      <a:lnTo>
                        <a:pt x="980" y="338"/>
                      </a:lnTo>
                      <a:lnTo>
                        <a:pt x="944" y="340"/>
                      </a:lnTo>
                      <a:lnTo>
                        <a:pt x="944" y="340"/>
                      </a:lnTo>
                      <a:lnTo>
                        <a:pt x="918" y="342"/>
                      </a:lnTo>
                      <a:lnTo>
                        <a:pt x="918" y="342"/>
                      </a:lnTo>
                      <a:lnTo>
                        <a:pt x="898" y="342"/>
                      </a:lnTo>
                      <a:lnTo>
                        <a:pt x="880" y="338"/>
                      </a:lnTo>
                      <a:lnTo>
                        <a:pt x="865" y="330"/>
                      </a:lnTo>
                      <a:lnTo>
                        <a:pt x="853" y="320"/>
                      </a:lnTo>
                      <a:lnTo>
                        <a:pt x="841" y="308"/>
                      </a:lnTo>
                      <a:lnTo>
                        <a:pt x="835" y="292"/>
                      </a:lnTo>
                      <a:lnTo>
                        <a:pt x="829" y="272"/>
                      </a:lnTo>
                      <a:lnTo>
                        <a:pt x="827" y="250"/>
                      </a:lnTo>
                      <a:lnTo>
                        <a:pt x="827" y="250"/>
                      </a:lnTo>
                      <a:lnTo>
                        <a:pt x="827" y="233"/>
                      </a:lnTo>
                      <a:lnTo>
                        <a:pt x="823" y="217"/>
                      </a:lnTo>
                      <a:lnTo>
                        <a:pt x="819" y="203"/>
                      </a:lnTo>
                      <a:lnTo>
                        <a:pt x="815" y="187"/>
                      </a:lnTo>
                      <a:lnTo>
                        <a:pt x="807" y="173"/>
                      </a:lnTo>
                      <a:lnTo>
                        <a:pt x="799" y="161"/>
                      </a:lnTo>
                      <a:lnTo>
                        <a:pt x="781" y="133"/>
                      </a:lnTo>
                      <a:lnTo>
                        <a:pt x="781" y="133"/>
                      </a:lnTo>
                      <a:lnTo>
                        <a:pt x="771" y="121"/>
                      </a:lnTo>
                      <a:lnTo>
                        <a:pt x="765" y="105"/>
                      </a:lnTo>
                      <a:lnTo>
                        <a:pt x="749" y="78"/>
                      </a:lnTo>
                      <a:lnTo>
                        <a:pt x="749" y="78"/>
                      </a:lnTo>
                      <a:lnTo>
                        <a:pt x="765" y="66"/>
                      </a:lnTo>
                      <a:lnTo>
                        <a:pt x="765" y="66"/>
                      </a:lnTo>
                      <a:lnTo>
                        <a:pt x="930" y="215"/>
                      </a:lnTo>
                      <a:lnTo>
                        <a:pt x="930" y="215"/>
                      </a:lnTo>
                      <a:lnTo>
                        <a:pt x="952" y="205"/>
                      </a:lnTo>
                      <a:lnTo>
                        <a:pt x="952" y="205"/>
                      </a:lnTo>
                      <a:lnTo>
                        <a:pt x="950" y="185"/>
                      </a:lnTo>
                      <a:lnTo>
                        <a:pt x="948" y="163"/>
                      </a:lnTo>
                      <a:lnTo>
                        <a:pt x="942" y="145"/>
                      </a:lnTo>
                      <a:lnTo>
                        <a:pt x="940" y="137"/>
                      </a:lnTo>
                      <a:lnTo>
                        <a:pt x="934" y="129"/>
                      </a:lnTo>
                      <a:lnTo>
                        <a:pt x="934" y="129"/>
                      </a:lnTo>
                      <a:lnTo>
                        <a:pt x="914" y="105"/>
                      </a:lnTo>
                      <a:lnTo>
                        <a:pt x="894" y="82"/>
                      </a:lnTo>
                      <a:lnTo>
                        <a:pt x="870" y="62"/>
                      </a:lnTo>
                      <a:lnTo>
                        <a:pt x="847" y="44"/>
                      </a:lnTo>
                      <a:lnTo>
                        <a:pt x="821" y="28"/>
                      </a:lnTo>
                      <a:lnTo>
                        <a:pt x="793" y="16"/>
                      </a:lnTo>
                      <a:lnTo>
                        <a:pt x="765" y="8"/>
                      </a:lnTo>
                      <a:lnTo>
                        <a:pt x="733" y="4"/>
                      </a:lnTo>
                      <a:lnTo>
                        <a:pt x="733" y="4"/>
                      </a:lnTo>
                      <a:lnTo>
                        <a:pt x="688" y="2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582" y="2"/>
                      </a:lnTo>
                      <a:lnTo>
                        <a:pt x="523" y="4"/>
                      </a:lnTo>
                      <a:lnTo>
                        <a:pt x="405" y="10"/>
                      </a:lnTo>
                      <a:lnTo>
                        <a:pt x="405" y="10"/>
                      </a:lnTo>
                      <a:lnTo>
                        <a:pt x="381" y="12"/>
                      </a:lnTo>
                      <a:lnTo>
                        <a:pt x="358" y="16"/>
                      </a:lnTo>
                      <a:lnTo>
                        <a:pt x="346" y="20"/>
                      </a:lnTo>
                      <a:lnTo>
                        <a:pt x="336" y="24"/>
                      </a:lnTo>
                      <a:lnTo>
                        <a:pt x="328" y="28"/>
                      </a:lnTo>
                      <a:lnTo>
                        <a:pt x="322" y="36"/>
                      </a:lnTo>
                      <a:lnTo>
                        <a:pt x="322" y="36"/>
                      </a:lnTo>
                      <a:lnTo>
                        <a:pt x="314" y="46"/>
                      </a:lnTo>
                      <a:lnTo>
                        <a:pt x="306" y="54"/>
                      </a:lnTo>
                      <a:lnTo>
                        <a:pt x="296" y="60"/>
                      </a:lnTo>
                      <a:lnTo>
                        <a:pt x="286" y="64"/>
                      </a:lnTo>
                      <a:lnTo>
                        <a:pt x="264" y="70"/>
                      </a:lnTo>
                      <a:lnTo>
                        <a:pt x="254" y="72"/>
                      </a:lnTo>
                      <a:lnTo>
                        <a:pt x="244" y="76"/>
                      </a:lnTo>
                      <a:lnTo>
                        <a:pt x="244" y="76"/>
                      </a:lnTo>
                      <a:lnTo>
                        <a:pt x="135" y="123"/>
                      </a:lnTo>
                      <a:lnTo>
                        <a:pt x="26" y="173"/>
                      </a:lnTo>
                      <a:lnTo>
                        <a:pt x="26" y="173"/>
                      </a:lnTo>
                      <a:lnTo>
                        <a:pt x="24" y="177"/>
                      </a:lnTo>
                      <a:lnTo>
                        <a:pt x="24" y="177"/>
                      </a:lnTo>
                      <a:lnTo>
                        <a:pt x="26" y="175"/>
                      </a:lnTo>
                      <a:lnTo>
                        <a:pt x="26" y="175"/>
                      </a:lnTo>
                      <a:lnTo>
                        <a:pt x="53" y="324"/>
                      </a:lnTo>
                      <a:lnTo>
                        <a:pt x="53" y="324"/>
                      </a:lnTo>
                      <a:lnTo>
                        <a:pt x="57" y="360"/>
                      </a:lnTo>
                      <a:lnTo>
                        <a:pt x="59" y="376"/>
                      </a:lnTo>
                      <a:lnTo>
                        <a:pt x="57" y="392"/>
                      </a:lnTo>
                      <a:lnTo>
                        <a:pt x="51" y="406"/>
                      </a:lnTo>
                      <a:lnTo>
                        <a:pt x="41" y="419"/>
                      </a:lnTo>
                      <a:lnTo>
                        <a:pt x="30" y="429"/>
                      </a:lnTo>
                      <a:lnTo>
                        <a:pt x="10" y="439"/>
                      </a:lnTo>
                      <a:lnTo>
                        <a:pt x="10" y="439"/>
                      </a:lnTo>
                      <a:lnTo>
                        <a:pt x="6" y="441"/>
                      </a:lnTo>
                      <a:lnTo>
                        <a:pt x="4" y="445"/>
                      </a:lnTo>
                      <a:lnTo>
                        <a:pt x="0" y="453"/>
                      </a:lnTo>
                      <a:lnTo>
                        <a:pt x="0" y="453"/>
                      </a:lnTo>
                      <a:lnTo>
                        <a:pt x="26" y="485"/>
                      </a:lnTo>
                      <a:lnTo>
                        <a:pt x="32" y="495"/>
                      </a:lnTo>
                      <a:lnTo>
                        <a:pt x="37" y="507"/>
                      </a:lnTo>
                      <a:lnTo>
                        <a:pt x="39" y="519"/>
                      </a:lnTo>
                      <a:lnTo>
                        <a:pt x="41" y="533"/>
                      </a:lnTo>
                      <a:lnTo>
                        <a:pt x="41" y="573"/>
                      </a:lnTo>
                      <a:lnTo>
                        <a:pt x="41" y="573"/>
                      </a:lnTo>
                      <a:lnTo>
                        <a:pt x="43" y="584"/>
                      </a:lnTo>
                      <a:lnTo>
                        <a:pt x="47" y="596"/>
                      </a:lnTo>
                      <a:lnTo>
                        <a:pt x="55" y="608"/>
                      </a:lnTo>
                      <a:lnTo>
                        <a:pt x="63" y="620"/>
                      </a:lnTo>
                      <a:lnTo>
                        <a:pt x="63" y="620"/>
                      </a:lnTo>
                      <a:lnTo>
                        <a:pt x="73" y="632"/>
                      </a:lnTo>
                      <a:lnTo>
                        <a:pt x="81" y="646"/>
                      </a:lnTo>
                      <a:lnTo>
                        <a:pt x="85" y="660"/>
                      </a:lnTo>
                      <a:lnTo>
                        <a:pt x="87" y="676"/>
                      </a:lnTo>
                      <a:lnTo>
                        <a:pt x="87" y="692"/>
                      </a:lnTo>
                      <a:lnTo>
                        <a:pt x="83" y="706"/>
                      </a:lnTo>
                      <a:lnTo>
                        <a:pt x="77" y="720"/>
                      </a:lnTo>
                      <a:lnTo>
                        <a:pt x="69" y="732"/>
                      </a:lnTo>
                      <a:lnTo>
                        <a:pt x="69" y="732"/>
                      </a:lnTo>
                      <a:lnTo>
                        <a:pt x="59" y="746"/>
                      </a:lnTo>
                      <a:lnTo>
                        <a:pt x="53" y="763"/>
                      </a:lnTo>
                      <a:lnTo>
                        <a:pt x="47" y="785"/>
                      </a:lnTo>
                      <a:lnTo>
                        <a:pt x="45" y="807"/>
                      </a:lnTo>
                      <a:lnTo>
                        <a:pt x="45" y="829"/>
                      </a:lnTo>
                      <a:lnTo>
                        <a:pt x="45" y="851"/>
                      </a:lnTo>
                      <a:lnTo>
                        <a:pt x="51" y="867"/>
                      </a:lnTo>
                      <a:lnTo>
                        <a:pt x="55" y="875"/>
                      </a:lnTo>
                      <a:lnTo>
                        <a:pt x="59" y="879"/>
                      </a:lnTo>
                      <a:lnTo>
                        <a:pt x="59" y="879"/>
                      </a:lnTo>
                      <a:lnTo>
                        <a:pt x="87" y="905"/>
                      </a:lnTo>
                      <a:lnTo>
                        <a:pt x="117" y="928"/>
                      </a:lnTo>
                      <a:lnTo>
                        <a:pt x="133" y="938"/>
                      </a:lnTo>
                      <a:lnTo>
                        <a:pt x="147" y="946"/>
                      </a:lnTo>
                      <a:lnTo>
                        <a:pt x="163" y="952"/>
                      </a:lnTo>
                      <a:lnTo>
                        <a:pt x="179" y="956"/>
                      </a:lnTo>
                      <a:lnTo>
                        <a:pt x="179" y="956"/>
                      </a:lnTo>
                      <a:lnTo>
                        <a:pt x="199" y="958"/>
                      </a:lnTo>
                      <a:lnTo>
                        <a:pt x="218" y="960"/>
                      </a:lnTo>
                      <a:lnTo>
                        <a:pt x="218" y="960"/>
                      </a:lnTo>
                      <a:lnTo>
                        <a:pt x="242" y="958"/>
                      </a:lnTo>
                      <a:lnTo>
                        <a:pt x="254" y="954"/>
                      </a:lnTo>
                      <a:lnTo>
                        <a:pt x="266" y="952"/>
                      </a:lnTo>
                      <a:lnTo>
                        <a:pt x="266" y="952"/>
                      </a:lnTo>
                      <a:lnTo>
                        <a:pt x="282" y="920"/>
                      </a:lnTo>
                      <a:lnTo>
                        <a:pt x="282" y="9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grpSp>
              <p:nvGrpSpPr>
                <p:cNvPr id="195" name="Grupa 194">
                  <a:extLst>
                    <a:ext uri="{FF2B5EF4-FFF2-40B4-BE49-F238E27FC236}">
                      <a16:creationId xmlns:a16="http://schemas.microsoft.com/office/drawing/2014/main" id="{42B4888F-C043-411B-8FB8-65C34E0445E2}"/>
                    </a:ext>
                  </a:extLst>
                </p:cNvPr>
                <p:cNvGrpSpPr/>
                <p:nvPr/>
              </p:nvGrpSpPr>
              <p:grpSpPr>
                <a:xfrm>
                  <a:off x="2048744" y="1826403"/>
                  <a:ext cx="2221543" cy="1448069"/>
                  <a:chOff x="2048744" y="1826403"/>
                  <a:chExt cx="2221543" cy="1448069"/>
                </a:xfrm>
                <a:grpFill/>
              </p:grpSpPr>
              <p:sp>
                <p:nvSpPr>
                  <p:cNvPr id="196" name="Freeform 8">
                    <a:extLst>
                      <a:ext uri="{FF2B5EF4-FFF2-40B4-BE49-F238E27FC236}">
                        <a16:creationId xmlns:a16="http://schemas.microsoft.com/office/drawing/2014/main" id="{7A36DF05-4E4D-4658-9EB3-365A425939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9280" y="1826403"/>
                    <a:ext cx="1461007" cy="883442"/>
                  </a:xfrm>
                  <a:custGeom>
                    <a:avLst/>
                    <a:gdLst>
                      <a:gd name="T0" fmla="*/ 70 w 1581"/>
                      <a:gd name="T1" fmla="*/ 710 h 956"/>
                      <a:gd name="T2" fmla="*/ 106 w 1581"/>
                      <a:gd name="T3" fmla="*/ 744 h 956"/>
                      <a:gd name="T4" fmla="*/ 175 w 1581"/>
                      <a:gd name="T5" fmla="*/ 780 h 956"/>
                      <a:gd name="T6" fmla="*/ 237 w 1581"/>
                      <a:gd name="T7" fmla="*/ 811 h 956"/>
                      <a:gd name="T8" fmla="*/ 279 w 1581"/>
                      <a:gd name="T9" fmla="*/ 867 h 956"/>
                      <a:gd name="T10" fmla="*/ 283 w 1581"/>
                      <a:gd name="T11" fmla="*/ 905 h 956"/>
                      <a:gd name="T12" fmla="*/ 298 w 1581"/>
                      <a:gd name="T13" fmla="*/ 923 h 956"/>
                      <a:gd name="T14" fmla="*/ 340 w 1581"/>
                      <a:gd name="T15" fmla="*/ 939 h 956"/>
                      <a:gd name="T16" fmla="*/ 499 w 1581"/>
                      <a:gd name="T17" fmla="*/ 956 h 956"/>
                      <a:gd name="T18" fmla="*/ 527 w 1581"/>
                      <a:gd name="T19" fmla="*/ 951 h 956"/>
                      <a:gd name="T20" fmla="*/ 547 w 1581"/>
                      <a:gd name="T21" fmla="*/ 923 h 956"/>
                      <a:gd name="T22" fmla="*/ 571 w 1581"/>
                      <a:gd name="T23" fmla="*/ 885 h 956"/>
                      <a:gd name="T24" fmla="*/ 623 w 1581"/>
                      <a:gd name="T25" fmla="*/ 865 h 956"/>
                      <a:gd name="T26" fmla="*/ 640 w 1581"/>
                      <a:gd name="T27" fmla="*/ 863 h 956"/>
                      <a:gd name="T28" fmla="*/ 680 w 1581"/>
                      <a:gd name="T29" fmla="*/ 861 h 956"/>
                      <a:gd name="T30" fmla="*/ 706 w 1581"/>
                      <a:gd name="T31" fmla="*/ 833 h 956"/>
                      <a:gd name="T32" fmla="*/ 788 w 1581"/>
                      <a:gd name="T33" fmla="*/ 797 h 956"/>
                      <a:gd name="T34" fmla="*/ 953 w 1581"/>
                      <a:gd name="T35" fmla="*/ 742 h 956"/>
                      <a:gd name="T36" fmla="*/ 1112 w 1581"/>
                      <a:gd name="T37" fmla="*/ 696 h 956"/>
                      <a:gd name="T38" fmla="*/ 1141 w 1581"/>
                      <a:gd name="T39" fmla="*/ 670 h 956"/>
                      <a:gd name="T40" fmla="*/ 1279 w 1581"/>
                      <a:gd name="T41" fmla="*/ 632 h 956"/>
                      <a:gd name="T42" fmla="*/ 1332 w 1581"/>
                      <a:gd name="T43" fmla="*/ 619 h 956"/>
                      <a:gd name="T44" fmla="*/ 1473 w 1581"/>
                      <a:gd name="T45" fmla="*/ 487 h 956"/>
                      <a:gd name="T46" fmla="*/ 1575 w 1581"/>
                      <a:gd name="T47" fmla="*/ 382 h 956"/>
                      <a:gd name="T48" fmla="*/ 1581 w 1581"/>
                      <a:gd name="T49" fmla="*/ 340 h 956"/>
                      <a:gd name="T50" fmla="*/ 1549 w 1581"/>
                      <a:gd name="T51" fmla="*/ 306 h 956"/>
                      <a:gd name="T52" fmla="*/ 1525 w 1581"/>
                      <a:gd name="T53" fmla="*/ 245 h 956"/>
                      <a:gd name="T54" fmla="*/ 1509 w 1581"/>
                      <a:gd name="T55" fmla="*/ 207 h 956"/>
                      <a:gd name="T56" fmla="*/ 1473 w 1581"/>
                      <a:gd name="T57" fmla="*/ 141 h 956"/>
                      <a:gd name="T58" fmla="*/ 1479 w 1581"/>
                      <a:gd name="T59" fmla="*/ 94 h 956"/>
                      <a:gd name="T60" fmla="*/ 1549 w 1581"/>
                      <a:gd name="T61" fmla="*/ 20 h 956"/>
                      <a:gd name="T62" fmla="*/ 1364 w 1581"/>
                      <a:gd name="T63" fmla="*/ 38 h 956"/>
                      <a:gd name="T64" fmla="*/ 799 w 1581"/>
                      <a:gd name="T65" fmla="*/ 56 h 956"/>
                      <a:gd name="T66" fmla="*/ 766 w 1581"/>
                      <a:gd name="T67" fmla="*/ 56 h 956"/>
                      <a:gd name="T68" fmla="*/ 567 w 1581"/>
                      <a:gd name="T69" fmla="*/ 32 h 956"/>
                      <a:gd name="T70" fmla="*/ 277 w 1581"/>
                      <a:gd name="T71" fmla="*/ 0 h 956"/>
                      <a:gd name="T72" fmla="*/ 253 w 1581"/>
                      <a:gd name="T73" fmla="*/ 4 h 956"/>
                      <a:gd name="T74" fmla="*/ 229 w 1581"/>
                      <a:gd name="T75" fmla="*/ 30 h 956"/>
                      <a:gd name="T76" fmla="*/ 177 w 1581"/>
                      <a:gd name="T77" fmla="*/ 66 h 956"/>
                      <a:gd name="T78" fmla="*/ 110 w 1581"/>
                      <a:gd name="T79" fmla="*/ 80 h 956"/>
                      <a:gd name="T80" fmla="*/ 108 w 1581"/>
                      <a:gd name="T81" fmla="*/ 125 h 956"/>
                      <a:gd name="T82" fmla="*/ 90 w 1581"/>
                      <a:gd name="T83" fmla="*/ 171 h 956"/>
                      <a:gd name="T84" fmla="*/ 78 w 1581"/>
                      <a:gd name="T85" fmla="*/ 217 h 956"/>
                      <a:gd name="T86" fmla="*/ 114 w 1581"/>
                      <a:gd name="T87" fmla="*/ 281 h 956"/>
                      <a:gd name="T88" fmla="*/ 159 w 1581"/>
                      <a:gd name="T89" fmla="*/ 316 h 956"/>
                      <a:gd name="T90" fmla="*/ 193 w 1581"/>
                      <a:gd name="T91" fmla="*/ 320 h 956"/>
                      <a:gd name="T92" fmla="*/ 207 w 1581"/>
                      <a:gd name="T93" fmla="*/ 322 h 956"/>
                      <a:gd name="T94" fmla="*/ 241 w 1581"/>
                      <a:gd name="T95" fmla="*/ 366 h 956"/>
                      <a:gd name="T96" fmla="*/ 247 w 1581"/>
                      <a:gd name="T97" fmla="*/ 386 h 956"/>
                      <a:gd name="T98" fmla="*/ 237 w 1581"/>
                      <a:gd name="T99" fmla="*/ 414 h 956"/>
                      <a:gd name="T100" fmla="*/ 209 w 1581"/>
                      <a:gd name="T101" fmla="*/ 434 h 956"/>
                      <a:gd name="T102" fmla="*/ 165 w 1581"/>
                      <a:gd name="T103" fmla="*/ 456 h 956"/>
                      <a:gd name="T104" fmla="*/ 102 w 1581"/>
                      <a:gd name="T105" fmla="*/ 499 h 956"/>
                      <a:gd name="T106" fmla="*/ 34 w 1581"/>
                      <a:gd name="T107" fmla="*/ 569 h 956"/>
                      <a:gd name="T108" fmla="*/ 4 w 1581"/>
                      <a:gd name="T109" fmla="*/ 601 h 956"/>
                      <a:gd name="T110" fmla="*/ 18 w 1581"/>
                      <a:gd name="T111" fmla="*/ 617 h 956"/>
                      <a:gd name="T112" fmla="*/ 46 w 1581"/>
                      <a:gd name="T113" fmla="*/ 632 h 956"/>
                      <a:gd name="T114" fmla="*/ 66 w 1581"/>
                      <a:gd name="T115" fmla="*/ 676 h 9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81" h="956">
                        <a:moveTo>
                          <a:pt x="68" y="688"/>
                        </a:moveTo>
                        <a:lnTo>
                          <a:pt x="68" y="688"/>
                        </a:lnTo>
                        <a:lnTo>
                          <a:pt x="68" y="702"/>
                        </a:lnTo>
                        <a:lnTo>
                          <a:pt x="70" y="710"/>
                        </a:lnTo>
                        <a:lnTo>
                          <a:pt x="74" y="716"/>
                        </a:lnTo>
                        <a:lnTo>
                          <a:pt x="78" y="722"/>
                        </a:lnTo>
                        <a:lnTo>
                          <a:pt x="86" y="730"/>
                        </a:lnTo>
                        <a:lnTo>
                          <a:pt x="106" y="744"/>
                        </a:lnTo>
                        <a:lnTo>
                          <a:pt x="106" y="744"/>
                        </a:lnTo>
                        <a:lnTo>
                          <a:pt x="143" y="764"/>
                        </a:lnTo>
                        <a:lnTo>
                          <a:pt x="175" y="780"/>
                        </a:lnTo>
                        <a:lnTo>
                          <a:pt x="175" y="780"/>
                        </a:lnTo>
                        <a:lnTo>
                          <a:pt x="189" y="786"/>
                        </a:lnTo>
                        <a:lnTo>
                          <a:pt x="189" y="786"/>
                        </a:lnTo>
                        <a:lnTo>
                          <a:pt x="221" y="801"/>
                        </a:lnTo>
                        <a:lnTo>
                          <a:pt x="237" y="811"/>
                        </a:lnTo>
                        <a:lnTo>
                          <a:pt x="251" y="823"/>
                        </a:lnTo>
                        <a:lnTo>
                          <a:pt x="263" y="839"/>
                        </a:lnTo>
                        <a:lnTo>
                          <a:pt x="275" y="857"/>
                        </a:lnTo>
                        <a:lnTo>
                          <a:pt x="279" y="867"/>
                        </a:lnTo>
                        <a:lnTo>
                          <a:pt x="281" y="879"/>
                        </a:lnTo>
                        <a:lnTo>
                          <a:pt x="283" y="891"/>
                        </a:lnTo>
                        <a:lnTo>
                          <a:pt x="283" y="905"/>
                        </a:lnTo>
                        <a:lnTo>
                          <a:pt x="283" y="905"/>
                        </a:lnTo>
                        <a:lnTo>
                          <a:pt x="287" y="907"/>
                        </a:lnTo>
                        <a:lnTo>
                          <a:pt x="287" y="907"/>
                        </a:lnTo>
                        <a:lnTo>
                          <a:pt x="298" y="923"/>
                        </a:lnTo>
                        <a:lnTo>
                          <a:pt x="298" y="923"/>
                        </a:lnTo>
                        <a:lnTo>
                          <a:pt x="302" y="929"/>
                        </a:lnTo>
                        <a:lnTo>
                          <a:pt x="302" y="929"/>
                        </a:lnTo>
                        <a:lnTo>
                          <a:pt x="320" y="935"/>
                        </a:lnTo>
                        <a:lnTo>
                          <a:pt x="340" y="939"/>
                        </a:lnTo>
                        <a:lnTo>
                          <a:pt x="340" y="939"/>
                        </a:lnTo>
                        <a:lnTo>
                          <a:pt x="481" y="956"/>
                        </a:lnTo>
                        <a:lnTo>
                          <a:pt x="481" y="956"/>
                        </a:lnTo>
                        <a:lnTo>
                          <a:pt x="499" y="956"/>
                        </a:lnTo>
                        <a:lnTo>
                          <a:pt x="499" y="956"/>
                        </a:lnTo>
                        <a:lnTo>
                          <a:pt x="513" y="956"/>
                        </a:lnTo>
                        <a:lnTo>
                          <a:pt x="521" y="953"/>
                        </a:lnTo>
                        <a:lnTo>
                          <a:pt x="527" y="951"/>
                        </a:lnTo>
                        <a:lnTo>
                          <a:pt x="533" y="945"/>
                        </a:lnTo>
                        <a:lnTo>
                          <a:pt x="537" y="939"/>
                        </a:lnTo>
                        <a:lnTo>
                          <a:pt x="543" y="933"/>
                        </a:lnTo>
                        <a:lnTo>
                          <a:pt x="547" y="923"/>
                        </a:lnTo>
                        <a:lnTo>
                          <a:pt x="547" y="923"/>
                        </a:lnTo>
                        <a:lnTo>
                          <a:pt x="553" y="907"/>
                        </a:lnTo>
                        <a:lnTo>
                          <a:pt x="561" y="895"/>
                        </a:lnTo>
                        <a:lnTo>
                          <a:pt x="571" y="885"/>
                        </a:lnTo>
                        <a:lnTo>
                          <a:pt x="581" y="877"/>
                        </a:lnTo>
                        <a:lnTo>
                          <a:pt x="595" y="871"/>
                        </a:lnTo>
                        <a:lnTo>
                          <a:pt x="609" y="867"/>
                        </a:lnTo>
                        <a:lnTo>
                          <a:pt x="623" y="865"/>
                        </a:lnTo>
                        <a:lnTo>
                          <a:pt x="638" y="863"/>
                        </a:lnTo>
                        <a:lnTo>
                          <a:pt x="638" y="863"/>
                        </a:lnTo>
                        <a:lnTo>
                          <a:pt x="640" y="863"/>
                        </a:lnTo>
                        <a:lnTo>
                          <a:pt x="640" y="863"/>
                        </a:lnTo>
                        <a:lnTo>
                          <a:pt x="652" y="863"/>
                        </a:lnTo>
                        <a:lnTo>
                          <a:pt x="652" y="863"/>
                        </a:lnTo>
                        <a:lnTo>
                          <a:pt x="672" y="863"/>
                        </a:lnTo>
                        <a:lnTo>
                          <a:pt x="680" y="861"/>
                        </a:lnTo>
                        <a:lnTo>
                          <a:pt x="684" y="857"/>
                        </a:lnTo>
                        <a:lnTo>
                          <a:pt x="684" y="857"/>
                        </a:lnTo>
                        <a:lnTo>
                          <a:pt x="694" y="843"/>
                        </a:lnTo>
                        <a:lnTo>
                          <a:pt x="706" y="833"/>
                        </a:lnTo>
                        <a:lnTo>
                          <a:pt x="718" y="823"/>
                        </a:lnTo>
                        <a:lnTo>
                          <a:pt x="730" y="817"/>
                        </a:lnTo>
                        <a:lnTo>
                          <a:pt x="758" y="807"/>
                        </a:lnTo>
                        <a:lnTo>
                          <a:pt x="788" y="797"/>
                        </a:lnTo>
                        <a:lnTo>
                          <a:pt x="788" y="797"/>
                        </a:lnTo>
                        <a:lnTo>
                          <a:pt x="843" y="780"/>
                        </a:lnTo>
                        <a:lnTo>
                          <a:pt x="899" y="762"/>
                        </a:lnTo>
                        <a:lnTo>
                          <a:pt x="953" y="742"/>
                        </a:lnTo>
                        <a:lnTo>
                          <a:pt x="1008" y="724"/>
                        </a:lnTo>
                        <a:lnTo>
                          <a:pt x="1008" y="724"/>
                        </a:lnTo>
                        <a:lnTo>
                          <a:pt x="1060" y="708"/>
                        </a:lnTo>
                        <a:lnTo>
                          <a:pt x="1112" y="696"/>
                        </a:lnTo>
                        <a:lnTo>
                          <a:pt x="1112" y="696"/>
                        </a:lnTo>
                        <a:lnTo>
                          <a:pt x="1122" y="684"/>
                        </a:lnTo>
                        <a:lnTo>
                          <a:pt x="1131" y="676"/>
                        </a:lnTo>
                        <a:lnTo>
                          <a:pt x="1141" y="670"/>
                        </a:lnTo>
                        <a:lnTo>
                          <a:pt x="1153" y="664"/>
                        </a:lnTo>
                        <a:lnTo>
                          <a:pt x="1153" y="664"/>
                        </a:lnTo>
                        <a:lnTo>
                          <a:pt x="1215" y="648"/>
                        </a:lnTo>
                        <a:lnTo>
                          <a:pt x="1279" y="632"/>
                        </a:lnTo>
                        <a:lnTo>
                          <a:pt x="1279" y="632"/>
                        </a:lnTo>
                        <a:lnTo>
                          <a:pt x="1330" y="621"/>
                        </a:lnTo>
                        <a:lnTo>
                          <a:pt x="1330" y="621"/>
                        </a:lnTo>
                        <a:lnTo>
                          <a:pt x="1332" y="619"/>
                        </a:lnTo>
                        <a:lnTo>
                          <a:pt x="1332" y="619"/>
                        </a:lnTo>
                        <a:lnTo>
                          <a:pt x="1376" y="577"/>
                        </a:lnTo>
                        <a:lnTo>
                          <a:pt x="1376" y="577"/>
                        </a:lnTo>
                        <a:lnTo>
                          <a:pt x="1473" y="487"/>
                        </a:lnTo>
                        <a:lnTo>
                          <a:pt x="1569" y="394"/>
                        </a:lnTo>
                        <a:lnTo>
                          <a:pt x="1569" y="394"/>
                        </a:lnTo>
                        <a:lnTo>
                          <a:pt x="1571" y="390"/>
                        </a:lnTo>
                        <a:lnTo>
                          <a:pt x="1575" y="382"/>
                        </a:lnTo>
                        <a:lnTo>
                          <a:pt x="1577" y="370"/>
                        </a:lnTo>
                        <a:lnTo>
                          <a:pt x="1581" y="350"/>
                        </a:lnTo>
                        <a:lnTo>
                          <a:pt x="1581" y="350"/>
                        </a:lnTo>
                        <a:lnTo>
                          <a:pt x="1581" y="340"/>
                        </a:lnTo>
                        <a:lnTo>
                          <a:pt x="1581" y="340"/>
                        </a:lnTo>
                        <a:lnTo>
                          <a:pt x="1569" y="330"/>
                        </a:lnTo>
                        <a:lnTo>
                          <a:pt x="1557" y="318"/>
                        </a:lnTo>
                        <a:lnTo>
                          <a:pt x="1549" y="306"/>
                        </a:lnTo>
                        <a:lnTo>
                          <a:pt x="1543" y="294"/>
                        </a:lnTo>
                        <a:lnTo>
                          <a:pt x="1533" y="271"/>
                        </a:lnTo>
                        <a:lnTo>
                          <a:pt x="1525" y="245"/>
                        </a:lnTo>
                        <a:lnTo>
                          <a:pt x="1525" y="245"/>
                        </a:lnTo>
                        <a:lnTo>
                          <a:pt x="1523" y="237"/>
                        </a:lnTo>
                        <a:lnTo>
                          <a:pt x="1523" y="237"/>
                        </a:lnTo>
                        <a:lnTo>
                          <a:pt x="1517" y="223"/>
                        </a:lnTo>
                        <a:lnTo>
                          <a:pt x="1509" y="207"/>
                        </a:lnTo>
                        <a:lnTo>
                          <a:pt x="1491" y="175"/>
                        </a:lnTo>
                        <a:lnTo>
                          <a:pt x="1491" y="175"/>
                        </a:lnTo>
                        <a:lnTo>
                          <a:pt x="1473" y="141"/>
                        </a:lnTo>
                        <a:lnTo>
                          <a:pt x="1473" y="141"/>
                        </a:lnTo>
                        <a:lnTo>
                          <a:pt x="1469" y="129"/>
                        </a:lnTo>
                        <a:lnTo>
                          <a:pt x="1469" y="118"/>
                        </a:lnTo>
                        <a:lnTo>
                          <a:pt x="1473" y="106"/>
                        </a:lnTo>
                        <a:lnTo>
                          <a:pt x="1479" y="94"/>
                        </a:lnTo>
                        <a:lnTo>
                          <a:pt x="1479" y="94"/>
                        </a:lnTo>
                        <a:lnTo>
                          <a:pt x="1507" y="64"/>
                        </a:lnTo>
                        <a:lnTo>
                          <a:pt x="1507" y="64"/>
                        </a:lnTo>
                        <a:lnTo>
                          <a:pt x="1549" y="20"/>
                        </a:lnTo>
                        <a:lnTo>
                          <a:pt x="1549" y="20"/>
                        </a:lnTo>
                        <a:lnTo>
                          <a:pt x="1456" y="30"/>
                        </a:lnTo>
                        <a:lnTo>
                          <a:pt x="1410" y="34"/>
                        </a:lnTo>
                        <a:lnTo>
                          <a:pt x="1364" y="38"/>
                        </a:lnTo>
                        <a:lnTo>
                          <a:pt x="1364" y="38"/>
                        </a:lnTo>
                        <a:lnTo>
                          <a:pt x="1082" y="50"/>
                        </a:lnTo>
                        <a:lnTo>
                          <a:pt x="941" y="54"/>
                        </a:lnTo>
                        <a:lnTo>
                          <a:pt x="799" y="56"/>
                        </a:lnTo>
                        <a:lnTo>
                          <a:pt x="799" y="56"/>
                        </a:lnTo>
                        <a:lnTo>
                          <a:pt x="793" y="56"/>
                        </a:lnTo>
                        <a:lnTo>
                          <a:pt x="793" y="56"/>
                        </a:lnTo>
                        <a:lnTo>
                          <a:pt x="766" y="56"/>
                        </a:lnTo>
                        <a:lnTo>
                          <a:pt x="736" y="54"/>
                        </a:lnTo>
                        <a:lnTo>
                          <a:pt x="680" y="48"/>
                        </a:lnTo>
                        <a:lnTo>
                          <a:pt x="623" y="40"/>
                        </a:lnTo>
                        <a:lnTo>
                          <a:pt x="567" y="32"/>
                        </a:lnTo>
                        <a:lnTo>
                          <a:pt x="567" y="32"/>
                        </a:lnTo>
                        <a:lnTo>
                          <a:pt x="422" y="16"/>
                        </a:lnTo>
                        <a:lnTo>
                          <a:pt x="277" y="0"/>
                        </a:lnTo>
                        <a:lnTo>
                          <a:pt x="277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265" y="2"/>
                        </a:lnTo>
                        <a:lnTo>
                          <a:pt x="253" y="4"/>
                        </a:lnTo>
                        <a:lnTo>
                          <a:pt x="245" y="10"/>
                        </a:lnTo>
                        <a:lnTo>
                          <a:pt x="239" y="16"/>
                        </a:lnTo>
                        <a:lnTo>
                          <a:pt x="239" y="16"/>
                        </a:lnTo>
                        <a:lnTo>
                          <a:pt x="229" y="30"/>
                        </a:lnTo>
                        <a:lnTo>
                          <a:pt x="217" y="42"/>
                        </a:lnTo>
                        <a:lnTo>
                          <a:pt x="205" y="52"/>
                        </a:lnTo>
                        <a:lnTo>
                          <a:pt x="191" y="60"/>
                        </a:lnTo>
                        <a:lnTo>
                          <a:pt x="177" y="66"/>
                        </a:lnTo>
                        <a:lnTo>
                          <a:pt x="163" y="70"/>
                        </a:lnTo>
                        <a:lnTo>
                          <a:pt x="131" y="78"/>
                        </a:lnTo>
                        <a:lnTo>
                          <a:pt x="131" y="78"/>
                        </a:lnTo>
                        <a:lnTo>
                          <a:pt x="110" y="80"/>
                        </a:lnTo>
                        <a:lnTo>
                          <a:pt x="110" y="80"/>
                        </a:lnTo>
                        <a:lnTo>
                          <a:pt x="112" y="96"/>
                        </a:lnTo>
                        <a:lnTo>
                          <a:pt x="112" y="110"/>
                        </a:lnTo>
                        <a:lnTo>
                          <a:pt x="108" y="125"/>
                        </a:lnTo>
                        <a:lnTo>
                          <a:pt x="104" y="141"/>
                        </a:lnTo>
                        <a:lnTo>
                          <a:pt x="104" y="141"/>
                        </a:lnTo>
                        <a:lnTo>
                          <a:pt x="90" y="171"/>
                        </a:lnTo>
                        <a:lnTo>
                          <a:pt x="90" y="171"/>
                        </a:lnTo>
                        <a:lnTo>
                          <a:pt x="80" y="193"/>
                        </a:lnTo>
                        <a:lnTo>
                          <a:pt x="80" y="193"/>
                        </a:lnTo>
                        <a:lnTo>
                          <a:pt x="78" y="205"/>
                        </a:lnTo>
                        <a:lnTo>
                          <a:pt x="78" y="217"/>
                        </a:lnTo>
                        <a:lnTo>
                          <a:pt x="82" y="229"/>
                        </a:lnTo>
                        <a:lnTo>
                          <a:pt x="90" y="247"/>
                        </a:lnTo>
                        <a:lnTo>
                          <a:pt x="90" y="247"/>
                        </a:lnTo>
                        <a:lnTo>
                          <a:pt x="114" y="281"/>
                        </a:lnTo>
                        <a:lnTo>
                          <a:pt x="124" y="292"/>
                        </a:lnTo>
                        <a:lnTo>
                          <a:pt x="135" y="302"/>
                        </a:lnTo>
                        <a:lnTo>
                          <a:pt x="147" y="310"/>
                        </a:lnTo>
                        <a:lnTo>
                          <a:pt x="159" y="316"/>
                        </a:lnTo>
                        <a:lnTo>
                          <a:pt x="173" y="320"/>
                        </a:lnTo>
                        <a:lnTo>
                          <a:pt x="189" y="320"/>
                        </a:lnTo>
                        <a:lnTo>
                          <a:pt x="189" y="320"/>
                        </a:lnTo>
                        <a:lnTo>
                          <a:pt x="193" y="320"/>
                        </a:lnTo>
                        <a:lnTo>
                          <a:pt x="193" y="320"/>
                        </a:lnTo>
                        <a:lnTo>
                          <a:pt x="195" y="320"/>
                        </a:lnTo>
                        <a:lnTo>
                          <a:pt x="195" y="320"/>
                        </a:lnTo>
                        <a:lnTo>
                          <a:pt x="207" y="322"/>
                        </a:lnTo>
                        <a:lnTo>
                          <a:pt x="217" y="328"/>
                        </a:lnTo>
                        <a:lnTo>
                          <a:pt x="225" y="336"/>
                        </a:lnTo>
                        <a:lnTo>
                          <a:pt x="233" y="346"/>
                        </a:lnTo>
                        <a:lnTo>
                          <a:pt x="241" y="366"/>
                        </a:lnTo>
                        <a:lnTo>
                          <a:pt x="243" y="372"/>
                        </a:lnTo>
                        <a:lnTo>
                          <a:pt x="243" y="372"/>
                        </a:lnTo>
                        <a:lnTo>
                          <a:pt x="245" y="380"/>
                        </a:lnTo>
                        <a:lnTo>
                          <a:pt x="247" y="386"/>
                        </a:lnTo>
                        <a:lnTo>
                          <a:pt x="245" y="394"/>
                        </a:lnTo>
                        <a:lnTo>
                          <a:pt x="243" y="402"/>
                        </a:lnTo>
                        <a:lnTo>
                          <a:pt x="241" y="408"/>
                        </a:lnTo>
                        <a:lnTo>
                          <a:pt x="237" y="414"/>
                        </a:lnTo>
                        <a:lnTo>
                          <a:pt x="231" y="420"/>
                        </a:lnTo>
                        <a:lnTo>
                          <a:pt x="225" y="424"/>
                        </a:lnTo>
                        <a:lnTo>
                          <a:pt x="225" y="424"/>
                        </a:lnTo>
                        <a:lnTo>
                          <a:pt x="209" y="434"/>
                        </a:lnTo>
                        <a:lnTo>
                          <a:pt x="209" y="434"/>
                        </a:lnTo>
                        <a:lnTo>
                          <a:pt x="187" y="446"/>
                        </a:lnTo>
                        <a:lnTo>
                          <a:pt x="165" y="456"/>
                        </a:lnTo>
                        <a:lnTo>
                          <a:pt x="165" y="456"/>
                        </a:lnTo>
                        <a:lnTo>
                          <a:pt x="153" y="461"/>
                        </a:lnTo>
                        <a:lnTo>
                          <a:pt x="141" y="467"/>
                        </a:lnTo>
                        <a:lnTo>
                          <a:pt x="122" y="481"/>
                        </a:lnTo>
                        <a:lnTo>
                          <a:pt x="102" y="499"/>
                        </a:lnTo>
                        <a:lnTo>
                          <a:pt x="84" y="519"/>
                        </a:lnTo>
                        <a:lnTo>
                          <a:pt x="84" y="519"/>
                        </a:lnTo>
                        <a:lnTo>
                          <a:pt x="52" y="553"/>
                        </a:lnTo>
                        <a:lnTo>
                          <a:pt x="34" y="569"/>
                        </a:lnTo>
                        <a:lnTo>
                          <a:pt x="14" y="583"/>
                        </a:lnTo>
                        <a:lnTo>
                          <a:pt x="14" y="583"/>
                        </a:lnTo>
                        <a:lnTo>
                          <a:pt x="8" y="589"/>
                        </a:lnTo>
                        <a:lnTo>
                          <a:pt x="4" y="601"/>
                        </a:lnTo>
                        <a:lnTo>
                          <a:pt x="4" y="601"/>
                        </a:lnTo>
                        <a:lnTo>
                          <a:pt x="0" y="613"/>
                        </a:lnTo>
                        <a:lnTo>
                          <a:pt x="0" y="613"/>
                        </a:lnTo>
                        <a:lnTo>
                          <a:pt x="18" y="617"/>
                        </a:lnTo>
                        <a:lnTo>
                          <a:pt x="26" y="621"/>
                        </a:lnTo>
                        <a:lnTo>
                          <a:pt x="36" y="624"/>
                        </a:lnTo>
                        <a:lnTo>
                          <a:pt x="36" y="624"/>
                        </a:lnTo>
                        <a:lnTo>
                          <a:pt x="46" y="632"/>
                        </a:lnTo>
                        <a:lnTo>
                          <a:pt x="56" y="644"/>
                        </a:lnTo>
                        <a:lnTo>
                          <a:pt x="62" y="654"/>
                        </a:lnTo>
                        <a:lnTo>
                          <a:pt x="64" y="664"/>
                        </a:lnTo>
                        <a:lnTo>
                          <a:pt x="66" y="676"/>
                        </a:lnTo>
                        <a:lnTo>
                          <a:pt x="68" y="688"/>
                        </a:lnTo>
                        <a:lnTo>
                          <a:pt x="68" y="6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197" name="Freeform 14">
                    <a:extLst>
                      <a:ext uri="{FF2B5EF4-FFF2-40B4-BE49-F238E27FC236}">
                        <a16:creationId xmlns:a16="http://schemas.microsoft.com/office/drawing/2014/main" id="{A530E519-77EC-4ACE-9CB9-BF66B6AE60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48744" y="2302316"/>
                    <a:ext cx="1007272" cy="972156"/>
                  </a:xfrm>
                  <a:custGeom>
                    <a:avLst/>
                    <a:gdLst>
                      <a:gd name="T0" fmla="*/ 24 w 1090"/>
                      <a:gd name="T1" fmla="*/ 219 h 1052"/>
                      <a:gd name="T2" fmla="*/ 14 w 1090"/>
                      <a:gd name="T3" fmla="*/ 276 h 1052"/>
                      <a:gd name="T4" fmla="*/ 62 w 1090"/>
                      <a:gd name="T5" fmla="*/ 334 h 1052"/>
                      <a:gd name="T6" fmla="*/ 54 w 1090"/>
                      <a:gd name="T7" fmla="*/ 372 h 1052"/>
                      <a:gd name="T8" fmla="*/ 10 w 1090"/>
                      <a:gd name="T9" fmla="*/ 432 h 1052"/>
                      <a:gd name="T10" fmla="*/ 6 w 1090"/>
                      <a:gd name="T11" fmla="*/ 523 h 1052"/>
                      <a:gd name="T12" fmla="*/ 46 w 1090"/>
                      <a:gd name="T13" fmla="*/ 579 h 1052"/>
                      <a:gd name="T14" fmla="*/ 94 w 1090"/>
                      <a:gd name="T15" fmla="*/ 630 h 1052"/>
                      <a:gd name="T16" fmla="*/ 94 w 1090"/>
                      <a:gd name="T17" fmla="*/ 672 h 1052"/>
                      <a:gd name="T18" fmla="*/ 52 w 1090"/>
                      <a:gd name="T19" fmla="*/ 730 h 1052"/>
                      <a:gd name="T20" fmla="*/ 48 w 1090"/>
                      <a:gd name="T21" fmla="*/ 760 h 1052"/>
                      <a:gd name="T22" fmla="*/ 88 w 1090"/>
                      <a:gd name="T23" fmla="*/ 770 h 1052"/>
                      <a:gd name="T24" fmla="*/ 155 w 1090"/>
                      <a:gd name="T25" fmla="*/ 811 h 1052"/>
                      <a:gd name="T26" fmla="*/ 207 w 1090"/>
                      <a:gd name="T27" fmla="*/ 805 h 1052"/>
                      <a:gd name="T28" fmla="*/ 239 w 1090"/>
                      <a:gd name="T29" fmla="*/ 819 h 1052"/>
                      <a:gd name="T30" fmla="*/ 304 w 1090"/>
                      <a:gd name="T31" fmla="*/ 883 h 1052"/>
                      <a:gd name="T32" fmla="*/ 390 w 1090"/>
                      <a:gd name="T33" fmla="*/ 931 h 1052"/>
                      <a:gd name="T34" fmla="*/ 418 w 1090"/>
                      <a:gd name="T35" fmla="*/ 927 h 1052"/>
                      <a:gd name="T36" fmla="*/ 459 w 1090"/>
                      <a:gd name="T37" fmla="*/ 903 h 1052"/>
                      <a:gd name="T38" fmla="*/ 515 w 1090"/>
                      <a:gd name="T39" fmla="*/ 923 h 1052"/>
                      <a:gd name="T40" fmla="*/ 613 w 1090"/>
                      <a:gd name="T41" fmla="*/ 978 h 1052"/>
                      <a:gd name="T42" fmla="*/ 636 w 1090"/>
                      <a:gd name="T43" fmla="*/ 1010 h 1052"/>
                      <a:gd name="T44" fmla="*/ 688 w 1090"/>
                      <a:gd name="T45" fmla="*/ 1036 h 1052"/>
                      <a:gd name="T46" fmla="*/ 742 w 1090"/>
                      <a:gd name="T47" fmla="*/ 1034 h 1052"/>
                      <a:gd name="T48" fmla="*/ 787 w 1090"/>
                      <a:gd name="T49" fmla="*/ 1042 h 1052"/>
                      <a:gd name="T50" fmla="*/ 831 w 1090"/>
                      <a:gd name="T51" fmla="*/ 1048 h 1052"/>
                      <a:gd name="T52" fmla="*/ 861 w 1090"/>
                      <a:gd name="T53" fmla="*/ 1014 h 1052"/>
                      <a:gd name="T54" fmla="*/ 889 w 1090"/>
                      <a:gd name="T55" fmla="*/ 901 h 1052"/>
                      <a:gd name="T56" fmla="*/ 895 w 1090"/>
                      <a:gd name="T57" fmla="*/ 839 h 1052"/>
                      <a:gd name="T58" fmla="*/ 962 w 1090"/>
                      <a:gd name="T59" fmla="*/ 756 h 1052"/>
                      <a:gd name="T60" fmla="*/ 931 w 1090"/>
                      <a:gd name="T61" fmla="*/ 678 h 1052"/>
                      <a:gd name="T62" fmla="*/ 974 w 1090"/>
                      <a:gd name="T63" fmla="*/ 608 h 1052"/>
                      <a:gd name="T64" fmla="*/ 1042 w 1090"/>
                      <a:gd name="T65" fmla="*/ 509 h 1052"/>
                      <a:gd name="T66" fmla="*/ 1072 w 1090"/>
                      <a:gd name="T67" fmla="*/ 443 h 1052"/>
                      <a:gd name="T68" fmla="*/ 1066 w 1090"/>
                      <a:gd name="T69" fmla="*/ 402 h 1052"/>
                      <a:gd name="T70" fmla="*/ 1060 w 1090"/>
                      <a:gd name="T71" fmla="*/ 358 h 1052"/>
                      <a:gd name="T72" fmla="*/ 980 w 1090"/>
                      <a:gd name="T73" fmla="*/ 300 h 1052"/>
                      <a:gd name="T74" fmla="*/ 895 w 1090"/>
                      <a:gd name="T75" fmla="*/ 255 h 1052"/>
                      <a:gd name="T76" fmla="*/ 853 w 1090"/>
                      <a:gd name="T77" fmla="*/ 203 h 1052"/>
                      <a:gd name="T78" fmla="*/ 847 w 1090"/>
                      <a:gd name="T79" fmla="*/ 155 h 1052"/>
                      <a:gd name="T80" fmla="*/ 809 w 1090"/>
                      <a:gd name="T81" fmla="*/ 137 h 1052"/>
                      <a:gd name="T82" fmla="*/ 692 w 1090"/>
                      <a:gd name="T83" fmla="*/ 117 h 1052"/>
                      <a:gd name="T84" fmla="*/ 624 w 1090"/>
                      <a:gd name="T85" fmla="*/ 70 h 1052"/>
                      <a:gd name="T86" fmla="*/ 493 w 1090"/>
                      <a:gd name="T87" fmla="*/ 42 h 1052"/>
                      <a:gd name="T88" fmla="*/ 398 w 1090"/>
                      <a:gd name="T89" fmla="*/ 2 h 1052"/>
                      <a:gd name="T90" fmla="*/ 344 w 1090"/>
                      <a:gd name="T91" fmla="*/ 6 h 1052"/>
                      <a:gd name="T92" fmla="*/ 245 w 1090"/>
                      <a:gd name="T93" fmla="*/ 54 h 1052"/>
                      <a:gd name="T94" fmla="*/ 211 w 1090"/>
                      <a:gd name="T95" fmla="*/ 96 h 1052"/>
                      <a:gd name="T96" fmla="*/ 177 w 1090"/>
                      <a:gd name="T97" fmla="*/ 109 h 1052"/>
                      <a:gd name="T98" fmla="*/ 121 w 1090"/>
                      <a:gd name="T99" fmla="*/ 98 h 1052"/>
                      <a:gd name="T100" fmla="*/ 94 w 1090"/>
                      <a:gd name="T101" fmla="*/ 106 h 1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90" h="1052">
                        <a:moveTo>
                          <a:pt x="74" y="133"/>
                        </a:moveTo>
                        <a:lnTo>
                          <a:pt x="74" y="133"/>
                        </a:lnTo>
                        <a:lnTo>
                          <a:pt x="58" y="163"/>
                        </a:lnTo>
                        <a:lnTo>
                          <a:pt x="42" y="191"/>
                        </a:lnTo>
                        <a:lnTo>
                          <a:pt x="24" y="219"/>
                        </a:lnTo>
                        <a:lnTo>
                          <a:pt x="10" y="249"/>
                        </a:lnTo>
                        <a:lnTo>
                          <a:pt x="10" y="249"/>
                        </a:lnTo>
                        <a:lnTo>
                          <a:pt x="8" y="257"/>
                        </a:lnTo>
                        <a:lnTo>
                          <a:pt x="10" y="267"/>
                        </a:lnTo>
                        <a:lnTo>
                          <a:pt x="14" y="276"/>
                        </a:lnTo>
                        <a:lnTo>
                          <a:pt x="20" y="284"/>
                        </a:lnTo>
                        <a:lnTo>
                          <a:pt x="20" y="284"/>
                        </a:lnTo>
                        <a:lnTo>
                          <a:pt x="40" y="304"/>
                        </a:lnTo>
                        <a:lnTo>
                          <a:pt x="52" y="320"/>
                        </a:lnTo>
                        <a:lnTo>
                          <a:pt x="62" y="334"/>
                        </a:lnTo>
                        <a:lnTo>
                          <a:pt x="64" y="340"/>
                        </a:lnTo>
                        <a:lnTo>
                          <a:pt x="64" y="346"/>
                        </a:lnTo>
                        <a:lnTo>
                          <a:pt x="64" y="352"/>
                        </a:lnTo>
                        <a:lnTo>
                          <a:pt x="62" y="358"/>
                        </a:lnTo>
                        <a:lnTo>
                          <a:pt x="54" y="372"/>
                        </a:lnTo>
                        <a:lnTo>
                          <a:pt x="42" y="390"/>
                        </a:lnTo>
                        <a:lnTo>
                          <a:pt x="22" y="412"/>
                        </a:lnTo>
                        <a:lnTo>
                          <a:pt x="22" y="412"/>
                        </a:lnTo>
                        <a:lnTo>
                          <a:pt x="16" y="422"/>
                        </a:lnTo>
                        <a:lnTo>
                          <a:pt x="10" y="432"/>
                        </a:lnTo>
                        <a:lnTo>
                          <a:pt x="6" y="441"/>
                        </a:lnTo>
                        <a:lnTo>
                          <a:pt x="4" y="453"/>
                        </a:lnTo>
                        <a:lnTo>
                          <a:pt x="0" y="475"/>
                        </a:lnTo>
                        <a:lnTo>
                          <a:pt x="2" y="499"/>
                        </a:lnTo>
                        <a:lnTo>
                          <a:pt x="6" y="523"/>
                        </a:lnTo>
                        <a:lnTo>
                          <a:pt x="16" y="545"/>
                        </a:lnTo>
                        <a:lnTo>
                          <a:pt x="22" y="555"/>
                        </a:lnTo>
                        <a:lnTo>
                          <a:pt x="28" y="565"/>
                        </a:lnTo>
                        <a:lnTo>
                          <a:pt x="36" y="573"/>
                        </a:lnTo>
                        <a:lnTo>
                          <a:pt x="46" y="579"/>
                        </a:lnTo>
                        <a:lnTo>
                          <a:pt x="46" y="579"/>
                        </a:lnTo>
                        <a:lnTo>
                          <a:pt x="68" y="597"/>
                        </a:lnTo>
                        <a:lnTo>
                          <a:pt x="84" y="614"/>
                        </a:lnTo>
                        <a:lnTo>
                          <a:pt x="90" y="622"/>
                        </a:lnTo>
                        <a:lnTo>
                          <a:pt x="94" y="630"/>
                        </a:lnTo>
                        <a:lnTo>
                          <a:pt x="96" y="638"/>
                        </a:lnTo>
                        <a:lnTo>
                          <a:pt x="98" y="646"/>
                        </a:lnTo>
                        <a:lnTo>
                          <a:pt x="98" y="654"/>
                        </a:lnTo>
                        <a:lnTo>
                          <a:pt x="96" y="662"/>
                        </a:lnTo>
                        <a:lnTo>
                          <a:pt x="94" y="672"/>
                        </a:lnTo>
                        <a:lnTo>
                          <a:pt x="90" y="680"/>
                        </a:lnTo>
                        <a:lnTo>
                          <a:pt x="76" y="700"/>
                        </a:lnTo>
                        <a:lnTo>
                          <a:pt x="58" y="722"/>
                        </a:lnTo>
                        <a:lnTo>
                          <a:pt x="58" y="722"/>
                        </a:lnTo>
                        <a:lnTo>
                          <a:pt x="52" y="730"/>
                        </a:lnTo>
                        <a:lnTo>
                          <a:pt x="46" y="738"/>
                        </a:lnTo>
                        <a:lnTo>
                          <a:pt x="44" y="746"/>
                        </a:lnTo>
                        <a:lnTo>
                          <a:pt x="44" y="754"/>
                        </a:lnTo>
                        <a:lnTo>
                          <a:pt x="44" y="754"/>
                        </a:lnTo>
                        <a:lnTo>
                          <a:pt x="48" y="760"/>
                        </a:lnTo>
                        <a:lnTo>
                          <a:pt x="56" y="764"/>
                        </a:lnTo>
                        <a:lnTo>
                          <a:pt x="66" y="768"/>
                        </a:lnTo>
                        <a:lnTo>
                          <a:pt x="76" y="770"/>
                        </a:lnTo>
                        <a:lnTo>
                          <a:pt x="76" y="770"/>
                        </a:lnTo>
                        <a:lnTo>
                          <a:pt x="88" y="770"/>
                        </a:lnTo>
                        <a:lnTo>
                          <a:pt x="88" y="770"/>
                        </a:lnTo>
                        <a:lnTo>
                          <a:pt x="114" y="768"/>
                        </a:lnTo>
                        <a:lnTo>
                          <a:pt x="143" y="766"/>
                        </a:lnTo>
                        <a:lnTo>
                          <a:pt x="143" y="766"/>
                        </a:lnTo>
                        <a:lnTo>
                          <a:pt x="155" y="811"/>
                        </a:lnTo>
                        <a:lnTo>
                          <a:pt x="155" y="811"/>
                        </a:lnTo>
                        <a:lnTo>
                          <a:pt x="161" y="799"/>
                        </a:lnTo>
                        <a:lnTo>
                          <a:pt x="161" y="799"/>
                        </a:lnTo>
                        <a:lnTo>
                          <a:pt x="183" y="803"/>
                        </a:lnTo>
                        <a:lnTo>
                          <a:pt x="207" y="805"/>
                        </a:lnTo>
                        <a:lnTo>
                          <a:pt x="219" y="807"/>
                        </a:lnTo>
                        <a:lnTo>
                          <a:pt x="227" y="811"/>
                        </a:lnTo>
                        <a:lnTo>
                          <a:pt x="235" y="815"/>
                        </a:lnTo>
                        <a:lnTo>
                          <a:pt x="239" y="819"/>
                        </a:lnTo>
                        <a:lnTo>
                          <a:pt x="239" y="819"/>
                        </a:lnTo>
                        <a:lnTo>
                          <a:pt x="245" y="831"/>
                        </a:lnTo>
                        <a:lnTo>
                          <a:pt x="251" y="841"/>
                        </a:lnTo>
                        <a:lnTo>
                          <a:pt x="267" y="857"/>
                        </a:lnTo>
                        <a:lnTo>
                          <a:pt x="285" y="871"/>
                        </a:lnTo>
                        <a:lnTo>
                          <a:pt x="304" y="883"/>
                        </a:lnTo>
                        <a:lnTo>
                          <a:pt x="344" y="903"/>
                        </a:lnTo>
                        <a:lnTo>
                          <a:pt x="364" y="915"/>
                        </a:lnTo>
                        <a:lnTo>
                          <a:pt x="382" y="927"/>
                        </a:lnTo>
                        <a:lnTo>
                          <a:pt x="382" y="927"/>
                        </a:lnTo>
                        <a:lnTo>
                          <a:pt x="390" y="931"/>
                        </a:lnTo>
                        <a:lnTo>
                          <a:pt x="400" y="931"/>
                        </a:lnTo>
                        <a:lnTo>
                          <a:pt x="400" y="931"/>
                        </a:lnTo>
                        <a:lnTo>
                          <a:pt x="410" y="931"/>
                        </a:lnTo>
                        <a:lnTo>
                          <a:pt x="414" y="929"/>
                        </a:lnTo>
                        <a:lnTo>
                          <a:pt x="418" y="927"/>
                        </a:lnTo>
                        <a:lnTo>
                          <a:pt x="418" y="927"/>
                        </a:lnTo>
                        <a:lnTo>
                          <a:pt x="428" y="915"/>
                        </a:lnTo>
                        <a:lnTo>
                          <a:pt x="440" y="909"/>
                        </a:lnTo>
                        <a:lnTo>
                          <a:pt x="450" y="903"/>
                        </a:lnTo>
                        <a:lnTo>
                          <a:pt x="459" y="903"/>
                        </a:lnTo>
                        <a:lnTo>
                          <a:pt x="459" y="903"/>
                        </a:lnTo>
                        <a:lnTo>
                          <a:pt x="473" y="905"/>
                        </a:lnTo>
                        <a:lnTo>
                          <a:pt x="487" y="909"/>
                        </a:lnTo>
                        <a:lnTo>
                          <a:pt x="515" y="923"/>
                        </a:lnTo>
                        <a:lnTo>
                          <a:pt x="515" y="923"/>
                        </a:lnTo>
                        <a:lnTo>
                          <a:pt x="543" y="937"/>
                        </a:lnTo>
                        <a:lnTo>
                          <a:pt x="573" y="950"/>
                        </a:lnTo>
                        <a:lnTo>
                          <a:pt x="573" y="950"/>
                        </a:lnTo>
                        <a:lnTo>
                          <a:pt x="601" y="968"/>
                        </a:lnTo>
                        <a:lnTo>
                          <a:pt x="613" y="978"/>
                        </a:lnTo>
                        <a:lnTo>
                          <a:pt x="619" y="982"/>
                        </a:lnTo>
                        <a:lnTo>
                          <a:pt x="622" y="988"/>
                        </a:lnTo>
                        <a:lnTo>
                          <a:pt x="622" y="988"/>
                        </a:lnTo>
                        <a:lnTo>
                          <a:pt x="628" y="1000"/>
                        </a:lnTo>
                        <a:lnTo>
                          <a:pt x="636" y="1010"/>
                        </a:lnTo>
                        <a:lnTo>
                          <a:pt x="646" y="1018"/>
                        </a:lnTo>
                        <a:lnTo>
                          <a:pt x="654" y="1024"/>
                        </a:lnTo>
                        <a:lnTo>
                          <a:pt x="664" y="1030"/>
                        </a:lnTo>
                        <a:lnTo>
                          <a:pt x="676" y="1034"/>
                        </a:lnTo>
                        <a:lnTo>
                          <a:pt x="688" y="1036"/>
                        </a:lnTo>
                        <a:lnTo>
                          <a:pt x="700" y="1036"/>
                        </a:lnTo>
                        <a:lnTo>
                          <a:pt x="700" y="1036"/>
                        </a:lnTo>
                        <a:lnTo>
                          <a:pt x="708" y="1036"/>
                        </a:lnTo>
                        <a:lnTo>
                          <a:pt x="708" y="1036"/>
                        </a:lnTo>
                        <a:lnTo>
                          <a:pt x="742" y="1034"/>
                        </a:lnTo>
                        <a:lnTo>
                          <a:pt x="742" y="1034"/>
                        </a:lnTo>
                        <a:lnTo>
                          <a:pt x="766" y="1036"/>
                        </a:lnTo>
                        <a:lnTo>
                          <a:pt x="778" y="1038"/>
                        </a:lnTo>
                        <a:lnTo>
                          <a:pt x="787" y="1042"/>
                        </a:lnTo>
                        <a:lnTo>
                          <a:pt x="787" y="1042"/>
                        </a:lnTo>
                        <a:lnTo>
                          <a:pt x="803" y="1050"/>
                        </a:lnTo>
                        <a:lnTo>
                          <a:pt x="817" y="1052"/>
                        </a:lnTo>
                        <a:lnTo>
                          <a:pt x="817" y="1052"/>
                        </a:lnTo>
                        <a:lnTo>
                          <a:pt x="825" y="1050"/>
                        </a:lnTo>
                        <a:lnTo>
                          <a:pt x="831" y="1048"/>
                        </a:lnTo>
                        <a:lnTo>
                          <a:pt x="837" y="1046"/>
                        </a:lnTo>
                        <a:lnTo>
                          <a:pt x="843" y="1040"/>
                        </a:lnTo>
                        <a:lnTo>
                          <a:pt x="853" y="1028"/>
                        </a:lnTo>
                        <a:lnTo>
                          <a:pt x="861" y="1014"/>
                        </a:lnTo>
                        <a:lnTo>
                          <a:pt x="861" y="1014"/>
                        </a:lnTo>
                        <a:lnTo>
                          <a:pt x="905" y="940"/>
                        </a:lnTo>
                        <a:lnTo>
                          <a:pt x="905" y="940"/>
                        </a:lnTo>
                        <a:lnTo>
                          <a:pt x="897" y="927"/>
                        </a:lnTo>
                        <a:lnTo>
                          <a:pt x="893" y="913"/>
                        </a:lnTo>
                        <a:lnTo>
                          <a:pt x="889" y="901"/>
                        </a:lnTo>
                        <a:lnTo>
                          <a:pt x="887" y="887"/>
                        </a:lnTo>
                        <a:lnTo>
                          <a:pt x="887" y="875"/>
                        </a:lnTo>
                        <a:lnTo>
                          <a:pt x="887" y="863"/>
                        </a:lnTo>
                        <a:lnTo>
                          <a:pt x="891" y="851"/>
                        </a:lnTo>
                        <a:lnTo>
                          <a:pt x="895" y="839"/>
                        </a:lnTo>
                        <a:lnTo>
                          <a:pt x="905" y="817"/>
                        </a:lnTo>
                        <a:lnTo>
                          <a:pt x="921" y="795"/>
                        </a:lnTo>
                        <a:lnTo>
                          <a:pt x="941" y="775"/>
                        </a:lnTo>
                        <a:lnTo>
                          <a:pt x="962" y="756"/>
                        </a:lnTo>
                        <a:lnTo>
                          <a:pt x="962" y="756"/>
                        </a:lnTo>
                        <a:lnTo>
                          <a:pt x="952" y="742"/>
                        </a:lnTo>
                        <a:lnTo>
                          <a:pt x="943" y="726"/>
                        </a:lnTo>
                        <a:lnTo>
                          <a:pt x="937" y="710"/>
                        </a:lnTo>
                        <a:lnTo>
                          <a:pt x="933" y="694"/>
                        </a:lnTo>
                        <a:lnTo>
                          <a:pt x="931" y="678"/>
                        </a:lnTo>
                        <a:lnTo>
                          <a:pt x="935" y="662"/>
                        </a:lnTo>
                        <a:lnTo>
                          <a:pt x="941" y="646"/>
                        </a:lnTo>
                        <a:lnTo>
                          <a:pt x="952" y="632"/>
                        </a:lnTo>
                        <a:lnTo>
                          <a:pt x="952" y="632"/>
                        </a:lnTo>
                        <a:lnTo>
                          <a:pt x="974" y="608"/>
                        </a:lnTo>
                        <a:lnTo>
                          <a:pt x="1000" y="589"/>
                        </a:lnTo>
                        <a:lnTo>
                          <a:pt x="1050" y="547"/>
                        </a:lnTo>
                        <a:lnTo>
                          <a:pt x="1050" y="547"/>
                        </a:lnTo>
                        <a:lnTo>
                          <a:pt x="1044" y="527"/>
                        </a:lnTo>
                        <a:lnTo>
                          <a:pt x="1042" y="509"/>
                        </a:lnTo>
                        <a:lnTo>
                          <a:pt x="1042" y="495"/>
                        </a:lnTo>
                        <a:lnTo>
                          <a:pt x="1044" y="481"/>
                        </a:lnTo>
                        <a:lnTo>
                          <a:pt x="1050" y="469"/>
                        </a:lnTo>
                        <a:lnTo>
                          <a:pt x="1060" y="457"/>
                        </a:lnTo>
                        <a:lnTo>
                          <a:pt x="1072" y="443"/>
                        </a:lnTo>
                        <a:lnTo>
                          <a:pt x="1090" y="432"/>
                        </a:lnTo>
                        <a:lnTo>
                          <a:pt x="1090" y="432"/>
                        </a:lnTo>
                        <a:lnTo>
                          <a:pt x="1074" y="414"/>
                        </a:lnTo>
                        <a:lnTo>
                          <a:pt x="1068" y="406"/>
                        </a:lnTo>
                        <a:lnTo>
                          <a:pt x="1066" y="402"/>
                        </a:lnTo>
                        <a:lnTo>
                          <a:pt x="1066" y="398"/>
                        </a:lnTo>
                        <a:lnTo>
                          <a:pt x="1066" y="398"/>
                        </a:lnTo>
                        <a:lnTo>
                          <a:pt x="1064" y="376"/>
                        </a:lnTo>
                        <a:lnTo>
                          <a:pt x="1062" y="366"/>
                        </a:lnTo>
                        <a:lnTo>
                          <a:pt x="1060" y="358"/>
                        </a:lnTo>
                        <a:lnTo>
                          <a:pt x="1052" y="344"/>
                        </a:lnTo>
                        <a:lnTo>
                          <a:pt x="1040" y="334"/>
                        </a:lnTo>
                        <a:lnTo>
                          <a:pt x="1026" y="324"/>
                        </a:lnTo>
                        <a:lnTo>
                          <a:pt x="1012" y="316"/>
                        </a:lnTo>
                        <a:lnTo>
                          <a:pt x="980" y="300"/>
                        </a:lnTo>
                        <a:lnTo>
                          <a:pt x="980" y="300"/>
                        </a:lnTo>
                        <a:lnTo>
                          <a:pt x="945" y="282"/>
                        </a:lnTo>
                        <a:lnTo>
                          <a:pt x="909" y="263"/>
                        </a:lnTo>
                        <a:lnTo>
                          <a:pt x="909" y="263"/>
                        </a:lnTo>
                        <a:lnTo>
                          <a:pt x="895" y="255"/>
                        </a:lnTo>
                        <a:lnTo>
                          <a:pt x="885" y="247"/>
                        </a:lnTo>
                        <a:lnTo>
                          <a:pt x="873" y="237"/>
                        </a:lnTo>
                        <a:lnTo>
                          <a:pt x="865" y="227"/>
                        </a:lnTo>
                        <a:lnTo>
                          <a:pt x="857" y="215"/>
                        </a:lnTo>
                        <a:lnTo>
                          <a:pt x="853" y="203"/>
                        </a:lnTo>
                        <a:lnTo>
                          <a:pt x="849" y="187"/>
                        </a:lnTo>
                        <a:lnTo>
                          <a:pt x="849" y="171"/>
                        </a:lnTo>
                        <a:lnTo>
                          <a:pt x="849" y="171"/>
                        </a:lnTo>
                        <a:lnTo>
                          <a:pt x="849" y="161"/>
                        </a:lnTo>
                        <a:lnTo>
                          <a:pt x="847" y="155"/>
                        </a:lnTo>
                        <a:lnTo>
                          <a:pt x="843" y="149"/>
                        </a:lnTo>
                        <a:lnTo>
                          <a:pt x="837" y="145"/>
                        </a:lnTo>
                        <a:lnTo>
                          <a:pt x="831" y="141"/>
                        </a:lnTo>
                        <a:lnTo>
                          <a:pt x="825" y="139"/>
                        </a:lnTo>
                        <a:lnTo>
                          <a:pt x="809" y="137"/>
                        </a:lnTo>
                        <a:lnTo>
                          <a:pt x="809" y="137"/>
                        </a:lnTo>
                        <a:lnTo>
                          <a:pt x="762" y="133"/>
                        </a:lnTo>
                        <a:lnTo>
                          <a:pt x="738" y="129"/>
                        </a:lnTo>
                        <a:lnTo>
                          <a:pt x="714" y="123"/>
                        </a:lnTo>
                        <a:lnTo>
                          <a:pt x="692" y="117"/>
                        </a:lnTo>
                        <a:lnTo>
                          <a:pt x="672" y="106"/>
                        </a:lnTo>
                        <a:lnTo>
                          <a:pt x="650" y="94"/>
                        </a:lnTo>
                        <a:lnTo>
                          <a:pt x="632" y="76"/>
                        </a:lnTo>
                        <a:lnTo>
                          <a:pt x="632" y="76"/>
                        </a:lnTo>
                        <a:lnTo>
                          <a:pt x="624" y="70"/>
                        </a:lnTo>
                        <a:lnTo>
                          <a:pt x="615" y="64"/>
                        </a:lnTo>
                        <a:lnTo>
                          <a:pt x="593" y="58"/>
                        </a:lnTo>
                        <a:lnTo>
                          <a:pt x="593" y="58"/>
                        </a:lnTo>
                        <a:lnTo>
                          <a:pt x="543" y="50"/>
                        </a:lnTo>
                        <a:lnTo>
                          <a:pt x="493" y="42"/>
                        </a:lnTo>
                        <a:lnTo>
                          <a:pt x="469" y="36"/>
                        </a:lnTo>
                        <a:lnTo>
                          <a:pt x="446" y="28"/>
                        </a:lnTo>
                        <a:lnTo>
                          <a:pt x="422" y="18"/>
                        </a:lnTo>
                        <a:lnTo>
                          <a:pt x="398" y="2"/>
                        </a:lnTo>
                        <a:lnTo>
                          <a:pt x="398" y="2"/>
                        </a:lnTo>
                        <a:lnTo>
                          <a:pt x="392" y="0"/>
                        </a:lnTo>
                        <a:lnTo>
                          <a:pt x="382" y="0"/>
                        </a:lnTo>
                        <a:lnTo>
                          <a:pt x="382" y="0"/>
                        </a:lnTo>
                        <a:lnTo>
                          <a:pt x="366" y="2"/>
                        </a:lnTo>
                        <a:lnTo>
                          <a:pt x="344" y="6"/>
                        </a:lnTo>
                        <a:lnTo>
                          <a:pt x="320" y="14"/>
                        </a:lnTo>
                        <a:lnTo>
                          <a:pt x="298" y="22"/>
                        </a:lnTo>
                        <a:lnTo>
                          <a:pt x="277" y="32"/>
                        </a:lnTo>
                        <a:lnTo>
                          <a:pt x="259" y="44"/>
                        </a:lnTo>
                        <a:lnTo>
                          <a:pt x="245" y="54"/>
                        </a:lnTo>
                        <a:lnTo>
                          <a:pt x="235" y="64"/>
                        </a:lnTo>
                        <a:lnTo>
                          <a:pt x="235" y="64"/>
                        </a:lnTo>
                        <a:lnTo>
                          <a:pt x="225" y="82"/>
                        </a:lnTo>
                        <a:lnTo>
                          <a:pt x="217" y="90"/>
                        </a:lnTo>
                        <a:lnTo>
                          <a:pt x="211" y="96"/>
                        </a:lnTo>
                        <a:lnTo>
                          <a:pt x="203" y="102"/>
                        </a:lnTo>
                        <a:lnTo>
                          <a:pt x="195" y="106"/>
                        </a:lnTo>
                        <a:lnTo>
                          <a:pt x="185" y="108"/>
                        </a:lnTo>
                        <a:lnTo>
                          <a:pt x="177" y="109"/>
                        </a:lnTo>
                        <a:lnTo>
                          <a:pt x="177" y="109"/>
                        </a:lnTo>
                        <a:lnTo>
                          <a:pt x="163" y="108"/>
                        </a:lnTo>
                        <a:lnTo>
                          <a:pt x="147" y="102"/>
                        </a:lnTo>
                        <a:lnTo>
                          <a:pt x="147" y="102"/>
                        </a:lnTo>
                        <a:lnTo>
                          <a:pt x="133" y="98"/>
                        </a:lnTo>
                        <a:lnTo>
                          <a:pt x="121" y="98"/>
                        </a:lnTo>
                        <a:lnTo>
                          <a:pt x="121" y="98"/>
                        </a:lnTo>
                        <a:lnTo>
                          <a:pt x="114" y="98"/>
                        </a:lnTo>
                        <a:lnTo>
                          <a:pt x="106" y="100"/>
                        </a:lnTo>
                        <a:lnTo>
                          <a:pt x="100" y="102"/>
                        </a:lnTo>
                        <a:lnTo>
                          <a:pt x="94" y="106"/>
                        </a:lnTo>
                        <a:lnTo>
                          <a:pt x="82" y="117"/>
                        </a:lnTo>
                        <a:lnTo>
                          <a:pt x="74" y="133"/>
                        </a:lnTo>
                        <a:lnTo>
                          <a:pt x="74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</p:grpSp>
          <p:sp>
            <p:nvSpPr>
              <p:cNvPr id="178" name="Owal 177">
                <a:extLst>
                  <a:ext uri="{FF2B5EF4-FFF2-40B4-BE49-F238E27FC236}">
                    <a16:creationId xmlns:a16="http://schemas.microsoft.com/office/drawing/2014/main" id="{8D7ECD7D-89A0-45B0-AAC8-616CEAED95FD}"/>
                  </a:ext>
                </a:extLst>
              </p:cNvPr>
              <p:cNvSpPr/>
              <p:nvPr/>
            </p:nvSpPr>
            <p:spPr>
              <a:xfrm>
                <a:off x="2701324" y="2318559"/>
                <a:ext cx="278782" cy="2249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9" name="Owal 178">
                <a:extLst>
                  <a:ext uri="{FF2B5EF4-FFF2-40B4-BE49-F238E27FC236}">
                    <a16:creationId xmlns:a16="http://schemas.microsoft.com/office/drawing/2014/main" id="{F3E6AA82-5A83-4D7B-884E-76A29A141D9F}"/>
                  </a:ext>
                </a:extLst>
              </p:cNvPr>
              <p:cNvSpPr/>
              <p:nvPr/>
            </p:nvSpPr>
            <p:spPr>
              <a:xfrm>
                <a:off x="2792679" y="223094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0" name="Owal 179">
                <a:extLst>
                  <a:ext uri="{FF2B5EF4-FFF2-40B4-BE49-F238E27FC236}">
                    <a16:creationId xmlns:a16="http://schemas.microsoft.com/office/drawing/2014/main" id="{28F2542D-A354-47C3-B7B5-897088FF272B}"/>
                  </a:ext>
                </a:extLst>
              </p:cNvPr>
              <p:cNvSpPr/>
              <p:nvPr/>
            </p:nvSpPr>
            <p:spPr>
              <a:xfrm>
                <a:off x="2875945" y="212538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1" name="Owal 180">
                <a:extLst>
                  <a:ext uri="{FF2B5EF4-FFF2-40B4-BE49-F238E27FC236}">
                    <a16:creationId xmlns:a16="http://schemas.microsoft.com/office/drawing/2014/main" id="{F9C67428-E433-4B06-BB7B-5314D0CD94EF}"/>
                  </a:ext>
                </a:extLst>
              </p:cNvPr>
              <p:cNvSpPr/>
              <p:nvPr/>
            </p:nvSpPr>
            <p:spPr>
              <a:xfrm>
                <a:off x="2866009" y="2073034"/>
                <a:ext cx="278296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2" name="Owal 181">
                <a:extLst>
                  <a:ext uri="{FF2B5EF4-FFF2-40B4-BE49-F238E27FC236}">
                    <a16:creationId xmlns:a16="http://schemas.microsoft.com/office/drawing/2014/main" id="{961CAF53-90F7-4E65-9BDA-F5D8F2C3C373}"/>
                  </a:ext>
                </a:extLst>
              </p:cNvPr>
              <p:cNvSpPr/>
              <p:nvPr/>
            </p:nvSpPr>
            <p:spPr>
              <a:xfrm>
                <a:off x="2805199" y="190452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3" name="Owal 182">
                <a:extLst>
                  <a:ext uri="{FF2B5EF4-FFF2-40B4-BE49-F238E27FC236}">
                    <a16:creationId xmlns:a16="http://schemas.microsoft.com/office/drawing/2014/main" id="{3399017C-C630-41C4-A75A-7778749D575B}"/>
                  </a:ext>
                </a:extLst>
              </p:cNvPr>
              <p:cNvSpPr/>
              <p:nvPr/>
            </p:nvSpPr>
            <p:spPr>
              <a:xfrm>
                <a:off x="2786807" y="1970392"/>
                <a:ext cx="168341" cy="2065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4" name="Owal 183">
                <a:extLst>
                  <a:ext uri="{FF2B5EF4-FFF2-40B4-BE49-F238E27FC236}">
                    <a16:creationId xmlns:a16="http://schemas.microsoft.com/office/drawing/2014/main" id="{D58F7966-7E4D-49DA-8787-8254556EA3CD}"/>
                  </a:ext>
                </a:extLst>
              </p:cNvPr>
              <p:cNvSpPr/>
              <p:nvPr/>
            </p:nvSpPr>
            <p:spPr>
              <a:xfrm>
                <a:off x="2587860" y="2302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5" name="Owal 184">
                <a:extLst>
                  <a:ext uri="{FF2B5EF4-FFF2-40B4-BE49-F238E27FC236}">
                    <a16:creationId xmlns:a16="http://schemas.microsoft.com/office/drawing/2014/main" id="{D0821AC2-9EE1-4DE8-A5DB-8A96EB93B0E2}"/>
                  </a:ext>
                </a:extLst>
              </p:cNvPr>
              <p:cNvSpPr/>
              <p:nvPr/>
            </p:nvSpPr>
            <p:spPr>
              <a:xfrm>
                <a:off x="2465987" y="225228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6" name="Owal 185">
                <a:extLst>
                  <a:ext uri="{FF2B5EF4-FFF2-40B4-BE49-F238E27FC236}">
                    <a16:creationId xmlns:a16="http://schemas.microsoft.com/office/drawing/2014/main" id="{6FAFE605-E1B0-4A95-9D5F-0F9921A6F957}"/>
                  </a:ext>
                </a:extLst>
              </p:cNvPr>
              <p:cNvSpPr/>
              <p:nvPr/>
            </p:nvSpPr>
            <p:spPr>
              <a:xfrm>
                <a:off x="2343109" y="221577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7" name="Owal 186">
                <a:extLst>
                  <a:ext uri="{FF2B5EF4-FFF2-40B4-BE49-F238E27FC236}">
                    <a16:creationId xmlns:a16="http://schemas.microsoft.com/office/drawing/2014/main" id="{9586998B-36E7-4B34-A187-E0AE9E98AA2D}"/>
                  </a:ext>
                </a:extLst>
              </p:cNvPr>
              <p:cNvSpPr/>
              <p:nvPr/>
            </p:nvSpPr>
            <p:spPr>
              <a:xfrm>
                <a:off x="2234150" y="2239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8" name="Owal 187">
                <a:extLst>
                  <a:ext uri="{FF2B5EF4-FFF2-40B4-BE49-F238E27FC236}">
                    <a16:creationId xmlns:a16="http://schemas.microsoft.com/office/drawing/2014/main" id="{B79873B0-FEE8-4AF4-87BF-13B23B68ECA9}"/>
                  </a:ext>
                </a:extLst>
              </p:cNvPr>
              <p:cNvSpPr/>
              <p:nvPr/>
            </p:nvSpPr>
            <p:spPr>
              <a:xfrm>
                <a:off x="2199590" y="228714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9" name="Owal 188">
                <a:extLst>
                  <a:ext uri="{FF2B5EF4-FFF2-40B4-BE49-F238E27FC236}">
                    <a16:creationId xmlns:a16="http://schemas.microsoft.com/office/drawing/2014/main" id="{E22969A9-9BEB-48BA-8F3B-18471FB13855}"/>
                  </a:ext>
                </a:extLst>
              </p:cNvPr>
              <p:cNvSpPr/>
              <p:nvPr/>
            </p:nvSpPr>
            <p:spPr>
              <a:xfrm>
                <a:off x="2779986" y="2412113"/>
                <a:ext cx="266308" cy="2589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0" name="Owal 189">
                <a:extLst>
                  <a:ext uri="{FF2B5EF4-FFF2-40B4-BE49-F238E27FC236}">
                    <a16:creationId xmlns:a16="http://schemas.microsoft.com/office/drawing/2014/main" id="{6263E101-8218-44A1-B9F3-DD92F7707745}"/>
                  </a:ext>
                </a:extLst>
              </p:cNvPr>
              <p:cNvSpPr/>
              <p:nvPr/>
            </p:nvSpPr>
            <p:spPr>
              <a:xfrm>
                <a:off x="2887941" y="250566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1" name="Owal 190">
                <a:extLst>
                  <a:ext uri="{FF2B5EF4-FFF2-40B4-BE49-F238E27FC236}">
                    <a16:creationId xmlns:a16="http://schemas.microsoft.com/office/drawing/2014/main" id="{91F361A0-7D74-4546-A6EE-8B6C8B2F8377}"/>
                  </a:ext>
                </a:extLst>
              </p:cNvPr>
              <p:cNvSpPr/>
              <p:nvPr/>
            </p:nvSpPr>
            <p:spPr>
              <a:xfrm>
                <a:off x="2921871" y="254841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2" name="Owal 191">
                <a:extLst>
                  <a:ext uri="{FF2B5EF4-FFF2-40B4-BE49-F238E27FC236}">
                    <a16:creationId xmlns:a16="http://schemas.microsoft.com/office/drawing/2014/main" id="{FCE422B6-19B1-4A0B-922C-B883B4229AD1}"/>
                  </a:ext>
                </a:extLst>
              </p:cNvPr>
              <p:cNvSpPr/>
              <p:nvPr/>
            </p:nvSpPr>
            <p:spPr>
              <a:xfrm>
                <a:off x="2935247" y="2563590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3" name="Owal 192">
                <a:extLst>
                  <a:ext uri="{FF2B5EF4-FFF2-40B4-BE49-F238E27FC236}">
                    <a16:creationId xmlns:a16="http://schemas.microsoft.com/office/drawing/2014/main" id="{EE0F3223-CDBC-4CCD-B167-F877FC74B118}"/>
                  </a:ext>
                </a:extLst>
              </p:cNvPr>
              <p:cNvSpPr/>
              <p:nvPr/>
            </p:nvSpPr>
            <p:spPr>
              <a:xfrm>
                <a:off x="2144067" y="22939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8" name="Grupa 137">
              <a:extLst>
                <a:ext uri="{FF2B5EF4-FFF2-40B4-BE49-F238E27FC236}">
                  <a16:creationId xmlns:a16="http://schemas.microsoft.com/office/drawing/2014/main" id="{BBE23FED-09C9-4B33-86F5-7D3F3F0AB63D}"/>
                </a:ext>
              </a:extLst>
            </p:cNvPr>
            <p:cNvGrpSpPr/>
            <p:nvPr/>
          </p:nvGrpSpPr>
          <p:grpSpPr>
            <a:xfrm>
              <a:off x="3250229" y="3795755"/>
              <a:ext cx="765236" cy="642321"/>
              <a:chOff x="2359242" y="2512087"/>
              <a:chExt cx="2140222" cy="1796455"/>
            </a:xfrm>
            <a:solidFill>
              <a:srgbClr val="8ECF8E"/>
            </a:solidFill>
          </p:grpSpPr>
          <p:sp>
            <p:nvSpPr>
              <p:cNvPr id="166" name="Freeform 5">
                <a:extLst>
                  <a:ext uri="{FF2B5EF4-FFF2-40B4-BE49-F238E27FC236}">
                    <a16:creationId xmlns:a16="http://schemas.microsoft.com/office/drawing/2014/main" id="{C8F52BD2-C803-4F56-9367-7A5759226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60" y="2512087"/>
                <a:ext cx="1618104" cy="1649523"/>
              </a:xfrm>
              <a:custGeom>
                <a:avLst/>
                <a:gdLst>
                  <a:gd name="T0" fmla="*/ 1622 w 1751"/>
                  <a:gd name="T1" fmla="*/ 809 h 1785"/>
                  <a:gd name="T2" fmla="*/ 1459 w 1751"/>
                  <a:gd name="T3" fmla="*/ 719 h 1785"/>
                  <a:gd name="T4" fmla="*/ 1429 w 1751"/>
                  <a:gd name="T5" fmla="*/ 640 h 1785"/>
                  <a:gd name="T6" fmla="*/ 1447 w 1751"/>
                  <a:gd name="T7" fmla="*/ 552 h 1785"/>
                  <a:gd name="T8" fmla="*/ 1381 w 1751"/>
                  <a:gd name="T9" fmla="*/ 503 h 1785"/>
                  <a:gd name="T10" fmla="*/ 1322 w 1751"/>
                  <a:gd name="T11" fmla="*/ 463 h 1785"/>
                  <a:gd name="T12" fmla="*/ 1185 w 1751"/>
                  <a:gd name="T13" fmla="*/ 395 h 1785"/>
                  <a:gd name="T14" fmla="*/ 1099 w 1751"/>
                  <a:gd name="T15" fmla="*/ 262 h 1785"/>
                  <a:gd name="T16" fmla="*/ 1049 w 1751"/>
                  <a:gd name="T17" fmla="*/ 207 h 1785"/>
                  <a:gd name="T18" fmla="*/ 1016 w 1751"/>
                  <a:gd name="T19" fmla="*/ 42 h 1785"/>
                  <a:gd name="T20" fmla="*/ 831 w 1751"/>
                  <a:gd name="T21" fmla="*/ 59 h 1785"/>
                  <a:gd name="T22" fmla="*/ 666 w 1751"/>
                  <a:gd name="T23" fmla="*/ 113 h 1785"/>
                  <a:gd name="T24" fmla="*/ 618 w 1751"/>
                  <a:gd name="T25" fmla="*/ 157 h 1785"/>
                  <a:gd name="T26" fmla="*/ 560 w 1751"/>
                  <a:gd name="T27" fmla="*/ 163 h 1785"/>
                  <a:gd name="T28" fmla="*/ 513 w 1751"/>
                  <a:gd name="T29" fmla="*/ 183 h 1785"/>
                  <a:gd name="T30" fmla="*/ 463 w 1751"/>
                  <a:gd name="T31" fmla="*/ 246 h 1785"/>
                  <a:gd name="T32" fmla="*/ 298 w 1751"/>
                  <a:gd name="T33" fmla="*/ 242 h 1785"/>
                  <a:gd name="T34" fmla="*/ 213 w 1751"/>
                  <a:gd name="T35" fmla="*/ 236 h 1785"/>
                  <a:gd name="T36" fmla="*/ 181 w 1751"/>
                  <a:gd name="T37" fmla="*/ 278 h 1785"/>
                  <a:gd name="T38" fmla="*/ 185 w 1751"/>
                  <a:gd name="T39" fmla="*/ 342 h 1785"/>
                  <a:gd name="T40" fmla="*/ 81 w 1751"/>
                  <a:gd name="T41" fmla="*/ 433 h 1785"/>
                  <a:gd name="T42" fmla="*/ 83 w 1751"/>
                  <a:gd name="T43" fmla="*/ 489 h 1785"/>
                  <a:gd name="T44" fmla="*/ 101 w 1751"/>
                  <a:gd name="T45" fmla="*/ 543 h 1785"/>
                  <a:gd name="T46" fmla="*/ 34 w 1751"/>
                  <a:gd name="T47" fmla="*/ 620 h 1785"/>
                  <a:gd name="T48" fmla="*/ 44 w 1751"/>
                  <a:gd name="T49" fmla="*/ 702 h 1785"/>
                  <a:gd name="T50" fmla="*/ 0 w 1751"/>
                  <a:gd name="T51" fmla="*/ 801 h 1785"/>
                  <a:gd name="T52" fmla="*/ 40 w 1751"/>
                  <a:gd name="T53" fmla="*/ 827 h 1785"/>
                  <a:gd name="T54" fmla="*/ 141 w 1751"/>
                  <a:gd name="T55" fmla="*/ 853 h 1785"/>
                  <a:gd name="T56" fmla="*/ 280 w 1751"/>
                  <a:gd name="T57" fmla="*/ 843 h 1785"/>
                  <a:gd name="T58" fmla="*/ 362 w 1751"/>
                  <a:gd name="T59" fmla="*/ 896 h 1785"/>
                  <a:gd name="T60" fmla="*/ 421 w 1751"/>
                  <a:gd name="T61" fmla="*/ 972 h 1785"/>
                  <a:gd name="T62" fmla="*/ 461 w 1751"/>
                  <a:gd name="T63" fmla="*/ 1091 h 1785"/>
                  <a:gd name="T64" fmla="*/ 483 w 1751"/>
                  <a:gd name="T65" fmla="*/ 1111 h 1785"/>
                  <a:gd name="T66" fmla="*/ 586 w 1751"/>
                  <a:gd name="T67" fmla="*/ 1115 h 1785"/>
                  <a:gd name="T68" fmla="*/ 630 w 1751"/>
                  <a:gd name="T69" fmla="*/ 1133 h 1785"/>
                  <a:gd name="T70" fmla="*/ 670 w 1751"/>
                  <a:gd name="T71" fmla="*/ 1195 h 1785"/>
                  <a:gd name="T72" fmla="*/ 684 w 1751"/>
                  <a:gd name="T73" fmla="*/ 1286 h 1785"/>
                  <a:gd name="T74" fmla="*/ 636 w 1751"/>
                  <a:gd name="T75" fmla="*/ 1342 h 1785"/>
                  <a:gd name="T76" fmla="*/ 574 w 1751"/>
                  <a:gd name="T77" fmla="*/ 1374 h 1785"/>
                  <a:gd name="T78" fmla="*/ 618 w 1751"/>
                  <a:gd name="T79" fmla="*/ 1471 h 1785"/>
                  <a:gd name="T80" fmla="*/ 594 w 1751"/>
                  <a:gd name="T81" fmla="*/ 1537 h 1785"/>
                  <a:gd name="T82" fmla="*/ 620 w 1751"/>
                  <a:gd name="T83" fmla="*/ 1598 h 1785"/>
                  <a:gd name="T84" fmla="*/ 753 w 1751"/>
                  <a:gd name="T85" fmla="*/ 1692 h 1785"/>
                  <a:gd name="T86" fmla="*/ 825 w 1751"/>
                  <a:gd name="T87" fmla="*/ 1692 h 1785"/>
                  <a:gd name="T88" fmla="*/ 914 w 1751"/>
                  <a:gd name="T89" fmla="*/ 1733 h 1785"/>
                  <a:gd name="T90" fmla="*/ 1034 w 1751"/>
                  <a:gd name="T91" fmla="*/ 1781 h 1785"/>
                  <a:gd name="T92" fmla="*/ 1125 w 1751"/>
                  <a:gd name="T93" fmla="*/ 1751 h 1785"/>
                  <a:gd name="T94" fmla="*/ 1167 w 1751"/>
                  <a:gd name="T95" fmla="*/ 1684 h 1785"/>
                  <a:gd name="T96" fmla="*/ 1177 w 1751"/>
                  <a:gd name="T97" fmla="*/ 1562 h 1785"/>
                  <a:gd name="T98" fmla="*/ 1105 w 1751"/>
                  <a:gd name="T99" fmla="*/ 1405 h 1785"/>
                  <a:gd name="T100" fmla="*/ 1089 w 1751"/>
                  <a:gd name="T101" fmla="*/ 1368 h 1785"/>
                  <a:gd name="T102" fmla="*/ 1105 w 1751"/>
                  <a:gd name="T103" fmla="*/ 1332 h 1785"/>
                  <a:gd name="T104" fmla="*/ 1167 w 1751"/>
                  <a:gd name="T105" fmla="*/ 1302 h 1785"/>
                  <a:gd name="T106" fmla="*/ 1189 w 1751"/>
                  <a:gd name="T107" fmla="*/ 1214 h 1785"/>
                  <a:gd name="T108" fmla="*/ 1209 w 1751"/>
                  <a:gd name="T109" fmla="*/ 1103 h 1785"/>
                  <a:gd name="T110" fmla="*/ 1205 w 1751"/>
                  <a:gd name="T111" fmla="*/ 1053 h 1785"/>
                  <a:gd name="T112" fmla="*/ 1387 w 1751"/>
                  <a:gd name="T113" fmla="*/ 1006 h 1785"/>
                  <a:gd name="T114" fmla="*/ 1519 w 1751"/>
                  <a:gd name="T115" fmla="*/ 978 h 1785"/>
                  <a:gd name="T116" fmla="*/ 1550 w 1751"/>
                  <a:gd name="T117" fmla="*/ 942 h 1785"/>
                  <a:gd name="T118" fmla="*/ 1594 w 1751"/>
                  <a:gd name="T119" fmla="*/ 942 h 1785"/>
                  <a:gd name="T120" fmla="*/ 1656 w 1751"/>
                  <a:gd name="T121" fmla="*/ 948 h 1785"/>
                  <a:gd name="T122" fmla="*/ 1741 w 1751"/>
                  <a:gd name="T123" fmla="*/ 841 h 1785"/>
                  <a:gd name="T124" fmla="*/ 1698 w 1751"/>
                  <a:gd name="T125" fmla="*/ 81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1" h="1785">
                    <a:moveTo>
                      <a:pt x="1698" y="817"/>
                    </a:moveTo>
                    <a:lnTo>
                      <a:pt x="1698" y="817"/>
                    </a:lnTo>
                    <a:lnTo>
                      <a:pt x="1698" y="817"/>
                    </a:lnTo>
                    <a:lnTo>
                      <a:pt x="1690" y="817"/>
                    </a:lnTo>
                    <a:lnTo>
                      <a:pt x="1690" y="817"/>
                    </a:lnTo>
                    <a:lnTo>
                      <a:pt x="1654" y="815"/>
                    </a:lnTo>
                    <a:lnTo>
                      <a:pt x="1622" y="809"/>
                    </a:lnTo>
                    <a:lnTo>
                      <a:pt x="1590" y="799"/>
                    </a:lnTo>
                    <a:lnTo>
                      <a:pt x="1562" y="787"/>
                    </a:lnTo>
                    <a:lnTo>
                      <a:pt x="1535" y="773"/>
                    </a:lnTo>
                    <a:lnTo>
                      <a:pt x="1509" y="755"/>
                    </a:lnTo>
                    <a:lnTo>
                      <a:pt x="1483" y="737"/>
                    </a:lnTo>
                    <a:lnTo>
                      <a:pt x="1459" y="719"/>
                    </a:lnTo>
                    <a:lnTo>
                      <a:pt x="1459" y="719"/>
                    </a:lnTo>
                    <a:lnTo>
                      <a:pt x="1449" y="708"/>
                    </a:lnTo>
                    <a:lnTo>
                      <a:pt x="1439" y="698"/>
                    </a:lnTo>
                    <a:lnTo>
                      <a:pt x="1433" y="686"/>
                    </a:lnTo>
                    <a:lnTo>
                      <a:pt x="1429" y="676"/>
                    </a:lnTo>
                    <a:lnTo>
                      <a:pt x="1427" y="666"/>
                    </a:lnTo>
                    <a:lnTo>
                      <a:pt x="1427" y="656"/>
                    </a:lnTo>
                    <a:lnTo>
                      <a:pt x="1429" y="640"/>
                    </a:lnTo>
                    <a:lnTo>
                      <a:pt x="1429" y="640"/>
                    </a:lnTo>
                    <a:lnTo>
                      <a:pt x="1433" y="626"/>
                    </a:lnTo>
                    <a:lnTo>
                      <a:pt x="1439" y="614"/>
                    </a:lnTo>
                    <a:lnTo>
                      <a:pt x="1451" y="592"/>
                    </a:lnTo>
                    <a:lnTo>
                      <a:pt x="1451" y="592"/>
                    </a:lnTo>
                    <a:lnTo>
                      <a:pt x="1447" y="552"/>
                    </a:lnTo>
                    <a:lnTo>
                      <a:pt x="1447" y="552"/>
                    </a:lnTo>
                    <a:lnTo>
                      <a:pt x="1429" y="519"/>
                    </a:lnTo>
                    <a:lnTo>
                      <a:pt x="1429" y="519"/>
                    </a:lnTo>
                    <a:lnTo>
                      <a:pt x="1423" y="509"/>
                    </a:lnTo>
                    <a:lnTo>
                      <a:pt x="1423" y="509"/>
                    </a:lnTo>
                    <a:lnTo>
                      <a:pt x="1403" y="507"/>
                    </a:lnTo>
                    <a:lnTo>
                      <a:pt x="1393" y="505"/>
                    </a:lnTo>
                    <a:lnTo>
                      <a:pt x="1381" y="503"/>
                    </a:lnTo>
                    <a:lnTo>
                      <a:pt x="1370" y="497"/>
                    </a:lnTo>
                    <a:lnTo>
                      <a:pt x="1358" y="491"/>
                    </a:lnTo>
                    <a:lnTo>
                      <a:pt x="1348" y="483"/>
                    </a:lnTo>
                    <a:lnTo>
                      <a:pt x="1338" y="471"/>
                    </a:lnTo>
                    <a:lnTo>
                      <a:pt x="1338" y="471"/>
                    </a:lnTo>
                    <a:lnTo>
                      <a:pt x="1322" y="463"/>
                    </a:lnTo>
                    <a:lnTo>
                      <a:pt x="1322" y="463"/>
                    </a:lnTo>
                    <a:lnTo>
                      <a:pt x="1302" y="461"/>
                    </a:lnTo>
                    <a:lnTo>
                      <a:pt x="1302" y="461"/>
                    </a:lnTo>
                    <a:lnTo>
                      <a:pt x="1274" y="455"/>
                    </a:lnTo>
                    <a:lnTo>
                      <a:pt x="1250" y="445"/>
                    </a:lnTo>
                    <a:lnTo>
                      <a:pt x="1226" y="431"/>
                    </a:lnTo>
                    <a:lnTo>
                      <a:pt x="1205" y="415"/>
                    </a:lnTo>
                    <a:lnTo>
                      <a:pt x="1185" y="395"/>
                    </a:lnTo>
                    <a:lnTo>
                      <a:pt x="1167" y="372"/>
                    </a:lnTo>
                    <a:lnTo>
                      <a:pt x="1151" y="346"/>
                    </a:lnTo>
                    <a:lnTo>
                      <a:pt x="1139" y="316"/>
                    </a:lnTo>
                    <a:lnTo>
                      <a:pt x="1139" y="316"/>
                    </a:lnTo>
                    <a:lnTo>
                      <a:pt x="1133" y="304"/>
                    </a:lnTo>
                    <a:lnTo>
                      <a:pt x="1123" y="290"/>
                    </a:lnTo>
                    <a:lnTo>
                      <a:pt x="1099" y="262"/>
                    </a:lnTo>
                    <a:lnTo>
                      <a:pt x="1099" y="262"/>
                    </a:lnTo>
                    <a:lnTo>
                      <a:pt x="1083" y="246"/>
                    </a:lnTo>
                    <a:lnTo>
                      <a:pt x="1069" y="228"/>
                    </a:lnTo>
                    <a:lnTo>
                      <a:pt x="1069" y="228"/>
                    </a:lnTo>
                    <a:lnTo>
                      <a:pt x="1059" y="218"/>
                    </a:lnTo>
                    <a:lnTo>
                      <a:pt x="1059" y="218"/>
                    </a:lnTo>
                    <a:lnTo>
                      <a:pt x="1049" y="207"/>
                    </a:lnTo>
                    <a:lnTo>
                      <a:pt x="1040" y="195"/>
                    </a:lnTo>
                    <a:lnTo>
                      <a:pt x="1032" y="179"/>
                    </a:lnTo>
                    <a:lnTo>
                      <a:pt x="1028" y="161"/>
                    </a:lnTo>
                    <a:lnTo>
                      <a:pt x="1028" y="161"/>
                    </a:lnTo>
                    <a:lnTo>
                      <a:pt x="1022" y="123"/>
                    </a:lnTo>
                    <a:lnTo>
                      <a:pt x="1018" y="83"/>
                    </a:lnTo>
                    <a:lnTo>
                      <a:pt x="1016" y="42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942" y="20"/>
                    </a:lnTo>
                    <a:lnTo>
                      <a:pt x="942" y="20"/>
                    </a:lnTo>
                    <a:lnTo>
                      <a:pt x="886" y="40"/>
                    </a:lnTo>
                    <a:lnTo>
                      <a:pt x="831" y="59"/>
                    </a:lnTo>
                    <a:lnTo>
                      <a:pt x="831" y="59"/>
                    </a:lnTo>
                    <a:lnTo>
                      <a:pt x="777" y="77"/>
                    </a:lnTo>
                    <a:lnTo>
                      <a:pt x="721" y="95"/>
                    </a:lnTo>
                    <a:lnTo>
                      <a:pt x="721" y="95"/>
                    </a:lnTo>
                    <a:lnTo>
                      <a:pt x="706" y="99"/>
                    </a:lnTo>
                    <a:lnTo>
                      <a:pt x="706" y="99"/>
                    </a:lnTo>
                    <a:lnTo>
                      <a:pt x="684" y="107"/>
                    </a:lnTo>
                    <a:lnTo>
                      <a:pt x="666" y="113"/>
                    </a:lnTo>
                    <a:lnTo>
                      <a:pt x="652" y="123"/>
                    </a:lnTo>
                    <a:lnTo>
                      <a:pt x="646" y="129"/>
                    </a:lnTo>
                    <a:lnTo>
                      <a:pt x="642" y="137"/>
                    </a:lnTo>
                    <a:lnTo>
                      <a:pt x="642" y="137"/>
                    </a:lnTo>
                    <a:lnTo>
                      <a:pt x="634" y="145"/>
                    </a:lnTo>
                    <a:lnTo>
                      <a:pt x="626" y="151"/>
                    </a:lnTo>
                    <a:lnTo>
                      <a:pt x="618" y="157"/>
                    </a:lnTo>
                    <a:lnTo>
                      <a:pt x="608" y="159"/>
                    </a:lnTo>
                    <a:lnTo>
                      <a:pt x="590" y="163"/>
                    </a:lnTo>
                    <a:lnTo>
                      <a:pt x="574" y="163"/>
                    </a:lnTo>
                    <a:lnTo>
                      <a:pt x="574" y="163"/>
                    </a:lnTo>
                    <a:lnTo>
                      <a:pt x="566" y="163"/>
                    </a:lnTo>
                    <a:lnTo>
                      <a:pt x="566" y="163"/>
                    </a:lnTo>
                    <a:lnTo>
                      <a:pt x="560" y="163"/>
                    </a:lnTo>
                    <a:lnTo>
                      <a:pt x="560" y="163"/>
                    </a:lnTo>
                    <a:lnTo>
                      <a:pt x="547" y="163"/>
                    </a:lnTo>
                    <a:lnTo>
                      <a:pt x="537" y="165"/>
                    </a:lnTo>
                    <a:lnTo>
                      <a:pt x="527" y="169"/>
                    </a:lnTo>
                    <a:lnTo>
                      <a:pt x="521" y="173"/>
                    </a:lnTo>
                    <a:lnTo>
                      <a:pt x="515" y="177"/>
                    </a:lnTo>
                    <a:lnTo>
                      <a:pt x="513" y="183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1" y="209"/>
                    </a:lnTo>
                    <a:lnTo>
                      <a:pt x="493" y="220"/>
                    </a:lnTo>
                    <a:lnTo>
                      <a:pt x="485" y="230"/>
                    </a:lnTo>
                    <a:lnTo>
                      <a:pt x="475" y="240"/>
                    </a:lnTo>
                    <a:lnTo>
                      <a:pt x="463" y="246"/>
                    </a:lnTo>
                    <a:lnTo>
                      <a:pt x="451" y="252"/>
                    </a:lnTo>
                    <a:lnTo>
                      <a:pt x="435" y="254"/>
                    </a:lnTo>
                    <a:lnTo>
                      <a:pt x="421" y="256"/>
                    </a:lnTo>
                    <a:lnTo>
                      <a:pt x="421" y="256"/>
                    </a:lnTo>
                    <a:lnTo>
                      <a:pt x="397" y="254"/>
                    </a:lnTo>
                    <a:lnTo>
                      <a:pt x="397" y="254"/>
                    </a:lnTo>
                    <a:lnTo>
                      <a:pt x="298" y="242"/>
                    </a:lnTo>
                    <a:lnTo>
                      <a:pt x="298" y="242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38" y="232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197" y="248"/>
                    </a:lnTo>
                    <a:lnTo>
                      <a:pt x="187" y="258"/>
                    </a:lnTo>
                    <a:lnTo>
                      <a:pt x="183" y="26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3" y="290"/>
                    </a:lnTo>
                    <a:lnTo>
                      <a:pt x="189" y="306"/>
                    </a:lnTo>
                    <a:lnTo>
                      <a:pt x="189" y="306"/>
                    </a:lnTo>
                    <a:lnTo>
                      <a:pt x="191" y="318"/>
                    </a:lnTo>
                    <a:lnTo>
                      <a:pt x="189" y="330"/>
                    </a:lnTo>
                    <a:lnTo>
                      <a:pt x="185" y="342"/>
                    </a:lnTo>
                    <a:lnTo>
                      <a:pt x="177" y="350"/>
                    </a:lnTo>
                    <a:lnTo>
                      <a:pt x="177" y="350"/>
                    </a:lnTo>
                    <a:lnTo>
                      <a:pt x="143" y="378"/>
                    </a:lnTo>
                    <a:lnTo>
                      <a:pt x="143" y="378"/>
                    </a:lnTo>
                    <a:lnTo>
                      <a:pt x="111" y="405"/>
                    </a:lnTo>
                    <a:lnTo>
                      <a:pt x="95" y="419"/>
                    </a:lnTo>
                    <a:lnTo>
                      <a:pt x="81" y="433"/>
                    </a:lnTo>
                    <a:lnTo>
                      <a:pt x="81" y="433"/>
                    </a:lnTo>
                    <a:lnTo>
                      <a:pt x="73" y="441"/>
                    </a:lnTo>
                    <a:lnTo>
                      <a:pt x="71" y="447"/>
                    </a:lnTo>
                    <a:lnTo>
                      <a:pt x="71" y="455"/>
                    </a:lnTo>
                    <a:lnTo>
                      <a:pt x="73" y="463"/>
                    </a:lnTo>
                    <a:lnTo>
                      <a:pt x="77" y="475"/>
                    </a:lnTo>
                    <a:lnTo>
                      <a:pt x="83" y="489"/>
                    </a:lnTo>
                    <a:lnTo>
                      <a:pt x="95" y="505"/>
                    </a:lnTo>
                    <a:lnTo>
                      <a:pt x="95" y="505"/>
                    </a:lnTo>
                    <a:lnTo>
                      <a:pt x="99" y="513"/>
                    </a:lnTo>
                    <a:lnTo>
                      <a:pt x="101" y="521"/>
                    </a:lnTo>
                    <a:lnTo>
                      <a:pt x="103" y="527"/>
                    </a:lnTo>
                    <a:lnTo>
                      <a:pt x="103" y="535"/>
                    </a:lnTo>
                    <a:lnTo>
                      <a:pt x="101" y="543"/>
                    </a:lnTo>
                    <a:lnTo>
                      <a:pt x="97" y="548"/>
                    </a:lnTo>
                    <a:lnTo>
                      <a:pt x="93" y="556"/>
                    </a:lnTo>
                    <a:lnTo>
                      <a:pt x="87" y="560"/>
                    </a:lnTo>
                    <a:lnTo>
                      <a:pt x="87" y="560"/>
                    </a:lnTo>
                    <a:lnTo>
                      <a:pt x="63" y="582"/>
                    </a:lnTo>
                    <a:lnTo>
                      <a:pt x="46" y="602"/>
                    </a:lnTo>
                    <a:lnTo>
                      <a:pt x="34" y="620"/>
                    </a:lnTo>
                    <a:lnTo>
                      <a:pt x="28" y="638"/>
                    </a:lnTo>
                    <a:lnTo>
                      <a:pt x="26" y="652"/>
                    </a:lnTo>
                    <a:lnTo>
                      <a:pt x="28" y="666"/>
                    </a:lnTo>
                    <a:lnTo>
                      <a:pt x="32" y="680"/>
                    </a:lnTo>
                    <a:lnTo>
                      <a:pt x="40" y="692"/>
                    </a:lnTo>
                    <a:lnTo>
                      <a:pt x="40" y="692"/>
                    </a:lnTo>
                    <a:lnTo>
                      <a:pt x="44" y="702"/>
                    </a:lnTo>
                    <a:lnTo>
                      <a:pt x="44" y="713"/>
                    </a:lnTo>
                    <a:lnTo>
                      <a:pt x="44" y="723"/>
                    </a:lnTo>
                    <a:lnTo>
                      <a:pt x="40" y="733"/>
                    </a:lnTo>
                    <a:lnTo>
                      <a:pt x="40" y="733"/>
                    </a:lnTo>
                    <a:lnTo>
                      <a:pt x="22" y="761"/>
                    </a:lnTo>
                    <a:lnTo>
                      <a:pt x="22" y="761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0" y="803"/>
                    </a:lnTo>
                    <a:lnTo>
                      <a:pt x="0" y="803"/>
                    </a:lnTo>
                    <a:lnTo>
                      <a:pt x="14" y="809"/>
                    </a:lnTo>
                    <a:lnTo>
                      <a:pt x="28" y="817"/>
                    </a:lnTo>
                    <a:lnTo>
                      <a:pt x="28" y="817"/>
                    </a:lnTo>
                    <a:lnTo>
                      <a:pt x="40" y="827"/>
                    </a:lnTo>
                    <a:lnTo>
                      <a:pt x="51" y="833"/>
                    </a:lnTo>
                    <a:lnTo>
                      <a:pt x="63" y="839"/>
                    </a:lnTo>
                    <a:lnTo>
                      <a:pt x="77" y="845"/>
                    </a:lnTo>
                    <a:lnTo>
                      <a:pt x="91" y="849"/>
                    </a:lnTo>
                    <a:lnTo>
                      <a:pt x="107" y="851"/>
                    </a:lnTo>
                    <a:lnTo>
                      <a:pt x="141" y="853"/>
                    </a:lnTo>
                    <a:lnTo>
                      <a:pt x="141" y="853"/>
                    </a:lnTo>
                    <a:lnTo>
                      <a:pt x="179" y="851"/>
                    </a:lnTo>
                    <a:lnTo>
                      <a:pt x="218" y="847"/>
                    </a:lnTo>
                    <a:lnTo>
                      <a:pt x="230" y="847"/>
                    </a:lnTo>
                    <a:lnTo>
                      <a:pt x="232" y="845"/>
                    </a:lnTo>
                    <a:lnTo>
                      <a:pt x="232" y="845"/>
                    </a:lnTo>
                    <a:lnTo>
                      <a:pt x="258" y="843"/>
                    </a:lnTo>
                    <a:lnTo>
                      <a:pt x="280" y="843"/>
                    </a:lnTo>
                    <a:lnTo>
                      <a:pt x="280" y="843"/>
                    </a:lnTo>
                    <a:lnTo>
                      <a:pt x="300" y="843"/>
                    </a:lnTo>
                    <a:lnTo>
                      <a:pt x="318" y="849"/>
                    </a:lnTo>
                    <a:lnTo>
                      <a:pt x="332" y="857"/>
                    </a:lnTo>
                    <a:lnTo>
                      <a:pt x="344" y="867"/>
                    </a:lnTo>
                    <a:lnTo>
                      <a:pt x="352" y="880"/>
                    </a:lnTo>
                    <a:lnTo>
                      <a:pt x="362" y="896"/>
                    </a:lnTo>
                    <a:lnTo>
                      <a:pt x="378" y="932"/>
                    </a:lnTo>
                    <a:lnTo>
                      <a:pt x="378" y="934"/>
                    </a:lnTo>
                    <a:lnTo>
                      <a:pt x="378" y="934"/>
                    </a:lnTo>
                    <a:lnTo>
                      <a:pt x="385" y="948"/>
                    </a:lnTo>
                    <a:lnTo>
                      <a:pt x="385" y="948"/>
                    </a:lnTo>
                    <a:lnTo>
                      <a:pt x="405" y="960"/>
                    </a:lnTo>
                    <a:lnTo>
                      <a:pt x="421" y="972"/>
                    </a:lnTo>
                    <a:lnTo>
                      <a:pt x="435" y="988"/>
                    </a:lnTo>
                    <a:lnTo>
                      <a:pt x="445" y="1004"/>
                    </a:lnTo>
                    <a:lnTo>
                      <a:pt x="453" y="1024"/>
                    </a:lnTo>
                    <a:lnTo>
                      <a:pt x="459" y="1044"/>
                    </a:lnTo>
                    <a:lnTo>
                      <a:pt x="461" y="1067"/>
                    </a:lnTo>
                    <a:lnTo>
                      <a:pt x="461" y="1091"/>
                    </a:lnTo>
                    <a:lnTo>
                      <a:pt x="461" y="1091"/>
                    </a:lnTo>
                    <a:lnTo>
                      <a:pt x="461" y="1103"/>
                    </a:lnTo>
                    <a:lnTo>
                      <a:pt x="463" y="1107"/>
                    </a:lnTo>
                    <a:lnTo>
                      <a:pt x="463" y="1107"/>
                    </a:lnTo>
                    <a:lnTo>
                      <a:pt x="469" y="1109"/>
                    </a:lnTo>
                    <a:lnTo>
                      <a:pt x="481" y="1111"/>
                    </a:lnTo>
                    <a:lnTo>
                      <a:pt x="481" y="1111"/>
                    </a:lnTo>
                    <a:lnTo>
                      <a:pt x="483" y="1111"/>
                    </a:lnTo>
                    <a:lnTo>
                      <a:pt x="483" y="1111"/>
                    </a:lnTo>
                    <a:lnTo>
                      <a:pt x="509" y="1111"/>
                    </a:lnTo>
                    <a:lnTo>
                      <a:pt x="509" y="1111"/>
                    </a:lnTo>
                    <a:lnTo>
                      <a:pt x="525" y="1111"/>
                    </a:lnTo>
                    <a:lnTo>
                      <a:pt x="525" y="1111"/>
                    </a:lnTo>
                    <a:lnTo>
                      <a:pt x="558" y="1113"/>
                    </a:lnTo>
                    <a:lnTo>
                      <a:pt x="586" y="1115"/>
                    </a:lnTo>
                    <a:lnTo>
                      <a:pt x="598" y="1117"/>
                    </a:lnTo>
                    <a:lnTo>
                      <a:pt x="608" y="1121"/>
                    </a:lnTo>
                    <a:lnTo>
                      <a:pt x="620" y="1125"/>
                    </a:lnTo>
                    <a:lnTo>
                      <a:pt x="628" y="1131"/>
                    </a:lnTo>
                    <a:lnTo>
                      <a:pt x="628" y="1131"/>
                    </a:lnTo>
                    <a:lnTo>
                      <a:pt x="630" y="1133"/>
                    </a:lnTo>
                    <a:lnTo>
                      <a:pt x="630" y="1133"/>
                    </a:lnTo>
                    <a:lnTo>
                      <a:pt x="636" y="1133"/>
                    </a:lnTo>
                    <a:lnTo>
                      <a:pt x="636" y="1133"/>
                    </a:lnTo>
                    <a:lnTo>
                      <a:pt x="638" y="1139"/>
                    </a:lnTo>
                    <a:lnTo>
                      <a:pt x="638" y="1139"/>
                    </a:lnTo>
                    <a:lnTo>
                      <a:pt x="650" y="1153"/>
                    </a:lnTo>
                    <a:lnTo>
                      <a:pt x="660" y="1173"/>
                    </a:lnTo>
                    <a:lnTo>
                      <a:pt x="670" y="1195"/>
                    </a:lnTo>
                    <a:lnTo>
                      <a:pt x="680" y="1222"/>
                    </a:lnTo>
                    <a:lnTo>
                      <a:pt x="680" y="1222"/>
                    </a:lnTo>
                    <a:lnTo>
                      <a:pt x="684" y="1238"/>
                    </a:lnTo>
                    <a:lnTo>
                      <a:pt x="686" y="1252"/>
                    </a:lnTo>
                    <a:lnTo>
                      <a:pt x="688" y="1264"/>
                    </a:lnTo>
                    <a:lnTo>
                      <a:pt x="686" y="1276"/>
                    </a:lnTo>
                    <a:lnTo>
                      <a:pt x="684" y="1286"/>
                    </a:lnTo>
                    <a:lnTo>
                      <a:pt x="682" y="1296"/>
                    </a:lnTo>
                    <a:lnTo>
                      <a:pt x="674" y="1310"/>
                    </a:lnTo>
                    <a:lnTo>
                      <a:pt x="674" y="1310"/>
                    </a:lnTo>
                    <a:lnTo>
                      <a:pt x="664" y="1324"/>
                    </a:lnTo>
                    <a:lnTo>
                      <a:pt x="656" y="1330"/>
                    </a:lnTo>
                    <a:lnTo>
                      <a:pt x="646" y="1338"/>
                    </a:lnTo>
                    <a:lnTo>
                      <a:pt x="636" y="1342"/>
                    </a:lnTo>
                    <a:lnTo>
                      <a:pt x="622" y="1348"/>
                    </a:lnTo>
                    <a:lnTo>
                      <a:pt x="608" y="1352"/>
                    </a:lnTo>
                    <a:lnTo>
                      <a:pt x="590" y="1354"/>
                    </a:lnTo>
                    <a:lnTo>
                      <a:pt x="590" y="1354"/>
                    </a:lnTo>
                    <a:lnTo>
                      <a:pt x="566" y="1358"/>
                    </a:lnTo>
                    <a:lnTo>
                      <a:pt x="566" y="1358"/>
                    </a:lnTo>
                    <a:lnTo>
                      <a:pt x="574" y="1374"/>
                    </a:lnTo>
                    <a:lnTo>
                      <a:pt x="574" y="1374"/>
                    </a:lnTo>
                    <a:lnTo>
                      <a:pt x="580" y="1387"/>
                    </a:lnTo>
                    <a:lnTo>
                      <a:pt x="580" y="1387"/>
                    </a:lnTo>
                    <a:lnTo>
                      <a:pt x="594" y="1417"/>
                    </a:lnTo>
                    <a:lnTo>
                      <a:pt x="608" y="1447"/>
                    </a:lnTo>
                    <a:lnTo>
                      <a:pt x="608" y="1447"/>
                    </a:lnTo>
                    <a:lnTo>
                      <a:pt x="618" y="1471"/>
                    </a:lnTo>
                    <a:lnTo>
                      <a:pt x="618" y="1471"/>
                    </a:lnTo>
                    <a:lnTo>
                      <a:pt x="622" y="1481"/>
                    </a:lnTo>
                    <a:lnTo>
                      <a:pt x="622" y="1493"/>
                    </a:lnTo>
                    <a:lnTo>
                      <a:pt x="620" y="1503"/>
                    </a:lnTo>
                    <a:lnTo>
                      <a:pt x="614" y="1513"/>
                    </a:lnTo>
                    <a:lnTo>
                      <a:pt x="614" y="1513"/>
                    </a:lnTo>
                    <a:lnTo>
                      <a:pt x="594" y="1537"/>
                    </a:lnTo>
                    <a:lnTo>
                      <a:pt x="594" y="1537"/>
                    </a:lnTo>
                    <a:lnTo>
                      <a:pt x="572" y="1566"/>
                    </a:lnTo>
                    <a:lnTo>
                      <a:pt x="572" y="1566"/>
                    </a:lnTo>
                    <a:lnTo>
                      <a:pt x="588" y="1572"/>
                    </a:lnTo>
                    <a:lnTo>
                      <a:pt x="602" y="1582"/>
                    </a:lnTo>
                    <a:lnTo>
                      <a:pt x="614" y="1590"/>
                    </a:lnTo>
                    <a:lnTo>
                      <a:pt x="620" y="1598"/>
                    </a:lnTo>
                    <a:lnTo>
                      <a:pt x="620" y="1598"/>
                    </a:lnTo>
                    <a:lnTo>
                      <a:pt x="660" y="1636"/>
                    </a:lnTo>
                    <a:lnTo>
                      <a:pt x="678" y="1654"/>
                    </a:lnTo>
                    <a:lnTo>
                      <a:pt x="696" y="1666"/>
                    </a:lnTo>
                    <a:lnTo>
                      <a:pt x="714" y="1678"/>
                    </a:lnTo>
                    <a:lnTo>
                      <a:pt x="733" y="1686"/>
                    </a:lnTo>
                    <a:lnTo>
                      <a:pt x="753" y="1692"/>
                    </a:lnTo>
                    <a:lnTo>
                      <a:pt x="773" y="1692"/>
                    </a:lnTo>
                    <a:lnTo>
                      <a:pt x="773" y="1692"/>
                    </a:lnTo>
                    <a:lnTo>
                      <a:pt x="797" y="1692"/>
                    </a:lnTo>
                    <a:lnTo>
                      <a:pt x="797" y="1692"/>
                    </a:lnTo>
                    <a:lnTo>
                      <a:pt x="809" y="1690"/>
                    </a:lnTo>
                    <a:lnTo>
                      <a:pt x="809" y="1690"/>
                    </a:lnTo>
                    <a:lnTo>
                      <a:pt x="825" y="1692"/>
                    </a:lnTo>
                    <a:lnTo>
                      <a:pt x="839" y="1696"/>
                    </a:lnTo>
                    <a:lnTo>
                      <a:pt x="839" y="1696"/>
                    </a:lnTo>
                    <a:lnTo>
                      <a:pt x="855" y="1698"/>
                    </a:lnTo>
                    <a:lnTo>
                      <a:pt x="869" y="1704"/>
                    </a:lnTo>
                    <a:lnTo>
                      <a:pt x="869" y="1704"/>
                    </a:lnTo>
                    <a:lnTo>
                      <a:pt x="914" y="1733"/>
                    </a:lnTo>
                    <a:lnTo>
                      <a:pt x="914" y="1733"/>
                    </a:lnTo>
                    <a:lnTo>
                      <a:pt x="932" y="1741"/>
                    </a:lnTo>
                    <a:lnTo>
                      <a:pt x="932" y="1741"/>
                    </a:lnTo>
                    <a:lnTo>
                      <a:pt x="976" y="1765"/>
                    </a:lnTo>
                    <a:lnTo>
                      <a:pt x="1000" y="1775"/>
                    </a:lnTo>
                    <a:lnTo>
                      <a:pt x="1022" y="1785"/>
                    </a:lnTo>
                    <a:lnTo>
                      <a:pt x="1022" y="1785"/>
                    </a:lnTo>
                    <a:lnTo>
                      <a:pt x="1034" y="1781"/>
                    </a:lnTo>
                    <a:lnTo>
                      <a:pt x="1057" y="1771"/>
                    </a:lnTo>
                    <a:lnTo>
                      <a:pt x="1057" y="1771"/>
                    </a:lnTo>
                    <a:lnTo>
                      <a:pt x="1077" y="1761"/>
                    </a:lnTo>
                    <a:lnTo>
                      <a:pt x="1093" y="1755"/>
                    </a:lnTo>
                    <a:lnTo>
                      <a:pt x="1109" y="1753"/>
                    </a:lnTo>
                    <a:lnTo>
                      <a:pt x="1125" y="1751"/>
                    </a:lnTo>
                    <a:lnTo>
                      <a:pt x="1125" y="1751"/>
                    </a:lnTo>
                    <a:lnTo>
                      <a:pt x="1141" y="1753"/>
                    </a:lnTo>
                    <a:lnTo>
                      <a:pt x="1157" y="1757"/>
                    </a:lnTo>
                    <a:lnTo>
                      <a:pt x="1157" y="1757"/>
                    </a:lnTo>
                    <a:lnTo>
                      <a:pt x="1161" y="1753"/>
                    </a:lnTo>
                    <a:lnTo>
                      <a:pt x="1161" y="1753"/>
                    </a:lnTo>
                    <a:lnTo>
                      <a:pt x="1163" y="1717"/>
                    </a:lnTo>
                    <a:lnTo>
                      <a:pt x="1167" y="1684"/>
                    </a:lnTo>
                    <a:lnTo>
                      <a:pt x="1173" y="1648"/>
                    </a:lnTo>
                    <a:lnTo>
                      <a:pt x="1183" y="1614"/>
                    </a:lnTo>
                    <a:lnTo>
                      <a:pt x="1183" y="1614"/>
                    </a:lnTo>
                    <a:lnTo>
                      <a:pt x="1183" y="1592"/>
                    </a:lnTo>
                    <a:lnTo>
                      <a:pt x="1183" y="1592"/>
                    </a:lnTo>
                    <a:lnTo>
                      <a:pt x="1177" y="1562"/>
                    </a:lnTo>
                    <a:lnTo>
                      <a:pt x="1177" y="1562"/>
                    </a:lnTo>
                    <a:lnTo>
                      <a:pt x="1167" y="1515"/>
                    </a:lnTo>
                    <a:lnTo>
                      <a:pt x="1163" y="1493"/>
                    </a:lnTo>
                    <a:lnTo>
                      <a:pt x="1155" y="1471"/>
                    </a:lnTo>
                    <a:lnTo>
                      <a:pt x="1147" y="1453"/>
                    </a:lnTo>
                    <a:lnTo>
                      <a:pt x="1135" y="1435"/>
                    </a:lnTo>
                    <a:lnTo>
                      <a:pt x="1123" y="1419"/>
                    </a:lnTo>
                    <a:lnTo>
                      <a:pt x="1105" y="1405"/>
                    </a:lnTo>
                    <a:lnTo>
                      <a:pt x="1105" y="1405"/>
                    </a:lnTo>
                    <a:lnTo>
                      <a:pt x="1101" y="1401"/>
                    </a:lnTo>
                    <a:lnTo>
                      <a:pt x="1095" y="1395"/>
                    </a:lnTo>
                    <a:lnTo>
                      <a:pt x="1091" y="1389"/>
                    </a:lnTo>
                    <a:lnTo>
                      <a:pt x="1089" y="1381"/>
                    </a:lnTo>
                    <a:lnTo>
                      <a:pt x="1089" y="1376"/>
                    </a:lnTo>
                    <a:lnTo>
                      <a:pt x="1089" y="1368"/>
                    </a:lnTo>
                    <a:lnTo>
                      <a:pt x="1089" y="1362"/>
                    </a:lnTo>
                    <a:lnTo>
                      <a:pt x="1093" y="1354"/>
                    </a:lnTo>
                    <a:lnTo>
                      <a:pt x="1093" y="1354"/>
                    </a:lnTo>
                    <a:lnTo>
                      <a:pt x="1095" y="1348"/>
                    </a:lnTo>
                    <a:lnTo>
                      <a:pt x="1095" y="1348"/>
                    </a:lnTo>
                    <a:lnTo>
                      <a:pt x="1099" y="1340"/>
                    </a:lnTo>
                    <a:lnTo>
                      <a:pt x="1105" y="1332"/>
                    </a:lnTo>
                    <a:lnTo>
                      <a:pt x="1115" y="1322"/>
                    </a:lnTo>
                    <a:lnTo>
                      <a:pt x="1121" y="1320"/>
                    </a:lnTo>
                    <a:lnTo>
                      <a:pt x="1129" y="1318"/>
                    </a:lnTo>
                    <a:lnTo>
                      <a:pt x="1129" y="1318"/>
                    </a:lnTo>
                    <a:lnTo>
                      <a:pt x="1145" y="1314"/>
                    </a:lnTo>
                    <a:lnTo>
                      <a:pt x="1157" y="1310"/>
                    </a:lnTo>
                    <a:lnTo>
                      <a:pt x="1167" y="1302"/>
                    </a:lnTo>
                    <a:lnTo>
                      <a:pt x="1177" y="1294"/>
                    </a:lnTo>
                    <a:lnTo>
                      <a:pt x="1183" y="1282"/>
                    </a:lnTo>
                    <a:lnTo>
                      <a:pt x="1187" y="1268"/>
                    </a:lnTo>
                    <a:lnTo>
                      <a:pt x="1189" y="1248"/>
                    </a:lnTo>
                    <a:lnTo>
                      <a:pt x="1189" y="1226"/>
                    </a:lnTo>
                    <a:lnTo>
                      <a:pt x="1189" y="1226"/>
                    </a:lnTo>
                    <a:lnTo>
                      <a:pt x="1189" y="1214"/>
                    </a:lnTo>
                    <a:lnTo>
                      <a:pt x="1189" y="1205"/>
                    </a:lnTo>
                    <a:lnTo>
                      <a:pt x="1193" y="1187"/>
                    </a:lnTo>
                    <a:lnTo>
                      <a:pt x="1193" y="1187"/>
                    </a:lnTo>
                    <a:lnTo>
                      <a:pt x="1197" y="1179"/>
                    </a:lnTo>
                    <a:lnTo>
                      <a:pt x="1197" y="1179"/>
                    </a:lnTo>
                    <a:lnTo>
                      <a:pt x="1209" y="1109"/>
                    </a:lnTo>
                    <a:lnTo>
                      <a:pt x="1209" y="1103"/>
                    </a:lnTo>
                    <a:lnTo>
                      <a:pt x="1209" y="1103"/>
                    </a:lnTo>
                    <a:lnTo>
                      <a:pt x="1203" y="1095"/>
                    </a:lnTo>
                    <a:lnTo>
                      <a:pt x="1201" y="1085"/>
                    </a:lnTo>
                    <a:lnTo>
                      <a:pt x="1199" y="1075"/>
                    </a:lnTo>
                    <a:lnTo>
                      <a:pt x="1201" y="1063"/>
                    </a:lnTo>
                    <a:lnTo>
                      <a:pt x="1201" y="1063"/>
                    </a:lnTo>
                    <a:lnTo>
                      <a:pt x="1205" y="1053"/>
                    </a:lnTo>
                    <a:lnTo>
                      <a:pt x="1213" y="1045"/>
                    </a:lnTo>
                    <a:lnTo>
                      <a:pt x="1220" y="1040"/>
                    </a:lnTo>
                    <a:lnTo>
                      <a:pt x="1232" y="1036"/>
                    </a:lnTo>
                    <a:lnTo>
                      <a:pt x="1280" y="1028"/>
                    </a:lnTo>
                    <a:lnTo>
                      <a:pt x="1280" y="1028"/>
                    </a:lnTo>
                    <a:lnTo>
                      <a:pt x="1387" y="1006"/>
                    </a:lnTo>
                    <a:lnTo>
                      <a:pt x="1387" y="1006"/>
                    </a:lnTo>
                    <a:lnTo>
                      <a:pt x="1429" y="998"/>
                    </a:lnTo>
                    <a:lnTo>
                      <a:pt x="1429" y="998"/>
                    </a:lnTo>
                    <a:lnTo>
                      <a:pt x="1473" y="990"/>
                    </a:lnTo>
                    <a:lnTo>
                      <a:pt x="1515" y="982"/>
                    </a:lnTo>
                    <a:lnTo>
                      <a:pt x="1515" y="982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29" y="958"/>
                    </a:lnTo>
                    <a:lnTo>
                      <a:pt x="1529" y="958"/>
                    </a:lnTo>
                    <a:lnTo>
                      <a:pt x="1535" y="952"/>
                    </a:lnTo>
                    <a:lnTo>
                      <a:pt x="1543" y="946"/>
                    </a:lnTo>
                    <a:lnTo>
                      <a:pt x="1550" y="942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74" y="938"/>
                    </a:lnTo>
                    <a:lnTo>
                      <a:pt x="1574" y="938"/>
                    </a:lnTo>
                    <a:lnTo>
                      <a:pt x="1584" y="938"/>
                    </a:lnTo>
                    <a:lnTo>
                      <a:pt x="1594" y="942"/>
                    </a:lnTo>
                    <a:lnTo>
                      <a:pt x="1594" y="942"/>
                    </a:lnTo>
                    <a:lnTo>
                      <a:pt x="1620" y="950"/>
                    </a:lnTo>
                    <a:lnTo>
                      <a:pt x="1632" y="954"/>
                    </a:lnTo>
                    <a:lnTo>
                      <a:pt x="1642" y="954"/>
                    </a:lnTo>
                    <a:lnTo>
                      <a:pt x="1642" y="954"/>
                    </a:lnTo>
                    <a:lnTo>
                      <a:pt x="1648" y="954"/>
                    </a:lnTo>
                    <a:lnTo>
                      <a:pt x="1656" y="948"/>
                    </a:lnTo>
                    <a:lnTo>
                      <a:pt x="1668" y="934"/>
                    </a:lnTo>
                    <a:lnTo>
                      <a:pt x="1684" y="910"/>
                    </a:lnTo>
                    <a:lnTo>
                      <a:pt x="1684" y="910"/>
                    </a:lnTo>
                    <a:lnTo>
                      <a:pt x="1698" y="888"/>
                    </a:lnTo>
                    <a:lnTo>
                      <a:pt x="1713" y="867"/>
                    </a:lnTo>
                    <a:lnTo>
                      <a:pt x="1731" y="849"/>
                    </a:lnTo>
                    <a:lnTo>
                      <a:pt x="1741" y="841"/>
                    </a:lnTo>
                    <a:lnTo>
                      <a:pt x="1751" y="833"/>
                    </a:lnTo>
                    <a:lnTo>
                      <a:pt x="1751" y="833"/>
                    </a:lnTo>
                    <a:lnTo>
                      <a:pt x="1735" y="829"/>
                    </a:lnTo>
                    <a:lnTo>
                      <a:pt x="1721" y="825"/>
                    </a:lnTo>
                    <a:lnTo>
                      <a:pt x="1721" y="825"/>
                    </a:lnTo>
                    <a:lnTo>
                      <a:pt x="1708" y="819"/>
                    </a:lnTo>
                    <a:lnTo>
                      <a:pt x="1698" y="817"/>
                    </a:lnTo>
                    <a:lnTo>
                      <a:pt x="1698" y="8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7" name="Freeform 13">
                <a:extLst>
                  <a:ext uri="{FF2B5EF4-FFF2-40B4-BE49-F238E27FC236}">
                    <a16:creationId xmlns:a16="http://schemas.microsoft.com/office/drawing/2014/main" id="{414478F1-C92C-431D-8D1A-18F339E5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242" y="3287409"/>
                <a:ext cx="1119089" cy="1021133"/>
              </a:xfrm>
              <a:custGeom>
                <a:avLst/>
                <a:gdLst>
                  <a:gd name="T0" fmla="*/ 813 w 1211"/>
                  <a:gd name="T1" fmla="*/ 1000 h 1105"/>
                  <a:gd name="T2" fmla="*/ 843 w 1211"/>
                  <a:gd name="T3" fmla="*/ 972 h 1105"/>
                  <a:gd name="T4" fmla="*/ 887 w 1211"/>
                  <a:gd name="T5" fmla="*/ 964 h 1105"/>
                  <a:gd name="T6" fmla="*/ 867 w 1211"/>
                  <a:gd name="T7" fmla="*/ 912 h 1105"/>
                  <a:gd name="T8" fmla="*/ 877 w 1211"/>
                  <a:gd name="T9" fmla="*/ 874 h 1105"/>
                  <a:gd name="T10" fmla="*/ 923 w 1211"/>
                  <a:gd name="T11" fmla="*/ 849 h 1105"/>
                  <a:gd name="T12" fmla="*/ 964 w 1211"/>
                  <a:gd name="T13" fmla="*/ 845 h 1105"/>
                  <a:gd name="T14" fmla="*/ 990 w 1211"/>
                  <a:gd name="T15" fmla="*/ 843 h 1105"/>
                  <a:gd name="T16" fmla="*/ 1040 w 1211"/>
                  <a:gd name="T17" fmla="*/ 789 h 1105"/>
                  <a:gd name="T18" fmla="*/ 1078 w 1211"/>
                  <a:gd name="T19" fmla="*/ 739 h 1105"/>
                  <a:gd name="T20" fmla="*/ 1147 w 1211"/>
                  <a:gd name="T21" fmla="*/ 650 h 1105"/>
                  <a:gd name="T22" fmla="*/ 1088 w 1211"/>
                  <a:gd name="T23" fmla="*/ 513 h 1105"/>
                  <a:gd name="T24" fmla="*/ 1098 w 1211"/>
                  <a:gd name="T25" fmla="*/ 487 h 1105"/>
                  <a:gd name="T26" fmla="*/ 1169 w 1211"/>
                  <a:gd name="T27" fmla="*/ 471 h 1105"/>
                  <a:gd name="T28" fmla="*/ 1211 w 1211"/>
                  <a:gd name="T29" fmla="*/ 427 h 1105"/>
                  <a:gd name="T30" fmla="*/ 1187 w 1211"/>
                  <a:gd name="T31" fmla="*/ 350 h 1105"/>
                  <a:gd name="T32" fmla="*/ 1117 w 1211"/>
                  <a:gd name="T33" fmla="*/ 314 h 1105"/>
                  <a:gd name="T34" fmla="*/ 1046 w 1211"/>
                  <a:gd name="T35" fmla="*/ 312 h 1105"/>
                  <a:gd name="T36" fmla="*/ 1018 w 1211"/>
                  <a:gd name="T37" fmla="*/ 308 h 1105"/>
                  <a:gd name="T38" fmla="*/ 986 w 1211"/>
                  <a:gd name="T39" fmla="*/ 264 h 1105"/>
                  <a:gd name="T40" fmla="*/ 982 w 1211"/>
                  <a:gd name="T41" fmla="*/ 201 h 1105"/>
                  <a:gd name="T42" fmla="*/ 931 w 1211"/>
                  <a:gd name="T43" fmla="*/ 145 h 1105"/>
                  <a:gd name="T44" fmla="*/ 905 w 1211"/>
                  <a:gd name="T45" fmla="*/ 111 h 1105"/>
                  <a:gd name="T46" fmla="*/ 865 w 1211"/>
                  <a:gd name="T47" fmla="*/ 47 h 1105"/>
                  <a:gd name="T48" fmla="*/ 801 w 1211"/>
                  <a:gd name="T49" fmla="*/ 47 h 1105"/>
                  <a:gd name="T50" fmla="*/ 706 w 1211"/>
                  <a:gd name="T51" fmla="*/ 55 h 1105"/>
                  <a:gd name="T52" fmla="*/ 601 w 1211"/>
                  <a:gd name="T53" fmla="*/ 32 h 1105"/>
                  <a:gd name="T54" fmla="*/ 553 w 1211"/>
                  <a:gd name="T55" fmla="*/ 4 h 1105"/>
                  <a:gd name="T56" fmla="*/ 499 w 1211"/>
                  <a:gd name="T57" fmla="*/ 24 h 1105"/>
                  <a:gd name="T58" fmla="*/ 459 w 1211"/>
                  <a:gd name="T59" fmla="*/ 55 h 1105"/>
                  <a:gd name="T60" fmla="*/ 376 w 1211"/>
                  <a:gd name="T61" fmla="*/ 201 h 1105"/>
                  <a:gd name="T62" fmla="*/ 358 w 1211"/>
                  <a:gd name="T63" fmla="*/ 206 h 1105"/>
                  <a:gd name="T64" fmla="*/ 304 w 1211"/>
                  <a:gd name="T65" fmla="*/ 248 h 1105"/>
                  <a:gd name="T66" fmla="*/ 312 w 1211"/>
                  <a:gd name="T67" fmla="*/ 312 h 1105"/>
                  <a:gd name="T68" fmla="*/ 300 w 1211"/>
                  <a:gd name="T69" fmla="*/ 364 h 1105"/>
                  <a:gd name="T70" fmla="*/ 247 w 1211"/>
                  <a:gd name="T71" fmla="*/ 391 h 1105"/>
                  <a:gd name="T72" fmla="*/ 177 w 1211"/>
                  <a:gd name="T73" fmla="*/ 403 h 1105"/>
                  <a:gd name="T74" fmla="*/ 139 w 1211"/>
                  <a:gd name="T75" fmla="*/ 455 h 1105"/>
                  <a:gd name="T76" fmla="*/ 129 w 1211"/>
                  <a:gd name="T77" fmla="*/ 652 h 1105"/>
                  <a:gd name="T78" fmla="*/ 100 w 1211"/>
                  <a:gd name="T79" fmla="*/ 696 h 1105"/>
                  <a:gd name="T80" fmla="*/ 70 w 1211"/>
                  <a:gd name="T81" fmla="*/ 700 h 1105"/>
                  <a:gd name="T82" fmla="*/ 18 w 1211"/>
                  <a:gd name="T83" fmla="*/ 717 h 1105"/>
                  <a:gd name="T84" fmla="*/ 0 w 1211"/>
                  <a:gd name="T85" fmla="*/ 757 h 1105"/>
                  <a:gd name="T86" fmla="*/ 38 w 1211"/>
                  <a:gd name="T87" fmla="*/ 835 h 1105"/>
                  <a:gd name="T88" fmla="*/ 137 w 1211"/>
                  <a:gd name="T89" fmla="*/ 863 h 1105"/>
                  <a:gd name="T90" fmla="*/ 211 w 1211"/>
                  <a:gd name="T91" fmla="*/ 888 h 1105"/>
                  <a:gd name="T92" fmla="*/ 265 w 1211"/>
                  <a:gd name="T93" fmla="*/ 922 h 1105"/>
                  <a:gd name="T94" fmla="*/ 314 w 1211"/>
                  <a:gd name="T95" fmla="*/ 910 h 1105"/>
                  <a:gd name="T96" fmla="*/ 390 w 1211"/>
                  <a:gd name="T97" fmla="*/ 916 h 1105"/>
                  <a:gd name="T98" fmla="*/ 461 w 1211"/>
                  <a:gd name="T99" fmla="*/ 952 h 1105"/>
                  <a:gd name="T100" fmla="*/ 537 w 1211"/>
                  <a:gd name="T101" fmla="*/ 960 h 1105"/>
                  <a:gd name="T102" fmla="*/ 618 w 1211"/>
                  <a:gd name="T103" fmla="*/ 988 h 1105"/>
                  <a:gd name="T104" fmla="*/ 662 w 1211"/>
                  <a:gd name="T105" fmla="*/ 1049 h 1105"/>
                  <a:gd name="T106" fmla="*/ 724 w 1211"/>
                  <a:gd name="T107" fmla="*/ 1073 h 1105"/>
                  <a:gd name="T108" fmla="*/ 758 w 1211"/>
                  <a:gd name="T109" fmla="*/ 1105 h 1105"/>
                  <a:gd name="T110" fmla="*/ 795 w 1211"/>
                  <a:gd name="T111" fmla="*/ 1037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1" h="1105">
                    <a:moveTo>
                      <a:pt x="795" y="1037"/>
                    </a:moveTo>
                    <a:lnTo>
                      <a:pt x="795" y="1037"/>
                    </a:lnTo>
                    <a:lnTo>
                      <a:pt x="809" y="1008"/>
                    </a:lnTo>
                    <a:lnTo>
                      <a:pt x="809" y="1008"/>
                    </a:lnTo>
                    <a:lnTo>
                      <a:pt x="813" y="1000"/>
                    </a:lnTo>
                    <a:lnTo>
                      <a:pt x="819" y="994"/>
                    </a:lnTo>
                    <a:lnTo>
                      <a:pt x="827" y="988"/>
                    </a:lnTo>
                    <a:lnTo>
                      <a:pt x="835" y="984"/>
                    </a:lnTo>
                    <a:lnTo>
                      <a:pt x="835" y="984"/>
                    </a:lnTo>
                    <a:lnTo>
                      <a:pt x="843" y="972"/>
                    </a:lnTo>
                    <a:lnTo>
                      <a:pt x="843" y="972"/>
                    </a:lnTo>
                    <a:lnTo>
                      <a:pt x="857" y="984"/>
                    </a:lnTo>
                    <a:lnTo>
                      <a:pt x="891" y="984"/>
                    </a:lnTo>
                    <a:lnTo>
                      <a:pt x="891" y="984"/>
                    </a:lnTo>
                    <a:lnTo>
                      <a:pt x="887" y="964"/>
                    </a:lnTo>
                    <a:lnTo>
                      <a:pt x="879" y="948"/>
                    </a:lnTo>
                    <a:lnTo>
                      <a:pt x="879" y="948"/>
                    </a:lnTo>
                    <a:lnTo>
                      <a:pt x="875" y="936"/>
                    </a:lnTo>
                    <a:lnTo>
                      <a:pt x="869" y="922"/>
                    </a:lnTo>
                    <a:lnTo>
                      <a:pt x="867" y="912"/>
                    </a:lnTo>
                    <a:lnTo>
                      <a:pt x="867" y="902"/>
                    </a:lnTo>
                    <a:lnTo>
                      <a:pt x="869" y="894"/>
                    </a:lnTo>
                    <a:lnTo>
                      <a:pt x="873" y="882"/>
                    </a:lnTo>
                    <a:lnTo>
                      <a:pt x="873" y="882"/>
                    </a:lnTo>
                    <a:lnTo>
                      <a:pt x="877" y="874"/>
                    </a:lnTo>
                    <a:lnTo>
                      <a:pt x="885" y="867"/>
                    </a:lnTo>
                    <a:lnTo>
                      <a:pt x="891" y="861"/>
                    </a:lnTo>
                    <a:lnTo>
                      <a:pt x="899" y="857"/>
                    </a:lnTo>
                    <a:lnTo>
                      <a:pt x="913" y="851"/>
                    </a:lnTo>
                    <a:lnTo>
                      <a:pt x="923" y="849"/>
                    </a:lnTo>
                    <a:lnTo>
                      <a:pt x="923" y="849"/>
                    </a:lnTo>
                    <a:lnTo>
                      <a:pt x="937" y="847"/>
                    </a:lnTo>
                    <a:lnTo>
                      <a:pt x="954" y="845"/>
                    </a:lnTo>
                    <a:lnTo>
                      <a:pt x="954" y="845"/>
                    </a:lnTo>
                    <a:lnTo>
                      <a:pt x="964" y="845"/>
                    </a:lnTo>
                    <a:lnTo>
                      <a:pt x="964" y="845"/>
                    </a:lnTo>
                    <a:lnTo>
                      <a:pt x="972" y="845"/>
                    </a:lnTo>
                    <a:lnTo>
                      <a:pt x="972" y="845"/>
                    </a:lnTo>
                    <a:lnTo>
                      <a:pt x="982" y="845"/>
                    </a:lnTo>
                    <a:lnTo>
                      <a:pt x="990" y="843"/>
                    </a:lnTo>
                    <a:lnTo>
                      <a:pt x="998" y="839"/>
                    </a:lnTo>
                    <a:lnTo>
                      <a:pt x="1006" y="833"/>
                    </a:lnTo>
                    <a:lnTo>
                      <a:pt x="1022" y="815"/>
                    </a:lnTo>
                    <a:lnTo>
                      <a:pt x="1040" y="789"/>
                    </a:lnTo>
                    <a:lnTo>
                      <a:pt x="1040" y="789"/>
                    </a:lnTo>
                    <a:lnTo>
                      <a:pt x="1050" y="771"/>
                    </a:lnTo>
                    <a:lnTo>
                      <a:pt x="1050" y="771"/>
                    </a:lnTo>
                    <a:lnTo>
                      <a:pt x="1062" y="755"/>
                    </a:lnTo>
                    <a:lnTo>
                      <a:pt x="1078" y="739"/>
                    </a:lnTo>
                    <a:lnTo>
                      <a:pt x="1078" y="739"/>
                    </a:lnTo>
                    <a:lnTo>
                      <a:pt x="1100" y="709"/>
                    </a:lnTo>
                    <a:lnTo>
                      <a:pt x="1100" y="709"/>
                    </a:lnTo>
                    <a:lnTo>
                      <a:pt x="1119" y="682"/>
                    </a:lnTo>
                    <a:lnTo>
                      <a:pt x="1147" y="650"/>
                    </a:lnTo>
                    <a:lnTo>
                      <a:pt x="1147" y="650"/>
                    </a:lnTo>
                    <a:lnTo>
                      <a:pt x="1127" y="608"/>
                    </a:lnTo>
                    <a:lnTo>
                      <a:pt x="1108" y="564"/>
                    </a:lnTo>
                    <a:lnTo>
                      <a:pt x="1108" y="564"/>
                    </a:lnTo>
                    <a:lnTo>
                      <a:pt x="1092" y="529"/>
                    </a:lnTo>
                    <a:lnTo>
                      <a:pt x="1088" y="513"/>
                    </a:lnTo>
                    <a:lnTo>
                      <a:pt x="1088" y="505"/>
                    </a:lnTo>
                    <a:lnTo>
                      <a:pt x="1090" y="497"/>
                    </a:lnTo>
                    <a:lnTo>
                      <a:pt x="1090" y="497"/>
                    </a:lnTo>
                    <a:lnTo>
                      <a:pt x="1094" y="493"/>
                    </a:lnTo>
                    <a:lnTo>
                      <a:pt x="1098" y="487"/>
                    </a:lnTo>
                    <a:lnTo>
                      <a:pt x="1115" y="481"/>
                    </a:lnTo>
                    <a:lnTo>
                      <a:pt x="1133" y="475"/>
                    </a:lnTo>
                    <a:lnTo>
                      <a:pt x="1151" y="473"/>
                    </a:lnTo>
                    <a:lnTo>
                      <a:pt x="1151" y="473"/>
                    </a:lnTo>
                    <a:lnTo>
                      <a:pt x="1169" y="471"/>
                    </a:lnTo>
                    <a:lnTo>
                      <a:pt x="1183" y="467"/>
                    </a:lnTo>
                    <a:lnTo>
                      <a:pt x="1195" y="459"/>
                    </a:lnTo>
                    <a:lnTo>
                      <a:pt x="1203" y="451"/>
                    </a:lnTo>
                    <a:lnTo>
                      <a:pt x="1209" y="441"/>
                    </a:lnTo>
                    <a:lnTo>
                      <a:pt x="1211" y="427"/>
                    </a:lnTo>
                    <a:lnTo>
                      <a:pt x="1211" y="413"/>
                    </a:lnTo>
                    <a:lnTo>
                      <a:pt x="1205" y="397"/>
                    </a:lnTo>
                    <a:lnTo>
                      <a:pt x="1205" y="397"/>
                    </a:lnTo>
                    <a:lnTo>
                      <a:pt x="1197" y="370"/>
                    </a:lnTo>
                    <a:lnTo>
                      <a:pt x="1187" y="350"/>
                    </a:lnTo>
                    <a:lnTo>
                      <a:pt x="1179" y="336"/>
                    </a:lnTo>
                    <a:lnTo>
                      <a:pt x="1169" y="326"/>
                    </a:lnTo>
                    <a:lnTo>
                      <a:pt x="1157" y="320"/>
                    </a:lnTo>
                    <a:lnTo>
                      <a:pt x="1141" y="316"/>
                    </a:lnTo>
                    <a:lnTo>
                      <a:pt x="1117" y="314"/>
                    </a:lnTo>
                    <a:lnTo>
                      <a:pt x="1090" y="314"/>
                    </a:lnTo>
                    <a:lnTo>
                      <a:pt x="1090" y="314"/>
                    </a:lnTo>
                    <a:lnTo>
                      <a:pt x="1048" y="312"/>
                    </a:lnTo>
                    <a:lnTo>
                      <a:pt x="1048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30" y="312"/>
                    </a:lnTo>
                    <a:lnTo>
                      <a:pt x="1018" y="308"/>
                    </a:lnTo>
                    <a:lnTo>
                      <a:pt x="1008" y="304"/>
                    </a:lnTo>
                    <a:lnTo>
                      <a:pt x="998" y="296"/>
                    </a:lnTo>
                    <a:lnTo>
                      <a:pt x="992" y="288"/>
                    </a:lnTo>
                    <a:lnTo>
                      <a:pt x="988" y="276"/>
                    </a:lnTo>
                    <a:lnTo>
                      <a:pt x="986" y="264"/>
                    </a:lnTo>
                    <a:lnTo>
                      <a:pt x="986" y="250"/>
                    </a:lnTo>
                    <a:lnTo>
                      <a:pt x="986" y="250"/>
                    </a:lnTo>
                    <a:lnTo>
                      <a:pt x="986" y="232"/>
                    </a:lnTo>
                    <a:lnTo>
                      <a:pt x="984" y="216"/>
                    </a:lnTo>
                    <a:lnTo>
                      <a:pt x="982" y="201"/>
                    </a:lnTo>
                    <a:lnTo>
                      <a:pt x="976" y="187"/>
                    </a:lnTo>
                    <a:lnTo>
                      <a:pt x="968" y="175"/>
                    </a:lnTo>
                    <a:lnTo>
                      <a:pt x="958" y="163"/>
                    </a:lnTo>
                    <a:lnTo>
                      <a:pt x="945" y="153"/>
                    </a:lnTo>
                    <a:lnTo>
                      <a:pt x="931" y="145"/>
                    </a:lnTo>
                    <a:lnTo>
                      <a:pt x="931" y="145"/>
                    </a:lnTo>
                    <a:lnTo>
                      <a:pt x="923" y="139"/>
                    </a:lnTo>
                    <a:lnTo>
                      <a:pt x="915" y="131"/>
                    </a:lnTo>
                    <a:lnTo>
                      <a:pt x="905" y="111"/>
                    </a:lnTo>
                    <a:lnTo>
                      <a:pt x="905" y="111"/>
                    </a:lnTo>
                    <a:lnTo>
                      <a:pt x="891" y="77"/>
                    </a:lnTo>
                    <a:lnTo>
                      <a:pt x="885" y="65"/>
                    </a:lnTo>
                    <a:lnTo>
                      <a:pt x="879" y="57"/>
                    </a:lnTo>
                    <a:lnTo>
                      <a:pt x="873" y="51"/>
                    </a:lnTo>
                    <a:lnTo>
                      <a:pt x="865" y="47"/>
                    </a:lnTo>
                    <a:lnTo>
                      <a:pt x="857" y="45"/>
                    </a:lnTo>
                    <a:lnTo>
                      <a:pt x="845" y="43"/>
                    </a:lnTo>
                    <a:lnTo>
                      <a:pt x="845" y="43"/>
                    </a:lnTo>
                    <a:lnTo>
                      <a:pt x="825" y="45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752" y="51"/>
                    </a:lnTo>
                    <a:lnTo>
                      <a:pt x="730" y="53"/>
                    </a:lnTo>
                    <a:lnTo>
                      <a:pt x="706" y="55"/>
                    </a:lnTo>
                    <a:lnTo>
                      <a:pt x="706" y="55"/>
                    </a:lnTo>
                    <a:lnTo>
                      <a:pt x="670" y="53"/>
                    </a:lnTo>
                    <a:lnTo>
                      <a:pt x="652" y="49"/>
                    </a:lnTo>
                    <a:lnTo>
                      <a:pt x="634" y="45"/>
                    </a:lnTo>
                    <a:lnTo>
                      <a:pt x="616" y="40"/>
                    </a:lnTo>
                    <a:lnTo>
                      <a:pt x="601" y="32"/>
                    </a:lnTo>
                    <a:lnTo>
                      <a:pt x="583" y="22"/>
                    </a:lnTo>
                    <a:lnTo>
                      <a:pt x="567" y="10"/>
                    </a:lnTo>
                    <a:lnTo>
                      <a:pt x="567" y="10"/>
                    </a:lnTo>
                    <a:lnTo>
                      <a:pt x="561" y="6"/>
                    </a:lnTo>
                    <a:lnTo>
                      <a:pt x="553" y="4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29" y="10"/>
                    </a:lnTo>
                    <a:lnTo>
                      <a:pt x="515" y="18"/>
                    </a:lnTo>
                    <a:lnTo>
                      <a:pt x="499" y="24"/>
                    </a:lnTo>
                    <a:lnTo>
                      <a:pt x="481" y="26"/>
                    </a:lnTo>
                    <a:lnTo>
                      <a:pt x="481" y="26"/>
                    </a:lnTo>
                    <a:lnTo>
                      <a:pt x="473" y="36"/>
                    </a:lnTo>
                    <a:lnTo>
                      <a:pt x="465" y="45"/>
                    </a:lnTo>
                    <a:lnTo>
                      <a:pt x="459" y="55"/>
                    </a:lnTo>
                    <a:lnTo>
                      <a:pt x="453" y="65"/>
                    </a:lnTo>
                    <a:lnTo>
                      <a:pt x="453" y="65"/>
                    </a:lnTo>
                    <a:lnTo>
                      <a:pt x="438" y="101"/>
                    </a:lnTo>
                    <a:lnTo>
                      <a:pt x="418" y="135"/>
                    </a:lnTo>
                    <a:lnTo>
                      <a:pt x="376" y="201"/>
                    </a:lnTo>
                    <a:lnTo>
                      <a:pt x="376" y="201"/>
                    </a:lnTo>
                    <a:lnTo>
                      <a:pt x="372" y="203"/>
                    </a:lnTo>
                    <a:lnTo>
                      <a:pt x="368" y="205"/>
                    </a:lnTo>
                    <a:lnTo>
                      <a:pt x="358" y="206"/>
                    </a:lnTo>
                    <a:lnTo>
                      <a:pt x="358" y="206"/>
                    </a:lnTo>
                    <a:lnTo>
                      <a:pt x="340" y="214"/>
                    </a:lnTo>
                    <a:lnTo>
                      <a:pt x="324" y="220"/>
                    </a:lnTo>
                    <a:lnTo>
                      <a:pt x="314" y="228"/>
                    </a:lnTo>
                    <a:lnTo>
                      <a:pt x="308" y="236"/>
                    </a:lnTo>
                    <a:lnTo>
                      <a:pt x="304" y="248"/>
                    </a:lnTo>
                    <a:lnTo>
                      <a:pt x="302" y="262"/>
                    </a:lnTo>
                    <a:lnTo>
                      <a:pt x="304" y="278"/>
                    </a:lnTo>
                    <a:lnTo>
                      <a:pt x="310" y="300"/>
                    </a:lnTo>
                    <a:lnTo>
                      <a:pt x="310" y="300"/>
                    </a:lnTo>
                    <a:lnTo>
                      <a:pt x="312" y="312"/>
                    </a:lnTo>
                    <a:lnTo>
                      <a:pt x="312" y="324"/>
                    </a:lnTo>
                    <a:lnTo>
                      <a:pt x="312" y="334"/>
                    </a:lnTo>
                    <a:lnTo>
                      <a:pt x="310" y="344"/>
                    </a:lnTo>
                    <a:lnTo>
                      <a:pt x="306" y="354"/>
                    </a:lnTo>
                    <a:lnTo>
                      <a:pt x="300" y="364"/>
                    </a:lnTo>
                    <a:lnTo>
                      <a:pt x="292" y="372"/>
                    </a:lnTo>
                    <a:lnTo>
                      <a:pt x="283" y="377"/>
                    </a:lnTo>
                    <a:lnTo>
                      <a:pt x="283" y="377"/>
                    </a:lnTo>
                    <a:lnTo>
                      <a:pt x="265" y="385"/>
                    </a:lnTo>
                    <a:lnTo>
                      <a:pt x="247" y="391"/>
                    </a:lnTo>
                    <a:lnTo>
                      <a:pt x="227" y="395"/>
                    </a:lnTo>
                    <a:lnTo>
                      <a:pt x="209" y="397"/>
                    </a:lnTo>
                    <a:lnTo>
                      <a:pt x="209" y="397"/>
                    </a:lnTo>
                    <a:lnTo>
                      <a:pt x="191" y="399"/>
                    </a:lnTo>
                    <a:lnTo>
                      <a:pt x="177" y="403"/>
                    </a:lnTo>
                    <a:lnTo>
                      <a:pt x="165" y="409"/>
                    </a:lnTo>
                    <a:lnTo>
                      <a:pt x="155" y="417"/>
                    </a:lnTo>
                    <a:lnTo>
                      <a:pt x="149" y="427"/>
                    </a:lnTo>
                    <a:lnTo>
                      <a:pt x="143" y="439"/>
                    </a:lnTo>
                    <a:lnTo>
                      <a:pt x="139" y="455"/>
                    </a:lnTo>
                    <a:lnTo>
                      <a:pt x="139" y="471"/>
                    </a:lnTo>
                    <a:lnTo>
                      <a:pt x="139" y="471"/>
                    </a:lnTo>
                    <a:lnTo>
                      <a:pt x="131" y="638"/>
                    </a:lnTo>
                    <a:lnTo>
                      <a:pt x="131" y="638"/>
                    </a:lnTo>
                    <a:lnTo>
                      <a:pt x="129" y="652"/>
                    </a:lnTo>
                    <a:lnTo>
                      <a:pt x="127" y="664"/>
                    </a:lnTo>
                    <a:lnTo>
                      <a:pt x="123" y="676"/>
                    </a:lnTo>
                    <a:lnTo>
                      <a:pt x="117" y="684"/>
                    </a:lnTo>
                    <a:lnTo>
                      <a:pt x="110" y="690"/>
                    </a:lnTo>
                    <a:lnTo>
                      <a:pt x="100" y="696"/>
                    </a:lnTo>
                    <a:lnTo>
                      <a:pt x="86" y="698"/>
                    </a:lnTo>
                    <a:lnTo>
                      <a:pt x="72" y="700"/>
                    </a:lnTo>
                    <a:lnTo>
                      <a:pt x="72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52" y="702"/>
                    </a:lnTo>
                    <a:lnTo>
                      <a:pt x="34" y="707"/>
                    </a:lnTo>
                    <a:lnTo>
                      <a:pt x="18" y="717"/>
                    </a:lnTo>
                    <a:lnTo>
                      <a:pt x="12" y="723"/>
                    </a:lnTo>
                    <a:lnTo>
                      <a:pt x="6" y="729"/>
                    </a:lnTo>
                    <a:lnTo>
                      <a:pt x="6" y="729"/>
                    </a:lnTo>
                    <a:lnTo>
                      <a:pt x="2" y="743"/>
                    </a:lnTo>
                    <a:lnTo>
                      <a:pt x="0" y="757"/>
                    </a:lnTo>
                    <a:lnTo>
                      <a:pt x="2" y="773"/>
                    </a:lnTo>
                    <a:lnTo>
                      <a:pt x="8" y="789"/>
                    </a:lnTo>
                    <a:lnTo>
                      <a:pt x="16" y="805"/>
                    </a:lnTo>
                    <a:lnTo>
                      <a:pt x="26" y="821"/>
                    </a:lnTo>
                    <a:lnTo>
                      <a:pt x="38" y="835"/>
                    </a:lnTo>
                    <a:lnTo>
                      <a:pt x="50" y="847"/>
                    </a:lnTo>
                    <a:lnTo>
                      <a:pt x="50" y="847"/>
                    </a:lnTo>
                    <a:lnTo>
                      <a:pt x="80" y="849"/>
                    </a:lnTo>
                    <a:lnTo>
                      <a:pt x="110" y="855"/>
                    </a:lnTo>
                    <a:lnTo>
                      <a:pt x="137" y="863"/>
                    </a:lnTo>
                    <a:lnTo>
                      <a:pt x="163" y="872"/>
                    </a:lnTo>
                    <a:lnTo>
                      <a:pt x="163" y="872"/>
                    </a:lnTo>
                    <a:lnTo>
                      <a:pt x="201" y="884"/>
                    </a:lnTo>
                    <a:lnTo>
                      <a:pt x="201" y="884"/>
                    </a:lnTo>
                    <a:lnTo>
                      <a:pt x="211" y="888"/>
                    </a:lnTo>
                    <a:lnTo>
                      <a:pt x="221" y="894"/>
                    </a:lnTo>
                    <a:lnTo>
                      <a:pt x="233" y="904"/>
                    </a:lnTo>
                    <a:lnTo>
                      <a:pt x="243" y="916"/>
                    </a:lnTo>
                    <a:lnTo>
                      <a:pt x="243" y="916"/>
                    </a:lnTo>
                    <a:lnTo>
                      <a:pt x="265" y="922"/>
                    </a:lnTo>
                    <a:lnTo>
                      <a:pt x="265" y="922"/>
                    </a:lnTo>
                    <a:lnTo>
                      <a:pt x="275" y="916"/>
                    </a:lnTo>
                    <a:lnTo>
                      <a:pt x="284" y="914"/>
                    </a:lnTo>
                    <a:lnTo>
                      <a:pt x="284" y="914"/>
                    </a:lnTo>
                    <a:lnTo>
                      <a:pt x="314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66" y="910"/>
                    </a:lnTo>
                    <a:lnTo>
                      <a:pt x="390" y="916"/>
                    </a:lnTo>
                    <a:lnTo>
                      <a:pt x="410" y="922"/>
                    </a:lnTo>
                    <a:lnTo>
                      <a:pt x="426" y="932"/>
                    </a:lnTo>
                    <a:lnTo>
                      <a:pt x="426" y="932"/>
                    </a:lnTo>
                    <a:lnTo>
                      <a:pt x="444" y="944"/>
                    </a:lnTo>
                    <a:lnTo>
                      <a:pt x="461" y="952"/>
                    </a:lnTo>
                    <a:lnTo>
                      <a:pt x="477" y="956"/>
                    </a:lnTo>
                    <a:lnTo>
                      <a:pt x="497" y="958"/>
                    </a:lnTo>
                    <a:lnTo>
                      <a:pt x="497" y="958"/>
                    </a:lnTo>
                    <a:lnTo>
                      <a:pt x="515" y="958"/>
                    </a:lnTo>
                    <a:lnTo>
                      <a:pt x="537" y="960"/>
                    </a:lnTo>
                    <a:lnTo>
                      <a:pt x="561" y="964"/>
                    </a:lnTo>
                    <a:lnTo>
                      <a:pt x="585" y="970"/>
                    </a:lnTo>
                    <a:lnTo>
                      <a:pt x="597" y="974"/>
                    </a:lnTo>
                    <a:lnTo>
                      <a:pt x="609" y="982"/>
                    </a:lnTo>
                    <a:lnTo>
                      <a:pt x="618" y="988"/>
                    </a:lnTo>
                    <a:lnTo>
                      <a:pt x="630" y="998"/>
                    </a:lnTo>
                    <a:lnTo>
                      <a:pt x="638" y="1008"/>
                    </a:lnTo>
                    <a:lnTo>
                      <a:pt x="648" y="1020"/>
                    </a:lnTo>
                    <a:lnTo>
                      <a:pt x="656" y="1034"/>
                    </a:lnTo>
                    <a:lnTo>
                      <a:pt x="662" y="1049"/>
                    </a:lnTo>
                    <a:lnTo>
                      <a:pt x="662" y="1049"/>
                    </a:lnTo>
                    <a:lnTo>
                      <a:pt x="670" y="1053"/>
                    </a:lnTo>
                    <a:lnTo>
                      <a:pt x="670" y="1053"/>
                    </a:lnTo>
                    <a:lnTo>
                      <a:pt x="700" y="1061"/>
                    </a:lnTo>
                    <a:lnTo>
                      <a:pt x="724" y="1073"/>
                    </a:lnTo>
                    <a:lnTo>
                      <a:pt x="734" y="1079"/>
                    </a:lnTo>
                    <a:lnTo>
                      <a:pt x="742" y="1087"/>
                    </a:lnTo>
                    <a:lnTo>
                      <a:pt x="752" y="1097"/>
                    </a:lnTo>
                    <a:lnTo>
                      <a:pt x="758" y="1105"/>
                    </a:lnTo>
                    <a:lnTo>
                      <a:pt x="758" y="1105"/>
                    </a:lnTo>
                    <a:lnTo>
                      <a:pt x="774" y="1085"/>
                    </a:lnTo>
                    <a:lnTo>
                      <a:pt x="774" y="1085"/>
                    </a:lnTo>
                    <a:lnTo>
                      <a:pt x="780" y="1075"/>
                    </a:lnTo>
                    <a:lnTo>
                      <a:pt x="785" y="1063"/>
                    </a:lnTo>
                    <a:lnTo>
                      <a:pt x="795" y="1037"/>
                    </a:lnTo>
                    <a:lnTo>
                      <a:pt x="795" y="10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8" name="Owal 167">
                <a:extLst>
                  <a:ext uri="{FF2B5EF4-FFF2-40B4-BE49-F238E27FC236}">
                    <a16:creationId xmlns:a16="http://schemas.microsoft.com/office/drawing/2014/main" id="{EA6251E7-E3AD-4943-9112-6E81427EC1EE}"/>
                  </a:ext>
                </a:extLst>
              </p:cNvPr>
              <p:cNvSpPr/>
              <p:nvPr/>
            </p:nvSpPr>
            <p:spPr>
              <a:xfrm>
                <a:off x="2879930" y="3216039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9" name="Owal 168">
                <a:extLst>
                  <a:ext uri="{FF2B5EF4-FFF2-40B4-BE49-F238E27FC236}">
                    <a16:creationId xmlns:a16="http://schemas.microsoft.com/office/drawing/2014/main" id="{01404B64-2845-4FEB-9B6D-0C1302AD07F8}"/>
                  </a:ext>
                </a:extLst>
              </p:cNvPr>
              <p:cNvSpPr/>
              <p:nvPr/>
            </p:nvSpPr>
            <p:spPr>
              <a:xfrm>
                <a:off x="3025939" y="32578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0" name="Owal 169">
                <a:extLst>
                  <a:ext uri="{FF2B5EF4-FFF2-40B4-BE49-F238E27FC236}">
                    <a16:creationId xmlns:a16="http://schemas.microsoft.com/office/drawing/2014/main" id="{A8518145-5130-4577-A5ED-01AEC464F7A0}"/>
                  </a:ext>
                </a:extLst>
              </p:cNvPr>
              <p:cNvSpPr/>
              <p:nvPr/>
            </p:nvSpPr>
            <p:spPr>
              <a:xfrm>
                <a:off x="3144305" y="328447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1" name="Owal 170">
                <a:extLst>
                  <a:ext uri="{FF2B5EF4-FFF2-40B4-BE49-F238E27FC236}">
                    <a16:creationId xmlns:a16="http://schemas.microsoft.com/office/drawing/2014/main" id="{1BBB16FE-A488-48D7-9B2E-A2E845DCDE4E}"/>
                  </a:ext>
                </a:extLst>
              </p:cNvPr>
              <p:cNvSpPr/>
              <p:nvPr/>
            </p:nvSpPr>
            <p:spPr>
              <a:xfrm>
                <a:off x="3206143" y="340060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2" name="Owal 171">
                <a:extLst>
                  <a:ext uri="{FF2B5EF4-FFF2-40B4-BE49-F238E27FC236}">
                    <a16:creationId xmlns:a16="http://schemas.microsoft.com/office/drawing/2014/main" id="{4B185BA7-BBA8-43A5-81EE-A071C03A629F}"/>
                  </a:ext>
                </a:extLst>
              </p:cNvPr>
              <p:cNvSpPr/>
              <p:nvPr/>
            </p:nvSpPr>
            <p:spPr>
              <a:xfrm>
                <a:off x="3344186" y="379797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3" name="Owal 172">
                <a:extLst>
                  <a:ext uri="{FF2B5EF4-FFF2-40B4-BE49-F238E27FC236}">
                    <a16:creationId xmlns:a16="http://schemas.microsoft.com/office/drawing/2014/main" id="{930A5071-0277-438A-A4DC-073F1B71A758}"/>
                  </a:ext>
                </a:extLst>
              </p:cNvPr>
              <p:cNvSpPr/>
              <p:nvPr/>
            </p:nvSpPr>
            <p:spPr>
              <a:xfrm>
                <a:off x="3312646" y="366224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4" name="Owal 173">
                <a:extLst>
                  <a:ext uri="{FF2B5EF4-FFF2-40B4-BE49-F238E27FC236}">
                    <a16:creationId xmlns:a16="http://schemas.microsoft.com/office/drawing/2014/main" id="{EB87485D-1A51-405B-BC49-AE12421C6A55}"/>
                  </a:ext>
                </a:extLst>
              </p:cNvPr>
              <p:cNvSpPr/>
              <p:nvPr/>
            </p:nvSpPr>
            <p:spPr>
              <a:xfrm>
                <a:off x="3444388" y="364046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5" name="Owal 174">
                <a:extLst>
                  <a:ext uri="{FF2B5EF4-FFF2-40B4-BE49-F238E27FC236}">
                    <a16:creationId xmlns:a16="http://schemas.microsoft.com/office/drawing/2014/main" id="{9D13F751-9C99-448C-95EB-FEC0A7A24FF9}"/>
                  </a:ext>
                </a:extLst>
              </p:cNvPr>
              <p:cNvSpPr/>
              <p:nvPr/>
            </p:nvSpPr>
            <p:spPr>
              <a:xfrm>
                <a:off x="3166904" y="3361386"/>
                <a:ext cx="443170" cy="344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6" name="Owal 175">
                <a:extLst>
                  <a:ext uri="{FF2B5EF4-FFF2-40B4-BE49-F238E27FC236}">
                    <a16:creationId xmlns:a16="http://schemas.microsoft.com/office/drawing/2014/main" id="{12A037C9-E9A4-4E04-B805-18CF446C9206}"/>
                  </a:ext>
                </a:extLst>
              </p:cNvPr>
              <p:cNvSpPr/>
              <p:nvPr/>
            </p:nvSpPr>
            <p:spPr>
              <a:xfrm>
                <a:off x="3380352" y="353997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9" name="Grupa 138">
              <a:extLst>
                <a:ext uri="{FF2B5EF4-FFF2-40B4-BE49-F238E27FC236}">
                  <a16:creationId xmlns:a16="http://schemas.microsoft.com/office/drawing/2014/main" id="{5E8CCE34-314E-43A0-A827-287960EF4702}"/>
                </a:ext>
              </a:extLst>
            </p:cNvPr>
            <p:cNvGrpSpPr/>
            <p:nvPr/>
          </p:nvGrpSpPr>
          <p:grpSpPr>
            <a:xfrm>
              <a:off x="2657799" y="3514594"/>
              <a:ext cx="733846" cy="843871"/>
              <a:chOff x="702326" y="1736765"/>
              <a:chExt cx="2052432" cy="2360157"/>
            </a:xfrm>
            <a:solidFill>
              <a:srgbClr val="2F6299"/>
            </a:solidFill>
          </p:grpSpPr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2CF09244-CF56-42C6-9D8C-7816BDDBA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7" y="2400270"/>
                <a:ext cx="1358431" cy="1696652"/>
              </a:xfrm>
              <a:custGeom>
                <a:avLst/>
                <a:gdLst>
                  <a:gd name="T0" fmla="*/ 1014 w 1470"/>
                  <a:gd name="T1" fmla="*/ 1669 h 1836"/>
                  <a:gd name="T2" fmla="*/ 1050 w 1470"/>
                  <a:gd name="T3" fmla="*/ 1636 h 1836"/>
                  <a:gd name="T4" fmla="*/ 1096 w 1470"/>
                  <a:gd name="T5" fmla="*/ 1620 h 1836"/>
                  <a:gd name="T6" fmla="*/ 1126 w 1470"/>
                  <a:gd name="T7" fmla="*/ 1618 h 1836"/>
                  <a:gd name="T8" fmla="*/ 1136 w 1470"/>
                  <a:gd name="T9" fmla="*/ 1500 h 1836"/>
                  <a:gd name="T10" fmla="*/ 1173 w 1470"/>
                  <a:gd name="T11" fmla="*/ 1343 h 1836"/>
                  <a:gd name="T12" fmla="*/ 1233 w 1470"/>
                  <a:gd name="T13" fmla="*/ 1318 h 1836"/>
                  <a:gd name="T14" fmla="*/ 1307 w 1470"/>
                  <a:gd name="T15" fmla="*/ 1300 h 1836"/>
                  <a:gd name="T16" fmla="*/ 1305 w 1470"/>
                  <a:gd name="T17" fmla="*/ 1220 h 1836"/>
                  <a:gd name="T18" fmla="*/ 1326 w 1470"/>
                  <a:gd name="T19" fmla="*/ 1161 h 1836"/>
                  <a:gd name="T20" fmla="*/ 1390 w 1470"/>
                  <a:gd name="T21" fmla="*/ 1127 h 1836"/>
                  <a:gd name="T22" fmla="*/ 1466 w 1470"/>
                  <a:gd name="T23" fmla="*/ 996 h 1836"/>
                  <a:gd name="T24" fmla="*/ 1424 w 1470"/>
                  <a:gd name="T25" fmla="*/ 970 h 1836"/>
                  <a:gd name="T26" fmla="*/ 1354 w 1470"/>
                  <a:gd name="T27" fmla="*/ 962 h 1836"/>
                  <a:gd name="T28" fmla="*/ 1283 w 1470"/>
                  <a:gd name="T29" fmla="*/ 894 h 1836"/>
                  <a:gd name="T30" fmla="*/ 1201 w 1470"/>
                  <a:gd name="T31" fmla="*/ 852 h 1836"/>
                  <a:gd name="T32" fmla="*/ 1159 w 1470"/>
                  <a:gd name="T33" fmla="*/ 840 h 1836"/>
                  <a:gd name="T34" fmla="*/ 1106 w 1470"/>
                  <a:gd name="T35" fmla="*/ 866 h 1836"/>
                  <a:gd name="T36" fmla="*/ 1050 w 1470"/>
                  <a:gd name="T37" fmla="*/ 844 h 1836"/>
                  <a:gd name="T38" fmla="*/ 935 w 1470"/>
                  <a:gd name="T39" fmla="*/ 771 h 1836"/>
                  <a:gd name="T40" fmla="*/ 889 w 1470"/>
                  <a:gd name="T41" fmla="*/ 739 h 1836"/>
                  <a:gd name="T42" fmla="*/ 855 w 1470"/>
                  <a:gd name="T43" fmla="*/ 747 h 1836"/>
                  <a:gd name="T44" fmla="*/ 818 w 1470"/>
                  <a:gd name="T45" fmla="*/ 703 h 1836"/>
                  <a:gd name="T46" fmla="*/ 734 w 1470"/>
                  <a:gd name="T47" fmla="*/ 687 h 1836"/>
                  <a:gd name="T48" fmla="*/ 712 w 1470"/>
                  <a:gd name="T49" fmla="*/ 626 h 1836"/>
                  <a:gd name="T50" fmla="*/ 764 w 1470"/>
                  <a:gd name="T51" fmla="*/ 546 h 1836"/>
                  <a:gd name="T52" fmla="*/ 728 w 1470"/>
                  <a:gd name="T53" fmla="*/ 506 h 1836"/>
                  <a:gd name="T54" fmla="*/ 670 w 1470"/>
                  <a:gd name="T55" fmla="*/ 415 h 1836"/>
                  <a:gd name="T56" fmla="*/ 674 w 1470"/>
                  <a:gd name="T57" fmla="*/ 320 h 1836"/>
                  <a:gd name="T58" fmla="*/ 728 w 1470"/>
                  <a:gd name="T59" fmla="*/ 242 h 1836"/>
                  <a:gd name="T60" fmla="*/ 676 w 1470"/>
                  <a:gd name="T61" fmla="*/ 169 h 1836"/>
                  <a:gd name="T62" fmla="*/ 698 w 1470"/>
                  <a:gd name="T63" fmla="*/ 89 h 1836"/>
                  <a:gd name="T64" fmla="*/ 597 w 1470"/>
                  <a:gd name="T65" fmla="*/ 75 h 1836"/>
                  <a:gd name="T66" fmla="*/ 490 w 1470"/>
                  <a:gd name="T67" fmla="*/ 5 h 1836"/>
                  <a:gd name="T68" fmla="*/ 418 w 1470"/>
                  <a:gd name="T69" fmla="*/ 105 h 1836"/>
                  <a:gd name="T70" fmla="*/ 440 w 1470"/>
                  <a:gd name="T71" fmla="*/ 178 h 1836"/>
                  <a:gd name="T72" fmla="*/ 428 w 1470"/>
                  <a:gd name="T73" fmla="*/ 228 h 1836"/>
                  <a:gd name="T74" fmla="*/ 297 w 1470"/>
                  <a:gd name="T75" fmla="*/ 337 h 1836"/>
                  <a:gd name="T76" fmla="*/ 183 w 1470"/>
                  <a:gd name="T77" fmla="*/ 419 h 1836"/>
                  <a:gd name="T78" fmla="*/ 112 w 1470"/>
                  <a:gd name="T79" fmla="*/ 485 h 1836"/>
                  <a:gd name="T80" fmla="*/ 42 w 1470"/>
                  <a:gd name="T81" fmla="*/ 592 h 1836"/>
                  <a:gd name="T82" fmla="*/ 2 w 1470"/>
                  <a:gd name="T83" fmla="*/ 685 h 1836"/>
                  <a:gd name="T84" fmla="*/ 20 w 1470"/>
                  <a:gd name="T85" fmla="*/ 769 h 1836"/>
                  <a:gd name="T86" fmla="*/ 28 w 1470"/>
                  <a:gd name="T87" fmla="*/ 834 h 1836"/>
                  <a:gd name="T88" fmla="*/ 50 w 1470"/>
                  <a:gd name="T89" fmla="*/ 948 h 1836"/>
                  <a:gd name="T90" fmla="*/ 36 w 1470"/>
                  <a:gd name="T91" fmla="*/ 1055 h 1836"/>
                  <a:gd name="T92" fmla="*/ 84 w 1470"/>
                  <a:gd name="T93" fmla="*/ 1121 h 1836"/>
                  <a:gd name="T94" fmla="*/ 152 w 1470"/>
                  <a:gd name="T95" fmla="*/ 1200 h 1836"/>
                  <a:gd name="T96" fmla="*/ 203 w 1470"/>
                  <a:gd name="T97" fmla="*/ 1206 h 1836"/>
                  <a:gd name="T98" fmla="*/ 247 w 1470"/>
                  <a:gd name="T99" fmla="*/ 1230 h 1836"/>
                  <a:gd name="T100" fmla="*/ 297 w 1470"/>
                  <a:gd name="T101" fmla="*/ 1296 h 1836"/>
                  <a:gd name="T102" fmla="*/ 392 w 1470"/>
                  <a:gd name="T103" fmla="*/ 1415 h 1836"/>
                  <a:gd name="T104" fmla="*/ 557 w 1470"/>
                  <a:gd name="T105" fmla="*/ 1520 h 1836"/>
                  <a:gd name="T106" fmla="*/ 661 w 1470"/>
                  <a:gd name="T107" fmla="*/ 1506 h 1836"/>
                  <a:gd name="T108" fmla="*/ 754 w 1470"/>
                  <a:gd name="T109" fmla="*/ 1493 h 1836"/>
                  <a:gd name="T110" fmla="*/ 804 w 1470"/>
                  <a:gd name="T111" fmla="*/ 1568 h 1836"/>
                  <a:gd name="T112" fmla="*/ 833 w 1470"/>
                  <a:gd name="T113" fmla="*/ 1612 h 1836"/>
                  <a:gd name="T114" fmla="*/ 895 w 1470"/>
                  <a:gd name="T115" fmla="*/ 1679 h 1836"/>
                  <a:gd name="T116" fmla="*/ 909 w 1470"/>
                  <a:gd name="T117" fmla="*/ 1785 h 1836"/>
                  <a:gd name="T118" fmla="*/ 921 w 1470"/>
                  <a:gd name="T119" fmla="*/ 1823 h 1836"/>
                  <a:gd name="T120" fmla="*/ 979 w 1470"/>
                  <a:gd name="T121" fmla="*/ 1834 h 1836"/>
                  <a:gd name="T122" fmla="*/ 1024 w 1470"/>
                  <a:gd name="T123" fmla="*/ 178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0" h="1836">
                    <a:moveTo>
                      <a:pt x="1004" y="1733"/>
                    </a:moveTo>
                    <a:lnTo>
                      <a:pt x="1004" y="1733"/>
                    </a:lnTo>
                    <a:lnTo>
                      <a:pt x="979" y="1689"/>
                    </a:lnTo>
                    <a:lnTo>
                      <a:pt x="979" y="1689"/>
                    </a:lnTo>
                    <a:lnTo>
                      <a:pt x="989" y="1685"/>
                    </a:lnTo>
                    <a:lnTo>
                      <a:pt x="996" y="1681"/>
                    </a:lnTo>
                    <a:lnTo>
                      <a:pt x="1014" y="1669"/>
                    </a:lnTo>
                    <a:lnTo>
                      <a:pt x="1014" y="1669"/>
                    </a:lnTo>
                    <a:lnTo>
                      <a:pt x="1014" y="1667"/>
                    </a:lnTo>
                    <a:lnTo>
                      <a:pt x="1014" y="1667"/>
                    </a:lnTo>
                    <a:lnTo>
                      <a:pt x="1022" y="1658"/>
                    </a:lnTo>
                    <a:lnTo>
                      <a:pt x="1030" y="1650"/>
                    </a:lnTo>
                    <a:lnTo>
                      <a:pt x="1040" y="1642"/>
                    </a:lnTo>
                    <a:lnTo>
                      <a:pt x="1050" y="1636"/>
                    </a:lnTo>
                    <a:lnTo>
                      <a:pt x="1050" y="1636"/>
                    </a:lnTo>
                    <a:lnTo>
                      <a:pt x="1060" y="1630"/>
                    </a:lnTo>
                    <a:lnTo>
                      <a:pt x="1070" y="1624"/>
                    </a:lnTo>
                    <a:lnTo>
                      <a:pt x="1080" y="1620"/>
                    </a:lnTo>
                    <a:lnTo>
                      <a:pt x="1092" y="1620"/>
                    </a:lnTo>
                    <a:lnTo>
                      <a:pt x="1092" y="1620"/>
                    </a:lnTo>
                    <a:lnTo>
                      <a:pt x="1096" y="1620"/>
                    </a:lnTo>
                    <a:lnTo>
                      <a:pt x="1096" y="1620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4" y="1618"/>
                    </a:lnTo>
                    <a:lnTo>
                      <a:pt x="1114" y="1618"/>
                    </a:lnTo>
                    <a:lnTo>
                      <a:pt x="1126" y="1618"/>
                    </a:lnTo>
                    <a:lnTo>
                      <a:pt x="1130" y="1616"/>
                    </a:lnTo>
                    <a:lnTo>
                      <a:pt x="1130" y="1616"/>
                    </a:lnTo>
                    <a:lnTo>
                      <a:pt x="1132" y="1610"/>
                    </a:lnTo>
                    <a:lnTo>
                      <a:pt x="1132" y="1596"/>
                    </a:lnTo>
                    <a:lnTo>
                      <a:pt x="1132" y="1596"/>
                    </a:lnTo>
                    <a:lnTo>
                      <a:pt x="1136" y="1500"/>
                    </a:lnTo>
                    <a:lnTo>
                      <a:pt x="1136" y="1500"/>
                    </a:lnTo>
                    <a:lnTo>
                      <a:pt x="1140" y="1429"/>
                    </a:lnTo>
                    <a:lnTo>
                      <a:pt x="1140" y="1429"/>
                    </a:lnTo>
                    <a:lnTo>
                      <a:pt x="1144" y="1403"/>
                    </a:lnTo>
                    <a:lnTo>
                      <a:pt x="1150" y="1379"/>
                    </a:lnTo>
                    <a:lnTo>
                      <a:pt x="1159" y="1359"/>
                    </a:lnTo>
                    <a:lnTo>
                      <a:pt x="1165" y="1351"/>
                    </a:lnTo>
                    <a:lnTo>
                      <a:pt x="1173" y="1343"/>
                    </a:lnTo>
                    <a:lnTo>
                      <a:pt x="1173" y="1343"/>
                    </a:lnTo>
                    <a:lnTo>
                      <a:pt x="1181" y="1337"/>
                    </a:lnTo>
                    <a:lnTo>
                      <a:pt x="1189" y="1332"/>
                    </a:lnTo>
                    <a:lnTo>
                      <a:pt x="1189" y="1332"/>
                    </a:lnTo>
                    <a:lnTo>
                      <a:pt x="1203" y="1326"/>
                    </a:lnTo>
                    <a:lnTo>
                      <a:pt x="1217" y="1322"/>
                    </a:lnTo>
                    <a:lnTo>
                      <a:pt x="1233" y="1318"/>
                    </a:lnTo>
                    <a:lnTo>
                      <a:pt x="1249" y="1318"/>
                    </a:lnTo>
                    <a:lnTo>
                      <a:pt x="1249" y="1318"/>
                    </a:lnTo>
                    <a:lnTo>
                      <a:pt x="1263" y="1316"/>
                    </a:lnTo>
                    <a:lnTo>
                      <a:pt x="1277" y="1312"/>
                    </a:lnTo>
                    <a:lnTo>
                      <a:pt x="1291" y="1308"/>
                    </a:lnTo>
                    <a:lnTo>
                      <a:pt x="1307" y="1300"/>
                    </a:lnTo>
                    <a:lnTo>
                      <a:pt x="1307" y="1300"/>
                    </a:lnTo>
                    <a:lnTo>
                      <a:pt x="1311" y="1298"/>
                    </a:lnTo>
                    <a:lnTo>
                      <a:pt x="1313" y="1294"/>
                    </a:lnTo>
                    <a:lnTo>
                      <a:pt x="1315" y="1284"/>
                    </a:lnTo>
                    <a:lnTo>
                      <a:pt x="1313" y="1268"/>
                    </a:lnTo>
                    <a:lnTo>
                      <a:pt x="1313" y="1268"/>
                    </a:lnTo>
                    <a:lnTo>
                      <a:pt x="1307" y="1244"/>
                    </a:lnTo>
                    <a:lnTo>
                      <a:pt x="1305" y="1220"/>
                    </a:lnTo>
                    <a:lnTo>
                      <a:pt x="1305" y="1210"/>
                    </a:lnTo>
                    <a:lnTo>
                      <a:pt x="1307" y="1198"/>
                    </a:lnTo>
                    <a:lnTo>
                      <a:pt x="1309" y="1188"/>
                    </a:lnTo>
                    <a:lnTo>
                      <a:pt x="1313" y="1178"/>
                    </a:lnTo>
                    <a:lnTo>
                      <a:pt x="1313" y="1178"/>
                    </a:lnTo>
                    <a:lnTo>
                      <a:pt x="1321" y="1168"/>
                    </a:lnTo>
                    <a:lnTo>
                      <a:pt x="1326" y="1161"/>
                    </a:lnTo>
                    <a:lnTo>
                      <a:pt x="1334" y="1153"/>
                    </a:lnTo>
                    <a:lnTo>
                      <a:pt x="1344" y="1147"/>
                    </a:lnTo>
                    <a:lnTo>
                      <a:pt x="1364" y="1137"/>
                    </a:lnTo>
                    <a:lnTo>
                      <a:pt x="1388" y="1129"/>
                    </a:lnTo>
                    <a:lnTo>
                      <a:pt x="1388" y="1129"/>
                    </a:lnTo>
                    <a:lnTo>
                      <a:pt x="1390" y="1127"/>
                    </a:lnTo>
                    <a:lnTo>
                      <a:pt x="1390" y="1127"/>
                    </a:lnTo>
                    <a:lnTo>
                      <a:pt x="1406" y="1103"/>
                    </a:lnTo>
                    <a:lnTo>
                      <a:pt x="1406" y="1103"/>
                    </a:lnTo>
                    <a:lnTo>
                      <a:pt x="1436" y="1057"/>
                    </a:lnTo>
                    <a:lnTo>
                      <a:pt x="1448" y="1033"/>
                    </a:lnTo>
                    <a:lnTo>
                      <a:pt x="1458" y="1011"/>
                    </a:lnTo>
                    <a:lnTo>
                      <a:pt x="1458" y="1011"/>
                    </a:lnTo>
                    <a:lnTo>
                      <a:pt x="1466" y="996"/>
                    </a:lnTo>
                    <a:lnTo>
                      <a:pt x="1466" y="996"/>
                    </a:lnTo>
                    <a:lnTo>
                      <a:pt x="1470" y="972"/>
                    </a:lnTo>
                    <a:lnTo>
                      <a:pt x="1470" y="972"/>
                    </a:lnTo>
                    <a:lnTo>
                      <a:pt x="1462" y="970"/>
                    </a:lnTo>
                    <a:lnTo>
                      <a:pt x="1448" y="970"/>
                    </a:lnTo>
                    <a:lnTo>
                      <a:pt x="1448" y="970"/>
                    </a:lnTo>
                    <a:lnTo>
                      <a:pt x="1424" y="970"/>
                    </a:lnTo>
                    <a:lnTo>
                      <a:pt x="1416" y="970"/>
                    </a:lnTo>
                    <a:lnTo>
                      <a:pt x="1416" y="970"/>
                    </a:lnTo>
                    <a:lnTo>
                      <a:pt x="1406" y="972"/>
                    </a:lnTo>
                    <a:lnTo>
                      <a:pt x="1406" y="972"/>
                    </a:lnTo>
                    <a:lnTo>
                      <a:pt x="1388" y="970"/>
                    </a:lnTo>
                    <a:lnTo>
                      <a:pt x="1370" y="966"/>
                    </a:lnTo>
                    <a:lnTo>
                      <a:pt x="1354" y="962"/>
                    </a:lnTo>
                    <a:lnTo>
                      <a:pt x="1338" y="954"/>
                    </a:lnTo>
                    <a:lnTo>
                      <a:pt x="1326" y="944"/>
                    </a:lnTo>
                    <a:lnTo>
                      <a:pt x="1313" y="932"/>
                    </a:lnTo>
                    <a:lnTo>
                      <a:pt x="1303" y="918"/>
                    </a:lnTo>
                    <a:lnTo>
                      <a:pt x="1293" y="902"/>
                    </a:lnTo>
                    <a:lnTo>
                      <a:pt x="1293" y="902"/>
                    </a:lnTo>
                    <a:lnTo>
                      <a:pt x="1283" y="894"/>
                    </a:lnTo>
                    <a:lnTo>
                      <a:pt x="1269" y="886"/>
                    </a:lnTo>
                    <a:lnTo>
                      <a:pt x="1269" y="886"/>
                    </a:lnTo>
                    <a:lnTo>
                      <a:pt x="1257" y="880"/>
                    </a:lnTo>
                    <a:lnTo>
                      <a:pt x="1257" y="880"/>
                    </a:lnTo>
                    <a:lnTo>
                      <a:pt x="1229" y="866"/>
                    </a:lnTo>
                    <a:lnTo>
                      <a:pt x="1229" y="866"/>
                    </a:lnTo>
                    <a:lnTo>
                      <a:pt x="1201" y="852"/>
                    </a:lnTo>
                    <a:lnTo>
                      <a:pt x="1201" y="852"/>
                    </a:lnTo>
                    <a:lnTo>
                      <a:pt x="1181" y="842"/>
                    </a:lnTo>
                    <a:lnTo>
                      <a:pt x="1173" y="838"/>
                    </a:lnTo>
                    <a:lnTo>
                      <a:pt x="1165" y="836"/>
                    </a:lnTo>
                    <a:lnTo>
                      <a:pt x="1165" y="836"/>
                    </a:lnTo>
                    <a:lnTo>
                      <a:pt x="1163" y="838"/>
                    </a:lnTo>
                    <a:lnTo>
                      <a:pt x="1159" y="840"/>
                    </a:lnTo>
                    <a:lnTo>
                      <a:pt x="1156" y="846"/>
                    </a:lnTo>
                    <a:lnTo>
                      <a:pt x="1156" y="846"/>
                    </a:lnTo>
                    <a:lnTo>
                      <a:pt x="1150" y="852"/>
                    </a:lnTo>
                    <a:lnTo>
                      <a:pt x="1144" y="856"/>
                    </a:lnTo>
                    <a:lnTo>
                      <a:pt x="1132" y="862"/>
                    </a:lnTo>
                    <a:lnTo>
                      <a:pt x="1118" y="866"/>
                    </a:lnTo>
                    <a:lnTo>
                      <a:pt x="1106" y="866"/>
                    </a:lnTo>
                    <a:lnTo>
                      <a:pt x="1106" y="866"/>
                    </a:lnTo>
                    <a:lnTo>
                      <a:pt x="1094" y="866"/>
                    </a:lnTo>
                    <a:lnTo>
                      <a:pt x="1084" y="864"/>
                    </a:lnTo>
                    <a:lnTo>
                      <a:pt x="1072" y="860"/>
                    </a:lnTo>
                    <a:lnTo>
                      <a:pt x="1062" y="852"/>
                    </a:lnTo>
                    <a:lnTo>
                      <a:pt x="1062" y="852"/>
                    </a:lnTo>
                    <a:lnTo>
                      <a:pt x="1050" y="844"/>
                    </a:lnTo>
                    <a:lnTo>
                      <a:pt x="1040" y="838"/>
                    </a:lnTo>
                    <a:lnTo>
                      <a:pt x="1014" y="825"/>
                    </a:lnTo>
                    <a:lnTo>
                      <a:pt x="1014" y="825"/>
                    </a:lnTo>
                    <a:lnTo>
                      <a:pt x="989" y="811"/>
                    </a:lnTo>
                    <a:lnTo>
                      <a:pt x="961" y="795"/>
                    </a:lnTo>
                    <a:lnTo>
                      <a:pt x="947" y="783"/>
                    </a:lnTo>
                    <a:lnTo>
                      <a:pt x="935" y="771"/>
                    </a:lnTo>
                    <a:lnTo>
                      <a:pt x="923" y="757"/>
                    </a:lnTo>
                    <a:lnTo>
                      <a:pt x="913" y="741"/>
                    </a:lnTo>
                    <a:lnTo>
                      <a:pt x="913" y="741"/>
                    </a:lnTo>
                    <a:lnTo>
                      <a:pt x="891" y="739"/>
                    </a:lnTo>
                    <a:lnTo>
                      <a:pt x="891" y="739"/>
                    </a:lnTo>
                    <a:lnTo>
                      <a:pt x="889" y="739"/>
                    </a:lnTo>
                    <a:lnTo>
                      <a:pt x="889" y="739"/>
                    </a:lnTo>
                    <a:lnTo>
                      <a:pt x="879" y="743"/>
                    </a:lnTo>
                    <a:lnTo>
                      <a:pt x="869" y="745"/>
                    </a:lnTo>
                    <a:lnTo>
                      <a:pt x="869" y="745"/>
                    </a:lnTo>
                    <a:lnTo>
                      <a:pt x="861" y="747"/>
                    </a:lnTo>
                    <a:lnTo>
                      <a:pt x="861" y="747"/>
                    </a:lnTo>
                    <a:lnTo>
                      <a:pt x="855" y="747"/>
                    </a:lnTo>
                    <a:lnTo>
                      <a:pt x="855" y="747"/>
                    </a:lnTo>
                    <a:lnTo>
                      <a:pt x="843" y="743"/>
                    </a:lnTo>
                    <a:lnTo>
                      <a:pt x="833" y="737"/>
                    </a:lnTo>
                    <a:lnTo>
                      <a:pt x="826" y="727"/>
                    </a:lnTo>
                    <a:lnTo>
                      <a:pt x="822" y="717"/>
                    </a:lnTo>
                    <a:lnTo>
                      <a:pt x="818" y="705"/>
                    </a:lnTo>
                    <a:lnTo>
                      <a:pt x="818" y="703"/>
                    </a:lnTo>
                    <a:lnTo>
                      <a:pt x="818" y="703"/>
                    </a:lnTo>
                    <a:lnTo>
                      <a:pt x="794" y="703"/>
                    </a:lnTo>
                    <a:lnTo>
                      <a:pt x="794" y="703"/>
                    </a:lnTo>
                    <a:lnTo>
                      <a:pt x="778" y="703"/>
                    </a:lnTo>
                    <a:lnTo>
                      <a:pt x="778" y="703"/>
                    </a:lnTo>
                    <a:lnTo>
                      <a:pt x="762" y="701"/>
                    </a:lnTo>
                    <a:lnTo>
                      <a:pt x="744" y="693"/>
                    </a:lnTo>
                    <a:lnTo>
                      <a:pt x="734" y="687"/>
                    </a:lnTo>
                    <a:lnTo>
                      <a:pt x="724" y="681"/>
                    </a:lnTo>
                    <a:lnTo>
                      <a:pt x="718" y="673"/>
                    </a:lnTo>
                    <a:lnTo>
                      <a:pt x="712" y="662"/>
                    </a:lnTo>
                    <a:lnTo>
                      <a:pt x="712" y="662"/>
                    </a:lnTo>
                    <a:lnTo>
                      <a:pt x="708" y="650"/>
                    </a:lnTo>
                    <a:lnTo>
                      <a:pt x="708" y="638"/>
                    </a:lnTo>
                    <a:lnTo>
                      <a:pt x="712" y="626"/>
                    </a:lnTo>
                    <a:lnTo>
                      <a:pt x="716" y="614"/>
                    </a:lnTo>
                    <a:lnTo>
                      <a:pt x="726" y="598"/>
                    </a:lnTo>
                    <a:lnTo>
                      <a:pt x="734" y="588"/>
                    </a:lnTo>
                    <a:lnTo>
                      <a:pt x="734" y="588"/>
                    </a:lnTo>
                    <a:lnTo>
                      <a:pt x="750" y="568"/>
                    </a:lnTo>
                    <a:lnTo>
                      <a:pt x="760" y="554"/>
                    </a:lnTo>
                    <a:lnTo>
                      <a:pt x="764" y="546"/>
                    </a:lnTo>
                    <a:lnTo>
                      <a:pt x="764" y="544"/>
                    </a:lnTo>
                    <a:lnTo>
                      <a:pt x="764" y="544"/>
                    </a:lnTo>
                    <a:lnTo>
                      <a:pt x="762" y="540"/>
                    </a:lnTo>
                    <a:lnTo>
                      <a:pt x="758" y="534"/>
                    </a:lnTo>
                    <a:lnTo>
                      <a:pt x="746" y="522"/>
                    </a:lnTo>
                    <a:lnTo>
                      <a:pt x="728" y="506"/>
                    </a:lnTo>
                    <a:lnTo>
                      <a:pt x="728" y="506"/>
                    </a:lnTo>
                    <a:lnTo>
                      <a:pt x="716" y="497"/>
                    </a:lnTo>
                    <a:lnTo>
                      <a:pt x="704" y="487"/>
                    </a:lnTo>
                    <a:lnTo>
                      <a:pt x="694" y="473"/>
                    </a:lnTo>
                    <a:lnTo>
                      <a:pt x="686" y="461"/>
                    </a:lnTo>
                    <a:lnTo>
                      <a:pt x="680" y="445"/>
                    </a:lnTo>
                    <a:lnTo>
                      <a:pt x="674" y="431"/>
                    </a:lnTo>
                    <a:lnTo>
                      <a:pt x="670" y="415"/>
                    </a:lnTo>
                    <a:lnTo>
                      <a:pt x="666" y="397"/>
                    </a:lnTo>
                    <a:lnTo>
                      <a:pt x="666" y="397"/>
                    </a:lnTo>
                    <a:lnTo>
                      <a:pt x="664" y="381"/>
                    </a:lnTo>
                    <a:lnTo>
                      <a:pt x="666" y="365"/>
                    </a:lnTo>
                    <a:lnTo>
                      <a:pt x="666" y="349"/>
                    </a:lnTo>
                    <a:lnTo>
                      <a:pt x="670" y="334"/>
                    </a:lnTo>
                    <a:lnTo>
                      <a:pt x="674" y="320"/>
                    </a:lnTo>
                    <a:lnTo>
                      <a:pt x="680" y="306"/>
                    </a:lnTo>
                    <a:lnTo>
                      <a:pt x="688" y="292"/>
                    </a:lnTo>
                    <a:lnTo>
                      <a:pt x="698" y="280"/>
                    </a:lnTo>
                    <a:lnTo>
                      <a:pt x="698" y="280"/>
                    </a:lnTo>
                    <a:lnTo>
                      <a:pt x="714" y="258"/>
                    </a:lnTo>
                    <a:lnTo>
                      <a:pt x="728" y="242"/>
                    </a:lnTo>
                    <a:lnTo>
                      <a:pt x="728" y="242"/>
                    </a:lnTo>
                    <a:lnTo>
                      <a:pt x="716" y="226"/>
                    </a:lnTo>
                    <a:lnTo>
                      <a:pt x="698" y="206"/>
                    </a:lnTo>
                    <a:lnTo>
                      <a:pt x="696" y="206"/>
                    </a:lnTo>
                    <a:lnTo>
                      <a:pt x="696" y="206"/>
                    </a:lnTo>
                    <a:lnTo>
                      <a:pt x="684" y="190"/>
                    </a:lnTo>
                    <a:lnTo>
                      <a:pt x="680" y="180"/>
                    </a:lnTo>
                    <a:lnTo>
                      <a:pt x="676" y="169"/>
                    </a:lnTo>
                    <a:lnTo>
                      <a:pt x="674" y="159"/>
                    </a:lnTo>
                    <a:lnTo>
                      <a:pt x="672" y="147"/>
                    </a:lnTo>
                    <a:lnTo>
                      <a:pt x="674" y="135"/>
                    </a:lnTo>
                    <a:lnTo>
                      <a:pt x="678" y="125"/>
                    </a:lnTo>
                    <a:lnTo>
                      <a:pt x="678" y="125"/>
                    </a:lnTo>
                    <a:lnTo>
                      <a:pt x="698" y="89"/>
                    </a:lnTo>
                    <a:lnTo>
                      <a:pt x="698" y="89"/>
                    </a:lnTo>
                    <a:lnTo>
                      <a:pt x="678" y="89"/>
                    </a:lnTo>
                    <a:lnTo>
                      <a:pt x="678" y="89"/>
                    </a:lnTo>
                    <a:lnTo>
                      <a:pt x="655" y="89"/>
                    </a:lnTo>
                    <a:lnTo>
                      <a:pt x="635" y="87"/>
                    </a:lnTo>
                    <a:lnTo>
                      <a:pt x="635" y="87"/>
                    </a:lnTo>
                    <a:lnTo>
                      <a:pt x="615" y="83"/>
                    </a:lnTo>
                    <a:lnTo>
                      <a:pt x="597" y="75"/>
                    </a:lnTo>
                    <a:lnTo>
                      <a:pt x="579" y="67"/>
                    </a:lnTo>
                    <a:lnTo>
                      <a:pt x="563" y="57"/>
                    </a:lnTo>
                    <a:lnTo>
                      <a:pt x="531" y="33"/>
                    </a:lnTo>
                    <a:lnTo>
                      <a:pt x="501" y="7"/>
                    </a:lnTo>
                    <a:lnTo>
                      <a:pt x="501" y="7"/>
                    </a:lnTo>
                    <a:lnTo>
                      <a:pt x="492" y="0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84" y="29"/>
                    </a:lnTo>
                    <a:lnTo>
                      <a:pt x="474" y="49"/>
                    </a:lnTo>
                    <a:lnTo>
                      <a:pt x="464" y="67"/>
                    </a:lnTo>
                    <a:lnTo>
                      <a:pt x="450" y="81"/>
                    </a:lnTo>
                    <a:lnTo>
                      <a:pt x="436" y="95"/>
                    </a:lnTo>
                    <a:lnTo>
                      <a:pt x="418" y="105"/>
                    </a:lnTo>
                    <a:lnTo>
                      <a:pt x="398" y="113"/>
                    </a:lnTo>
                    <a:lnTo>
                      <a:pt x="376" y="119"/>
                    </a:lnTo>
                    <a:lnTo>
                      <a:pt x="384" y="125"/>
                    </a:lnTo>
                    <a:lnTo>
                      <a:pt x="430" y="165"/>
                    </a:lnTo>
                    <a:lnTo>
                      <a:pt x="430" y="165"/>
                    </a:lnTo>
                    <a:lnTo>
                      <a:pt x="436" y="170"/>
                    </a:lnTo>
                    <a:lnTo>
                      <a:pt x="440" y="178"/>
                    </a:lnTo>
                    <a:lnTo>
                      <a:pt x="444" y="188"/>
                    </a:lnTo>
                    <a:lnTo>
                      <a:pt x="444" y="196"/>
                    </a:lnTo>
                    <a:lnTo>
                      <a:pt x="444" y="196"/>
                    </a:lnTo>
                    <a:lnTo>
                      <a:pt x="442" y="206"/>
                    </a:lnTo>
                    <a:lnTo>
                      <a:pt x="440" y="214"/>
                    </a:lnTo>
                    <a:lnTo>
                      <a:pt x="434" y="222"/>
                    </a:lnTo>
                    <a:lnTo>
                      <a:pt x="428" y="228"/>
                    </a:lnTo>
                    <a:lnTo>
                      <a:pt x="428" y="228"/>
                    </a:lnTo>
                    <a:lnTo>
                      <a:pt x="396" y="252"/>
                    </a:lnTo>
                    <a:lnTo>
                      <a:pt x="396" y="252"/>
                    </a:lnTo>
                    <a:lnTo>
                      <a:pt x="323" y="310"/>
                    </a:lnTo>
                    <a:lnTo>
                      <a:pt x="323" y="310"/>
                    </a:lnTo>
                    <a:lnTo>
                      <a:pt x="309" y="322"/>
                    </a:lnTo>
                    <a:lnTo>
                      <a:pt x="297" y="337"/>
                    </a:lnTo>
                    <a:lnTo>
                      <a:pt x="297" y="337"/>
                    </a:lnTo>
                    <a:lnTo>
                      <a:pt x="281" y="357"/>
                    </a:lnTo>
                    <a:lnTo>
                      <a:pt x="263" y="375"/>
                    </a:lnTo>
                    <a:lnTo>
                      <a:pt x="245" y="389"/>
                    </a:lnTo>
                    <a:lnTo>
                      <a:pt x="225" y="401"/>
                    </a:lnTo>
                    <a:lnTo>
                      <a:pt x="203" y="413"/>
                    </a:lnTo>
                    <a:lnTo>
                      <a:pt x="183" y="419"/>
                    </a:lnTo>
                    <a:lnTo>
                      <a:pt x="162" y="425"/>
                    </a:lnTo>
                    <a:lnTo>
                      <a:pt x="140" y="425"/>
                    </a:lnTo>
                    <a:lnTo>
                      <a:pt x="140" y="425"/>
                    </a:lnTo>
                    <a:lnTo>
                      <a:pt x="122" y="425"/>
                    </a:lnTo>
                    <a:lnTo>
                      <a:pt x="122" y="425"/>
                    </a:lnTo>
                    <a:lnTo>
                      <a:pt x="116" y="465"/>
                    </a:lnTo>
                    <a:lnTo>
                      <a:pt x="112" y="485"/>
                    </a:lnTo>
                    <a:lnTo>
                      <a:pt x="106" y="504"/>
                    </a:lnTo>
                    <a:lnTo>
                      <a:pt x="96" y="524"/>
                    </a:lnTo>
                    <a:lnTo>
                      <a:pt x="86" y="542"/>
                    </a:lnTo>
                    <a:lnTo>
                      <a:pt x="70" y="562"/>
                    </a:lnTo>
                    <a:lnTo>
                      <a:pt x="54" y="580"/>
                    </a:lnTo>
                    <a:lnTo>
                      <a:pt x="54" y="580"/>
                    </a:lnTo>
                    <a:lnTo>
                      <a:pt x="42" y="592"/>
                    </a:lnTo>
                    <a:lnTo>
                      <a:pt x="32" y="608"/>
                    </a:lnTo>
                    <a:lnTo>
                      <a:pt x="14" y="648"/>
                    </a:lnTo>
                    <a:lnTo>
                      <a:pt x="14" y="648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2" y="681"/>
                    </a:lnTo>
                    <a:lnTo>
                      <a:pt x="2" y="685"/>
                    </a:lnTo>
                    <a:lnTo>
                      <a:pt x="2" y="685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20" y="769"/>
                    </a:lnTo>
                    <a:lnTo>
                      <a:pt x="20" y="769"/>
                    </a:lnTo>
                    <a:lnTo>
                      <a:pt x="22" y="775"/>
                    </a:lnTo>
                    <a:lnTo>
                      <a:pt x="22" y="781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8" y="825"/>
                    </a:lnTo>
                    <a:lnTo>
                      <a:pt x="28" y="825"/>
                    </a:lnTo>
                    <a:lnTo>
                      <a:pt x="28" y="834"/>
                    </a:lnTo>
                    <a:lnTo>
                      <a:pt x="28" y="840"/>
                    </a:lnTo>
                    <a:lnTo>
                      <a:pt x="28" y="840"/>
                    </a:lnTo>
                    <a:lnTo>
                      <a:pt x="38" y="862"/>
                    </a:lnTo>
                    <a:lnTo>
                      <a:pt x="46" y="884"/>
                    </a:lnTo>
                    <a:lnTo>
                      <a:pt x="48" y="906"/>
                    </a:lnTo>
                    <a:lnTo>
                      <a:pt x="50" y="928"/>
                    </a:lnTo>
                    <a:lnTo>
                      <a:pt x="50" y="948"/>
                    </a:lnTo>
                    <a:lnTo>
                      <a:pt x="48" y="970"/>
                    </a:lnTo>
                    <a:lnTo>
                      <a:pt x="40" y="1009"/>
                    </a:lnTo>
                    <a:lnTo>
                      <a:pt x="40" y="1009"/>
                    </a:lnTo>
                    <a:lnTo>
                      <a:pt x="38" y="1023"/>
                    </a:lnTo>
                    <a:lnTo>
                      <a:pt x="38" y="1023"/>
                    </a:lnTo>
                    <a:lnTo>
                      <a:pt x="36" y="1041"/>
                    </a:lnTo>
                    <a:lnTo>
                      <a:pt x="36" y="1055"/>
                    </a:lnTo>
                    <a:lnTo>
                      <a:pt x="40" y="1069"/>
                    </a:lnTo>
                    <a:lnTo>
                      <a:pt x="44" y="1079"/>
                    </a:lnTo>
                    <a:lnTo>
                      <a:pt x="48" y="1089"/>
                    </a:lnTo>
                    <a:lnTo>
                      <a:pt x="56" y="1097"/>
                    </a:lnTo>
                    <a:lnTo>
                      <a:pt x="70" y="1109"/>
                    </a:lnTo>
                    <a:lnTo>
                      <a:pt x="70" y="1109"/>
                    </a:lnTo>
                    <a:lnTo>
                      <a:pt x="84" y="1121"/>
                    </a:lnTo>
                    <a:lnTo>
                      <a:pt x="98" y="1133"/>
                    </a:lnTo>
                    <a:lnTo>
                      <a:pt x="110" y="1145"/>
                    </a:lnTo>
                    <a:lnTo>
                      <a:pt x="118" y="1159"/>
                    </a:lnTo>
                    <a:lnTo>
                      <a:pt x="118" y="1159"/>
                    </a:lnTo>
                    <a:lnTo>
                      <a:pt x="136" y="1184"/>
                    </a:lnTo>
                    <a:lnTo>
                      <a:pt x="144" y="1192"/>
                    </a:lnTo>
                    <a:lnTo>
                      <a:pt x="152" y="1200"/>
                    </a:lnTo>
                    <a:lnTo>
                      <a:pt x="160" y="1204"/>
                    </a:lnTo>
                    <a:lnTo>
                      <a:pt x="165" y="1206"/>
                    </a:lnTo>
                    <a:lnTo>
                      <a:pt x="181" y="1208"/>
                    </a:lnTo>
                    <a:lnTo>
                      <a:pt x="181" y="1208"/>
                    </a:lnTo>
                    <a:lnTo>
                      <a:pt x="195" y="1208"/>
                    </a:lnTo>
                    <a:lnTo>
                      <a:pt x="195" y="1208"/>
                    </a:lnTo>
                    <a:lnTo>
                      <a:pt x="203" y="1206"/>
                    </a:lnTo>
                    <a:lnTo>
                      <a:pt x="203" y="1206"/>
                    </a:lnTo>
                    <a:lnTo>
                      <a:pt x="211" y="1208"/>
                    </a:lnTo>
                    <a:lnTo>
                      <a:pt x="219" y="1210"/>
                    </a:lnTo>
                    <a:lnTo>
                      <a:pt x="233" y="1216"/>
                    </a:lnTo>
                    <a:lnTo>
                      <a:pt x="241" y="1224"/>
                    </a:lnTo>
                    <a:lnTo>
                      <a:pt x="247" y="1230"/>
                    </a:lnTo>
                    <a:lnTo>
                      <a:pt x="247" y="1230"/>
                    </a:lnTo>
                    <a:lnTo>
                      <a:pt x="255" y="1240"/>
                    </a:lnTo>
                    <a:lnTo>
                      <a:pt x="265" y="1256"/>
                    </a:lnTo>
                    <a:lnTo>
                      <a:pt x="265" y="1256"/>
                    </a:lnTo>
                    <a:lnTo>
                      <a:pt x="281" y="1284"/>
                    </a:lnTo>
                    <a:lnTo>
                      <a:pt x="281" y="1284"/>
                    </a:lnTo>
                    <a:lnTo>
                      <a:pt x="289" y="1288"/>
                    </a:lnTo>
                    <a:lnTo>
                      <a:pt x="297" y="1296"/>
                    </a:lnTo>
                    <a:lnTo>
                      <a:pt x="297" y="1296"/>
                    </a:lnTo>
                    <a:lnTo>
                      <a:pt x="327" y="1328"/>
                    </a:lnTo>
                    <a:lnTo>
                      <a:pt x="327" y="1328"/>
                    </a:lnTo>
                    <a:lnTo>
                      <a:pt x="362" y="1369"/>
                    </a:lnTo>
                    <a:lnTo>
                      <a:pt x="378" y="1391"/>
                    </a:lnTo>
                    <a:lnTo>
                      <a:pt x="392" y="1415"/>
                    </a:lnTo>
                    <a:lnTo>
                      <a:pt x="392" y="1415"/>
                    </a:lnTo>
                    <a:lnTo>
                      <a:pt x="406" y="1437"/>
                    </a:lnTo>
                    <a:lnTo>
                      <a:pt x="426" y="1457"/>
                    </a:lnTo>
                    <a:lnTo>
                      <a:pt x="448" y="1477"/>
                    </a:lnTo>
                    <a:lnTo>
                      <a:pt x="472" y="1491"/>
                    </a:lnTo>
                    <a:lnTo>
                      <a:pt x="499" y="1504"/>
                    </a:lnTo>
                    <a:lnTo>
                      <a:pt x="527" y="1514"/>
                    </a:lnTo>
                    <a:lnTo>
                      <a:pt x="557" y="1520"/>
                    </a:lnTo>
                    <a:lnTo>
                      <a:pt x="587" y="1522"/>
                    </a:lnTo>
                    <a:lnTo>
                      <a:pt x="587" y="1522"/>
                    </a:lnTo>
                    <a:lnTo>
                      <a:pt x="607" y="1520"/>
                    </a:lnTo>
                    <a:lnTo>
                      <a:pt x="627" y="1518"/>
                    </a:lnTo>
                    <a:lnTo>
                      <a:pt x="645" y="1512"/>
                    </a:lnTo>
                    <a:lnTo>
                      <a:pt x="661" y="1506"/>
                    </a:lnTo>
                    <a:lnTo>
                      <a:pt x="661" y="1506"/>
                    </a:lnTo>
                    <a:lnTo>
                      <a:pt x="694" y="1491"/>
                    </a:lnTo>
                    <a:lnTo>
                      <a:pt x="708" y="1487"/>
                    </a:lnTo>
                    <a:lnTo>
                      <a:pt x="722" y="1485"/>
                    </a:lnTo>
                    <a:lnTo>
                      <a:pt x="722" y="1485"/>
                    </a:lnTo>
                    <a:lnTo>
                      <a:pt x="734" y="1487"/>
                    </a:lnTo>
                    <a:lnTo>
                      <a:pt x="744" y="1489"/>
                    </a:lnTo>
                    <a:lnTo>
                      <a:pt x="754" y="1493"/>
                    </a:lnTo>
                    <a:lnTo>
                      <a:pt x="762" y="1498"/>
                    </a:lnTo>
                    <a:lnTo>
                      <a:pt x="778" y="1514"/>
                    </a:lnTo>
                    <a:lnTo>
                      <a:pt x="796" y="1534"/>
                    </a:lnTo>
                    <a:lnTo>
                      <a:pt x="796" y="1534"/>
                    </a:lnTo>
                    <a:lnTo>
                      <a:pt x="802" y="1544"/>
                    </a:lnTo>
                    <a:lnTo>
                      <a:pt x="804" y="1556"/>
                    </a:lnTo>
                    <a:lnTo>
                      <a:pt x="804" y="1568"/>
                    </a:lnTo>
                    <a:lnTo>
                      <a:pt x="800" y="1578"/>
                    </a:lnTo>
                    <a:lnTo>
                      <a:pt x="800" y="1578"/>
                    </a:lnTo>
                    <a:lnTo>
                      <a:pt x="790" y="1600"/>
                    </a:lnTo>
                    <a:lnTo>
                      <a:pt x="790" y="1600"/>
                    </a:lnTo>
                    <a:lnTo>
                      <a:pt x="810" y="1606"/>
                    </a:lnTo>
                    <a:lnTo>
                      <a:pt x="810" y="1606"/>
                    </a:lnTo>
                    <a:lnTo>
                      <a:pt x="833" y="1612"/>
                    </a:lnTo>
                    <a:lnTo>
                      <a:pt x="847" y="1618"/>
                    </a:lnTo>
                    <a:lnTo>
                      <a:pt x="861" y="1628"/>
                    </a:lnTo>
                    <a:lnTo>
                      <a:pt x="875" y="1640"/>
                    </a:lnTo>
                    <a:lnTo>
                      <a:pt x="881" y="1648"/>
                    </a:lnTo>
                    <a:lnTo>
                      <a:pt x="887" y="1658"/>
                    </a:lnTo>
                    <a:lnTo>
                      <a:pt x="891" y="1667"/>
                    </a:lnTo>
                    <a:lnTo>
                      <a:pt x="895" y="1679"/>
                    </a:lnTo>
                    <a:lnTo>
                      <a:pt x="897" y="1693"/>
                    </a:lnTo>
                    <a:lnTo>
                      <a:pt x="899" y="1707"/>
                    </a:lnTo>
                    <a:lnTo>
                      <a:pt x="899" y="1707"/>
                    </a:lnTo>
                    <a:lnTo>
                      <a:pt x="901" y="1735"/>
                    </a:lnTo>
                    <a:lnTo>
                      <a:pt x="905" y="1761"/>
                    </a:lnTo>
                    <a:lnTo>
                      <a:pt x="905" y="1761"/>
                    </a:lnTo>
                    <a:lnTo>
                      <a:pt x="909" y="1785"/>
                    </a:lnTo>
                    <a:lnTo>
                      <a:pt x="909" y="1785"/>
                    </a:lnTo>
                    <a:lnTo>
                      <a:pt x="909" y="1795"/>
                    </a:lnTo>
                    <a:lnTo>
                      <a:pt x="907" y="1805"/>
                    </a:lnTo>
                    <a:lnTo>
                      <a:pt x="907" y="1805"/>
                    </a:lnTo>
                    <a:lnTo>
                      <a:pt x="907" y="1811"/>
                    </a:lnTo>
                    <a:lnTo>
                      <a:pt x="907" y="1811"/>
                    </a:lnTo>
                    <a:lnTo>
                      <a:pt x="921" y="1823"/>
                    </a:lnTo>
                    <a:lnTo>
                      <a:pt x="931" y="1834"/>
                    </a:lnTo>
                    <a:lnTo>
                      <a:pt x="931" y="1834"/>
                    </a:lnTo>
                    <a:lnTo>
                      <a:pt x="939" y="1836"/>
                    </a:lnTo>
                    <a:lnTo>
                      <a:pt x="953" y="1836"/>
                    </a:lnTo>
                    <a:lnTo>
                      <a:pt x="953" y="1836"/>
                    </a:lnTo>
                    <a:lnTo>
                      <a:pt x="967" y="1836"/>
                    </a:lnTo>
                    <a:lnTo>
                      <a:pt x="979" y="1834"/>
                    </a:lnTo>
                    <a:lnTo>
                      <a:pt x="989" y="1832"/>
                    </a:lnTo>
                    <a:lnTo>
                      <a:pt x="996" y="1831"/>
                    </a:lnTo>
                    <a:lnTo>
                      <a:pt x="996" y="1831"/>
                    </a:lnTo>
                    <a:lnTo>
                      <a:pt x="1018" y="1819"/>
                    </a:lnTo>
                    <a:lnTo>
                      <a:pt x="1040" y="1813"/>
                    </a:lnTo>
                    <a:lnTo>
                      <a:pt x="1040" y="1813"/>
                    </a:lnTo>
                    <a:lnTo>
                      <a:pt x="1024" y="1787"/>
                    </a:lnTo>
                    <a:lnTo>
                      <a:pt x="1012" y="1763"/>
                    </a:lnTo>
                    <a:lnTo>
                      <a:pt x="1012" y="1763"/>
                    </a:lnTo>
                    <a:lnTo>
                      <a:pt x="1006" y="1747"/>
                    </a:lnTo>
                    <a:lnTo>
                      <a:pt x="1004" y="1733"/>
                    </a:lnTo>
                    <a:lnTo>
                      <a:pt x="1004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9" name="Freeform 9">
                <a:extLst>
                  <a:ext uri="{FF2B5EF4-FFF2-40B4-BE49-F238E27FC236}">
                    <a16:creationId xmlns:a16="http://schemas.microsoft.com/office/drawing/2014/main" id="{38B29FDA-F368-491B-B6D6-913962B80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26" y="1736765"/>
                <a:ext cx="1160673" cy="1249386"/>
              </a:xfrm>
              <a:custGeom>
                <a:avLst/>
                <a:gdLst>
                  <a:gd name="T0" fmla="*/ 1048 w 1256"/>
                  <a:gd name="T1" fmla="*/ 996 h 1352"/>
                  <a:gd name="T2" fmla="*/ 1153 w 1256"/>
                  <a:gd name="T3" fmla="*/ 914 h 1352"/>
                  <a:gd name="T4" fmla="*/ 1056 w 1256"/>
                  <a:gd name="T5" fmla="*/ 807 h 1352"/>
                  <a:gd name="T6" fmla="*/ 1125 w 1256"/>
                  <a:gd name="T7" fmla="*/ 795 h 1352"/>
                  <a:gd name="T8" fmla="*/ 1179 w 1256"/>
                  <a:gd name="T9" fmla="*/ 763 h 1352"/>
                  <a:gd name="T10" fmla="*/ 1201 w 1256"/>
                  <a:gd name="T11" fmla="*/ 714 h 1352"/>
                  <a:gd name="T12" fmla="*/ 1215 w 1256"/>
                  <a:gd name="T13" fmla="*/ 616 h 1352"/>
                  <a:gd name="T14" fmla="*/ 1233 w 1256"/>
                  <a:gd name="T15" fmla="*/ 539 h 1352"/>
                  <a:gd name="T16" fmla="*/ 1252 w 1256"/>
                  <a:gd name="T17" fmla="*/ 507 h 1352"/>
                  <a:gd name="T18" fmla="*/ 1256 w 1256"/>
                  <a:gd name="T19" fmla="*/ 475 h 1352"/>
                  <a:gd name="T20" fmla="*/ 1245 w 1256"/>
                  <a:gd name="T21" fmla="*/ 453 h 1352"/>
                  <a:gd name="T22" fmla="*/ 1213 w 1256"/>
                  <a:gd name="T23" fmla="*/ 401 h 1352"/>
                  <a:gd name="T24" fmla="*/ 1211 w 1256"/>
                  <a:gd name="T25" fmla="*/ 372 h 1352"/>
                  <a:gd name="T26" fmla="*/ 1209 w 1256"/>
                  <a:gd name="T27" fmla="*/ 326 h 1352"/>
                  <a:gd name="T28" fmla="*/ 1181 w 1256"/>
                  <a:gd name="T29" fmla="*/ 286 h 1352"/>
                  <a:gd name="T30" fmla="*/ 1177 w 1256"/>
                  <a:gd name="T31" fmla="*/ 240 h 1352"/>
                  <a:gd name="T32" fmla="*/ 1181 w 1256"/>
                  <a:gd name="T33" fmla="*/ 232 h 1352"/>
                  <a:gd name="T34" fmla="*/ 1207 w 1256"/>
                  <a:gd name="T35" fmla="*/ 209 h 1352"/>
                  <a:gd name="T36" fmla="*/ 1227 w 1256"/>
                  <a:gd name="T37" fmla="*/ 191 h 1352"/>
                  <a:gd name="T38" fmla="*/ 1225 w 1256"/>
                  <a:gd name="T39" fmla="*/ 139 h 1352"/>
                  <a:gd name="T40" fmla="*/ 1199 w 1256"/>
                  <a:gd name="T41" fmla="*/ 2 h 1352"/>
                  <a:gd name="T42" fmla="*/ 1189 w 1256"/>
                  <a:gd name="T43" fmla="*/ 0 h 1352"/>
                  <a:gd name="T44" fmla="*/ 1139 w 1256"/>
                  <a:gd name="T45" fmla="*/ 26 h 1352"/>
                  <a:gd name="T46" fmla="*/ 1078 w 1256"/>
                  <a:gd name="T47" fmla="*/ 81 h 1352"/>
                  <a:gd name="T48" fmla="*/ 1012 w 1256"/>
                  <a:gd name="T49" fmla="*/ 151 h 1352"/>
                  <a:gd name="T50" fmla="*/ 901 w 1256"/>
                  <a:gd name="T51" fmla="*/ 205 h 1352"/>
                  <a:gd name="T52" fmla="*/ 793 w 1256"/>
                  <a:gd name="T53" fmla="*/ 224 h 1352"/>
                  <a:gd name="T54" fmla="*/ 714 w 1256"/>
                  <a:gd name="T55" fmla="*/ 250 h 1352"/>
                  <a:gd name="T56" fmla="*/ 602 w 1256"/>
                  <a:gd name="T57" fmla="*/ 286 h 1352"/>
                  <a:gd name="T58" fmla="*/ 423 w 1256"/>
                  <a:gd name="T59" fmla="*/ 334 h 1352"/>
                  <a:gd name="T60" fmla="*/ 127 w 1256"/>
                  <a:gd name="T61" fmla="*/ 433 h 1352"/>
                  <a:gd name="T62" fmla="*/ 87 w 1256"/>
                  <a:gd name="T63" fmla="*/ 471 h 1352"/>
                  <a:gd name="T64" fmla="*/ 83 w 1256"/>
                  <a:gd name="T65" fmla="*/ 533 h 1352"/>
                  <a:gd name="T66" fmla="*/ 153 w 1256"/>
                  <a:gd name="T67" fmla="*/ 863 h 1352"/>
                  <a:gd name="T68" fmla="*/ 153 w 1256"/>
                  <a:gd name="T69" fmla="*/ 916 h 1352"/>
                  <a:gd name="T70" fmla="*/ 101 w 1256"/>
                  <a:gd name="T71" fmla="*/ 1032 h 1352"/>
                  <a:gd name="T72" fmla="*/ 32 w 1256"/>
                  <a:gd name="T73" fmla="*/ 1121 h 1352"/>
                  <a:gd name="T74" fmla="*/ 8 w 1256"/>
                  <a:gd name="T75" fmla="*/ 1147 h 1352"/>
                  <a:gd name="T76" fmla="*/ 0 w 1256"/>
                  <a:gd name="T77" fmla="*/ 1183 h 1352"/>
                  <a:gd name="T78" fmla="*/ 6 w 1256"/>
                  <a:gd name="T79" fmla="*/ 1203 h 1352"/>
                  <a:gd name="T80" fmla="*/ 183 w 1256"/>
                  <a:gd name="T81" fmla="*/ 1352 h 1352"/>
                  <a:gd name="T82" fmla="*/ 221 w 1256"/>
                  <a:gd name="T83" fmla="*/ 1336 h 1352"/>
                  <a:gd name="T84" fmla="*/ 249 w 1256"/>
                  <a:gd name="T85" fmla="*/ 1324 h 1352"/>
                  <a:gd name="T86" fmla="*/ 270 w 1256"/>
                  <a:gd name="T87" fmla="*/ 1280 h 1352"/>
                  <a:gd name="T88" fmla="*/ 318 w 1256"/>
                  <a:gd name="T89" fmla="*/ 1211 h 1352"/>
                  <a:gd name="T90" fmla="*/ 340 w 1256"/>
                  <a:gd name="T91" fmla="*/ 1187 h 1352"/>
                  <a:gd name="T92" fmla="*/ 382 w 1256"/>
                  <a:gd name="T93" fmla="*/ 1173 h 1352"/>
                  <a:gd name="T94" fmla="*/ 421 w 1256"/>
                  <a:gd name="T95" fmla="*/ 1187 h 1352"/>
                  <a:gd name="T96" fmla="*/ 451 w 1256"/>
                  <a:gd name="T97" fmla="*/ 1187 h 1352"/>
                  <a:gd name="T98" fmla="*/ 507 w 1256"/>
                  <a:gd name="T99" fmla="*/ 1153 h 1352"/>
                  <a:gd name="T100" fmla="*/ 584 w 1256"/>
                  <a:gd name="T101" fmla="*/ 1105 h 1352"/>
                  <a:gd name="T102" fmla="*/ 716 w 1256"/>
                  <a:gd name="T103" fmla="*/ 1061 h 1352"/>
                  <a:gd name="T104" fmla="*/ 763 w 1256"/>
                  <a:gd name="T105" fmla="*/ 1057 h 1352"/>
                  <a:gd name="T106" fmla="*/ 777 w 1256"/>
                  <a:gd name="T107" fmla="*/ 1022 h 1352"/>
                  <a:gd name="T108" fmla="*/ 795 w 1256"/>
                  <a:gd name="T109" fmla="*/ 1002 h 1352"/>
                  <a:gd name="T110" fmla="*/ 817 w 1256"/>
                  <a:gd name="T111" fmla="*/ 988 h 1352"/>
                  <a:gd name="T112" fmla="*/ 829 w 1256"/>
                  <a:gd name="T113" fmla="*/ 988 h 1352"/>
                  <a:gd name="T114" fmla="*/ 861 w 1256"/>
                  <a:gd name="T115" fmla="*/ 1008 h 1352"/>
                  <a:gd name="T116" fmla="*/ 871 w 1256"/>
                  <a:gd name="T117" fmla="*/ 1020 h 1352"/>
                  <a:gd name="T118" fmla="*/ 883 w 1256"/>
                  <a:gd name="T119" fmla="*/ 1061 h 1352"/>
                  <a:gd name="T120" fmla="*/ 891 w 1256"/>
                  <a:gd name="T121" fmla="*/ 1103 h 1352"/>
                  <a:gd name="T122" fmla="*/ 940 w 1256"/>
                  <a:gd name="T123" fmla="*/ 1091 h 1352"/>
                  <a:gd name="T124" fmla="*/ 1002 w 1256"/>
                  <a:gd name="T125" fmla="*/ 1048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6" h="1352">
                    <a:moveTo>
                      <a:pt x="1014" y="1034"/>
                    </a:moveTo>
                    <a:lnTo>
                      <a:pt x="1014" y="1034"/>
                    </a:lnTo>
                    <a:lnTo>
                      <a:pt x="1030" y="1012"/>
                    </a:lnTo>
                    <a:lnTo>
                      <a:pt x="1048" y="996"/>
                    </a:lnTo>
                    <a:lnTo>
                      <a:pt x="1048" y="996"/>
                    </a:lnTo>
                    <a:lnTo>
                      <a:pt x="1099" y="954"/>
                    </a:lnTo>
                    <a:lnTo>
                      <a:pt x="1153" y="914"/>
                    </a:lnTo>
                    <a:lnTo>
                      <a:pt x="1153" y="914"/>
                    </a:lnTo>
                    <a:lnTo>
                      <a:pt x="1050" y="825"/>
                    </a:lnTo>
                    <a:lnTo>
                      <a:pt x="1050" y="825"/>
                    </a:lnTo>
                    <a:lnTo>
                      <a:pt x="1056" y="807"/>
                    </a:lnTo>
                    <a:lnTo>
                      <a:pt x="1056" y="807"/>
                    </a:lnTo>
                    <a:lnTo>
                      <a:pt x="1081" y="801"/>
                    </a:lnTo>
                    <a:lnTo>
                      <a:pt x="1105" y="797"/>
                    </a:lnTo>
                    <a:lnTo>
                      <a:pt x="1105" y="797"/>
                    </a:lnTo>
                    <a:lnTo>
                      <a:pt x="1125" y="795"/>
                    </a:lnTo>
                    <a:lnTo>
                      <a:pt x="1141" y="789"/>
                    </a:lnTo>
                    <a:lnTo>
                      <a:pt x="1157" y="783"/>
                    </a:lnTo>
                    <a:lnTo>
                      <a:pt x="1169" y="773"/>
                    </a:lnTo>
                    <a:lnTo>
                      <a:pt x="1179" y="763"/>
                    </a:lnTo>
                    <a:lnTo>
                      <a:pt x="1189" y="749"/>
                    </a:lnTo>
                    <a:lnTo>
                      <a:pt x="1195" y="733"/>
                    </a:lnTo>
                    <a:lnTo>
                      <a:pt x="1201" y="714"/>
                    </a:lnTo>
                    <a:lnTo>
                      <a:pt x="1201" y="714"/>
                    </a:lnTo>
                    <a:lnTo>
                      <a:pt x="1217" y="656"/>
                    </a:lnTo>
                    <a:lnTo>
                      <a:pt x="1217" y="656"/>
                    </a:lnTo>
                    <a:lnTo>
                      <a:pt x="1215" y="636"/>
                    </a:lnTo>
                    <a:lnTo>
                      <a:pt x="1215" y="616"/>
                    </a:lnTo>
                    <a:lnTo>
                      <a:pt x="1217" y="594"/>
                    </a:lnTo>
                    <a:lnTo>
                      <a:pt x="1221" y="574"/>
                    </a:lnTo>
                    <a:lnTo>
                      <a:pt x="1227" y="555"/>
                    </a:lnTo>
                    <a:lnTo>
                      <a:pt x="1233" y="539"/>
                    </a:lnTo>
                    <a:lnTo>
                      <a:pt x="1241" y="523"/>
                    </a:lnTo>
                    <a:lnTo>
                      <a:pt x="1248" y="513"/>
                    </a:lnTo>
                    <a:lnTo>
                      <a:pt x="1248" y="513"/>
                    </a:lnTo>
                    <a:lnTo>
                      <a:pt x="1252" y="507"/>
                    </a:lnTo>
                    <a:lnTo>
                      <a:pt x="1256" y="499"/>
                    </a:lnTo>
                    <a:lnTo>
                      <a:pt x="1256" y="491"/>
                    </a:lnTo>
                    <a:lnTo>
                      <a:pt x="1256" y="483"/>
                    </a:lnTo>
                    <a:lnTo>
                      <a:pt x="1256" y="475"/>
                    </a:lnTo>
                    <a:lnTo>
                      <a:pt x="1254" y="467"/>
                    </a:lnTo>
                    <a:lnTo>
                      <a:pt x="1250" y="461"/>
                    </a:lnTo>
                    <a:lnTo>
                      <a:pt x="1245" y="453"/>
                    </a:lnTo>
                    <a:lnTo>
                      <a:pt x="1245" y="453"/>
                    </a:lnTo>
                    <a:lnTo>
                      <a:pt x="1233" y="439"/>
                    </a:lnTo>
                    <a:lnTo>
                      <a:pt x="1221" y="421"/>
                    </a:lnTo>
                    <a:lnTo>
                      <a:pt x="1217" y="411"/>
                    </a:lnTo>
                    <a:lnTo>
                      <a:pt x="1213" y="401"/>
                    </a:lnTo>
                    <a:lnTo>
                      <a:pt x="1211" y="389"/>
                    </a:lnTo>
                    <a:lnTo>
                      <a:pt x="1211" y="378"/>
                    </a:lnTo>
                    <a:lnTo>
                      <a:pt x="1211" y="372"/>
                    </a:lnTo>
                    <a:lnTo>
                      <a:pt x="1211" y="372"/>
                    </a:lnTo>
                    <a:lnTo>
                      <a:pt x="1211" y="342"/>
                    </a:lnTo>
                    <a:lnTo>
                      <a:pt x="1211" y="332"/>
                    </a:lnTo>
                    <a:lnTo>
                      <a:pt x="1209" y="326"/>
                    </a:lnTo>
                    <a:lnTo>
                      <a:pt x="1209" y="326"/>
                    </a:lnTo>
                    <a:lnTo>
                      <a:pt x="1205" y="320"/>
                    </a:lnTo>
                    <a:lnTo>
                      <a:pt x="1199" y="310"/>
                    </a:lnTo>
                    <a:lnTo>
                      <a:pt x="1181" y="286"/>
                    </a:lnTo>
                    <a:lnTo>
                      <a:pt x="1181" y="286"/>
                    </a:lnTo>
                    <a:lnTo>
                      <a:pt x="1173" y="276"/>
                    </a:lnTo>
                    <a:lnTo>
                      <a:pt x="1171" y="264"/>
                    </a:lnTo>
                    <a:lnTo>
                      <a:pt x="1171" y="252"/>
                    </a:lnTo>
                    <a:lnTo>
                      <a:pt x="1177" y="240"/>
                    </a:lnTo>
                    <a:lnTo>
                      <a:pt x="1177" y="240"/>
                    </a:lnTo>
                    <a:lnTo>
                      <a:pt x="1177" y="238"/>
                    </a:lnTo>
                    <a:lnTo>
                      <a:pt x="1177" y="238"/>
                    </a:lnTo>
                    <a:lnTo>
                      <a:pt x="1181" y="232"/>
                    </a:lnTo>
                    <a:lnTo>
                      <a:pt x="1185" y="222"/>
                    </a:lnTo>
                    <a:lnTo>
                      <a:pt x="1195" y="215"/>
                    </a:lnTo>
                    <a:lnTo>
                      <a:pt x="1207" y="209"/>
                    </a:lnTo>
                    <a:lnTo>
                      <a:pt x="1207" y="209"/>
                    </a:lnTo>
                    <a:lnTo>
                      <a:pt x="1215" y="205"/>
                    </a:lnTo>
                    <a:lnTo>
                      <a:pt x="1221" y="201"/>
                    </a:lnTo>
                    <a:lnTo>
                      <a:pt x="1225" y="197"/>
                    </a:lnTo>
                    <a:lnTo>
                      <a:pt x="1227" y="191"/>
                    </a:lnTo>
                    <a:lnTo>
                      <a:pt x="1229" y="181"/>
                    </a:lnTo>
                    <a:lnTo>
                      <a:pt x="1229" y="171"/>
                    </a:lnTo>
                    <a:lnTo>
                      <a:pt x="1225" y="139"/>
                    </a:lnTo>
                    <a:lnTo>
                      <a:pt x="1225" y="139"/>
                    </a:lnTo>
                    <a:lnTo>
                      <a:pt x="1205" y="38"/>
                    </a:lnTo>
                    <a:lnTo>
                      <a:pt x="1205" y="38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89" y="0"/>
                    </a:lnTo>
                    <a:lnTo>
                      <a:pt x="1189" y="0"/>
                    </a:lnTo>
                    <a:lnTo>
                      <a:pt x="1177" y="2"/>
                    </a:lnTo>
                    <a:lnTo>
                      <a:pt x="1163" y="10"/>
                    </a:lnTo>
                    <a:lnTo>
                      <a:pt x="1163" y="10"/>
                    </a:lnTo>
                    <a:lnTo>
                      <a:pt x="1139" y="26"/>
                    </a:lnTo>
                    <a:lnTo>
                      <a:pt x="1117" y="42"/>
                    </a:lnTo>
                    <a:lnTo>
                      <a:pt x="1095" y="59"/>
                    </a:lnTo>
                    <a:lnTo>
                      <a:pt x="1085" y="69"/>
                    </a:lnTo>
                    <a:lnTo>
                      <a:pt x="1078" y="81"/>
                    </a:lnTo>
                    <a:lnTo>
                      <a:pt x="1078" y="81"/>
                    </a:lnTo>
                    <a:lnTo>
                      <a:pt x="1058" y="107"/>
                    </a:lnTo>
                    <a:lnTo>
                      <a:pt x="1036" y="131"/>
                    </a:lnTo>
                    <a:lnTo>
                      <a:pt x="1012" y="151"/>
                    </a:lnTo>
                    <a:lnTo>
                      <a:pt x="986" y="169"/>
                    </a:lnTo>
                    <a:lnTo>
                      <a:pt x="960" y="183"/>
                    </a:lnTo>
                    <a:lnTo>
                      <a:pt x="932" y="195"/>
                    </a:lnTo>
                    <a:lnTo>
                      <a:pt x="901" y="205"/>
                    </a:lnTo>
                    <a:lnTo>
                      <a:pt x="869" y="213"/>
                    </a:lnTo>
                    <a:lnTo>
                      <a:pt x="869" y="213"/>
                    </a:lnTo>
                    <a:lnTo>
                      <a:pt x="819" y="221"/>
                    </a:lnTo>
                    <a:lnTo>
                      <a:pt x="793" y="224"/>
                    </a:lnTo>
                    <a:lnTo>
                      <a:pt x="767" y="230"/>
                    </a:lnTo>
                    <a:lnTo>
                      <a:pt x="767" y="230"/>
                    </a:lnTo>
                    <a:lnTo>
                      <a:pt x="742" y="240"/>
                    </a:lnTo>
                    <a:lnTo>
                      <a:pt x="714" y="250"/>
                    </a:lnTo>
                    <a:lnTo>
                      <a:pt x="688" y="260"/>
                    </a:lnTo>
                    <a:lnTo>
                      <a:pt x="662" y="270"/>
                    </a:lnTo>
                    <a:lnTo>
                      <a:pt x="662" y="270"/>
                    </a:lnTo>
                    <a:lnTo>
                      <a:pt x="602" y="286"/>
                    </a:lnTo>
                    <a:lnTo>
                      <a:pt x="543" y="302"/>
                    </a:lnTo>
                    <a:lnTo>
                      <a:pt x="483" y="318"/>
                    </a:lnTo>
                    <a:lnTo>
                      <a:pt x="423" y="334"/>
                    </a:lnTo>
                    <a:lnTo>
                      <a:pt x="423" y="334"/>
                    </a:lnTo>
                    <a:lnTo>
                      <a:pt x="348" y="358"/>
                    </a:lnTo>
                    <a:lnTo>
                      <a:pt x="274" y="382"/>
                    </a:lnTo>
                    <a:lnTo>
                      <a:pt x="127" y="433"/>
                    </a:lnTo>
                    <a:lnTo>
                      <a:pt x="127" y="433"/>
                    </a:lnTo>
                    <a:lnTo>
                      <a:pt x="115" y="441"/>
                    </a:lnTo>
                    <a:lnTo>
                      <a:pt x="103" y="449"/>
                    </a:lnTo>
                    <a:lnTo>
                      <a:pt x="93" y="459"/>
                    </a:lnTo>
                    <a:lnTo>
                      <a:pt x="87" y="471"/>
                    </a:lnTo>
                    <a:lnTo>
                      <a:pt x="87" y="471"/>
                    </a:lnTo>
                    <a:lnTo>
                      <a:pt x="85" y="491"/>
                    </a:lnTo>
                    <a:lnTo>
                      <a:pt x="83" y="511"/>
                    </a:lnTo>
                    <a:lnTo>
                      <a:pt x="83" y="533"/>
                    </a:lnTo>
                    <a:lnTo>
                      <a:pt x="87" y="553"/>
                    </a:lnTo>
                    <a:lnTo>
                      <a:pt x="87" y="553"/>
                    </a:lnTo>
                    <a:lnTo>
                      <a:pt x="119" y="708"/>
                    </a:lnTo>
                    <a:lnTo>
                      <a:pt x="153" y="863"/>
                    </a:lnTo>
                    <a:lnTo>
                      <a:pt x="153" y="863"/>
                    </a:lnTo>
                    <a:lnTo>
                      <a:pt x="155" y="881"/>
                    </a:lnTo>
                    <a:lnTo>
                      <a:pt x="155" y="898"/>
                    </a:lnTo>
                    <a:lnTo>
                      <a:pt x="153" y="916"/>
                    </a:lnTo>
                    <a:lnTo>
                      <a:pt x="149" y="932"/>
                    </a:lnTo>
                    <a:lnTo>
                      <a:pt x="149" y="932"/>
                    </a:lnTo>
                    <a:lnTo>
                      <a:pt x="125" y="982"/>
                    </a:lnTo>
                    <a:lnTo>
                      <a:pt x="101" y="1032"/>
                    </a:lnTo>
                    <a:lnTo>
                      <a:pt x="87" y="1055"/>
                    </a:lnTo>
                    <a:lnTo>
                      <a:pt x="72" y="1079"/>
                    </a:lnTo>
                    <a:lnTo>
                      <a:pt x="54" y="1101"/>
                    </a:lnTo>
                    <a:lnTo>
                      <a:pt x="32" y="1121"/>
                    </a:lnTo>
                    <a:lnTo>
                      <a:pt x="32" y="1121"/>
                    </a:lnTo>
                    <a:lnTo>
                      <a:pt x="24" y="1129"/>
                    </a:lnTo>
                    <a:lnTo>
                      <a:pt x="16" y="1137"/>
                    </a:lnTo>
                    <a:lnTo>
                      <a:pt x="8" y="1147"/>
                    </a:lnTo>
                    <a:lnTo>
                      <a:pt x="4" y="1157"/>
                    </a:lnTo>
                    <a:lnTo>
                      <a:pt x="4" y="1157"/>
                    </a:lnTo>
                    <a:lnTo>
                      <a:pt x="2" y="1169"/>
                    </a:lnTo>
                    <a:lnTo>
                      <a:pt x="0" y="1183"/>
                    </a:lnTo>
                    <a:lnTo>
                      <a:pt x="2" y="1195"/>
                    </a:lnTo>
                    <a:lnTo>
                      <a:pt x="4" y="1199"/>
                    </a:lnTo>
                    <a:lnTo>
                      <a:pt x="6" y="1203"/>
                    </a:lnTo>
                    <a:lnTo>
                      <a:pt x="6" y="1203"/>
                    </a:lnTo>
                    <a:lnTo>
                      <a:pt x="91" y="1274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201" y="1342"/>
                    </a:lnTo>
                    <a:lnTo>
                      <a:pt x="209" y="1340"/>
                    </a:lnTo>
                    <a:lnTo>
                      <a:pt x="221" y="1336"/>
                    </a:lnTo>
                    <a:lnTo>
                      <a:pt x="221" y="1336"/>
                    </a:lnTo>
                    <a:lnTo>
                      <a:pt x="237" y="1332"/>
                    </a:lnTo>
                    <a:lnTo>
                      <a:pt x="243" y="1328"/>
                    </a:lnTo>
                    <a:lnTo>
                      <a:pt x="249" y="1324"/>
                    </a:lnTo>
                    <a:lnTo>
                      <a:pt x="254" y="1316"/>
                    </a:lnTo>
                    <a:lnTo>
                      <a:pt x="260" y="1306"/>
                    </a:lnTo>
                    <a:lnTo>
                      <a:pt x="270" y="1280"/>
                    </a:lnTo>
                    <a:lnTo>
                      <a:pt x="270" y="1280"/>
                    </a:lnTo>
                    <a:lnTo>
                      <a:pt x="280" y="1260"/>
                    </a:lnTo>
                    <a:lnTo>
                      <a:pt x="292" y="1242"/>
                    </a:lnTo>
                    <a:lnTo>
                      <a:pt x="304" y="1224"/>
                    </a:lnTo>
                    <a:lnTo>
                      <a:pt x="318" y="1211"/>
                    </a:lnTo>
                    <a:lnTo>
                      <a:pt x="318" y="1211"/>
                    </a:lnTo>
                    <a:lnTo>
                      <a:pt x="328" y="1197"/>
                    </a:lnTo>
                    <a:lnTo>
                      <a:pt x="328" y="1197"/>
                    </a:lnTo>
                    <a:lnTo>
                      <a:pt x="340" y="1187"/>
                    </a:lnTo>
                    <a:lnTo>
                      <a:pt x="354" y="1179"/>
                    </a:lnTo>
                    <a:lnTo>
                      <a:pt x="368" y="1175"/>
                    </a:lnTo>
                    <a:lnTo>
                      <a:pt x="382" y="1173"/>
                    </a:lnTo>
                    <a:lnTo>
                      <a:pt x="382" y="1173"/>
                    </a:lnTo>
                    <a:lnTo>
                      <a:pt x="396" y="1175"/>
                    </a:lnTo>
                    <a:lnTo>
                      <a:pt x="408" y="1181"/>
                    </a:lnTo>
                    <a:lnTo>
                      <a:pt x="408" y="1181"/>
                    </a:lnTo>
                    <a:lnTo>
                      <a:pt x="421" y="1187"/>
                    </a:lnTo>
                    <a:lnTo>
                      <a:pt x="435" y="1189"/>
                    </a:lnTo>
                    <a:lnTo>
                      <a:pt x="435" y="1189"/>
                    </a:lnTo>
                    <a:lnTo>
                      <a:pt x="443" y="1189"/>
                    </a:lnTo>
                    <a:lnTo>
                      <a:pt x="451" y="1187"/>
                    </a:lnTo>
                    <a:lnTo>
                      <a:pt x="467" y="1179"/>
                    </a:lnTo>
                    <a:lnTo>
                      <a:pt x="485" y="1169"/>
                    </a:lnTo>
                    <a:lnTo>
                      <a:pt x="503" y="1157"/>
                    </a:lnTo>
                    <a:lnTo>
                      <a:pt x="507" y="1153"/>
                    </a:lnTo>
                    <a:lnTo>
                      <a:pt x="507" y="1153"/>
                    </a:lnTo>
                    <a:lnTo>
                      <a:pt x="531" y="1137"/>
                    </a:lnTo>
                    <a:lnTo>
                      <a:pt x="557" y="1121"/>
                    </a:lnTo>
                    <a:lnTo>
                      <a:pt x="584" y="1105"/>
                    </a:lnTo>
                    <a:lnTo>
                      <a:pt x="614" y="1091"/>
                    </a:lnTo>
                    <a:lnTo>
                      <a:pt x="646" y="1079"/>
                    </a:lnTo>
                    <a:lnTo>
                      <a:pt x="680" y="1069"/>
                    </a:lnTo>
                    <a:lnTo>
                      <a:pt x="716" y="1061"/>
                    </a:lnTo>
                    <a:lnTo>
                      <a:pt x="753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63" y="1057"/>
                    </a:lnTo>
                    <a:lnTo>
                      <a:pt x="767" y="1046"/>
                    </a:lnTo>
                    <a:lnTo>
                      <a:pt x="767" y="1046"/>
                    </a:lnTo>
                    <a:lnTo>
                      <a:pt x="771" y="1034"/>
                    </a:lnTo>
                    <a:lnTo>
                      <a:pt x="777" y="1022"/>
                    </a:lnTo>
                    <a:lnTo>
                      <a:pt x="785" y="1014"/>
                    </a:lnTo>
                    <a:lnTo>
                      <a:pt x="791" y="1008"/>
                    </a:lnTo>
                    <a:lnTo>
                      <a:pt x="791" y="1008"/>
                    </a:lnTo>
                    <a:lnTo>
                      <a:pt x="795" y="1002"/>
                    </a:lnTo>
                    <a:lnTo>
                      <a:pt x="795" y="1002"/>
                    </a:lnTo>
                    <a:lnTo>
                      <a:pt x="801" y="996"/>
                    </a:lnTo>
                    <a:lnTo>
                      <a:pt x="809" y="992"/>
                    </a:lnTo>
                    <a:lnTo>
                      <a:pt x="817" y="988"/>
                    </a:lnTo>
                    <a:lnTo>
                      <a:pt x="827" y="988"/>
                    </a:lnTo>
                    <a:lnTo>
                      <a:pt x="827" y="988"/>
                    </a:lnTo>
                    <a:lnTo>
                      <a:pt x="829" y="988"/>
                    </a:lnTo>
                    <a:lnTo>
                      <a:pt x="829" y="988"/>
                    </a:lnTo>
                    <a:lnTo>
                      <a:pt x="839" y="990"/>
                    </a:lnTo>
                    <a:lnTo>
                      <a:pt x="847" y="994"/>
                    </a:lnTo>
                    <a:lnTo>
                      <a:pt x="855" y="1000"/>
                    </a:lnTo>
                    <a:lnTo>
                      <a:pt x="861" y="1008"/>
                    </a:lnTo>
                    <a:lnTo>
                      <a:pt x="861" y="1008"/>
                    </a:lnTo>
                    <a:lnTo>
                      <a:pt x="865" y="1012"/>
                    </a:lnTo>
                    <a:lnTo>
                      <a:pt x="865" y="1012"/>
                    </a:lnTo>
                    <a:lnTo>
                      <a:pt x="871" y="1020"/>
                    </a:lnTo>
                    <a:lnTo>
                      <a:pt x="879" y="1032"/>
                    </a:lnTo>
                    <a:lnTo>
                      <a:pt x="883" y="1046"/>
                    </a:lnTo>
                    <a:lnTo>
                      <a:pt x="883" y="1053"/>
                    </a:lnTo>
                    <a:lnTo>
                      <a:pt x="883" y="1061"/>
                    </a:lnTo>
                    <a:lnTo>
                      <a:pt x="883" y="1061"/>
                    </a:lnTo>
                    <a:lnTo>
                      <a:pt x="877" y="1103"/>
                    </a:lnTo>
                    <a:lnTo>
                      <a:pt x="877" y="1103"/>
                    </a:lnTo>
                    <a:lnTo>
                      <a:pt x="891" y="1103"/>
                    </a:lnTo>
                    <a:lnTo>
                      <a:pt x="891" y="1103"/>
                    </a:lnTo>
                    <a:lnTo>
                      <a:pt x="907" y="1101"/>
                    </a:lnTo>
                    <a:lnTo>
                      <a:pt x="924" y="1097"/>
                    </a:lnTo>
                    <a:lnTo>
                      <a:pt x="940" y="1091"/>
                    </a:lnTo>
                    <a:lnTo>
                      <a:pt x="956" y="1083"/>
                    </a:lnTo>
                    <a:lnTo>
                      <a:pt x="972" y="1073"/>
                    </a:lnTo>
                    <a:lnTo>
                      <a:pt x="988" y="1061"/>
                    </a:lnTo>
                    <a:lnTo>
                      <a:pt x="1002" y="1048"/>
                    </a:lnTo>
                    <a:lnTo>
                      <a:pt x="1014" y="1034"/>
                    </a:lnTo>
                    <a:lnTo>
                      <a:pt x="1014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0" name="Freeform 17">
                <a:extLst>
                  <a:ext uri="{FF2B5EF4-FFF2-40B4-BE49-F238E27FC236}">
                    <a16:creationId xmlns:a16="http://schemas.microsoft.com/office/drawing/2014/main" id="{F6597804-C82D-440B-B5AC-E4E8E8196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62" y="2686742"/>
                <a:ext cx="767930" cy="1184699"/>
              </a:xfrm>
              <a:custGeom>
                <a:avLst/>
                <a:gdLst>
                  <a:gd name="T0" fmla="*/ 300 w 831"/>
                  <a:gd name="T1" fmla="*/ 1282 h 1282"/>
                  <a:gd name="T2" fmla="*/ 320 w 831"/>
                  <a:gd name="T3" fmla="*/ 1276 h 1282"/>
                  <a:gd name="T4" fmla="*/ 344 w 831"/>
                  <a:gd name="T5" fmla="*/ 1234 h 1282"/>
                  <a:gd name="T6" fmla="*/ 374 w 831"/>
                  <a:gd name="T7" fmla="*/ 1192 h 1282"/>
                  <a:gd name="T8" fmla="*/ 398 w 831"/>
                  <a:gd name="T9" fmla="*/ 1200 h 1282"/>
                  <a:gd name="T10" fmla="*/ 431 w 831"/>
                  <a:gd name="T11" fmla="*/ 1230 h 1282"/>
                  <a:gd name="T12" fmla="*/ 463 w 831"/>
                  <a:gd name="T13" fmla="*/ 1240 h 1282"/>
                  <a:gd name="T14" fmla="*/ 495 w 831"/>
                  <a:gd name="T15" fmla="*/ 1210 h 1282"/>
                  <a:gd name="T16" fmla="*/ 551 w 831"/>
                  <a:gd name="T17" fmla="*/ 1137 h 1282"/>
                  <a:gd name="T18" fmla="*/ 577 w 831"/>
                  <a:gd name="T19" fmla="*/ 1073 h 1282"/>
                  <a:gd name="T20" fmla="*/ 644 w 831"/>
                  <a:gd name="T21" fmla="*/ 1020 h 1282"/>
                  <a:gd name="T22" fmla="*/ 714 w 831"/>
                  <a:gd name="T23" fmla="*/ 994 h 1282"/>
                  <a:gd name="T24" fmla="*/ 742 w 831"/>
                  <a:gd name="T25" fmla="*/ 990 h 1282"/>
                  <a:gd name="T26" fmla="*/ 765 w 831"/>
                  <a:gd name="T27" fmla="*/ 1022 h 1282"/>
                  <a:gd name="T28" fmla="*/ 793 w 831"/>
                  <a:gd name="T29" fmla="*/ 1077 h 1282"/>
                  <a:gd name="T30" fmla="*/ 831 w 831"/>
                  <a:gd name="T31" fmla="*/ 984 h 1282"/>
                  <a:gd name="T32" fmla="*/ 819 w 831"/>
                  <a:gd name="T33" fmla="*/ 956 h 1282"/>
                  <a:gd name="T34" fmla="*/ 799 w 831"/>
                  <a:gd name="T35" fmla="*/ 938 h 1282"/>
                  <a:gd name="T36" fmla="*/ 777 w 831"/>
                  <a:gd name="T37" fmla="*/ 940 h 1282"/>
                  <a:gd name="T38" fmla="*/ 720 w 831"/>
                  <a:gd name="T39" fmla="*/ 920 h 1282"/>
                  <a:gd name="T40" fmla="*/ 680 w 831"/>
                  <a:gd name="T41" fmla="*/ 868 h 1282"/>
                  <a:gd name="T42" fmla="*/ 642 w 831"/>
                  <a:gd name="T43" fmla="*/ 833 h 1282"/>
                  <a:gd name="T44" fmla="*/ 598 w 831"/>
                  <a:gd name="T45" fmla="*/ 775 h 1282"/>
                  <a:gd name="T46" fmla="*/ 594 w 831"/>
                  <a:gd name="T47" fmla="*/ 705 h 1282"/>
                  <a:gd name="T48" fmla="*/ 606 w 831"/>
                  <a:gd name="T49" fmla="*/ 624 h 1282"/>
                  <a:gd name="T50" fmla="*/ 585 w 831"/>
                  <a:gd name="T51" fmla="*/ 544 h 1282"/>
                  <a:gd name="T52" fmla="*/ 585 w 831"/>
                  <a:gd name="T53" fmla="*/ 521 h 1282"/>
                  <a:gd name="T54" fmla="*/ 557 w 831"/>
                  <a:gd name="T55" fmla="*/ 367 h 1282"/>
                  <a:gd name="T56" fmla="*/ 573 w 831"/>
                  <a:gd name="T57" fmla="*/ 324 h 1282"/>
                  <a:gd name="T58" fmla="*/ 610 w 831"/>
                  <a:gd name="T59" fmla="*/ 250 h 1282"/>
                  <a:gd name="T60" fmla="*/ 642 w 831"/>
                  <a:gd name="T61" fmla="*/ 216 h 1282"/>
                  <a:gd name="T62" fmla="*/ 674 w 831"/>
                  <a:gd name="T63" fmla="*/ 137 h 1282"/>
                  <a:gd name="T64" fmla="*/ 688 w 831"/>
                  <a:gd name="T65" fmla="*/ 27 h 1282"/>
                  <a:gd name="T66" fmla="*/ 672 w 831"/>
                  <a:gd name="T67" fmla="*/ 0 h 1282"/>
                  <a:gd name="T68" fmla="*/ 652 w 831"/>
                  <a:gd name="T69" fmla="*/ 25 h 1282"/>
                  <a:gd name="T70" fmla="*/ 636 w 831"/>
                  <a:gd name="T71" fmla="*/ 59 h 1282"/>
                  <a:gd name="T72" fmla="*/ 600 w 831"/>
                  <a:gd name="T73" fmla="*/ 71 h 1282"/>
                  <a:gd name="T74" fmla="*/ 511 w 831"/>
                  <a:gd name="T75" fmla="*/ 87 h 1282"/>
                  <a:gd name="T76" fmla="*/ 402 w 831"/>
                  <a:gd name="T77" fmla="*/ 143 h 1282"/>
                  <a:gd name="T78" fmla="*/ 330 w 831"/>
                  <a:gd name="T79" fmla="*/ 189 h 1282"/>
                  <a:gd name="T80" fmla="*/ 280 w 831"/>
                  <a:gd name="T81" fmla="*/ 202 h 1282"/>
                  <a:gd name="T82" fmla="*/ 245 w 831"/>
                  <a:gd name="T83" fmla="*/ 192 h 1282"/>
                  <a:gd name="T84" fmla="*/ 227 w 831"/>
                  <a:gd name="T85" fmla="*/ 185 h 1282"/>
                  <a:gd name="T86" fmla="*/ 205 w 831"/>
                  <a:gd name="T87" fmla="*/ 194 h 1282"/>
                  <a:gd name="T88" fmla="*/ 155 w 831"/>
                  <a:gd name="T89" fmla="*/ 266 h 1282"/>
                  <a:gd name="T90" fmla="*/ 125 w 831"/>
                  <a:gd name="T91" fmla="*/ 320 h 1282"/>
                  <a:gd name="T92" fmla="*/ 72 w 831"/>
                  <a:gd name="T93" fmla="*/ 350 h 1282"/>
                  <a:gd name="T94" fmla="*/ 32 w 831"/>
                  <a:gd name="T95" fmla="*/ 367 h 1282"/>
                  <a:gd name="T96" fmla="*/ 56 w 831"/>
                  <a:gd name="T97" fmla="*/ 427 h 1282"/>
                  <a:gd name="T98" fmla="*/ 38 w 831"/>
                  <a:gd name="T99" fmla="*/ 503 h 1282"/>
                  <a:gd name="T100" fmla="*/ 18 w 831"/>
                  <a:gd name="T101" fmla="*/ 536 h 1282"/>
                  <a:gd name="T102" fmla="*/ 34 w 831"/>
                  <a:gd name="T103" fmla="*/ 636 h 1282"/>
                  <a:gd name="T104" fmla="*/ 68 w 831"/>
                  <a:gd name="T105" fmla="*/ 805 h 1282"/>
                  <a:gd name="T106" fmla="*/ 58 w 831"/>
                  <a:gd name="T107" fmla="*/ 886 h 1282"/>
                  <a:gd name="T108" fmla="*/ 22 w 831"/>
                  <a:gd name="T109" fmla="*/ 938 h 1282"/>
                  <a:gd name="T110" fmla="*/ 2 w 831"/>
                  <a:gd name="T111" fmla="*/ 972 h 1282"/>
                  <a:gd name="T112" fmla="*/ 16 w 831"/>
                  <a:gd name="T113" fmla="*/ 1016 h 1282"/>
                  <a:gd name="T114" fmla="*/ 52 w 831"/>
                  <a:gd name="T115" fmla="*/ 1051 h 1282"/>
                  <a:gd name="T116" fmla="*/ 68 w 831"/>
                  <a:gd name="T117" fmla="*/ 1111 h 1282"/>
                  <a:gd name="T118" fmla="*/ 56 w 831"/>
                  <a:gd name="T119" fmla="*/ 1165 h 1282"/>
                  <a:gd name="T120" fmla="*/ 64 w 831"/>
                  <a:gd name="T121" fmla="*/ 1210 h 1282"/>
                  <a:gd name="T122" fmla="*/ 105 w 831"/>
                  <a:gd name="T123" fmla="*/ 1232 h 1282"/>
                  <a:gd name="T124" fmla="*/ 259 w 831"/>
                  <a:gd name="T125" fmla="*/ 1276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1" h="1282">
                    <a:moveTo>
                      <a:pt x="259" y="1276"/>
                    </a:moveTo>
                    <a:lnTo>
                      <a:pt x="259" y="1276"/>
                    </a:lnTo>
                    <a:lnTo>
                      <a:pt x="282" y="1280"/>
                    </a:lnTo>
                    <a:lnTo>
                      <a:pt x="300" y="1282"/>
                    </a:lnTo>
                    <a:lnTo>
                      <a:pt x="300" y="1282"/>
                    </a:lnTo>
                    <a:lnTo>
                      <a:pt x="308" y="1280"/>
                    </a:lnTo>
                    <a:lnTo>
                      <a:pt x="314" y="1280"/>
                    </a:lnTo>
                    <a:lnTo>
                      <a:pt x="320" y="1276"/>
                    </a:lnTo>
                    <a:lnTo>
                      <a:pt x="324" y="1272"/>
                    </a:lnTo>
                    <a:lnTo>
                      <a:pt x="334" y="1258"/>
                    </a:lnTo>
                    <a:lnTo>
                      <a:pt x="344" y="1234"/>
                    </a:lnTo>
                    <a:lnTo>
                      <a:pt x="344" y="1234"/>
                    </a:lnTo>
                    <a:lnTo>
                      <a:pt x="352" y="1216"/>
                    </a:lnTo>
                    <a:lnTo>
                      <a:pt x="360" y="1202"/>
                    </a:lnTo>
                    <a:lnTo>
                      <a:pt x="370" y="1194"/>
                    </a:lnTo>
                    <a:lnTo>
                      <a:pt x="374" y="1192"/>
                    </a:lnTo>
                    <a:lnTo>
                      <a:pt x="378" y="1192"/>
                    </a:lnTo>
                    <a:lnTo>
                      <a:pt x="378" y="1192"/>
                    </a:lnTo>
                    <a:lnTo>
                      <a:pt x="388" y="1194"/>
                    </a:lnTo>
                    <a:lnTo>
                      <a:pt x="398" y="1200"/>
                    </a:lnTo>
                    <a:lnTo>
                      <a:pt x="410" y="1210"/>
                    </a:lnTo>
                    <a:lnTo>
                      <a:pt x="424" y="1224"/>
                    </a:lnTo>
                    <a:lnTo>
                      <a:pt x="424" y="1224"/>
                    </a:lnTo>
                    <a:lnTo>
                      <a:pt x="431" y="1230"/>
                    </a:lnTo>
                    <a:lnTo>
                      <a:pt x="441" y="1234"/>
                    </a:lnTo>
                    <a:lnTo>
                      <a:pt x="453" y="1238"/>
                    </a:lnTo>
                    <a:lnTo>
                      <a:pt x="463" y="1240"/>
                    </a:lnTo>
                    <a:lnTo>
                      <a:pt x="463" y="1240"/>
                    </a:lnTo>
                    <a:lnTo>
                      <a:pt x="467" y="1240"/>
                    </a:lnTo>
                    <a:lnTo>
                      <a:pt x="469" y="1238"/>
                    </a:lnTo>
                    <a:lnTo>
                      <a:pt x="469" y="1238"/>
                    </a:lnTo>
                    <a:lnTo>
                      <a:pt x="495" y="1210"/>
                    </a:lnTo>
                    <a:lnTo>
                      <a:pt x="521" y="1183"/>
                    </a:lnTo>
                    <a:lnTo>
                      <a:pt x="533" y="1167"/>
                    </a:lnTo>
                    <a:lnTo>
                      <a:pt x="543" y="1153"/>
                    </a:lnTo>
                    <a:lnTo>
                      <a:pt x="551" y="1137"/>
                    </a:lnTo>
                    <a:lnTo>
                      <a:pt x="557" y="1121"/>
                    </a:lnTo>
                    <a:lnTo>
                      <a:pt x="557" y="1121"/>
                    </a:lnTo>
                    <a:lnTo>
                      <a:pt x="567" y="1095"/>
                    </a:lnTo>
                    <a:lnTo>
                      <a:pt x="577" y="1073"/>
                    </a:lnTo>
                    <a:lnTo>
                      <a:pt x="591" y="1055"/>
                    </a:lnTo>
                    <a:lnTo>
                      <a:pt x="606" y="1041"/>
                    </a:lnTo>
                    <a:lnTo>
                      <a:pt x="624" y="1029"/>
                    </a:lnTo>
                    <a:lnTo>
                      <a:pt x="644" y="1020"/>
                    </a:lnTo>
                    <a:lnTo>
                      <a:pt x="664" y="1010"/>
                    </a:lnTo>
                    <a:lnTo>
                      <a:pt x="686" y="1002"/>
                    </a:lnTo>
                    <a:lnTo>
                      <a:pt x="686" y="1002"/>
                    </a:lnTo>
                    <a:lnTo>
                      <a:pt x="714" y="994"/>
                    </a:lnTo>
                    <a:lnTo>
                      <a:pt x="726" y="990"/>
                    </a:lnTo>
                    <a:lnTo>
                      <a:pt x="734" y="990"/>
                    </a:lnTo>
                    <a:lnTo>
                      <a:pt x="734" y="990"/>
                    </a:lnTo>
                    <a:lnTo>
                      <a:pt x="742" y="990"/>
                    </a:lnTo>
                    <a:lnTo>
                      <a:pt x="748" y="994"/>
                    </a:lnTo>
                    <a:lnTo>
                      <a:pt x="752" y="998"/>
                    </a:lnTo>
                    <a:lnTo>
                      <a:pt x="756" y="1004"/>
                    </a:lnTo>
                    <a:lnTo>
                      <a:pt x="765" y="1022"/>
                    </a:lnTo>
                    <a:lnTo>
                      <a:pt x="775" y="1047"/>
                    </a:lnTo>
                    <a:lnTo>
                      <a:pt x="775" y="1047"/>
                    </a:lnTo>
                    <a:lnTo>
                      <a:pt x="779" y="1057"/>
                    </a:lnTo>
                    <a:lnTo>
                      <a:pt x="793" y="1077"/>
                    </a:lnTo>
                    <a:lnTo>
                      <a:pt x="793" y="1077"/>
                    </a:lnTo>
                    <a:lnTo>
                      <a:pt x="817" y="1025"/>
                    </a:lnTo>
                    <a:lnTo>
                      <a:pt x="825" y="1004"/>
                    </a:lnTo>
                    <a:lnTo>
                      <a:pt x="831" y="984"/>
                    </a:lnTo>
                    <a:lnTo>
                      <a:pt x="831" y="984"/>
                    </a:lnTo>
                    <a:lnTo>
                      <a:pt x="829" y="978"/>
                    </a:lnTo>
                    <a:lnTo>
                      <a:pt x="827" y="970"/>
                    </a:lnTo>
                    <a:lnTo>
                      <a:pt x="819" y="956"/>
                    </a:lnTo>
                    <a:lnTo>
                      <a:pt x="809" y="942"/>
                    </a:lnTo>
                    <a:lnTo>
                      <a:pt x="803" y="940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77" y="940"/>
                    </a:lnTo>
                    <a:lnTo>
                      <a:pt x="777" y="940"/>
                    </a:lnTo>
                    <a:lnTo>
                      <a:pt x="759" y="938"/>
                    </a:lnTo>
                    <a:lnTo>
                      <a:pt x="746" y="934"/>
                    </a:lnTo>
                    <a:lnTo>
                      <a:pt x="732" y="928"/>
                    </a:lnTo>
                    <a:lnTo>
                      <a:pt x="720" y="920"/>
                    </a:lnTo>
                    <a:lnTo>
                      <a:pt x="708" y="908"/>
                    </a:lnTo>
                    <a:lnTo>
                      <a:pt x="698" y="896"/>
                    </a:lnTo>
                    <a:lnTo>
                      <a:pt x="680" y="868"/>
                    </a:lnTo>
                    <a:lnTo>
                      <a:pt x="680" y="868"/>
                    </a:lnTo>
                    <a:lnTo>
                      <a:pt x="672" y="858"/>
                    </a:lnTo>
                    <a:lnTo>
                      <a:pt x="662" y="849"/>
                    </a:lnTo>
                    <a:lnTo>
                      <a:pt x="642" y="833"/>
                    </a:lnTo>
                    <a:lnTo>
                      <a:pt x="642" y="833"/>
                    </a:lnTo>
                    <a:lnTo>
                      <a:pt x="626" y="819"/>
                    </a:lnTo>
                    <a:lnTo>
                      <a:pt x="614" y="807"/>
                    </a:lnTo>
                    <a:lnTo>
                      <a:pt x="604" y="791"/>
                    </a:lnTo>
                    <a:lnTo>
                      <a:pt x="598" y="775"/>
                    </a:lnTo>
                    <a:lnTo>
                      <a:pt x="594" y="759"/>
                    </a:lnTo>
                    <a:lnTo>
                      <a:pt x="592" y="741"/>
                    </a:lnTo>
                    <a:lnTo>
                      <a:pt x="592" y="723"/>
                    </a:lnTo>
                    <a:lnTo>
                      <a:pt x="594" y="705"/>
                    </a:lnTo>
                    <a:lnTo>
                      <a:pt x="594" y="705"/>
                    </a:lnTo>
                    <a:lnTo>
                      <a:pt x="602" y="666"/>
                    </a:lnTo>
                    <a:lnTo>
                      <a:pt x="604" y="644"/>
                    </a:lnTo>
                    <a:lnTo>
                      <a:pt x="606" y="624"/>
                    </a:lnTo>
                    <a:lnTo>
                      <a:pt x="604" y="604"/>
                    </a:lnTo>
                    <a:lnTo>
                      <a:pt x="602" y="584"/>
                    </a:lnTo>
                    <a:lnTo>
                      <a:pt x="594" y="564"/>
                    </a:lnTo>
                    <a:lnTo>
                      <a:pt x="585" y="544"/>
                    </a:lnTo>
                    <a:lnTo>
                      <a:pt x="585" y="544"/>
                    </a:lnTo>
                    <a:lnTo>
                      <a:pt x="585" y="540"/>
                    </a:lnTo>
                    <a:lnTo>
                      <a:pt x="585" y="534"/>
                    </a:lnTo>
                    <a:lnTo>
                      <a:pt x="585" y="521"/>
                    </a:lnTo>
                    <a:lnTo>
                      <a:pt x="585" y="521"/>
                    </a:lnTo>
                    <a:lnTo>
                      <a:pt x="559" y="383"/>
                    </a:lnTo>
                    <a:lnTo>
                      <a:pt x="559" y="383"/>
                    </a:lnTo>
                    <a:lnTo>
                      <a:pt x="557" y="367"/>
                    </a:lnTo>
                    <a:lnTo>
                      <a:pt x="557" y="361"/>
                    </a:lnTo>
                    <a:lnTo>
                      <a:pt x="559" y="356"/>
                    </a:lnTo>
                    <a:lnTo>
                      <a:pt x="559" y="356"/>
                    </a:lnTo>
                    <a:lnTo>
                      <a:pt x="573" y="324"/>
                    </a:lnTo>
                    <a:lnTo>
                      <a:pt x="587" y="292"/>
                    </a:lnTo>
                    <a:lnTo>
                      <a:pt x="592" y="278"/>
                    </a:lnTo>
                    <a:lnTo>
                      <a:pt x="602" y="264"/>
                    </a:lnTo>
                    <a:lnTo>
                      <a:pt x="610" y="250"/>
                    </a:lnTo>
                    <a:lnTo>
                      <a:pt x="622" y="240"/>
                    </a:lnTo>
                    <a:lnTo>
                      <a:pt x="622" y="240"/>
                    </a:lnTo>
                    <a:lnTo>
                      <a:pt x="634" y="228"/>
                    </a:lnTo>
                    <a:lnTo>
                      <a:pt x="642" y="216"/>
                    </a:lnTo>
                    <a:lnTo>
                      <a:pt x="652" y="204"/>
                    </a:lnTo>
                    <a:lnTo>
                      <a:pt x="658" y="191"/>
                    </a:lnTo>
                    <a:lnTo>
                      <a:pt x="668" y="165"/>
                    </a:lnTo>
                    <a:lnTo>
                      <a:pt x="674" y="137"/>
                    </a:lnTo>
                    <a:lnTo>
                      <a:pt x="678" y="111"/>
                    </a:lnTo>
                    <a:lnTo>
                      <a:pt x="680" y="81"/>
                    </a:lnTo>
                    <a:lnTo>
                      <a:pt x="684" y="53"/>
                    </a:lnTo>
                    <a:lnTo>
                      <a:pt x="688" y="27"/>
                    </a:lnTo>
                    <a:lnTo>
                      <a:pt x="688" y="27"/>
                    </a:lnTo>
                    <a:lnTo>
                      <a:pt x="686" y="22"/>
                    </a:lnTo>
                    <a:lnTo>
                      <a:pt x="682" y="1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60" y="14"/>
                    </a:lnTo>
                    <a:lnTo>
                      <a:pt x="654" y="20"/>
                    </a:lnTo>
                    <a:lnTo>
                      <a:pt x="652" y="25"/>
                    </a:lnTo>
                    <a:lnTo>
                      <a:pt x="652" y="25"/>
                    </a:lnTo>
                    <a:lnTo>
                      <a:pt x="646" y="45"/>
                    </a:lnTo>
                    <a:lnTo>
                      <a:pt x="642" y="51"/>
                    </a:lnTo>
                    <a:lnTo>
                      <a:pt x="636" y="59"/>
                    </a:lnTo>
                    <a:lnTo>
                      <a:pt x="630" y="63"/>
                    </a:lnTo>
                    <a:lnTo>
                      <a:pt x="622" y="67"/>
                    </a:lnTo>
                    <a:lnTo>
                      <a:pt x="612" y="69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571" y="73"/>
                    </a:lnTo>
                    <a:lnTo>
                      <a:pt x="539" y="79"/>
                    </a:lnTo>
                    <a:lnTo>
                      <a:pt x="511" y="87"/>
                    </a:lnTo>
                    <a:lnTo>
                      <a:pt x="481" y="99"/>
                    </a:lnTo>
                    <a:lnTo>
                      <a:pt x="455" y="111"/>
                    </a:lnTo>
                    <a:lnTo>
                      <a:pt x="427" y="127"/>
                    </a:lnTo>
                    <a:lnTo>
                      <a:pt x="402" y="143"/>
                    </a:lnTo>
                    <a:lnTo>
                      <a:pt x="376" y="159"/>
                    </a:lnTo>
                    <a:lnTo>
                      <a:pt x="376" y="159"/>
                    </a:lnTo>
                    <a:lnTo>
                      <a:pt x="352" y="175"/>
                    </a:lnTo>
                    <a:lnTo>
                      <a:pt x="330" y="189"/>
                    </a:lnTo>
                    <a:lnTo>
                      <a:pt x="318" y="194"/>
                    </a:lnTo>
                    <a:lnTo>
                      <a:pt x="306" y="198"/>
                    </a:lnTo>
                    <a:lnTo>
                      <a:pt x="292" y="200"/>
                    </a:lnTo>
                    <a:lnTo>
                      <a:pt x="280" y="202"/>
                    </a:lnTo>
                    <a:lnTo>
                      <a:pt x="280" y="202"/>
                    </a:lnTo>
                    <a:lnTo>
                      <a:pt x="268" y="200"/>
                    </a:lnTo>
                    <a:lnTo>
                      <a:pt x="257" y="198"/>
                    </a:lnTo>
                    <a:lnTo>
                      <a:pt x="245" y="192"/>
                    </a:lnTo>
                    <a:lnTo>
                      <a:pt x="231" y="187"/>
                    </a:lnTo>
                    <a:lnTo>
                      <a:pt x="231" y="187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15" y="189"/>
                    </a:lnTo>
                    <a:lnTo>
                      <a:pt x="209" y="191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177" y="228"/>
                    </a:lnTo>
                    <a:lnTo>
                      <a:pt x="163" y="248"/>
                    </a:lnTo>
                    <a:lnTo>
                      <a:pt x="155" y="266"/>
                    </a:lnTo>
                    <a:lnTo>
                      <a:pt x="155" y="266"/>
                    </a:lnTo>
                    <a:lnTo>
                      <a:pt x="149" y="282"/>
                    </a:lnTo>
                    <a:lnTo>
                      <a:pt x="141" y="296"/>
                    </a:lnTo>
                    <a:lnTo>
                      <a:pt x="135" y="310"/>
                    </a:lnTo>
                    <a:lnTo>
                      <a:pt x="125" y="320"/>
                    </a:lnTo>
                    <a:lnTo>
                      <a:pt x="115" y="330"/>
                    </a:lnTo>
                    <a:lnTo>
                      <a:pt x="103" y="338"/>
                    </a:lnTo>
                    <a:lnTo>
                      <a:pt x="90" y="344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64" y="352"/>
                    </a:lnTo>
                    <a:lnTo>
                      <a:pt x="54" y="356"/>
                    </a:lnTo>
                    <a:lnTo>
                      <a:pt x="32" y="367"/>
                    </a:lnTo>
                    <a:lnTo>
                      <a:pt x="32" y="367"/>
                    </a:lnTo>
                    <a:lnTo>
                      <a:pt x="44" y="387"/>
                    </a:lnTo>
                    <a:lnTo>
                      <a:pt x="52" y="407"/>
                    </a:lnTo>
                    <a:lnTo>
                      <a:pt x="56" y="427"/>
                    </a:lnTo>
                    <a:lnTo>
                      <a:pt x="56" y="447"/>
                    </a:lnTo>
                    <a:lnTo>
                      <a:pt x="52" y="465"/>
                    </a:lnTo>
                    <a:lnTo>
                      <a:pt x="46" y="485"/>
                    </a:lnTo>
                    <a:lnTo>
                      <a:pt x="38" y="503"/>
                    </a:lnTo>
                    <a:lnTo>
                      <a:pt x="26" y="521"/>
                    </a:lnTo>
                    <a:lnTo>
                      <a:pt x="26" y="521"/>
                    </a:lnTo>
                    <a:lnTo>
                      <a:pt x="22" y="528"/>
                    </a:lnTo>
                    <a:lnTo>
                      <a:pt x="18" y="536"/>
                    </a:lnTo>
                    <a:lnTo>
                      <a:pt x="18" y="544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34" y="636"/>
                    </a:lnTo>
                    <a:lnTo>
                      <a:pt x="52" y="721"/>
                    </a:lnTo>
                    <a:lnTo>
                      <a:pt x="52" y="721"/>
                    </a:lnTo>
                    <a:lnTo>
                      <a:pt x="64" y="777"/>
                    </a:lnTo>
                    <a:lnTo>
                      <a:pt x="68" y="805"/>
                    </a:lnTo>
                    <a:lnTo>
                      <a:pt x="70" y="833"/>
                    </a:lnTo>
                    <a:lnTo>
                      <a:pt x="66" y="860"/>
                    </a:lnTo>
                    <a:lnTo>
                      <a:pt x="62" y="874"/>
                    </a:lnTo>
                    <a:lnTo>
                      <a:pt x="58" y="886"/>
                    </a:lnTo>
                    <a:lnTo>
                      <a:pt x="52" y="900"/>
                    </a:lnTo>
                    <a:lnTo>
                      <a:pt x="44" y="912"/>
                    </a:lnTo>
                    <a:lnTo>
                      <a:pt x="34" y="926"/>
                    </a:lnTo>
                    <a:lnTo>
                      <a:pt x="22" y="938"/>
                    </a:lnTo>
                    <a:lnTo>
                      <a:pt x="22" y="938"/>
                    </a:lnTo>
                    <a:lnTo>
                      <a:pt x="12" y="948"/>
                    </a:lnTo>
                    <a:lnTo>
                      <a:pt x="6" y="960"/>
                    </a:lnTo>
                    <a:lnTo>
                      <a:pt x="2" y="972"/>
                    </a:lnTo>
                    <a:lnTo>
                      <a:pt x="0" y="982"/>
                    </a:lnTo>
                    <a:lnTo>
                      <a:pt x="2" y="994"/>
                    </a:lnTo>
                    <a:lnTo>
                      <a:pt x="8" y="1004"/>
                    </a:lnTo>
                    <a:lnTo>
                      <a:pt x="16" y="1016"/>
                    </a:lnTo>
                    <a:lnTo>
                      <a:pt x="28" y="1025"/>
                    </a:lnTo>
                    <a:lnTo>
                      <a:pt x="28" y="1025"/>
                    </a:lnTo>
                    <a:lnTo>
                      <a:pt x="42" y="1037"/>
                    </a:lnTo>
                    <a:lnTo>
                      <a:pt x="52" y="1051"/>
                    </a:lnTo>
                    <a:lnTo>
                      <a:pt x="60" y="1065"/>
                    </a:lnTo>
                    <a:lnTo>
                      <a:pt x="64" y="1079"/>
                    </a:lnTo>
                    <a:lnTo>
                      <a:pt x="68" y="1095"/>
                    </a:lnTo>
                    <a:lnTo>
                      <a:pt x="68" y="1111"/>
                    </a:lnTo>
                    <a:lnTo>
                      <a:pt x="66" y="1129"/>
                    </a:lnTo>
                    <a:lnTo>
                      <a:pt x="62" y="1147"/>
                    </a:lnTo>
                    <a:lnTo>
                      <a:pt x="62" y="1147"/>
                    </a:lnTo>
                    <a:lnTo>
                      <a:pt x="56" y="1165"/>
                    </a:lnTo>
                    <a:lnTo>
                      <a:pt x="54" y="1179"/>
                    </a:lnTo>
                    <a:lnTo>
                      <a:pt x="54" y="1190"/>
                    </a:lnTo>
                    <a:lnTo>
                      <a:pt x="58" y="1200"/>
                    </a:lnTo>
                    <a:lnTo>
                      <a:pt x="64" y="1210"/>
                    </a:lnTo>
                    <a:lnTo>
                      <a:pt x="74" y="1216"/>
                    </a:lnTo>
                    <a:lnTo>
                      <a:pt x="88" y="1224"/>
                    </a:lnTo>
                    <a:lnTo>
                      <a:pt x="105" y="1232"/>
                    </a:lnTo>
                    <a:lnTo>
                      <a:pt x="105" y="1232"/>
                    </a:lnTo>
                    <a:lnTo>
                      <a:pt x="143" y="1246"/>
                    </a:lnTo>
                    <a:lnTo>
                      <a:pt x="179" y="1258"/>
                    </a:lnTo>
                    <a:lnTo>
                      <a:pt x="219" y="1270"/>
                    </a:lnTo>
                    <a:lnTo>
                      <a:pt x="259" y="1276"/>
                    </a:lnTo>
                    <a:lnTo>
                      <a:pt x="259" y="1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1" name="Owal 160">
                <a:extLst>
                  <a:ext uri="{FF2B5EF4-FFF2-40B4-BE49-F238E27FC236}">
                    <a16:creationId xmlns:a16="http://schemas.microsoft.com/office/drawing/2014/main" id="{D0A09817-167F-456D-83EE-8589EB8B57C3}"/>
                  </a:ext>
                </a:extLst>
              </p:cNvPr>
              <p:cNvSpPr/>
              <p:nvPr/>
            </p:nvSpPr>
            <p:spPr>
              <a:xfrm>
                <a:off x="1481972" y="2361458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2" name="Owal 161">
                <a:extLst>
                  <a:ext uri="{FF2B5EF4-FFF2-40B4-BE49-F238E27FC236}">
                    <a16:creationId xmlns:a16="http://schemas.microsoft.com/office/drawing/2014/main" id="{B327F73E-3B03-4A55-ACC9-76471DF30748}"/>
                  </a:ext>
                </a:extLst>
              </p:cNvPr>
              <p:cNvSpPr/>
              <p:nvPr/>
            </p:nvSpPr>
            <p:spPr>
              <a:xfrm>
                <a:off x="1177944" y="2604671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3" name="Owal 162">
                <a:extLst>
                  <a:ext uri="{FF2B5EF4-FFF2-40B4-BE49-F238E27FC236}">
                    <a16:creationId xmlns:a16="http://schemas.microsoft.com/office/drawing/2014/main" id="{D7F2A3AA-4BA6-491C-9E9A-3B5A0EE7418C}"/>
                  </a:ext>
                </a:extLst>
              </p:cNvPr>
              <p:cNvSpPr/>
              <p:nvPr/>
            </p:nvSpPr>
            <p:spPr>
              <a:xfrm>
                <a:off x="838253" y="26935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4" name="Owal 163">
                <a:extLst>
                  <a:ext uri="{FF2B5EF4-FFF2-40B4-BE49-F238E27FC236}">
                    <a16:creationId xmlns:a16="http://schemas.microsoft.com/office/drawing/2014/main" id="{70802FC5-BC0F-4DFA-84CC-C3E2D42487F3}"/>
                  </a:ext>
                </a:extLst>
              </p:cNvPr>
              <p:cNvSpPr/>
              <p:nvPr/>
            </p:nvSpPr>
            <p:spPr>
              <a:xfrm>
                <a:off x="1294681" y="3000411"/>
                <a:ext cx="187291" cy="1894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5" name="Owal 164">
                <a:extLst>
                  <a:ext uri="{FF2B5EF4-FFF2-40B4-BE49-F238E27FC236}">
                    <a16:creationId xmlns:a16="http://schemas.microsoft.com/office/drawing/2014/main" id="{ADAC1EAA-D97D-4C4B-B5D9-E9F30DE0F580}"/>
                  </a:ext>
                </a:extLst>
              </p:cNvPr>
              <p:cNvSpPr/>
              <p:nvPr/>
            </p:nvSpPr>
            <p:spPr>
              <a:xfrm>
                <a:off x="1313664" y="3098494"/>
                <a:ext cx="468119" cy="4581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0" name="Grupa 139">
              <a:extLst>
                <a:ext uri="{FF2B5EF4-FFF2-40B4-BE49-F238E27FC236}">
                  <a16:creationId xmlns:a16="http://schemas.microsoft.com/office/drawing/2014/main" id="{B25ADD7C-C9D6-4A1F-BDDF-5D1FAF8F75E8}"/>
                </a:ext>
              </a:extLst>
            </p:cNvPr>
            <p:cNvGrpSpPr/>
            <p:nvPr/>
          </p:nvGrpSpPr>
          <p:grpSpPr>
            <a:xfrm>
              <a:off x="2735446" y="4193241"/>
              <a:ext cx="591109" cy="461586"/>
              <a:chOff x="919490" y="3623782"/>
              <a:chExt cx="1653221" cy="1290971"/>
            </a:xfrm>
            <a:solidFill>
              <a:srgbClr val="FBE18D"/>
            </a:solidFill>
          </p:grpSpPr>
          <p:sp>
            <p:nvSpPr>
              <p:cNvPr id="154" name="Freeform 11">
                <a:extLst>
                  <a:ext uri="{FF2B5EF4-FFF2-40B4-BE49-F238E27FC236}">
                    <a16:creationId xmlns:a16="http://schemas.microsoft.com/office/drawing/2014/main" id="{0DCE0192-31EB-4404-B967-031ECB72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90" y="3623782"/>
                <a:ext cx="1278034" cy="1192092"/>
              </a:xfrm>
              <a:custGeom>
                <a:avLst/>
                <a:gdLst>
                  <a:gd name="T0" fmla="*/ 1359 w 1383"/>
                  <a:gd name="T1" fmla="*/ 341 h 1290"/>
                  <a:gd name="T2" fmla="*/ 1296 w 1383"/>
                  <a:gd name="T3" fmla="*/ 316 h 1290"/>
                  <a:gd name="T4" fmla="*/ 1270 w 1383"/>
                  <a:gd name="T5" fmla="*/ 256 h 1290"/>
                  <a:gd name="T6" fmla="*/ 1238 w 1383"/>
                  <a:gd name="T7" fmla="*/ 202 h 1290"/>
                  <a:gd name="T8" fmla="*/ 1173 w 1383"/>
                  <a:gd name="T9" fmla="*/ 228 h 1290"/>
                  <a:gd name="T10" fmla="*/ 1033 w 1383"/>
                  <a:gd name="T11" fmla="*/ 230 h 1290"/>
                  <a:gd name="T12" fmla="*/ 890 w 1383"/>
                  <a:gd name="T13" fmla="*/ 139 h 1290"/>
                  <a:gd name="T14" fmla="*/ 833 w 1383"/>
                  <a:gd name="T15" fmla="*/ 53 h 1290"/>
                  <a:gd name="T16" fmla="*/ 751 w 1383"/>
                  <a:gd name="T17" fmla="*/ 79 h 1290"/>
                  <a:gd name="T18" fmla="*/ 715 w 1383"/>
                  <a:gd name="T19" fmla="*/ 103 h 1290"/>
                  <a:gd name="T20" fmla="*/ 709 w 1383"/>
                  <a:gd name="T21" fmla="*/ 105 h 1290"/>
                  <a:gd name="T22" fmla="*/ 678 w 1383"/>
                  <a:gd name="T23" fmla="*/ 85 h 1290"/>
                  <a:gd name="T24" fmla="*/ 656 w 1383"/>
                  <a:gd name="T25" fmla="*/ 47 h 1290"/>
                  <a:gd name="T26" fmla="*/ 580 w 1383"/>
                  <a:gd name="T27" fmla="*/ 41 h 1290"/>
                  <a:gd name="T28" fmla="*/ 516 w 1383"/>
                  <a:gd name="T29" fmla="*/ 117 h 1290"/>
                  <a:gd name="T30" fmla="*/ 463 w 1383"/>
                  <a:gd name="T31" fmla="*/ 204 h 1290"/>
                  <a:gd name="T32" fmla="*/ 405 w 1383"/>
                  <a:gd name="T33" fmla="*/ 262 h 1290"/>
                  <a:gd name="T34" fmla="*/ 330 w 1383"/>
                  <a:gd name="T35" fmla="*/ 250 h 1290"/>
                  <a:gd name="T36" fmla="*/ 302 w 1383"/>
                  <a:gd name="T37" fmla="*/ 234 h 1290"/>
                  <a:gd name="T38" fmla="*/ 254 w 1383"/>
                  <a:gd name="T39" fmla="*/ 302 h 1290"/>
                  <a:gd name="T40" fmla="*/ 182 w 1383"/>
                  <a:gd name="T41" fmla="*/ 306 h 1290"/>
                  <a:gd name="T42" fmla="*/ 119 w 1383"/>
                  <a:gd name="T43" fmla="*/ 306 h 1290"/>
                  <a:gd name="T44" fmla="*/ 121 w 1383"/>
                  <a:gd name="T45" fmla="*/ 355 h 1290"/>
                  <a:gd name="T46" fmla="*/ 103 w 1383"/>
                  <a:gd name="T47" fmla="*/ 447 h 1290"/>
                  <a:gd name="T48" fmla="*/ 23 w 1383"/>
                  <a:gd name="T49" fmla="*/ 681 h 1290"/>
                  <a:gd name="T50" fmla="*/ 53 w 1383"/>
                  <a:gd name="T51" fmla="*/ 660 h 1290"/>
                  <a:gd name="T52" fmla="*/ 69 w 1383"/>
                  <a:gd name="T53" fmla="*/ 602 h 1290"/>
                  <a:gd name="T54" fmla="*/ 107 w 1383"/>
                  <a:gd name="T55" fmla="*/ 582 h 1290"/>
                  <a:gd name="T56" fmla="*/ 188 w 1383"/>
                  <a:gd name="T57" fmla="*/ 604 h 1290"/>
                  <a:gd name="T58" fmla="*/ 204 w 1383"/>
                  <a:gd name="T59" fmla="*/ 606 h 1290"/>
                  <a:gd name="T60" fmla="*/ 236 w 1383"/>
                  <a:gd name="T61" fmla="*/ 660 h 1290"/>
                  <a:gd name="T62" fmla="*/ 298 w 1383"/>
                  <a:gd name="T63" fmla="*/ 739 h 1290"/>
                  <a:gd name="T64" fmla="*/ 427 w 1383"/>
                  <a:gd name="T65" fmla="*/ 787 h 1290"/>
                  <a:gd name="T66" fmla="*/ 487 w 1383"/>
                  <a:gd name="T67" fmla="*/ 829 h 1290"/>
                  <a:gd name="T68" fmla="*/ 570 w 1383"/>
                  <a:gd name="T69" fmla="*/ 864 h 1290"/>
                  <a:gd name="T70" fmla="*/ 630 w 1383"/>
                  <a:gd name="T71" fmla="*/ 856 h 1290"/>
                  <a:gd name="T72" fmla="*/ 676 w 1383"/>
                  <a:gd name="T73" fmla="*/ 852 h 1290"/>
                  <a:gd name="T74" fmla="*/ 721 w 1383"/>
                  <a:gd name="T75" fmla="*/ 890 h 1290"/>
                  <a:gd name="T76" fmla="*/ 727 w 1383"/>
                  <a:gd name="T77" fmla="*/ 962 h 1290"/>
                  <a:gd name="T78" fmla="*/ 672 w 1383"/>
                  <a:gd name="T79" fmla="*/ 1013 h 1290"/>
                  <a:gd name="T80" fmla="*/ 691 w 1383"/>
                  <a:gd name="T81" fmla="*/ 1081 h 1290"/>
                  <a:gd name="T82" fmla="*/ 785 w 1383"/>
                  <a:gd name="T83" fmla="*/ 1196 h 1290"/>
                  <a:gd name="T84" fmla="*/ 819 w 1383"/>
                  <a:gd name="T85" fmla="*/ 1270 h 1290"/>
                  <a:gd name="T86" fmla="*/ 980 w 1383"/>
                  <a:gd name="T87" fmla="*/ 1149 h 1290"/>
                  <a:gd name="T88" fmla="*/ 936 w 1383"/>
                  <a:gd name="T89" fmla="*/ 1069 h 1290"/>
                  <a:gd name="T90" fmla="*/ 970 w 1383"/>
                  <a:gd name="T91" fmla="*/ 1002 h 1290"/>
                  <a:gd name="T92" fmla="*/ 1109 w 1383"/>
                  <a:gd name="T93" fmla="*/ 840 h 1290"/>
                  <a:gd name="T94" fmla="*/ 1151 w 1383"/>
                  <a:gd name="T95" fmla="*/ 735 h 1290"/>
                  <a:gd name="T96" fmla="*/ 1224 w 1383"/>
                  <a:gd name="T97" fmla="*/ 644 h 1290"/>
                  <a:gd name="T98" fmla="*/ 1286 w 1383"/>
                  <a:gd name="T99" fmla="*/ 554 h 1290"/>
                  <a:gd name="T100" fmla="*/ 1284 w 1383"/>
                  <a:gd name="T101" fmla="*/ 516 h 1290"/>
                  <a:gd name="T102" fmla="*/ 1322 w 1383"/>
                  <a:gd name="T103" fmla="*/ 483 h 1290"/>
                  <a:gd name="T104" fmla="*/ 1381 w 1383"/>
                  <a:gd name="T105" fmla="*/ 467 h 1290"/>
                  <a:gd name="T106" fmla="*/ 1375 w 1383"/>
                  <a:gd name="T107" fmla="*/ 385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3" h="1290">
                    <a:moveTo>
                      <a:pt x="1375" y="385"/>
                    </a:moveTo>
                    <a:lnTo>
                      <a:pt x="1375" y="385"/>
                    </a:lnTo>
                    <a:lnTo>
                      <a:pt x="1373" y="371"/>
                    </a:lnTo>
                    <a:lnTo>
                      <a:pt x="1369" y="359"/>
                    </a:lnTo>
                    <a:lnTo>
                      <a:pt x="1365" y="349"/>
                    </a:lnTo>
                    <a:lnTo>
                      <a:pt x="1359" y="341"/>
                    </a:lnTo>
                    <a:lnTo>
                      <a:pt x="1351" y="336"/>
                    </a:lnTo>
                    <a:lnTo>
                      <a:pt x="1342" y="330"/>
                    </a:lnTo>
                    <a:lnTo>
                      <a:pt x="1330" y="326"/>
                    </a:lnTo>
                    <a:lnTo>
                      <a:pt x="1318" y="322"/>
                    </a:lnTo>
                    <a:lnTo>
                      <a:pt x="1318" y="322"/>
                    </a:lnTo>
                    <a:lnTo>
                      <a:pt x="1296" y="316"/>
                    </a:lnTo>
                    <a:lnTo>
                      <a:pt x="1282" y="310"/>
                    </a:lnTo>
                    <a:lnTo>
                      <a:pt x="1270" y="304"/>
                    </a:lnTo>
                    <a:lnTo>
                      <a:pt x="1264" y="296"/>
                    </a:lnTo>
                    <a:lnTo>
                      <a:pt x="1262" y="284"/>
                    </a:lnTo>
                    <a:lnTo>
                      <a:pt x="1264" y="272"/>
                    </a:lnTo>
                    <a:lnTo>
                      <a:pt x="1270" y="256"/>
                    </a:lnTo>
                    <a:lnTo>
                      <a:pt x="1280" y="236"/>
                    </a:lnTo>
                    <a:lnTo>
                      <a:pt x="1280" y="236"/>
                    </a:lnTo>
                    <a:lnTo>
                      <a:pt x="1266" y="220"/>
                    </a:lnTo>
                    <a:lnTo>
                      <a:pt x="1256" y="210"/>
                    </a:lnTo>
                    <a:lnTo>
                      <a:pt x="1248" y="204"/>
                    </a:lnTo>
                    <a:lnTo>
                      <a:pt x="1238" y="202"/>
                    </a:lnTo>
                    <a:lnTo>
                      <a:pt x="1238" y="202"/>
                    </a:lnTo>
                    <a:lnTo>
                      <a:pt x="1230" y="202"/>
                    </a:lnTo>
                    <a:lnTo>
                      <a:pt x="1222" y="206"/>
                    </a:lnTo>
                    <a:lnTo>
                      <a:pt x="1194" y="218"/>
                    </a:lnTo>
                    <a:lnTo>
                      <a:pt x="1194" y="218"/>
                    </a:lnTo>
                    <a:lnTo>
                      <a:pt x="1173" y="228"/>
                    </a:lnTo>
                    <a:lnTo>
                      <a:pt x="1151" y="234"/>
                    </a:lnTo>
                    <a:lnTo>
                      <a:pt x="1127" y="238"/>
                    </a:lnTo>
                    <a:lnTo>
                      <a:pt x="1103" y="238"/>
                    </a:lnTo>
                    <a:lnTo>
                      <a:pt x="1103" y="238"/>
                    </a:lnTo>
                    <a:lnTo>
                      <a:pt x="1067" y="236"/>
                    </a:lnTo>
                    <a:lnTo>
                      <a:pt x="1033" y="230"/>
                    </a:lnTo>
                    <a:lnTo>
                      <a:pt x="1000" y="218"/>
                    </a:lnTo>
                    <a:lnTo>
                      <a:pt x="970" y="204"/>
                    </a:lnTo>
                    <a:lnTo>
                      <a:pt x="940" y="184"/>
                    </a:lnTo>
                    <a:lnTo>
                      <a:pt x="912" y="163"/>
                    </a:lnTo>
                    <a:lnTo>
                      <a:pt x="902" y="151"/>
                    </a:lnTo>
                    <a:lnTo>
                      <a:pt x="890" y="139"/>
                    </a:lnTo>
                    <a:lnTo>
                      <a:pt x="880" y="125"/>
                    </a:lnTo>
                    <a:lnTo>
                      <a:pt x="872" y="111"/>
                    </a:lnTo>
                    <a:lnTo>
                      <a:pt x="872" y="111"/>
                    </a:lnTo>
                    <a:lnTo>
                      <a:pt x="862" y="95"/>
                    </a:lnTo>
                    <a:lnTo>
                      <a:pt x="854" y="81"/>
                    </a:lnTo>
                    <a:lnTo>
                      <a:pt x="833" y="53"/>
                    </a:lnTo>
                    <a:lnTo>
                      <a:pt x="785" y="0"/>
                    </a:lnTo>
                    <a:lnTo>
                      <a:pt x="785" y="0"/>
                    </a:lnTo>
                    <a:lnTo>
                      <a:pt x="775" y="23"/>
                    </a:lnTo>
                    <a:lnTo>
                      <a:pt x="765" y="47"/>
                    </a:lnTo>
                    <a:lnTo>
                      <a:pt x="765" y="47"/>
                    </a:lnTo>
                    <a:lnTo>
                      <a:pt x="751" y="79"/>
                    </a:lnTo>
                    <a:lnTo>
                      <a:pt x="751" y="79"/>
                    </a:lnTo>
                    <a:lnTo>
                      <a:pt x="745" y="89"/>
                    </a:lnTo>
                    <a:lnTo>
                      <a:pt x="737" y="95"/>
                    </a:lnTo>
                    <a:lnTo>
                      <a:pt x="727" y="101"/>
                    </a:lnTo>
                    <a:lnTo>
                      <a:pt x="715" y="103"/>
                    </a:lnTo>
                    <a:lnTo>
                      <a:pt x="715" y="103"/>
                    </a:lnTo>
                    <a:lnTo>
                      <a:pt x="713" y="103"/>
                    </a:lnTo>
                    <a:lnTo>
                      <a:pt x="713" y="103"/>
                    </a:lnTo>
                    <a:lnTo>
                      <a:pt x="711" y="103"/>
                    </a:lnTo>
                    <a:lnTo>
                      <a:pt x="711" y="103"/>
                    </a:lnTo>
                    <a:lnTo>
                      <a:pt x="709" y="105"/>
                    </a:lnTo>
                    <a:lnTo>
                      <a:pt x="709" y="105"/>
                    </a:lnTo>
                    <a:lnTo>
                      <a:pt x="693" y="101"/>
                    </a:lnTo>
                    <a:lnTo>
                      <a:pt x="693" y="101"/>
                    </a:lnTo>
                    <a:lnTo>
                      <a:pt x="693" y="99"/>
                    </a:lnTo>
                    <a:lnTo>
                      <a:pt x="693" y="99"/>
                    </a:lnTo>
                    <a:lnTo>
                      <a:pt x="685" y="93"/>
                    </a:lnTo>
                    <a:lnTo>
                      <a:pt x="678" y="85"/>
                    </a:lnTo>
                    <a:lnTo>
                      <a:pt x="678" y="85"/>
                    </a:lnTo>
                    <a:lnTo>
                      <a:pt x="668" y="69"/>
                    </a:lnTo>
                    <a:lnTo>
                      <a:pt x="668" y="69"/>
                    </a:lnTo>
                    <a:lnTo>
                      <a:pt x="662" y="57"/>
                    </a:lnTo>
                    <a:lnTo>
                      <a:pt x="656" y="47"/>
                    </a:lnTo>
                    <a:lnTo>
                      <a:pt x="656" y="47"/>
                    </a:lnTo>
                    <a:lnTo>
                      <a:pt x="646" y="17"/>
                    </a:lnTo>
                    <a:lnTo>
                      <a:pt x="646" y="17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598" y="33"/>
                    </a:lnTo>
                    <a:lnTo>
                      <a:pt x="580" y="41"/>
                    </a:lnTo>
                    <a:lnTo>
                      <a:pt x="564" y="51"/>
                    </a:lnTo>
                    <a:lnTo>
                      <a:pt x="552" y="59"/>
                    </a:lnTo>
                    <a:lnTo>
                      <a:pt x="540" y="71"/>
                    </a:lnTo>
                    <a:lnTo>
                      <a:pt x="530" y="83"/>
                    </a:lnTo>
                    <a:lnTo>
                      <a:pt x="522" y="99"/>
                    </a:lnTo>
                    <a:lnTo>
                      <a:pt x="516" y="117"/>
                    </a:lnTo>
                    <a:lnTo>
                      <a:pt x="516" y="117"/>
                    </a:lnTo>
                    <a:lnTo>
                      <a:pt x="511" y="133"/>
                    </a:lnTo>
                    <a:lnTo>
                      <a:pt x="505" y="149"/>
                    </a:lnTo>
                    <a:lnTo>
                      <a:pt x="495" y="165"/>
                    </a:lnTo>
                    <a:lnTo>
                      <a:pt x="485" y="178"/>
                    </a:lnTo>
                    <a:lnTo>
                      <a:pt x="463" y="204"/>
                    </a:lnTo>
                    <a:lnTo>
                      <a:pt x="441" y="228"/>
                    </a:lnTo>
                    <a:lnTo>
                      <a:pt x="441" y="228"/>
                    </a:lnTo>
                    <a:lnTo>
                      <a:pt x="419" y="252"/>
                    </a:lnTo>
                    <a:lnTo>
                      <a:pt x="419" y="252"/>
                    </a:lnTo>
                    <a:lnTo>
                      <a:pt x="413" y="256"/>
                    </a:lnTo>
                    <a:lnTo>
                      <a:pt x="405" y="262"/>
                    </a:lnTo>
                    <a:lnTo>
                      <a:pt x="395" y="266"/>
                    </a:lnTo>
                    <a:lnTo>
                      <a:pt x="383" y="266"/>
                    </a:lnTo>
                    <a:lnTo>
                      <a:pt x="383" y="266"/>
                    </a:lnTo>
                    <a:lnTo>
                      <a:pt x="367" y="266"/>
                    </a:lnTo>
                    <a:lnTo>
                      <a:pt x="347" y="260"/>
                    </a:lnTo>
                    <a:lnTo>
                      <a:pt x="330" y="250"/>
                    </a:lnTo>
                    <a:lnTo>
                      <a:pt x="320" y="244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2" y="234"/>
                    </a:lnTo>
                    <a:lnTo>
                      <a:pt x="302" y="234"/>
                    </a:lnTo>
                    <a:lnTo>
                      <a:pt x="292" y="260"/>
                    </a:lnTo>
                    <a:lnTo>
                      <a:pt x="286" y="272"/>
                    </a:lnTo>
                    <a:lnTo>
                      <a:pt x="276" y="284"/>
                    </a:lnTo>
                    <a:lnTo>
                      <a:pt x="266" y="294"/>
                    </a:lnTo>
                    <a:lnTo>
                      <a:pt x="254" y="302"/>
                    </a:lnTo>
                    <a:lnTo>
                      <a:pt x="238" y="306"/>
                    </a:lnTo>
                    <a:lnTo>
                      <a:pt x="220" y="308"/>
                    </a:lnTo>
                    <a:lnTo>
                      <a:pt x="220" y="308"/>
                    </a:lnTo>
                    <a:lnTo>
                      <a:pt x="202" y="308"/>
                    </a:lnTo>
                    <a:lnTo>
                      <a:pt x="182" y="306"/>
                    </a:lnTo>
                    <a:lnTo>
                      <a:pt x="182" y="306"/>
                    </a:lnTo>
                    <a:lnTo>
                      <a:pt x="173" y="304"/>
                    </a:lnTo>
                    <a:lnTo>
                      <a:pt x="173" y="304"/>
                    </a:lnTo>
                    <a:lnTo>
                      <a:pt x="149" y="300"/>
                    </a:lnTo>
                    <a:lnTo>
                      <a:pt x="125" y="294"/>
                    </a:lnTo>
                    <a:lnTo>
                      <a:pt x="125" y="294"/>
                    </a:lnTo>
                    <a:lnTo>
                      <a:pt x="119" y="306"/>
                    </a:lnTo>
                    <a:lnTo>
                      <a:pt x="113" y="320"/>
                    </a:lnTo>
                    <a:lnTo>
                      <a:pt x="111" y="332"/>
                    </a:lnTo>
                    <a:lnTo>
                      <a:pt x="111" y="336"/>
                    </a:lnTo>
                    <a:lnTo>
                      <a:pt x="111" y="340"/>
                    </a:lnTo>
                    <a:lnTo>
                      <a:pt x="111" y="340"/>
                    </a:lnTo>
                    <a:lnTo>
                      <a:pt x="121" y="355"/>
                    </a:lnTo>
                    <a:lnTo>
                      <a:pt x="125" y="369"/>
                    </a:lnTo>
                    <a:lnTo>
                      <a:pt x="125" y="383"/>
                    </a:lnTo>
                    <a:lnTo>
                      <a:pt x="125" y="395"/>
                    </a:lnTo>
                    <a:lnTo>
                      <a:pt x="121" y="409"/>
                    </a:lnTo>
                    <a:lnTo>
                      <a:pt x="115" y="421"/>
                    </a:lnTo>
                    <a:lnTo>
                      <a:pt x="103" y="447"/>
                    </a:lnTo>
                    <a:lnTo>
                      <a:pt x="103" y="447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12" y="681"/>
                    </a:lnTo>
                    <a:lnTo>
                      <a:pt x="23" y="681"/>
                    </a:lnTo>
                    <a:lnTo>
                      <a:pt x="23" y="681"/>
                    </a:lnTo>
                    <a:lnTo>
                      <a:pt x="31" y="681"/>
                    </a:lnTo>
                    <a:lnTo>
                      <a:pt x="37" y="679"/>
                    </a:lnTo>
                    <a:lnTo>
                      <a:pt x="41" y="677"/>
                    </a:lnTo>
                    <a:lnTo>
                      <a:pt x="47" y="673"/>
                    </a:lnTo>
                    <a:lnTo>
                      <a:pt x="49" y="668"/>
                    </a:lnTo>
                    <a:lnTo>
                      <a:pt x="53" y="660"/>
                    </a:lnTo>
                    <a:lnTo>
                      <a:pt x="57" y="642"/>
                    </a:lnTo>
                    <a:lnTo>
                      <a:pt x="57" y="642"/>
                    </a:lnTo>
                    <a:lnTo>
                      <a:pt x="57" y="632"/>
                    </a:lnTo>
                    <a:lnTo>
                      <a:pt x="61" y="620"/>
                    </a:lnTo>
                    <a:lnTo>
                      <a:pt x="63" y="610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9" y="592"/>
                    </a:lnTo>
                    <a:lnTo>
                      <a:pt x="89" y="586"/>
                    </a:lnTo>
                    <a:lnTo>
                      <a:pt x="97" y="582"/>
                    </a:lnTo>
                    <a:lnTo>
                      <a:pt x="107" y="582"/>
                    </a:lnTo>
                    <a:lnTo>
                      <a:pt x="107" y="582"/>
                    </a:lnTo>
                    <a:lnTo>
                      <a:pt x="117" y="582"/>
                    </a:lnTo>
                    <a:lnTo>
                      <a:pt x="127" y="586"/>
                    </a:lnTo>
                    <a:lnTo>
                      <a:pt x="149" y="594"/>
                    </a:lnTo>
                    <a:lnTo>
                      <a:pt x="169" y="600"/>
                    </a:lnTo>
                    <a:lnTo>
                      <a:pt x="179" y="604"/>
                    </a:lnTo>
                    <a:lnTo>
                      <a:pt x="188" y="604"/>
                    </a:lnTo>
                    <a:lnTo>
                      <a:pt x="188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204" y="606"/>
                    </a:lnTo>
                    <a:lnTo>
                      <a:pt x="212" y="610"/>
                    </a:lnTo>
                    <a:lnTo>
                      <a:pt x="220" y="616"/>
                    </a:lnTo>
                    <a:lnTo>
                      <a:pt x="224" y="624"/>
                    </a:lnTo>
                    <a:lnTo>
                      <a:pt x="224" y="624"/>
                    </a:lnTo>
                    <a:lnTo>
                      <a:pt x="230" y="642"/>
                    </a:lnTo>
                    <a:lnTo>
                      <a:pt x="236" y="660"/>
                    </a:lnTo>
                    <a:lnTo>
                      <a:pt x="244" y="675"/>
                    </a:lnTo>
                    <a:lnTo>
                      <a:pt x="254" y="691"/>
                    </a:lnTo>
                    <a:lnTo>
                      <a:pt x="264" y="705"/>
                    </a:lnTo>
                    <a:lnTo>
                      <a:pt x="274" y="717"/>
                    </a:lnTo>
                    <a:lnTo>
                      <a:pt x="286" y="729"/>
                    </a:lnTo>
                    <a:lnTo>
                      <a:pt x="298" y="739"/>
                    </a:lnTo>
                    <a:lnTo>
                      <a:pt x="312" y="747"/>
                    </a:lnTo>
                    <a:lnTo>
                      <a:pt x="326" y="755"/>
                    </a:lnTo>
                    <a:lnTo>
                      <a:pt x="357" y="769"/>
                    </a:lnTo>
                    <a:lnTo>
                      <a:pt x="391" y="779"/>
                    </a:lnTo>
                    <a:lnTo>
                      <a:pt x="427" y="787"/>
                    </a:lnTo>
                    <a:lnTo>
                      <a:pt x="427" y="787"/>
                    </a:lnTo>
                    <a:lnTo>
                      <a:pt x="441" y="793"/>
                    </a:lnTo>
                    <a:lnTo>
                      <a:pt x="455" y="799"/>
                    </a:lnTo>
                    <a:lnTo>
                      <a:pt x="467" y="809"/>
                    </a:lnTo>
                    <a:lnTo>
                      <a:pt x="479" y="819"/>
                    </a:lnTo>
                    <a:lnTo>
                      <a:pt x="479" y="819"/>
                    </a:lnTo>
                    <a:lnTo>
                      <a:pt x="487" y="829"/>
                    </a:lnTo>
                    <a:lnTo>
                      <a:pt x="499" y="839"/>
                    </a:lnTo>
                    <a:lnTo>
                      <a:pt x="512" y="846"/>
                    </a:lnTo>
                    <a:lnTo>
                      <a:pt x="526" y="852"/>
                    </a:lnTo>
                    <a:lnTo>
                      <a:pt x="540" y="858"/>
                    </a:lnTo>
                    <a:lnTo>
                      <a:pt x="554" y="862"/>
                    </a:lnTo>
                    <a:lnTo>
                      <a:pt x="570" y="864"/>
                    </a:lnTo>
                    <a:lnTo>
                      <a:pt x="586" y="866"/>
                    </a:lnTo>
                    <a:lnTo>
                      <a:pt x="586" y="866"/>
                    </a:lnTo>
                    <a:lnTo>
                      <a:pt x="596" y="864"/>
                    </a:lnTo>
                    <a:lnTo>
                      <a:pt x="608" y="862"/>
                    </a:lnTo>
                    <a:lnTo>
                      <a:pt x="620" y="860"/>
                    </a:lnTo>
                    <a:lnTo>
                      <a:pt x="630" y="856"/>
                    </a:lnTo>
                    <a:lnTo>
                      <a:pt x="630" y="856"/>
                    </a:lnTo>
                    <a:lnTo>
                      <a:pt x="642" y="850"/>
                    </a:lnTo>
                    <a:lnTo>
                      <a:pt x="658" y="850"/>
                    </a:lnTo>
                    <a:lnTo>
                      <a:pt x="658" y="850"/>
                    </a:lnTo>
                    <a:lnTo>
                      <a:pt x="666" y="850"/>
                    </a:lnTo>
                    <a:lnTo>
                      <a:pt x="676" y="852"/>
                    </a:lnTo>
                    <a:lnTo>
                      <a:pt x="683" y="856"/>
                    </a:lnTo>
                    <a:lnTo>
                      <a:pt x="693" y="860"/>
                    </a:lnTo>
                    <a:lnTo>
                      <a:pt x="701" y="866"/>
                    </a:lnTo>
                    <a:lnTo>
                      <a:pt x="709" y="874"/>
                    </a:lnTo>
                    <a:lnTo>
                      <a:pt x="715" y="882"/>
                    </a:lnTo>
                    <a:lnTo>
                      <a:pt x="721" y="890"/>
                    </a:lnTo>
                    <a:lnTo>
                      <a:pt x="721" y="890"/>
                    </a:lnTo>
                    <a:lnTo>
                      <a:pt x="727" y="906"/>
                    </a:lnTo>
                    <a:lnTo>
                      <a:pt x="731" y="920"/>
                    </a:lnTo>
                    <a:lnTo>
                      <a:pt x="733" y="936"/>
                    </a:lnTo>
                    <a:lnTo>
                      <a:pt x="731" y="950"/>
                    </a:lnTo>
                    <a:lnTo>
                      <a:pt x="727" y="962"/>
                    </a:lnTo>
                    <a:lnTo>
                      <a:pt x="721" y="976"/>
                    </a:lnTo>
                    <a:lnTo>
                      <a:pt x="713" y="986"/>
                    </a:lnTo>
                    <a:lnTo>
                      <a:pt x="703" y="994"/>
                    </a:lnTo>
                    <a:lnTo>
                      <a:pt x="703" y="994"/>
                    </a:lnTo>
                    <a:lnTo>
                      <a:pt x="685" y="1005"/>
                    </a:lnTo>
                    <a:lnTo>
                      <a:pt x="672" y="1013"/>
                    </a:lnTo>
                    <a:lnTo>
                      <a:pt x="664" y="1023"/>
                    </a:lnTo>
                    <a:lnTo>
                      <a:pt x="660" y="1031"/>
                    </a:lnTo>
                    <a:lnTo>
                      <a:pt x="662" y="1041"/>
                    </a:lnTo>
                    <a:lnTo>
                      <a:pt x="666" y="1051"/>
                    </a:lnTo>
                    <a:lnTo>
                      <a:pt x="676" y="1065"/>
                    </a:lnTo>
                    <a:lnTo>
                      <a:pt x="691" y="1081"/>
                    </a:lnTo>
                    <a:lnTo>
                      <a:pt x="691" y="1081"/>
                    </a:lnTo>
                    <a:lnTo>
                      <a:pt x="725" y="1117"/>
                    </a:lnTo>
                    <a:lnTo>
                      <a:pt x="741" y="1135"/>
                    </a:lnTo>
                    <a:lnTo>
                      <a:pt x="757" y="1155"/>
                    </a:lnTo>
                    <a:lnTo>
                      <a:pt x="771" y="1174"/>
                    </a:lnTo>
                    <a:lnTo>
                      <a:pt x="785" y="1196"/>
                    </a:lnTo>
                    <a:lnTo>
                      <a:pt x="795" y="1220"/>
                    </a:lnTo>
                    <a:lnTo>
                      <a:pt x="803" y="1244"/>
                    </a:lnTo>
                    <a:lnTo>
                      <a:pt x="803" y="1244"/>
                    </a:lnTo>
                    <a:lnTo>
                      <a:pt x="805" y="1252"/>
                    </a:lnTo>
                    <a:lnTo>
                      <a:pt x="809" y="1258"/>
                    </a:lnTo>
                    <a:lnTo>
                      <a:pt x="819" y="1270"/>
                    </a:lnTo>
                    <a:lnTo>
                      <a:pt x="837" y="1290"/>
                    </a:lnTo>
                    <a:lnTo>
                      <a:pt x="837" y="1290"/>
                    </a:lnTo>
                    <a:lnTo>
                      <a:pt x="1013" y="1188"/>
                    </a:lnTo>
                    <a:lnTo>
                      <a:pt x="1013" y="1188"/>
                    </a:lnTo>
                    <a:lnTo>
                      <a:pt x="998" y="1169"/>
                    </a:lnTo>
                    <a:lnTo>
                      <a:pt x="980" y="1149"/>
                    </a:lnTo>
                    <a:lnTo>
                      <a:pt x="980" y="1149"/>
                    </a:lnTo>
                    <a:lnTo>
                      <a:pt x="964" y="1133"/>
                    </a:lnTo>
                    <a:lnTo>
                      <a:pt x="952" y="1117"/>
                    </a:lnTo>
                    <a:lnTo>
                      <a:pt x="942" y="1101"/>
                    </a:lnTo>
                    <a:lnTo>
                      <a:pt x="938" y="1085"/>
                    </a:lnTo>
                    <a:lnTo>
                      <a:pt x="936" y="1069"/>
                    </a:lnTo>
                    <a:lnTo>
                      <a:pt x="940" y="1055"/>
                    </a:lnTo>
                    <a:lnTo>
                      <a:pt x="946" y="1039"/>
                    </a:lnTo>
                    <a:lnTo>
                      <a:pt x="956" y="1025"/>
                    </a:lnTo>
                    <a:lnTo>
                      <a:pt x="956" y="1025"/>
                    </a:lnTo>
                    <a:lnTo>
                      <a:pt x="960" y="1011"/>
                    </a:lnTo>
                    <a:lnTo>
                      <a:pt x="970" y="1002"/>
                    </a:lnTo>
                    <a:lnTo>
                      <a:pt x="970" y="1002"/>
                    </a:lnTo>
                    <a:lnTo>
                      <a:pt x="1023" y="950"/>
                    </a:lnTo>
                    <a:lnTo>
                      <a:pt x="1049" y="924"/>
                    </a:lnTo>
                    <a:lnTo>
                      <a:pt x="1071" y="898"/>
                    </a:lnTo>
                    <a:lnTo>
                      <a:pt x="1091" y="870"/>
                    </a:lnTo>
                    <a:lnTo>
                      <a:pt x="1109" y="840"/>
                    </a:lnTo>
                    <a:lnTo>
                      <a:pt x="1123" y="809"/>
                    </a:lnTo>
                    <a:lnTo>
                      <a:pt x="1133" y="773"/>
                    </a:lnTo>
                    <a:lnTo>
                      <a:pt x="1133" y="773"/>
                    </a:lnTo>
                    <a:lnTo>
                      <a:pt x="1135" y="763"/>
                    </a:lnTo>
                    <a:lnTo>
                      <a:pt x="1139" y="753"/>
                    </a:lnTo>
                    <a:lnTo>
                      <a:pt x="1151" y="735"/>
                    </a:lnTo>
                    <a:lnTo>
                      <a:pt x="1163" y="719"/>
                    </a:lnTo>
                    <a:lnTo>
                      <a:pt x="1177" y="703"/>
                    </a:lnTo>
                    <a:lnTo>
                      <a:pt x="1177" y="703"/>
                    </a:lnTo>
                    <a:lnTo>
                      <a:pt x="1192" y="685"/>
                    </a:lnTo>
                    <a:lnTo>
                      <a:pt x="1192" y="685"/>
                    </a:lnTo>
                    <a:lnTo>
                      <a:pt x="1224" y="644"/>
                    </a:lnTo>
                    <a:lnTo>
                      <a:pt x="1224" y="644"/>
                    </a:lnTo>
                    <a:lnTo>
                      <a:pt x="1262" y="594"/>
                    </a:lnTo>
                    <a:lnTo>
                      <a:pt x="1262" y="594"/>
                    </a:lnTo>
                    <a:lnTo>
                      <a:pt x="1288" y="558"/>
                    </a:lnTo>
                    <a:lnTo>
                      <a:pt x="1288" y="558"/>
                    </a:lnTo>
                    <a:lnTo>
                      <a:pt x="1286" y="554"/>
                    </a:lnTo>
                    <a:lnTo>
                      <a:pt x="1286" y="554"/>
                    </a:lnTo>
                    <a:lnTo>
                      <a:pt x="1284" y="540"/>
                    </a:lnTo>
                    <a:lnTo>
                      <a:pt x="1284" y="540"/>
                    </a:lnTo>
                    <a:lnTo>
                      <a:pt x="1282" y="530"/>
                    </a:lnTo>
                    <a:lnTo>
                      <a:pt x="1282" y="530"/>
                    </a:lnTo>
                    <a:lnTo>
                      <a:pt x="1284" y="516"/>
                    </a:lnTo>
                    <a:lnTo>
                      <a:pt x="1288" y="505"/>
                    </a:lnTo>
                    <a:lnTo>
                      <a:pt x="1296" y="495"/>
                    </a:lnTo>
                    <a:lnTo>
                      <a:pt x="1308" y="489"/>
                    </a:lnTo>
                    <a:lnTo>
                      <a:pt x="1308" y="489"/>
                    </a:lnTo>
                    <a:lnTo>
                      <a:pt x="1322" y="483"/>
                    </a:lnTo>
                    <a:lnTo>
                      <a:pt x="1322" y="483"/>
                    </a:lnTo>
                    <a:lnTo>
                      <a:pt x="1343" y="473"/>
                    </a:lnTo>
                    <a:lnTo>
                      <a:pt x="1357" y="469"/>
                    </a:lnTo>
                    <a:lnTo>
                      <a:pt x="1373" y="467"/>
                    </a:lnTo>
                    <a:lnTo>
                      <a:pt x="1373" y="467"/>
                    </a:lnTo>
                    <a:lnTo>
                      <a:pt x="1381" y="467"/>
                    </a:lnTo>
                    <a:lnTo>
                      <a:pt x="1381" y="467"/>
                    </a:lnTo>
                    <a:lnTo>
                      <a:pt x="1383" y="467"/>
                    </a:lnTo>
                    <a:lnTo>
                      <a:pt x="1383" y="467"/>
                    </a:lnTo>
                    <a:lnTo>
                      <a:pt x="1379" y="427"/>
                    </a:lnTo>
                    <a:lnTo>
                      <a:pt x="1375" y="405"/>
                    </a:lnTo>
                    <a:lnTo>
                      <a:pt x="1375" y="385"/>
                    </a:lnTo>
                    <a:lnTo>
                      <a:pt x="1375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5" name="Freeform 20">
                <a:extLst>
                  <a:ext uri="{FF2B5EF4-FFF2-40B4-BE49-F238E27FC236}">
                    <a16:creationId xmlns:a16="http://schemas.microsoft.com/office/drawing/2014/main" id="{53175E4F-DA45-4B38-AD0D-3576A6CB2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897" y="4093226"/>
                <a:ext cx="732814" cy="821527"/>
              </a:xfrm>
              <a:custGeom>
                <a:avLst/>
                <a:gdLst>
                  <a:gd name="T0" fmla="*/ 501 w 793"/>
                  <a:gd name="T1" fmla="*/ 810 h 889"/>
                  <a:gd name="T2" fmla="*/ 511 w 793"/>
                  <a:gd name="T3" fmla="*/ 776 h 889"/>
                  <a:gd name="T4" fmla="*/ 538 w 793"/>
                  <a:gd name="T5" fmla="*/ 756 h 889"/>
                  <a:gd name="T6" fmla="*/ 612 w 793"/>
                  <a:gd name="T7" fmla="*/ 736 h 889"/>
                  <a:gd name="T8" fmla="*/ 652 w 793"/>
                  <a:gd name="T9" fmla="*/ 724 h 889"/>
                  <a:gd name="T10" fmla="*/ 681 w 793"/>
                  <a:gd name="T11" fmla="*/ 696 h 889"/>
                  <a:gd name="T12" fmla="*/ 679 w 793"/>
                  <a:gd name="T13" fmla="*/ 643 h 889"/>
                  <a:gd name="T14" fmla="*/ 674 w 793"/>
                  <a:gd name="T15" fmla="*/ 599 h 889"/>
                  <a:gd name="T16" fmla="*/ 679 w 793"/>
                  <a:gd name="T17" fmla="*/ 559 h 889"/>
                  <a:gd name="T18" fmla="*/ 719 w 793"/>
                  <a:gd name="T19" fmla="*/ 496 h 889"/>
                  <a:gd name="T20" fmla="*/ 765 w 793"/>
                  <a:gd name="T21" fmla="*/ 456 h 889"/>
                  <a:gd name="T22" fmla="*/ 725 w 793"/>
                  <a:gd name="T23" fmla="*/ 400 h 889"/>
                  <a:gd name="T24" fmla="*/ 711 w 793"/>
                  <a:gd name="T25" fmla="*/ 368 h 889"/>
                  <a:gd name="T26" fmla="*/ 713 w 793"/>
                  <a:gd name="T27" fmla="*/ 360 h 889"/>
                  <a:gd name="T28" fmla="*/ 781 w 793"/>
                  <a:gd name="T29" fmla="*/ 203 h 889"/>
                  <a:gd name="T30" fmla="*/ 791 w 793"/>
                  <a:gd name="T31" fmla="*/ 164 h 889"/>
                  <a:gd name="T32" fmla="*/ 785 w 793"/>
                  <a:gd name="T33" fmla="*/ 94 h 889"/>
                  <a:gd name="T34" fmla="*/ 765 w 793"/>
                  <a:gd name="T35" fmla="*/ 60 h 889"/>
                  <a:gd name="T36" fmla="*/ 749 w 793"/>
                  <a:gd name="T37" fmla="*/ 52 h 889"/>
                  <a:gd name="T38" fmla="*/ 664 w 793"/>
                  <a:gd name="T39" fmla="*/ 22 h 889"/>
                  <a:gd name="T40" fmla="*/ 608 w 793"/>
                  <a:gd name="T41" fmla="*/ 14 h 889"/>
                  <a:gd name="T42" fmla="*/ 572 w 793"/>
                  <a:gd name="T43" fmla="*/ 18 h 889"/>
                  <a:gd name="T44" fmla="*/ 536 w 793"/>
                  <a:gd name="T45" fmla="*/ 34 h 889"/>
                  <a:gd name="T46" fmla="*/ 491 w 793"/>
                  <a:gd name="T47" fmla="*/ 46 h 889"/>
                  <a:gd name="T48" fmla="*/ 455 w 793"/>
                  <a:gd name="T49" fmla="*/ 46 h 889"/>
                  <a:gd name="T50" fmla="*/ 425 w 793"/>
                  <a:gd name="T51" fmla="*/ 36 h 889"/>
                  <a:gd name="T52" fmla="*/ 409 w 793"/>
                  <a:gd name="T53" fmla="*/ 16 h 889"/>
                  <a:gd name="T54" fmla="*/ 377 w 793"/>
                  <a:gd name="T55" fmla="*/ 0 h 889"/>
                  <a:gd name="T56" fmla="*/ 351 w 793"/>
                  <a:gd name="T57" fmla="*/ 6 h 889"/>
                  <a:gd name="T58" fmla="*/ 332 w 793"/>
                  <a:gd name="T59" fmla="*/ 46 h 889"/>
                  <a:gd name="T60" fmla="*/ 332 w 793"/>
                  <a:gd name="T61" fmla="*/ 66 h 889"/>
                  <a:gd name="T62" fmla="*/ 280 w 793"/>
                  <a:gd name="T63" fmla="*/ 134 h 889"/>
                  <a:gd name="T64" fmla="*/ 214 w 793"/>
                  <a:gd name="T65" fmla="*/ 219 h 889"/>
                  <a:gd name="T66" fmla="*/ 181 w 793"/>
                  <a:gd name="T67" fmla="*/ 265 h 889"/>
                  <a:gd name="T68" fmla="*/ 171 w 793"/>
                  <a:gd name="T69" fmla="*/ 295 h 889"/>
                  <a:gd name="T70" fmla="*/ 131 w 793"/>
                  <a:gd name="T71" fmla="*/ 382 h 889"/>
                  <a:gd name="T72" fmla="*/ 57 w 793"/>
                  <a:gd name="T73" fmla="*/ 472 h 889"/>
                  <a:gd name="T74" fmla="*/ 0 w 793"/>
                  <a:gd name="T75" fmla="*/ 523 h 889"/>
                  <a:gd name="T76" fmla="*/ 75 w 793"/>
                  <a:gd name="T77" fmla="*/ 553 h 889"/>
                  <a:gd name="T78" fmla="*/ 95 w 793"/>
                  <a:gd name="T79" fmla="*/ 567 h 889"/>
                  <a:gd name="T80" fmla="*/ 177 w 793"/>
                  <a:gd name="T81" fmla="*/ 629 h 889"/>
                  <a:gd name="T82" fmla="*/ 264 w 793"/>
                  <a:gd name="T83" fmla="*/ 670 h 889"/>
                  <a:gd name="T84" fmla="*/ 330 w 793"/>
                  <a:gd name="T85" fmla="*/ 678 h 889"/>
                  <a:gd name="T86" fmla="*/ 381 w 793"/>
                  <a:gd name="T87" fmla="*/ 674 h 889"/>
                  <a:gd name="T88" fmla="*/ 383 w 793"/>
                  <a:gd name="T89" fmla="*/ 728 h 889"/>
                  <a:gd name="T90" fmla="*/ 346 w 793"/>
                  <a:gd name="T91" fmla="*/ 780 h 889"/>
                  <a:gd name="T92" fmla="*/ 391 w 793"/>
                  <a:gd name="T93" fmla="*/ 841 h 889"/>
                  <a:gd name="T94" fmla="*/ 421 w 793"/>
                  <a:gd name="T95" fmla="*/ 871 h 889"/>
                  <a:gd name="T96" fmla="*/ 459 w 793"/>
                  <a:gd name="T97" fmla="*/ 889 h 889"/>
                  <a:gd name="T98" fmla="*/ 461 w 793"/>
                  <a:gd name="T99" fmla="*/ 889 h 889"/>
                  <a:gd name="T100" fmla="*/ 495 w 793"/>
                  <a:gd name="T101" fmla="*/ 849 h 889"/>
                  <a:gd name="T102" fmla="*/ 501 w 793"/>
                  <a:gd name="T103" fmla="*/ 82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93" h="889">
                    <a:moveTo>
                      <a:pt x="501" y="826"/>
                    </a:moveTo>
                    <a:lnTo>
                      <a:pt x="501" y="826"/>
                    </a:lnTo>
                    <a:lnTo>
                      <a:pt x="501" y="810"/>
                    </a:lnTo>
                    <a:lnTo>
                      <a:pt x="503" y="796"/>
                    </a:lnTo>
                    <a:lnTo>
                      <a:pt x="507" y="786"/>
                    </a:lnTo>
                    <a:lnTo>
                      <a:pt x="511" y="776"/>
                    </a:lnTo>
                    <a:lnTo>
                      <a:pt x="518" y="768"/>
                    </a:lnTo>
                    <a:lnTo>
                      <a:pt x="526" y="762"/>
                    </a:lnTo>
                    <a:lnTo>
                      <a:pt x="538" y="756"/>
                    </a:lnTo>
                    <a:lnTo>
                      <a:pt x="552" y="752"/>
                    </a:lnTo>
                    <a:lnTo>
                      <a:pt x="552" y="752"/>
                    </a:lnTo>
                    <a:lnTo>
                      <a:pt x="612" y="736"/>
                    </a:lnTo>
                    <a:lnTo>
                      <a:pt x="612" y="736"/>
                    </a:lnTo>
                    <a:lnTo>
                      <a:pt x="634" y="730"/>
                    </a:lnTo>
                    <a:lnTo>
                      <a:pt x="652" y="724"/>
                    </a:lnTo>
                    <a:lnTo>
                      <a:pt x="666" y="718"/>
                    </a:lnTo>
                    <a:lnTo>
                      <a:pt x="676" y="708"/>
                    </a:lnTo>
                    <a:lnTo>
                      <a:pt x="681" y="696"/>
                    </a:lnTo>
                    <a:lnTo>
                      <a:pt x="683" y="682"/>
                    </a:lnTo>
                    <a:lnTo>
                      <a:pt x="683" y="664"/>
                    </a:lnTo>
                    <a:lnTo>
                      <a:pt x="679" y="643"/>
                    </a:lnTo>
                    <a:lnTo>
                      <a:pt x="679" y="643"/>
                    </a:lnTo>
                    <a:lnTo>
                      <a:pt x="674" y="613"/>
                    </a:lnTo>
                    <a:lnTo>
                      <a:pt x="674" y="599"/>
                    </a:lnTo>
                    <a:lnTo>
                      <a:pt x="676" y="585"/>
                    </a:lnTo>
                    <a:lnTo>
                      <a:pt x="678" y="573"/>
                    </a:lnTo>
                    <a:lnTo>
                      <a:pt x="679" y="559"/>
                    </a:lnTo>
                    <a:lnTo>
                      <a:pt x="689" y="537"/>
                    </a:lnTo>
                    <a:lnTo>
                      <a:pt x="703" y="515"/>
                    </a:lnTo>
                    <a:lnTo>
                      <a:pt x="719" y="496"/>
                    </a:lnTo>
                    <a:lnTo>
                      <a:pt x="741" y="476"/>
                    </a:lnTo>
                    <a:lnTo>
                      <a:pt x="765" y="456"/>
                    </a:lnTo>
                    <a:lnTo>
                      <a:pt x="765" y="456"/>
                    </a:lnTo>
                    <a:lnTo>
                      <a:pt x="745" y="428"/>
                    </a:lnTo>
                    <a:lnTo>
                      <a:pt x="725" y="400"/>
                    </a:lnTo>
                    <a:lnTo>
                      <a:pt x="725" y="400"/>
                    </a:lnTo>
                    <a:lnTo>
                      <a:pt x="719" y="390"/>
                    </a:lnTo>
                    <a:lnTo>
                      <a:pt x="715" y="380"/>
                    </a:lnTo>
                    <a:lnTo>
                      <a:pt x="711" y="368"/>
                    </a:lnTo>
                    <a:lnTo>
                      <a:pt x="711" y="364"/>
                    </a:lnTo>
                    <a:lnTo>
                      <a:pt x="713" y="360"/>
                    </a:lnTo>
                    <a:lnTo>
                      <a:pt x="713" y="360"/>
                    </a:lnTo>
                    <a:lnTo>
                      <a:pt x="743" y="281"/>
                    </a:lnTo>
                    <a:lnTo>
                      <a:pt x="761" y="241"/>
                    </a:lnTo>
                    <a:lnTo>
                      <a:pt x="781" y="203"/>
                    </a:lnTo>
                    <a:lnTo>
                      <a:pt x="781" y="203"/>
                    </a:lnTo>
                    <a:lnTo>
                      <a:pt x="787" y="183"/>
                    </a:lnTo>
                    <a:lnTo>
                      <a:pt x="791" y="164"/>
                    </a:lnTo>
                    <a:lnTo>
                      <a:pt x="793" y="140"/>
                    </a:lnTo>
                    <a:lnTo>
                      <a:pt x="791" y="116"/>
                    </a:lnTo>
                    <a:lnTo>
                      <a:pt x="785" y="94"/>
                    </a:lnTo>
                    <a:lnTo>
                      <a:pt x="777" y="76"/>
                    </a:lnTo>
                    <a:lnTo>
                      <a:pt x="771" y="68"/>
                    </a:lnTo>
                    <a:lnTo>
                      <a:pt x="765" y="60"/>
                    </a:lnTo>
                    <a:lnTo>
                      <a:pt x="759" y="56"/>
                    </a:lnTo>
                    <a:lnTo>
                      <a:pt x="749" y="52"/>
                    </a:lnTo>
                    <a:lnTo>
                      <a:pt x="749" y="52"/>
                    </a:lnTo>
                    <a:lnTo>
                      <a:pt x="715" y="40"/>
                    </a:lnTo>
                    <a:lnTo>
                      <a:pt x="679" y="28"/>
                    </a:lnTo>
                    <a:lnTo>
                      <a:pt x="664" y="22"/>
                    </a:lnTo>
                    <a:lnTo>
                      <a:pt x="646" y="18"/>
                    </a:lnTo>
                    <a:lnTo>
                      <a:pt x="626" y="16"/>
                    </a:lnTo>
                    <a:lnTo>
                      <a:pt x="608" y="14"/>
                    </a:lnTo>
                    <a:lnTo>
                      <a:pt x="608" y="14"/>
                    </a:lnTo>
                    <a:lnTo>
                      <a:pt x="590" y="16"/>
                    </a:lnTo>
                    <a:lnTo>
                      <a:pt x="572" y="18"/>
                    </a:lnTo>
                    <a:lnTo>
                      <a:pt x="554" y="2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22" y="38"/>
                    </a:lnTo>
                    <a:lnTo>
                      <a:pt x="507" y="42"/>
                    </a:lnTo>
                    <a:lnTo>
                      <a:pt x="491" y="46"/>
                    </a:lnTo>
                    <a:lnTo>
                      <a:pt x="473" y="46"/>
                    </a:lnTo>
                    <a:lnTo>
                      <a:pt x="473" y="46"/>
                    </a:lnTo>
                    <a:lnTo>
                      <a:pt x="455" y="46"/>
                    </a:lnTo>
                    <a:lnTo>
                      <a:pt x="441" y="42"/>
                    </a:lnTo>
                    <a:lnTo>
                      <a:pt x="429" y="38"/>
                    </a:lnTo>
                    <a:lnTo>
                      <a:pt x="425" y="36"/>
                    </a:lnTo>
                    <a:lnTo>
                      <a:pt x="421" y="32"/>
                    </a:lnTo>
                    <a:lnTo>
                      <a:pt x="421" y="32"/>
                    </a:lnTo>
                    <a:lnTo>
                      <a:pt x="409" y="16"/>
                    </a:lnTo>
                    <a:lnTo>
                      <a:pt x="399" y="6"/>
                    </a:lnTo>
                    <a:lnTo>
                      <a:pt x="387" y="2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63" y="2"/>
                    </a:lnTo>
                    <a:lnTo>
                      <a:pt x="351" y="6"/>
                    </a:lnTo>
                    <a:lnTo>
                      <a:pt x="328" y="18"/>
                    </a:lnTo>
                    <a:lnTo>
                      <a:pt x="328" y="18"/>
                    </a:lnTo>
                    <a:lnTo>
                      <a:pt x="332" y="46"/>
                    </a:lnTo>
                    <a:lnTo>
                      <a:pt x="334" y="58"/>
                    </a:lnTo>
                    <a:lnTo>
                      <a:pt x="332" y="6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06" y="100"/>
                    </a:lnTo>
                    <a:lnTo>
                      <a:pt x="280" y="134"/>
                    </a:lnTo>
                    <a:lnTo>
                      <a:pt x="228" y="201"/>
                    </a:lnTo>
                    <a:lnTo>
                      <a:pt x="228" y="201"/>
                    </a:lnTo>
                    <a:lnTo>
                      <a:pt x="214" y="219"/>
                    </a:lnTo>
                    <a:lnTo>
                      <a:pt x="198" y="237"/>
                    </a:lnTo>
                    <a:lnTo>
                      <a:pt x="184" y="255"/>
                    </a:lnTo>
                    <a:lnTo>
                      <a:pt x="181" y="265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1" y="295"/>
                    </a:lnTo>
                    <a:lnTo>
                      <a:pt x="165" y="315"/>
                    </a:lnTo>
                    <a:lnTo>
                      <a:pt x="149" y="350"/>
                    </a:lnTo>
                    <a:lnTo>
                      <a:pt x="131" y="382"/>
                    </a:lnTo>
                    <a:lnTo>
                      <a:pt x="109" y="414"/>
                    </a:lnTo>
                    <a:lnTo>
                      <a:pt x="83" y="444"/>
                    </a:lnTo>
                    <a:lnTo>
                      <a:pt x="57" y="472"/>
                    </a:lnTo>
                    <a:lnTo>
                      <a:pt x="29" y="497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25" y="533"/>
                    </a:lnTo>
                    <a:lnTo>
                      <a:pt x="51" y="543"/>
                    </a:lnTo>
                    <a:lnTo>
                      <a:pt x="75" y="553"/>
                    </a:lnTo>
                    <a:lnTo>
                      <a:pt x="85" y="559"/>
                    </a:lnTo>
                    <a:lnTo>
                      <a:pt x="95" y="567"/>
                    </a:lnTo>
                    <a:lnTo>
                      <a:pt x="95" y="567"/>
                    </a:lnTo>
                    <a:lnTo>
                      <a:pt x="123" y="589"/>
                    </a:lnTo>
                    <a:lnTo>
                      <a:pt x="149" y="611"/>
                    </a:lnTo>
                    <a:lnTo>
                      <a:pt x="177" y="629"/>
                    </a:lnTo>
                    <a:lnTo>
                      <a:pt x="204" y="647"/>
                    </a:lnTo>
                    <a:lnTo>
                      <a:pt x="234" y="659"/>
                    </a:lnTo>
                    <a:lnTo>
                      <a:pt x="264" y="670"/>
                    </a:lnTo>
                    <a:lnTo>
                      <a:pt x="296" y="676"/>
                    </a:lnTo>
                    <a:lnTo>
                      <a:pt x="330" y="678"/>
                    </a:lnTo>
                    <a:lnTo>
                      <a:pt x="330" y="678"/>
                    </a:lnTo>
                    <a:lnTo>
                      <a:pt x="355" y="678"/>
                    </a:lnTo>
                    <a:lnTo>
                      <a:pt x="381" y="674"/>
                    </a:lnTo>
                    <a:lnTo>
                      <a:pt x="381" y="674"/>
                    </a:lnTo>
                    <a:lnTo>
                      <a:pt x="387" y="706"/>
                    </a:lnTo>
                    <a:lnTo>
                      <a:pt x="385" y="718"/>
                    </a:lnTo>
                    <a:lnTo>
                      <a:pt x="383" y="728"/>
                    </a:lnTo>
                    <a:lnTo>
                      <a:pt x="379" y="738"/>
                    </a:lnTo>
                    <a:lnTo>
                      <a:pt x="371" y="750"/>
                    </a:lnTo>
                    <a:lnTo>
                      <a:pt x="346" y="780"/>
                    </a:lnTo>
                    <a:lnTo>
                      <a:pt x="346" y="780"/>
                    </a:lnTo>
                    <a:lnTo>
                      <a:pt x="375" y="822"/>
                    </a:lnTo>
                    <a:lnTo>
                      <a:pt x="391" y="841"/>
                    </a:lnTo>
                    <a:lnTo>
                      <a:pt x="409" y="859"/>
                    </a:lnTo>
                    <a:lnTo>
                      <a:pt x="409" y="859"/>
                    </a:lnTo>
                    <a:lnTo>
                      <a:pt x="421" y="871"/>
                    </a:lnTo>
                    <a:lnTo>
                      <a:pt x="435" y="879"/>
                    </a:lnTo>
                    <a:lnTo>
                      <a:pt x="449" y="887"/>
                    </a:lnTo>
                    <a:lnTo>
                      <a:pt x="459" y="889"/>
                    </a:lnTo>
                    <a:lnTo>
                      <a:pt x="459" y="889"/>
                    </a:lnTo>
                    <a:lnTo>
                      <a:pt x="461" y="889"/>
                    </a:lnTo>
                    <a:lnTo>
                      <a:pt x="461" y="889"/>
                    </a:lnTo>
                    <a:lnTo>
                      <a:pt x="475" y="875"/>
                    </a:lnTo>
                    <a:lnTo>
                      <a:pt x="489" y="859"/>
                    </a:lnTo>
                    <a:lnTo>
                      <a:pt x="495" y="849"/>
                    </a:lnTo>
                    <a:lnTo>
                      <a:pt x="499" y="841"/>
                    </a:lnTo>
                    <a:lnTo>
                      <a:pt x="501" y="833"/>
                    </a:lnTo>
                    <a:lnTo>
                      <a:pt x="501" y="826"/>
                    </a:lnTo>
                    <a:lnTo>
                      <a:pt x="501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6" name="Owal 155">
                <a:extLst>
                  <a:ext uri="{FF2B5EF4-FFF2-40B4-BE49-F238E27FC236}">
                    <a16:creationId xmlns:a16="http://schemas.microsoft.com/office/drawing/2014/main" id="{A574D44C-6B0A-444B-9A30-E8A822750F22}"/>
                  </a:ext>
                </a:extLst>
              </p:cNvPr>
              <p:cNvSpPr/>
              <p:nvPr/>
            </p:nvSpPr>
            <p:spPr>
              <a:xfrm>
                <a:off x="1625273" y="41587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7" name="Owal 156">
                <a:extLst>
                  <a:ext uri="{FF2B5EF4-FFF2-40B4-BE49-F238E27FC236}">
                    <a16:creationId xmlns:a16="http://schemas.microsoft.com/office/drawing/2014/main" id="{076B2338-A6A6-467E-A794-20F28448C0AC}"/>
                  </a:ext>
                </a:extLst>
              </p:cNvPr>
              <p:cNvSpPr/>
              <p:nvPr/>
            </p:nvSpPr>
            <p:spPr>
              <a:xfrm>
                <a:off x="1985938" y="4001113"/>
                <a:ext cx="235372" cy="314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1" name="Grupa 140">
              <a:extLst>
                <a:ext uri="{FF2B5EF4-FFF2-40B4-BE49-F238E27FC236}">
                  <a16:creationId xmlns:a16="http://schemas.microsoft.com/office/drawing/2014/main" id="{C28E8B05-793C-4FA4-867F-35FA3EC0D706}"/>
                </a:ext>
              </a:extLst>
            </p:cNvPr>
            <p:cNvGrpSpPr/>
            <p:nvPr/>
          </p:nvGrpSpPr>
          <p:grpSpPr>
            <a:xfrm>
              <a:off x="3243623" y="4386862"/>
              <a:ext cx="534278" cy="470176"/>
              <a:chOff x="2340760" y="4165306"/>
              <a:chExt cx="1494274" cy="1314997"/>
            </a:xfrm>
            <a:solidFill>
              <a:srgbClr val="C98ECA"/>
            </a:solidFill>
          </p:grpSpPr>
          <p:sp>
            <p:nvSpPr>
              <p:cNvPr id="150" name="Freeform 16">
                <a:extLst>
                  <a:ext uri="{FF2B5EF4-FFF2-40B4-BE49-F238E27FC236}">
                    <a16:creationId xmlns:a16="http://schemas.microsoft.com/office/drawing/2014/main" id="{352D2277-4C88-4F65-955A-7A0180390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673" y="4587620"/>
                <a:ext cx="1018361" cy="892683"/>
              </a:xfrm>
              <a:custGeom>
                <a:avLst/>
                <a:gdLst>
                  <a:gd name="T0" fmla="*/ 698 w 1102"/>
                  <a:gd name="T1" fmla="*/ 217 h 966"/>
                  <a:gd name="T2" fmla="*/ 636 w 1102"/>
                  <a:gd name="T3" fmla="*/ 225 h 966"/>
                  <a:gd name="T4" fmla="*/ 583 w 1102"/>
                  <a:gd name="T5" fmla="*/ 203 h 966"/>
                  <a:gd name="T6" fmla="*/ 547 w 1102"/>
                  <a:gd name="T7" fmla="*/ 151 h 966"/>
                  <a:gd name="T8" fmla="*/ 523 w 1102"/>
                  <a:gd name="T9" fmla="*/ 42 h 966"/>
                  <a:gd name="T10" fmla="*/ 517 w 1102"/>
                  <a:gd name="T11" fmla="*/ 4 h 966"/>
                  <a:gd name="T12" fmla="*/ 479 w 1102"/>
                  <a:gd name="T13" fmla="*/ 0 h 966"/>
                  <a:gd name="T14" fmla="*/ 394 w 1102"/>
                  <a:gd name="T15" fmla="*/ 4 h 966"/>
                  <a:gd name="T16" fmla="*/ 358 w 1102"/>
                  <a:gd name="T17" fmla="*/ 0 h 966"/>
                  <a:gd name="T18" fmla="*/ 350 w 1102"/>
                  <a:gd name="T19" fmla="*/ 12 h 966"/>
                  <a:gd name="T20" fmla="*/ 302 w 1102"/>
                  <a:gd name="T21" fmla="*/ 56 h 966"/>
                  <a:gd name="T22" fmla="*/ 225 w 1102"/>
                  <a:gd name="T23" fmla="*/ 72 h 966"/>
                  <a:gd name="T24" fmla="*/ 213 w 1102"/>
                  <a:gd name="T25" fmla="*/ 72 h 966"/>
                  <a:gd name="T26" fmla="*/ 153 w 1102"/>
                  <a:gd name="T27" fmla="*/ 96 h 966"/>
                  <a:gd name="T28" fmla="*/ 135 w 1102"/>
                  <a:gd name="T29" fmla="*/ 128 h 966"/>
                  <a:gd name="T30" fmla="*/ 131 w 1102"/>
                  <a:gd name="T31" fmla="*/ 175 h 966"/>
                  <a:gd name="T32" fmla="*/ 98 w 1102"/>
                  <a:gd name="T33" fmla="*/ 247 h 966"/>
                  <a:gd name="T34" fmla="*/ 52 w 1102"/>
                  <a:gd name="T35" fmla="*/ 298 h 966"/>
                  <a:gd name="T36" fmla="*/ 0 w 1102"/>
                  <a:gd name="T37" fmla="*/ 358 h 966"/>
                  <a:gd name="T38" fmla="*/ 20 w 1102"/>
                  <a:gd name="T39" fmla="*/ 372 h 966"/>
                  <a:gd name="T40" fmla="*/ 58 w 1102"/>
                  <a:gd name="T41" fmla="*/ 436 h 966"/>
                  <a:gd name="T42" fmla="*/ 66 w 1102"/>
                  <a:gd name="T43" fmla="*/ 489 h 966"/>
                  <a:gd name="T44" fmla="*/ 88 w 1102"/>
                  <a:gd name="T45" fmla="*/ 507 h 966"/>
                  <a:gd name="T46" fmla="*/ 139 w 1102"/>
                  <a:gd name="T47" fmla="*/ 549 h 966"/>
                  <a:gd name="T48" fmla="*/ 167 w 1102"/>
                  <a:gd name="T49" fmla="*/ 589 h 966"/>
                  <a:gd name="T50" fmla="*/ 181 w 1102"/>
                  <a:gd name="T51" fmla="*/ 642 h 966"/>
                  <a:gd name="T52" fmla="*/ 207 w 1102"/>
                  <a:gd name="T53" fmla="*/ 716 h 966"/>
                  <a:gd name="T54" fmla="*/ 271 w 1102"/>
                  <a:gd name="T55" fmla="*/ 790 h 966"/>
                  <a:gd name="T56" fmla="*/ 348 w 1102"/>
                  <a:gd name="T57" fmla="*/ 811 h 966"/>
                  <a:gd name="T58" fmla="*/ 366 w 1102"/>
                  <a:gd name="T59" fmla="*/ 933 h 966"/>
                  <a:gd name="T60" fmla="*/ 400 w 1102"/>
                  <a:gd name="T61" fmla="*/ 929 h 966"/>
                  <a:gd name="T62" fmla="*/ 453 w 1102"/>
                  <a:gd name="T63" fmla="*/ 966 h 966"/>
                  <a:gd name="T64" fmla="*/ 475 w 1102"/>
                  <a:gd name="T65" fmla="*/ 937 h 966"/>
                  <a:gd name="T66" fmla="*/ 563 w 1102"/>
                  <a:gd name="T67" fmla="*/ 833 h 966"/>
                  <a:gd name="T68" fmla="*/ 620 w 1102"/>
                  <a:gd name="T69" fmla="*/ 805 h 966"/>
                  <a:gd name="T70" fmla="*/ 688 w 1102"/>
                  <a:gd name="T71" fmla="*/ 795 h 966"/>
                  <a:gd name="T72" fmla="*/ 726 w 1102"/>
                  <a:gd name="T73" fmla="*/ 797 h 966"/>
                  <a:gd name="T74" fmla="*/ 752 w 1102"/>
                  <a:gd name="T75" fmla="*/ 797 h 966"/>
                  <a:gd name="T76" fmla="*/ 807 w 1102"/>
                  <a:gd name="T77" fmla="*/ 817 h 966"/>
                  <a:gd name="T78" fmla="*/ 845 w 1102"/>
                  <a:gd name="T79" fmla="*/ 843 h 966"/>
                  <a:gd name="T80" fmla="*/ 881 w 1102"/>
                  <a:gd name="T81" fmla="*/ 847 h 966"/>
                  <a:gd name="T82" fmla="*/ 915 w 1102"/>
                  <a:gd name="T83" fmla="*/ 829 h 966"/>
                  <a:gd name="T84" fmla="*/ 933 w 1102"/>
                  <a:gd name="T85" fmla="*/ 799 h 966"/>
                  <a:gd name="T86" fmla="*/ 1098 w 1102"/>
                  <a:gd name="T87" fmla="*/ 760 h 966"/>
                  <a:gd name="T88" fmla="*/ 1092 w 1102"/>
                  <a:gd name="T89" fmla="*/ 702 h 966"/>
                  <a:gd name="T90" fmla="*/ 1020 w 1102"/>
                  <a:gd name="T91" fmla="*/ 525 h 966"/>
                  <a:gd name="T92" fmla="*/ 996 w 1102"/>
                  <a:gd name="T93" fmla="*/ 434 h 966"/>
                  <a:gd name="T94" fmla="*/ 992 w 1102"/>
                  <a:gd name="T95" fmla="*/ 362 h 966"/>
                  <a:gd name="T96" fmla="*/ 978 w 1102"/>
                  <a:gd name="T97" fmla="*/ 296 h 966"/>
                  <a:gd name="T98" fmla="*/ 962 w 1102"/>
                  <a:gd name="T99" fmla="*/ 151 h 966"/>
                  <a:gd name="T100" fmla="*/ 791 w 1102"/>
                  <a:gd name="T101" fmla="*/ 189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2" h="966">
                    <a:moveTo>
                      <a:pt x="791" y="189"/>
                    </a:moveTo>
                    <a:lnTo>
                      <a:pt x="791" y="189"/>
                    </a:lnTo>
                    <a:lnTo>
                      <a:pt x="698" y="217"/>
                    </a:lnTo>
                    <a:lnTo>
                      <a:pt x="698" y="217"/>
                    </a:lnTo>
                    <a:lnTo>
                      <a:pt x="672" y="225"/>
                    </a:lnTo>
                    <a:lnTo>
                      <a:pt x="650" y="227"/>
                    </a:lnTo>
                    <a:lnTo>
                      <a:pt x="650" y="227"/>
                    </a:lnTo>
                    <a:lnTo>
                      <a:pt x="636" y="225"/>
                    </a:lnTo>
                    <a:lnTo>
                      <a:pt x="622" y="223"/>
                    </a:lnTo>
                    <a:lnTo>
                      <a:pt x="611" y="219"/>
                    </a:lnTo>
                    <a:lnTo>
                      <a:pt x="597" y="211"/>
                    </a:lnTo>
                    <a:lnTo>
                      <a:pt x="583" y="203"/>
                    </a:lnTo>
                    <a:lnTo>
                      <a:pt x="569" y="189"/>
                    </a:lnTo>
                    <a:lnTo>
                      <a:pt x="559" y="173"/>
                    </a:lnTo>
                    <a:lnTo>
                      <a:pt x="547" y="151"/>
                    </a:lnTo>
                    <a:lnTo>
                      <a:pt x="547" y="151"/>
                    </a:lnTo>
                    <a:lnTo>
                      <a:pt x="537" y="124"/>
                    </a:lnTo>
                    <a:lnTo>
                      <a:pt x="531" y="96"/>
                    </a:lnTo>
                    <a:lnTo>
                      <a:pt x="527" y="68"/>
                    </a:lnTo>
                    <a:lnTo>
                      <a:pt x="523" y="42"/>
                    </a:lnTo>
                    <a:lnTo>
                      <a:pt x="523" y="42"/>
                    </a:lnTo>
                    <a:lnTo>
                      <a:pt x="519" y="14"/>
                    </a:lnTo>
                    <a:lnTo>
                      <a:pt x="517" y="4"/>
                    </a:lnTo>
                    <a:lnTo>
                      <a:pt x="517" y="4"/>
                    </a:lnTo>
                    <a:lnTo>
                      <a:pt x="507" y="2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440" y="2"/>
                    </a:lnTo>
                    <a:lnTo>
                      <a:pt x="440" y="2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82" y="2"/>
                    </a:lnTo>
                    <a:lnTo>
                      <a:pt x="382" y="2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4" y="2"/>
                    </a:lnTo>
                    <a:lnTo>
                      <a:pt x="354" y="2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42" y="22"/>
                    </a:lnTo>
                    <a:lnTo>
                      <a:pt x="336" y="32"/>
                    </a:lnTo>
                    <a:lnTo>
                      <a:pt x="318" y="46"/>
                    </a:lnTo>
                    <a:lnTo>
                      <a:pt x="302" y="56"/>
                    </a:lnTo>
                    <a:lnTo>
                      <a:pt x="285" y="64"/>
                    </a:lnTo>
                    <a:lnTo>
                      <a:pt x="267" y="68"/>
                    </a:lnTo>
                    <a:lnTo>
                      <a:pt x="251" y="70"/>
                    </a:lnTo>
                    <a:lnTo>
                      <a:pt x="225" y="72"/>
                    </a:lnTo>
                    <a:lnTo>
                      <a:pt x="225" y="72"/>
                    </a:lnTo>
                    <a:lnTo>
                      <a:pt x="215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153" y="96"/>
                    </a:lnTo>
                    <a:lnTo>
                      <a:pt x="153" y="96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41" y="112"/>
                    </a:lnTo>
                    <a:lnTo>
                      <a:pt x="135" y="128"/>
                    </a:lnTo>
                    <a:lnTo>
                      <a:pt x="131" y="14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1" y="175"/>
                    </a:lnTo>
                    <a:lnTo>
                      <a:pt x="131" y="185"/>
                    </a:lnTo>
                    <a:lnTo>
                      <a:pt x="125" y="203"/>
                    </a:lnTo>
                    <a:lnTo>
                      <a:pt x="116" y="225"/>
                    </a:lnTo>
                    <a:lnTo>
                      <a:pt x="98" y="247"/>
                    </a:lnTo>
                    <a:lnTo>
                      <a:pt x="98" y="247"/>
                    </a:lnTo>
                    <a:lnTo>
                      <a:pt x="76" y="273"/>
                    </a:lnTo>
                    <a:lnTo>
                      <a:pt x="52" y="298"/>
                    </a:lnTo>
                    <a:lnTo>
                      <a:pt x="52" y="298"/>
                    </a:lnTo>
                    <a:lnTo>
                      <a:pt x="28" y="324"/>
                    </a:lnTo>
                    <a:lnTo>
                      <a:pt x="4" y="352"/>
                    </a:lnTo>
                    <a:lnTo>
                      <a:pt x="4" y="352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2" y="360"/>
                    </a:lnTo>
                    <a:lnTo>
                      <a:pt x="20" y="372"/>
                    </a:lnTo>
                    <a:lnTo>
                      <a:pt x="34" y="388"/>
                    </a:lnTo>
                    <a:lnTo>
                      <a:pt x="44" y="402"/>
                    </a:lnTo>
                    <a:lnTo>
                      <a:pt x="52" y="418"/>
                    </a:lnTo>
                    <a:lnTo>
                      <a:pt x="58" y="436"/>
                    </a:lnTo>
                    <a:lnTo>
                      <a:pt x="62" y="452"/>
                    </a:lnTo>
                    <a:lnTo>
                      <a:pt x="66" y="483"/>
                    </a:lnTo>
                    <a:lnTo>
                      <a:pt x="66" y="483"/>
                    </a:lnTo>
                    <a:lnTo>
                      <a:pt x="66" y="489"/>
                    </a:lnTo>
                    <a:lnTo>
                      <a:pt x="70" y="493"/>
                    </a:lnTo>
                    <a:lnTo>
                      <a:pt x="76" y="499"/>
                    </a:lnTo>
                    <a:lnTo>
                      <a:pt x="88" y="507"/>
                    </a:lnTo>
                    <a:lnTo>
                      <a:pt x="88" y="507"/>
                    </a:lnTo>
                    <a:lnTo>
                      <a:pt x="112" y="523"/>
                    </a:lnTo>
                    <a:lnTo>
                      <a:pt x="133" y="543"/>
                    </a:lnTo>
                    <a:lnTo>
                      <a:pt x="133" y="543"/>
                    </a:lnTo>
                    <a:lnTo>
                      <a:pt x="139" y="549"/>
                    </a:lnTo>
                    <a:lnTo>
                      <a:pt x="139" y="549"/>
                    </a:lnTo>
                    <a:lnTo>
                      <a:pt x="153" y="569"/>
                    </a:lnTo>
                    <a:lnTo>
                      <a:pt x="167" y="589"/>
                    </a:lnTo>
                    <a:lnTo>
                      <a:pt x="167" y="589"/>
                    </a:lnTo>
                    <a:lnTo>
                      <a:pt x="173" y="601"/>
                    </a:lnTo>
                    <a:lnTo>
                      <a:pt x="179" y="613"/>
                    </a:lnTo>
                    <a:lnTo>
                      <a:pt x="181" y="627"/>
                    </a:lnTo>
                    <a:lnTo>
                      <a:pt x="181" y="642"/>
                    </a:lnTo>
                    <a:lnTo>
                      <a:pt x="181" y="642"/>
                    </a:lnTo>
                    <a:lnTo>
                      <a:pt x="195" y="688"/>
                    </a:lnTo>
                    <a:lnTo>
                      <a:pt x="195" y="688"/>
                    </a:lnTo>
                    <a:lnTo>
                      <a:pt x="207" y="716"/>
                    </a:lnTo>
                    <a:lnTo>
                      <a:pt x="219" y="740"/>
                    </a:lnTo>
                    <a:lnTo>
                      <a:pt x="235" y="760"/>
                    </a:lnTo>
                    <a:lnTo>
                      <a:pt x="251" y="778"/>
                    </a:lnTo>
                    <a:lnTo>
                      <a:pt x="271" y="790"/>
                    </a:lnTo>
                    <a:lnTo>
                      <a:pt x="292" y="801"/>
                    </a:lnTo>
                    <a:lnTo>
                      <a:pt x="318" y="807"/>
                    </a:lnTo>
                    <a:lnTo>
                      <a:pt x="348" y="811"/>
                    </a:lnTo>
                    <a:lnTo>
                      <a:pt x="348" y="811"/>
                    </a:lnTo>
                    <a:lnTo>
                      <a:pt x="342" y="945"/>
                    </a:lnTo>
                    <a:lnTo>
                      <a:pt x="342" y="945"/>
                    </a:lnTo>
                    <a:lnTo>
                      <a:pt x="354" y="939"/>
                    </a:lnTo>
                    <a:lnTo>
                      <a:pt x="366" y="933"/>
                    </a:lnTo>
                    <a:lnTo>
                      <a:pt x="378" y="929"/>
                    </a:lnTo>
                    <a:lnTo>
                      <a:pt x="390" y="929"/>
                    </a:lnTo>
                    <a:lnTo>
                      <a:pt x="390" y="929"/>
                    </a:lnTo>
                    <a:lnTo>
                      <a:pt x="400" y="929"/>
                    </a:lnTo>
                    <a:lnTo>
                      <a:pt x="408" y="931"/>
                    </a:lnTo>
                    <a:lnTo>
                      <a:pt x="424" y="937"/>
                    </a:lnTo>
                    <a:lnTo>
                      <a:pt x="440" y="949"/>
                    </a:lnTo>
                    <a:lnTo>
                      <a:pt x="453" y="966"/>
                    </a:lnTo>
                    <a:lnTo>
                      <a:pt x="453" y="966"/>
                    </a:lnTo>
                    <a:lnTo>
                      <a:pt x="465" y="949"/>
                    </a:lnTo>
                    <a:lnTo>
                      <a:pt x="475" y="937"/>
                    </a:lnTo>
                    <a:lnTo>
                      <a:pt x="475" y="937"/>
                    </a:lnTo>
                    <a:lnTo>
                      <a:pt x="493" y="905"/>
                    </a:lnTo>
                    <a:lnTo>
                      <a:pt x="515" y="879"/>
                    </a:lnTo>
                    <a:lnTo>
                      <a:pt x="537" y="853"/>
                    </a:lnTo>
                    <a:lnTo>
                      <a:pt x="563" y="833"/>
                    </a:lnTo>
                    <a:lnTo>
                      <a:pt x="577" y="825"/>
                    </a:lnTo>
                    <a:lnTo>
                      <a:pt x="591" y="817"/>
                    </a:lnTo>
                    <a:lnTo>
                      <a:pt x="605" y="811"/>
                    </a:lnTo>
                    <a:lnTo>
                      <a:pt x="620" y="805"/>
                    </a:lnTo>
                    <a:lnTo>
                      <a:pt x="636" y="801"/>
                    </a:lnTo>
                    <a:lnTo>
                      <a:pt x="652" y="797"/>
                    </a:lnTo>
                    <a:lnTo>
                      <a:pt x="670" y="795"/>
                    </a:lnTo>
                    <a:lnTo>
                      <a:pt x="688" y="795"/>
                    </a:lnTo>
                    <a:lnTo>
                      <a:pt x="688" y="795"/>
                    </a:lnTo>
                    <a:lnTo>
                      <a:pt x="706" y="795"/>
                    </a:lnTo>
                    <a:lnTo>
                      <a:pt x="726" y="797"/>
                    </a:lnTo>
                    <a:lnTo>
                      <a:pt x="726" y="797"/>
                    </a:lnTo>
                    <a:lnTo>
                      <a:pt x="732" y="799"/>
                    </a:lnTo>
                    <a:lnTo>
                      <a:pt x="732" y="799"/>
                    </a:lnTo>
                    <a:lnTo>
                      <a:pt x="752" y="797"/>
                    </a:lnTo>
                    <a:lnTo>
                      <a:pt x="752" y="797"/>
                    </a:lnTo>
                    <a:lnTo>
                      <a:pt x="764" y="799"/>
                    </a:lnTo>
                    <a:lnTo>
                      <a:pt x="764" y="799"/>
                    </a:lnTo>
                    <a:lnTo>
                      <a:pt x="793" y="809"/>
                    </a:lnTo>
                    <a:lnTo>
                      <a:pt x="807" y="817"/>
                    </a:lnTo>
                    <a:lnTo>
                      <a:pt x="819" y="825"/>
                    </a:lnTo>
                    <a:lnTo>
                      <a:pt x="819" y="825"/>
                    </a:lnTo>
                    <a:lnTo>
                      <a:pt x="831" y="835"/>
                    </a:lnTo>
                    <a:lnTo>
                      <a:pt x="845" y="843"/>
                    </a:lnTo>
                    <a:lnTo>
                      <a:pt x="859" y="847"/>
                    </a:lnTo>
                    <a:lnTo>
                      <a:pt x="871" y="849"/>
                    </a:lnTo>
                    <a:lnTo>
                      <a:pt x="871" y="849"/>
                    </a:lnTo>
                    <a:lnTo>
                      <a:pt x="881" y="847"/>
                    </a:lnTo>
                    <a:lnTo>
                      <a:pt x="891" y="845"/>
                    </a:lnTo>
                    <a:lnTo>
                      <a:pt x="899" y="841"/>
                    </a:lnTo>
                    <a:lnTo>
                      <a:pt x="909" y="835"/>
                    </a:lnTo>
                    <a:lnTo>
                      <a:pt x="915" y="829"/>
                    </a:lnTo>
                    <a:lnTo>
                      <a:pt x="923" y="819"/>
                    </a:lnTo>
                    <a:lnTo>
                      <a:pt x="927" y="809"/>
                    </a:lnTo>
                    <a:lnTo>
                      <a:pt x="933" y="799"/>
                    </a:lnTo>
                    <a:lnTo>
                      <a:pt x="933" y="799"/>
                    </a:lnTo>
                    <a:lnTo>
                      <a:pt x="945" y="760"/>
                    </a:lnTo>
                    <a:lnTo>
                      <a:pt x="945" y="760"/>
                    </a:lnTo>
                    <a:lnTo>
                      <a:pt x="1098" y="760"/>
                    </a:lnTo>
                    <a:lnTo>
                      <a:pt x="1098" y="760"/>
                    </a:lnTo>
                    <a:lnTo>
                      <a:pt x="1102" y="748"/>
                    </a:lnTo>
                    <a:lnTo>
                      <a:pt x="1102" y="748"/>
                    </a:lnTo>
                    <a:lnTo>
                      <a:pt x="1098" y="726"/>
                    </a:lnTo>
                    <a:lnTo>
                      <a:pt x="1092" y="702"/>
                    </a:lnTo>
                    <a:lnTo>
                      <a:pt x="1076" y="658"/>
                    </a:lnTo>
                    <a:lnTo>
                      <a:pt x="1058" y="615"/>
                    </a:lnTo>
                    <a:lnTo>
                      <a:pt x="1038" y="571"/>
                    </a:lnTo>
                    <a:lnTo>
                      <a:pt x="1020" y="525"/>
                    </a:lnTo>
                    <a:lnTo>
                      <a:pt x="1012" y="503"/>
                    </a:lnTo>
                    <a:lnTo>
                      <a:pt x="1004" y="481"/>
                    </a:lnTo>
                    <a:lnTo>
                      <a:pt x="1000" y="458"/>
                    </a:lnTo>
                    <a:lnTo>
                      <a:pt x="996" y="434"/>
                    </a:lnTo>
                    <a:lnTo>
                      <a:pt x="994" y="410"/>
                    </a:lnTo>
                    <a:lnTo>
                      <a:pt x="994" y="386"/>
                    </a:lnTo>
                    <a:lnTo>
                      <a:pt x="994" y="386"/>
                    </a:lnTo>
                    <a:lnTo>
                      <a:pt x="992" y="362"/>
                    </a:lnTo>
                    <a:lnTo>
                      <a:pt x="988" y="340"/>
                    </a:lnTo>
                    <a:lnTo>
                      <a:pt x="982" y="318"/>
                    </a:lnTo>
                    <a:lnTo>
                      <a:pt x="978" y="296"/>
                    </a:lnTo>
                    <a:lnTo>
                      <a:pt x="978" y="296"/>
                    </a:lnTo>
                    <a:lnTo>
                      <a:pt x="972" y="233"/>
                    </a:lnTo>
                    <a:lnTo>
                      <a:pt x="964" y="167"/>
                    </a:lnTo>
                    <a:lnTo>
                      <a:pt x="964" y="167"/>
                    </a:lnTo>
                    <a:lnTo>
                      <a:pt x="962" y="151"/>
                    </a:lnTo>
                    <a:lnTo>
                      <a:pt x="954" y="139"/>
                    </a:lnTo>
                    <a:lnTo>
                      <a:pt x="954" y="139"/>
                    </a:lnTo>
                    <a:lnTo>
                      <a:pt x="791" y="189"/>
                    </a:lnTo>
                    <a:lnTo>
                      <a:pt x="791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1" name="Freeform 19">
                <a:extLst>
                  <a:ext uri="{FF2B5EF4-FFF2-40B4-BE49-F238E27FC236}">
                    <a16:creationId xmlns:a16="http://schemas.microsoft.com/office/drawing/2014/main" id="{56709C19-3AC0-41AA-8B62-B19B6EF78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60" y="4165306"/>
                <a:ext cx="767930" cy="1162521"/>
              </a:xfrm>
              <a:custGeom>
                <a:avLst/>
                <a:gdLst>
                  <a:gd name="T0" fmla="*/ 211 w 831"/>
                  <a:gd name="T1" fmla="*/ 288 h 1258"/>
                  <a:gd name="T2" fmla="*/ 243 w 831"/>
                  <a:gd name="T3" fmla="*/ 336 h 1258"/>
                  <a:gd name="T4" fmla="*/ 263 w 831"/>
                  <a:gd name="T5" fmla="*/ 368 h 1258"/>
                  <a:gd name="T6" fmla="*/ 265 w 831"/>
                  <a:gd name="T7" fmla="*/ 386 h 1258"/>
                  <a:gd name="T8" fmla="*/ 255 w 831"/>
                  <a:gd name="T9" fmla="*/ 406 h 1258"/>
                  <a:gd name="T10" fmla="*/ 193 w 831"/>
                  <a:gd name="T11" fmla="*/ 461 h 1258"/>
                  <a:gd name="T12" fmla="*/ 177 w 831"/>
                  <a:gd name="T13" fmla="*/ 555 h 1258"/>
                  <a:gd name="T14" fmla="*/ 179 w 831"/>
                  <a:gd name="T15" fmla="*/ 626 h 1258"/>
                  <a:gd name="T16" fmla="*/ 149 w 831"/>
                  <a:gd name="T17" fmla="*/ 670 h 1258"/>
                  <a:gd name="T18" fmla="*/ 52 w 831"/>
                  <a:gd name="T19" fmla="*/ 706 h 1258"/>
                  <a:gd name="T20" fmla="*/ 2 w 831"/>
                  <a:gd name="T21" fmla="*/ 722 h 1258"/>
                  <a:gd name="T22" fmla="*/ 18 w 831"/>
                  <a:gd name="T23" fmla="*/ 765 h 1258"/>
                  <a:gd name="T24" fmla="*/ 98 w 831"/>
                  <a:gd name="T25" fmla="*/ 831 h 1258"/>
                  <a:gd name="T26" fmla="*/ 193 w 831"/>
                  <a:gd name="T27" fmla="*/ 861 h 1258"/>
                  <a:gd name="T28" fmla="*/ 243 w 831"/>
                  <a:gd name="T29" fmla="*/ 893 h 1258"/>
                  <a:gd name="T30" fmla="*/ 245 w 831"/>
                  <a:gd name="T31" fmla="*/ 946 h 1258"/>
                  <a:gd name="T32" fmla="*/ 279 w 831"/>
                  <a:gd name="T33" fmla="*/ 1012 h 1258"/>
                  <a:gd name="T34" fmla="*/ 338 w 831"/>
                  <a:gd name="T35" fmla="*/ 1046 h 1258"/>
                  <a:gd name="T36" fmla="*/ 354 w 831"/>
                  <a:gd name="T37" fmla="*/ 1084 h 1258"/>
                  <a:gd name="T38" fmla="*/ 402 w 831"/>
                  <a:gd name="T39" fmla="*/ 1183 h 1258"/>
                  <a:gd name="T40" fmla="*/ 473 w 831"/>
                  <a:gd name="T41" fmla="*/ 1252 h 1258"/>
                  <a:gd name="T42" fmla="*/ 511 w 831"/>
                  <a:gd name="T43" fmla="*/ 1252 h 1258"/>
                  <a:gd name="T44" fmla="*/ 575 w 831"/>
                  <a:gd name="T45" fmla="*/ 1185 h 1258"/>
                  <a:gd name="T46" fmla="*/ 648 w 831"/>
                  <a:gd name="T47" fmla="*/ 1117 h 1258"/>
                  <a:gd name="T48" fmla="*/ 648 w 831"/>
                  <a:gd name="T49" fmla="*/ 1068 h 1258"/>
                  <a:gd name="T50" fmla="*/ 583 w 831"/>
                  <a:gd name="T51" fmla="*/ 1000 h 1258"/>
                  <a:gd name="T52" fmla="*/ 543 w 831"/>
                  <a:gd name="T53" fmla="*/ 962 h 1258"/>
                  <a:gd name="T54" fmla="*/ 535 w 831"/>
                  <a:gd name="T55" fmla="*/ 905 h 1258"/>
                  <a:gd name="T56" fmla="*/ 495 w 831"/>
                  <a:gd name="T57" fmla="*/ 851 h 1258"/>
                  <a:gd name="T58" fmla="*/ 475 w 831"/>
                  <a:gd name="T59" fmla="*/ 819 h 1258"/>
                  <a:gd name="T60" fmla="*/ 487 w 831"/>
                  <a:gd name="T61" fmla="*/ 785 h 1258"/>
                  <a:gd name="T62" fmla="*/ 583 w 831"/>
                  <a:gd name="T63" fmla="*/ 678 h 1258"/>
                  <a:gd name="T64" fmla="*/ 607 w 831"/>
                  <a:gd name="T65" fmla="*/ 626 h 1258"/>
                  <a:gd name="T66" fmla="*/ 611 w 831"/>
                  <a:gd name="T67" fmla="*/ 573 h 1258"/>
                  <a:gd name="T68" fmla="*/ 644 w 831"/>
                  <a:gd name="T69" fmla="*/ 519 h 1258"/>
                  <a:gd name="T70" fmla="*/ 700 w 831"/>
                  <a:gd name="T71" fmla="*/ 489 h 1258"/>
                  <a:gd name="T72" fmla="*/ 730 w 831"/>
                  <a:gd name="T73" fmla="*/ 487 h 1258"/>
                  <a:gd name="T74" fmla="*/ 790 w 831"/>
                  <a:gd name="T75" fmla="*/ 481 h 1258"/>
                  <a:gd name="T76" fmla="*/ 831 w 831"/>
                  <a:gd name="T77" fmla="*/ 447 h 1258"/>
                  <a:gd name="T78" fmla="*/ 798 w 831"/>
                  <a:gd name="T79" fmla="*/ 390 h 1258"/>
                  <a:gd name="T80" fmla="*/ 796 w 831"/>
                  <a:gd name="T81" fmla="*/ 302 h 1258"/>
                  <a:gd name="T82" fmla="*/ 764 w 831"/>
                  <a:gd name="T83" fmla="*/ 237 h 1258"/>
                  <a:gd name="T84" fmla="*/ 730 w 831"/>
                  <a:gd name="T85" fmla="*/ 163 h 1258"/>
                  <a:gd name="T86" fmla="*/ 670 w 831"/>
                  <a:gd name="T87" fmla="*/ 139 h 1258"/>
                  <a:gd name="T88" fmla="*/ 642 w 831"/>
                  <a:gd name="T89" fmla="*/ 109 h 1258"/>
                  <a:gd name="T90" fmla="*/ 595 w 831"/>
                  <a:gd name="T91" fmla="*/ 60 h 1258"/>
                  <a:gd name="T92" fmla="*/ 517 w 831"/>
                  <a:gd name="T93" fmla="*/ 50 h 1258"/>
                  <a:gd name="T94" fmla="*/ 422 w 831"/>
                  <a:gd name="T95" fmla="*/ 16 h 1258"/>
                  <a:gd name="T96" fmla="*/ 360 w 831"/>
                  <a:gd name="T97" fmla="*/ 0 h 1258"/>
                  <a:gd name="T98" fmla="*/ 304 w 831"/>
                  <a:gd name="T99" fmla="*/ 10 h 1258"/>
                  <a:gd name="T100" fmla="*/ 289 w 831"/>
                  <a:gd name="T101" fmla="*/ 101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1" h="1258">
                    <a:moveTo>
                      <a:pt x="275" y="143"/>
                    </a:moveTo>
                    <a:lnTo>
                      <a:pt x="275" y="143"/>
                    </a:lnTo>
                    <a:lnTo>
                      <a:pt x="257" y="179"/>
                    </a:lnTo>
                    <a:lnTo>
                      <a:pt x="241" y="215"/>
                    </a:lnTo>
                    <a:lnTo>
                      <a:pt x="211" y="288"/>
                    </a:lnTo>
                    <a:lnTo>
                      <a:pt x="211" y="288"/>
                    </a:lnTo>
                    <a:lnTo>
                      <a:pt x="219" y="302"/>
                    </a:lnTo>
                    <a:lnTo>
                      <a:pt x="219" y="302"/>
                    </a:lnTo>
                    <a:lnTo>
                      <a:pt x="229" y="318"/>
                    </a:lnTo>
                    <a:lnTo>
                      <a:pt x="243" y="336"/>
                    </a:lnTo>
                    <a:lnTo>
                      <a:pt x="243" y="336"/>
                    </a:lnTo>
                    <a:lnTo>
                      <a:pt x="257" y="354"/>
                    </a:lnTo>
                    <a:lnTo>
                      <a:pt x="257" y="354"/>
                    </a:lnTo>
                    <a:lnTo>
                      <a:pt x="261" y="360"/>
                    </a:lnTo>
                    <a:lnTo>
                      <a:pt x="263" y="368"/>
                    </a:lnTo>
                    <a:lnTo>
                      <a:pt x="265" y="376"/>
                    </a:lnTo>
                    <a:lnTo>
                      <a:pt x="265" y="384"/>
                    </a:lnTo>
                    <a:lnTo>
                      <a:pt x="265" y="384"/>
                    </a:lnTo>
                    <a:lnTo>
                      <a:pt x="265" y="386"/>
                    </a:lnTo>
                    <a:lnTo>
                      <a:pt x="265" y="386"/>
                    </a:lnTo>
                    <a:lnTo>
                      <a:pt x="269" y="394"/>
                    </a:lnTo>
                    <a:lnTo>
                      <a:pt x="269" y="394"/>
                    </a:lnTo>
                    <a:lnTo>
                      <a:pt x="259" y="398"/>
                    </a:lnTo>
                    <a:lnTo>
                      <a:pt x="259" y="398"/>
                    </a:lnTo>
                    <a:lnTo>
                      <a:pt x="255" y="406"/>
                    </a:lnTo>
                    <a:lnTo>
                      <a:pt x="247" y="412"/>
                    </a:lnTo>
                    <a:lnTo>
                      <a:pt x="247" y="412"/>
                    </a:lnTo>
                    <a:lnTo>
                      <a:pt x="225" y="429"/>
                    </a:lnTo>
                    <a:lnTo>
                      <a:pt x="207" y="445"/>
                    </a:lnTo>
                    <a:lnTo>
                      <a:pt x="193" y="461"/>
                    </a:lnTo>
                    <a:lnTo>
                      <a:pt x="183" y="479"/>
                    </a:lnTo>
                    <a:lnTo>
                      <a:pt x="175" y="497"/>
                    </a:lnTo>
                    <a:lnTo>
                      <a:pt x="173" y="515"/>
                    </a:lnTo>
                    <a:lnTo>
                      <a:pt x="173" y="535"/>
                    </a:lnTo>
                    <a:lnTo>
                      <a:pt x="177" y="555"/>
                    </a:lnTo>
                    <a:lnTo>
                      <a:pt x="177" y="555"/>
                    </a:lnTo>
                    <a:lnTo>
                      <a:pt x="181" y="588"/>
                    </a:lnTo>
                    <a:lnTo>
                      <a:pt x="181" y="602"/>
                    </a:lnTo>
                    <a:lnTo>
                      <a:pt x="181" y="616"/>
                    </a:lnTo>
                    <a:lnTo>
                      <a:pt x="179" y="626"/>
                    </a:lnTo>
                    <a:lnTo>
                      <a:pt x="175" y="638"/>
                    </a:lnTo>
                    <a:lnTo>
                      <a:pt x="171" y="648"/>
                    </a:lnTo>
                    <a:lnTo>
                      <a:pt x="165" y="656"/>
                    </a:lnTo>
                    <a:lnTo>
                      <a:pt x="157" y="664"/>
                    </a:lnTo>
                    <a:lnTo>
                      <a:pt x="149" y="670"/>
                    </a:lnTo>
                    <a:lnTo>
                      <a:pt x="130" y="682"/>
                    </a:lnTo>
                    <a:lnTo>
                      <a:pt x="108" y="692"/>
                    </a:lnTo>
                    <a:lnTo>
                      <a:pt x="80" y="698"/>
                    </a:lnTo>
                    <a:lnTo>
                      <a:pt x="80" y="698"/>
                    </a:lnTo>
                    <a:lnTo>
                      <a:pt x="52" y="706"/>
                    </a:lnTo>
                    <a:lnTo>
                      <a:pt x="52" y="706"/>
                    </a:lnTo>
                    <a:lnTo>
                      <a:pt x="20" y="714"/>
                    </a:lnTo>
                    <a:lnTo>
                      <a:pt x="20" y="714"/>
                    </a:lnTo>
                    <a:lnTo>
                      <a:pt x="10" y="718"/>
                    </a:lnTo>
                    <a:lnTo>
                      <a:pt x="2" y="722"/>
                    </a:lnTo>
                    <a:lnTo>
                      <a:pt x="0" y="728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8" y="751"/>
                    </a:lnTo>
                    <a:lnTo>
                      <a:pt x="18" y="765"/>
                    </a:lnTo>
                    <a:lnTo>
                      <a:pt x="18" y="765"/>
                    </a:lnTo>
                    <a:lnTo>
                      <a:pt x="34" y="787"/>
                    </a:lnTo>
                    <a:lnTo>
                      <a:pt x="54" y="803"/>
                    </a:lnTo>
                    <a:lnTo>
                      <a:pt x="74" y="819"/>
                    </a:lnTo>
                    <a:lnTo>
                      <a:pt x="98" y="831"/>
                    </a:lnTo>
                    <a:lnTo>
                      <a:pt x="120" y="841"/>
                    </a:lnTo>
                    <a:lnTo>
                      <a:pt x="143" y="849"/>
                    </a:lnTo>
                    <a:lnTo>
                      <a:pt x="169" y="857"/>
                    </a:lnTo>
                    <a:lnTo>
                      <a:pt x="193" y="861"/>
                    </a:lnTo>
                    <a:lnTo>
                      <a:pt x="193" y="861"/>
                    </a:lnTo>
                    <a:lnTo>
                      <a:pt x="209" y="865"/>
                    </a:lnTo>
                    <a:lnTo>
                      <a:pt x="221" y="871"/>
                    </a:lnTo>
                    <a:lnTo>
                      <a:pt x="231" y="877"/>
                    </a:lnTo>
                    <a:lnTo>
                      <a:pt x="239" y="883"/>
                    </a:lnTo>
                    <a:lnTo>
                      <a:pt x="243" y="893"/>
                    </a:lnTo>
                    <a:lnTo>
                      <a:pt x="247" y="903"/>
                    </a:lnTo>
                    <a:lnTo>
                      <a:pt x="247" y="915"/>
                    </a:lnTo>
                    <a:lnTo>
                      <a:pt x="247" y="928"/>
                    </a:lnTo>
                    <a:lnTo>
                      <a:pt x="247" y="928"/>
                    </a:lnTo>
                    <a:lnTo>
                      <a:pt x="245" y="946"/>
                    </a:lnTo>
                    <a:lnTo>
                      <a:pt x="247" y="964"/>
                    </a:lnTo>
                    <a:lnTo>
                      <a:pt x="251" y="978"/>
                    </a:lnTo>
                    <a:lnTo>
                      <a:pt x="257" y="990"/>
                    </a:lnTo>
                    <a:lnTo>
                      <a:pt x="267" y="1002"/>
                    </a:lnTo>
                    <a:lnTo>
                      <a:pt x="279" y="1012"/>
                    </a:lnTo>
                    <a:lnTo>
                      <a:pt x="293" y="1020"/>
                    </a:lnTo>
                    <a:lnTo>
                      <a:pt x="310" y="1028"/>
                    </a:lnTo>
                    <a:lnTo>
                      <a:pt x="310" y="1028"/>
                    </a:lnTo>
                    <a:lnTo>
                      <a:pt x="324" y="1036"/>
                    </a:lnTo>
                    <a:lnTo>
                      <a:pt x="338" y="1046"/>
                    </a:lnTo>
                    <a:lnTo>
                      <a:pt x="350" y="1058"/>
                    </a:lnTo>
                    <a:lnTo>
                      <a:pt x="352" y="1064"/>
                    </a:lnTo>
                    <a:lnTo>
                      <a:pt x="354" y="1070"/>
                    </a:lnTo>
                    <a:lnTo>
                      <a:pt x="354" y="1070"/>
                    </a:lnTo>
                    <a:lnTo>
                      <a:pt x="354" y="1084"/>
                    </a:lnTo>
                    <a:lnTo>
                      <a:pt x="356" y="1097"/>
                    </a:lnTo>
                    <a:lnTo>
                      <a:pt x="364" y="1121"/>
                    </a:lnTo>
                    <a:lnTo>
                      <a:pt x="374" y="1143"/>
                    </a:lnTo>
                    <a:lnTo>
                      <a:pt x="388" y="1165"/>
                    </a:lnTo>
                    <a:lnTo>
                      <a:pt x="402" y="1183"/>
                    </a:lnTo>
                    <a:lnTo>
                      <a:pt x="420" y="1203"/>
                    </a:lnTo>
                    <a:lnTo>
                      <a:pt x="454" y="1237"/>
                    </a:lnTo>
                    <a:lnTo>
                      <a:pt x="454" y="1237"/>
                    </a:lnTo>
                    <a:lnTo>
                      <a:pt x="464" y="1247"/>
                    </a:lnTo>
                    <a:lnTo>
                      <a:pt x="473" y="1252"/>
                    </a:lnTo>
                    <a:lnTo>
                      <a:pt x="483" y="1256"/>
                    </a:lnTo>
                    <a:lnTo>
                      <a:pt x="491" y="1258"/>
                    </a:lnTo>
                    <a:lnTo>
                      <a:pt x="491" y="1258"/>
                    </a:lnTo>
                    <a:lnTo>
                      <a:pt x="501" y="1256"/>
                    </a:lnTo>
                    <a:lnTo>
                      <a:pt x="511" y="1252"/>
                    </a:lnTo>
                    <a:lnTo>
                      <a:pt x="521" y="1243"/>
                    </a:lnTo>
                    <a:lnTo>
                      <a:pt x="531" y="1233"/>
                    </a:lnTo>
                    <a:lnTo>
                      <a:pt x="531" y="1233"/>
                    </a:lnTo>
                    <a:lnTo>
                      <a:pt x="553" y="1209"/>
                    </a:lnTo>
                    <a:lnTo>
                      <a:pt x="575" y="1185"/>
                    </a:lnTo>
                    <a:lnTo>
                      <a:pt x="597" y="1163"/>
                    </a:lnTo>
                    <a:lnTo>
                      <a:pt x="623" y="1143"/>
                    </a:lnTo>
                    <a:lnTo>
                      <a:pt x="623" y="1143"/>
                    </a:lnTo>
                    <a:lnTo>
                      <a:pt x="640" y="1127"/>
                    </a:lnTo>
                    <a:lnTo>
                      <a:pt x="648" y="1117"/>
                    </a:lnTo>
                    <a:lnTo>
                      <a:pt x="652" y="1109"/>
                    </a:lnTo>
                    <a:lnTo>
                      <a:pt x="656" y="1099"/>
                    </a:lnTo>
                    <a:lnTo>
                      <a:pt x="656" y="1089"/>
                    </a:lnTo>
                    <a:lnTo>
                      <a:pt x="654" y="1080"/>
                    </a:lnTo>
                    <a:lnTo>
                      <a:pt x="648" y="1068"/>
                    </a:lnTo>
                    <a:lnTo>
                      <a:pt x="648" y="1068"/>
                    </a:lnTo>
                    <a:lnTo>
                      <a:pt x="635" y="1048"/>
                    </a:lnTo>
                    <a:lnTo>
                      <a:pt x="619" y="1030"/>
                    </a:lnTo>
                    <a:lnTo>
                      <a:pt x="601" y="1012"/>
                    </a:lnTo>
                    <a:lnTo>
                      <a:pt x="583" y="1000"/>
                    </a:lnTo>
                    <a:lnTo>
                      <a:pt x="583" y="1000"/>
                    </a:lnTo>
                    <a:lnTo>
                      <a:pt x="565" y="988"/>
                    </a:lnTo>
                    <a:lnTo>
                      <a:pt x="553" y="976"/>
                    </a:lnTo>
                    <a:lnTo>
                      <a:pt x="547" y="970"/>
                    </a:lnTo>
                    <a:lnTo>
                      <a:pt x="543" y="962"/>
                    </a:lnTo>
                    <a:lnTo>
                      <a:pt x="541" y="952"/>
                    </a:lnTo>
                    <a:lnTo>
                      <a:pt x="539" y="942"/>
                    </a:lnTo>
                    <a:lnTo>
                      <a:pt x="539" y="942"/>
                    </a:lnTo>
                    <a:lnTo>
                      <a:pt x="537" y="917"/>
                    </a:lnTo>
                    <a:lnTo>
                      <a:pt x="535" y="905"/>
                    </a:lnTo>
                    <a:lnTo>
                      <a:pt x="529" y="893"/>
                    </a:lnTo>
                    <a:lnTo>
                      <a:pt x="525" y="881"/>
                    </a:lnTo>
                    <a:lnTo>
                      <a:pt x="517" y="871"/>
                    </a:lnTo>
                    <a:lnTo>
                      <a:pt x="507" y="861"/>
                    </a:lnTo>
                    <a:lnTo>
                      <a:pt x="495" y="851"/>
                    </a:lnTo>
                    <a:lnTo>
                      <a:pt x="495" y="851"/>
                    </a:lnTo>
                    <a:lnTo>
                      <a:pt x="487" y="845"/>
                    </a:lnTo>
                    <a:lnTo>
                      <a:pt x="481" y="837"/>
                    </a:lnTo>
                    <a:lnTo>
                      <a:pt x="477" y="829"/>
                    </a:lnTo>
                    <a:lnTo>
                      <a:pt x="475" y="819"/>
                    </a:lnTo>
                    <a:lnTo>
                      <a:pt x="475" y="811"/>
                    </a:lnTo>
                    <a:lnTo>
                      <a:pt x="477" y="801"/>
                    </a:lnTo>
                    <a:lnTo>
                      <a:pt x="481" y="793"/>
                    </a:lnTo>
                    <a:lnTo>
                      <a:pt x="487" y="785"/>
                    </a:lnTo>
                    <a:lnTo>
                      <a:pt x="487" y="785"/>
                    </a:lnTo>
                    <a:lnTo>
                      <a:pt x="511" y="757"/>
                    </a:lnTo>
                    <a:lnTo>
                      <a:pt x="535" y="732"/>
                    </a:lnTo>
                    <a:lnTo>
                      <a:pt x="559" y="704"/>
                    </a:lnTo>
                    <a:lnTo>
                      <a:pt x="583" y="678"/>
                    </a:lnTo>
                    <a:lnTo>
                      <a:pt x="583" y="678"/>
                    </a:lnTo>
                    <a:lnTo>
                      <a:pt x="591" y="666"/>
                    </a:lnTo>
                    <a:lnTo>
                      <a:pt x="599" y="652"/>
                    </a:lnTo>
                    <a:lnTo>
                      <a:pt x="605" y="640"/>
                    </a:lnTo>
                    <a:lnTo>
                      <a:pt x="607" y="634"/>
                    </a:lnTo>
                    <a:lnTo>
                      <a:pt x="607" y="626"/>
                    </a:lnTo>
                    <a:lnTo>
                      <a:pt x="607" y="626"/>
                    </a:lnTo>
                    <a:lnTo>
                      <a:pt x="605" y="612"/>
                    </a:lnTo>
                    <a:lnTo>
                      <a:pt x="607" y="598"/>
                    </a:lnTo>
                    <a:lnTo>
                      <a:pt x="609" y="586"/>
                    </a:lnTo>
                    <a:lnTo>
                      <a:pt x="611" y="573"/>
                    </a:lnTo>
                    <a:lnTo>
                      <a:pt x="615" y="561"/>
                    </a:lnTo>
                    <a:lnTo>
                      <a:pt x="621" y="549"/>
                    </a:lnTo>
                    <a:lnTo>
                      <a:pt x="629" y="539"/>
                    </a:lnTo>
                    <a:lnTo>
                      <a:pt x="635" y="529"/>
                    </a:lnTo>
                    <a:lnTo>
                      <a:pt x="644" y="519"/>
                    </a:lnTo>
                    <a:lnTo>
                      <a:pt x="654" y="511"/>
                    </a:lnTo>
                    <a:lnTo>
                      <a:pt x="664" y="505"/>
                    </a:lnTo>
                    <a:lnTo>
                      <a:pt x="676" y="499"/>
                    </a:lnTo>
                    <a:lnTo>
                      <a:pt x="688" y="493"/>
                    </a:lnTo>
                    <a:lnTo>
                      <a:pt x="700" y="489"/>
                    </a:lnTo>
                    <a:lnTo>
                      <a:pt x="714" y="487"/>
                    </a:lnTo>
                    <a:lnTo>
                      <a:pt x="728" y="487"/>
                    </a:lnTo>
                    <a:lnTo>
                      <a:pt x="728" y="487"/>
                    </a:lnTo>
                    <a:lnTo>
                      <a:pt x="730" y="487"/>
                    </a:lnTo>
                    <a:lnTo>
                      <a:pt x="730" y="487"/>
                    </a:lnTo>
                    <a:lnTo>
                      <a:pt x="740" y="487"/>
                    </a:lnTo>
                    <a:lnTo>
                      <a:pt x="740" y="487"/>
                    </a:lnTo>
                    <a:lnTo>
                      <a:pt x="766" y="485"/>
                    </a:lnTo>
                    <a:lnTo>
                      <a:pt x="778" y="483"/>
                    </a:lnTo>
                    <a:lnTo>
                      <a:pt x="790" y="481"/>
                    </a:lnTo>
                    <a:lnTo>
                      <a:pt x="801" y="475"/>
                    </a:lnTo>
                    <a:lnTo>
                      <a:pt x="811" y="469"/>
                    </a:lnTo>
                    <a:lnTo>
                      <a:pt x="821" y="459"/>
                    </a:lnTo>
                    <a:lnTo>
                      <a:pt x="831" y="447"/>
                    </a:lnTo>
                    <a:lnTo>
                      <a:pt x="831" y="447"/>
                    </a:lnTo>
                    <a:lnTo>
                      <a:pt x="815" y="431"/>
                    </a:lnTo>
                    <a:lnTo>
                      <a:pt x="805" y="419"/>
                    </a:lnTo>
                    <a:lnTo>
                      <a:pt x="798" y="408"/>
                    </a:lnTo>
                    <a:lnTo>
                      <a:pt x="796" y="398"/>
                    </a:lnTo>
                    <a:lnTo>
                      <a:pt x="798" y="390"/>
                    </a:lnTo>
                    <a:lnTo>
                      <a:pt x="803" y="380"/>
                    </a:lnTo>
                    <a:lnTo>
                      <a:pt x="815" y="372"/>
                    </a:lnTo>
                    <a:lnTo>
                      <a:pt x="829" y="364"/>
                    </a:lnTo>
                    <a:lnTo>
                      <a:pt x="829" y="364"/>
                    </a:lnTo>
                    <a:lnTo>
                      <a:pt x="796" y="302"/>
                    </a:lnTo>
                    <a:lnTo>
                      <a:pt x="796" y="302"/>
                    </a:lnTo>
                    <a:lnTo>
                      <a:pt x="776" y="268"/>
                    </a:lnTo>
                    <a:lnTo>
                      <a:pt x="768" y="253"/>
                    </a:lnTo>
                    <a:lnTo>
                      <a:pt x="764" y="237"/>
                    </a:lnTo>
                    <a:lnTo>
                      <a:pt x="764" y="237"/>
                    </a:lnTo>
                    <a:lnTo>
                      <a:pt x="760" y="217"/>
                    </a:lnTo>
                    <a:lnTo>
                      <a:pt x="756" y="201"/>
                    </a:lnTo>
                    <a:lnTo>
                      <a:pt x="750" y="187"/>
                    </a:lnTo>
                    <a:lnTo>
                      <a:pt x="742" y="173"/>
                    </a:lnTo>
                    <a:lnTo>
                      <a:pt x="730" y="163"/>
                    </a:lnTo>
                    <a:lnTo>
                      <a:pt x="716" y="155"/>
                    </a:lnTo>
                    <a:lnTo>
                      <a:pt x="700" y="147"/>
                    </a:lnTo>
                    <a:lnTo>
                      <a:pt x="680" y="143"/>
                    </a:lnTo>
                    <a:lnTo>
                      <a:pt x="680" y="143"/>
                    </a:lnTo>
                    <a:lnTo>
                      <a:pt x="670" y="139"/>
                    </a:lnTo>
                    <a:lnTo>
                      <a:pt x="660" y="135"/>
                    </a:lnTo>
                    <a:lnTo>
                      <a:pt x="652" y="129"/>
                    </a:lnTo>
                    <a:lnTo>
                      <a:pt x="646" y="121"/>
                    </a:lnTo>
                    <a:lnTo>
                      <a:pt x="646" y="121"/>
                    </a:lnTo>
                    <a:lnTo>
                      <a:pt x="642" y="109"/>
                    </a:lnTo>
                    <a:lnTo>
                      <a:pt x="638" y="99"/>
                    </a:lnTo>
                    <a:lnTo>
                      <a:pt x="633" y="89"/>
                    </a:lnTo>
                    <a:lnTo>
                      <a:pt x="627" y="82"/>
                    </a:lnTo>
                    <a:lnTo>
                      <a:pt x="611" y="70"/>
                    </a:lnTo>
                    <a:lnTo>
                      <a:pt x="595" y="60"/>
                    </a:lnTo>
                    <a:lnTo>
                      <a:pt x="577" y="54"/>
                    </a:lnTo>
                    <a:lnTo>
                      <a:pt x="557" y="52"/>
                    </a:lnTo>
                    <a:lnTo>
                      <a:pt x="537" y="50"/>
                    </a:lnTo>
                    <a:lnTo>
                      <a:pt x="517" y="50"/>
                    </a:lnTo>
                    <a:lnTo>
                      <a:pt x="517" y="50"/>
                    </a:lnTo>
                    <a:lnTo>
                      <a:pt x="491" y="48"/>
                    </a:lnTo>
                    <a:lnTo>
                      <a:pt x="468" y="42"/>
                    </a:lnTo>
                    <a:lnTo>
                      <a:pt x="446" y="30"/>
                    </a:lnTo>
                    <a:lnTo>
                      <a:pt x="422" y="16"/>
                    </a:lnTo>
                    <a:lnTo>
                      <a:pt x="422" y="16"/>
                    </a:lnTo>
                    <a:lnTo>
                      <a:pt x="410" y="8"/>
                    </a:lnTo>
                    <a:lnTo>
                      <a:pt x="394" y="4"/>
                    </a:lnTo>
                    <a:lnTo>
                      <a:pt x="378" y="2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34" y="2"/>
                    </a:lnTo>
                    <a:lnTo>
                      <a:pt x="310" y="4"/>
                    </a:lnTo>
                    <a:lnTo>
                      <a:pt x="310" y="4"/>
                    </a:lnTo>
                    <a:lnTo>
                      <a:pt x="306" y="6"/>
                    </a:lnTo>
                    <a:lnTo>
                      <a:pt x="304" y="10"/>
                    </a:lnTo>
                    <a:lnTo>
                      <a:pt x="301" y="20"/>
                    </a:lnTo>
                    <a:lnTo>
                      <a:pt x="291" y="54"/>
                    </a:lnTo>
                    <a:lnTo>
                      <a:pt x="291" y="54"/>
                    </a:lnTo>
                    <a:lnTo>
                      <a:pt x="291" y="78"/>
                    </a:lnTo>
                    <a:lnTo>
                      <a:pt x="289" y="101"/>
                    </a:lnTo>
                    <a:lnTo>
                      <a:pt x="283" y="125"/>
                    </a:lnTo>
                    <a:lnTo>
                      <a:pt x="275" y="143"/>
                    </a:lnTo>
                    <a:lnTo>
                      <a:pt x="275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2" name="Owal 151">
                <a:extLst>
                  <a:ext uri="{FF2B5EF4-FFF2-40B4-BE49-F238E27FC236}">
                    <a16:creationId xmlns:a16="http://schemas.microsoft.com/office/drawing/2014/main" id="{5A525A63-85AA-4107-B1AD-3A3E419111A6}"/>
                  </a:ext>
                </a:extLst>
              </p:cNvPr>
              <p:cNvSpPr/>
              <p:nvPr/>
            </p:nvSpPr>
            <p:spPr>
              <a:xfrm>
                <a:off x="2801986" y="456000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3" name="Owal 152">
                <a:extLst>
                  <a:ext uri="{FF2B5EF4-FFF2-40B4-BE49-F238E27FC236}">
                    <a16:creationId xmlns:a16="http://schemas.microsoft.com/office/drawing/2014/main" id="{5E234DB4-DCC7-42A7-AEEB-6D655DEBFDA9}"/>
                  </a:ext>
                </a:extLst>
              </p:cNvPr>
              <p:cNvSpPr/>
              <p:nvPr/>
            </p:nvSpPr>
            <p:spPr>
              <a:xfrm>
                <a:off x="2754414" y="4771542"/>
                <a:ext cx="320360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2" name="Grupa 141">
              <a:extLst>
                <a:ext uri="{FF2B5EF4-FFF2-40B4-BE49-F238E27FC236}">
                  <a16:creationId xmlns:a16="http://schemas.microsoft.com/office/drawing/2014/main" id="{76EBC070-F4E7-4181-891D-B9DDEF676BAC}"/>
                </a:ext>
              </a:extLst>
            </p:cNvPr>
            <p:cNvGrpSpPr/>
            <p:nvPr/>
          </p:nvGrpSpPr>
          <p:grpSpPr>
            <a:xfrm>
              <a:off x="3507289" y="4080899"/>
              <a:ext cx="686927" cy="801248"/>
              <a:chOff x="3078194" y="3309587"/>
              <a:chExt cx="1921210" cy="2240948"/>
            </a:xfrm>
            <a:solidFill>
              <a:srgbClr val="A1C1C0"/>
            </a:solidFill>
          </p:grpSpPr>
          <p:sp>
            <p:nvSpPr>
              <p:cNvPr id="143" name="Freeform 7">
                <a:extLst>
                  <a:ext uri="{FF2B5EF4-FFF2-40B4-BE49-F238E27FC236}">
                    <a16:creationId xmlns:a16="http://schemas.microsoft.com/office/drawing/2014/main" id="{FA301E3A-6312-4544-A262-5AD15D027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672" y="3309587"/>
                <a:ext cx="1074732" cy="1355658"/>
              </a:xfrm>
              <a:custGeom>
                <a:avLst/>
                <a:gdLst>
                  <a:gd name="T0" fmla="*/ 117 w 1163"/>
                  <a:gd name="T1" fmla="*/ 1063 h 1467"/>
                  <a:gd name="T2" fmla="*/ 169 w 1163"/>
                  <a:gd name="T3" fmla="*/ 1091 h 1467"/>
                  <a:gd name="T4" fmla="*/ 213 w 1163"/>
                  <a:gd name="T5" fmla="*/ 1077 h 1467"/>
                  <a:gd name="T6" fmla="*/ 231 w 1163"/>
                  <a:gd name="T7" fmla="*/ 1077 h 1467"/>
                  <a:gd name="T8" fmla="*/ 268 w 1163"/>
                  <a:gd name="T9" fmla="*/ 1093 h 1467"/>
                  <a:gd name="T10" fmla="*/ 284 w 1163"/>
                  <a:gd name="T11" fmla="*/ 1121 h 1467"/>
                  <a:gd name="T12" fmla="*/ 296 w 1163"/>
                  <a:gd name="T13" fmla="*/ 1177 h 1467"/>
                  <a:gd name="T14" fmla="*/ 320 w 1163"/>
                  <a:gd name="T15" fmla="*/ 1204 h 1467"/>
                  <a:gd name="T16" fmla="*/ 386 w 1163"/>
                  <a:gd name="T17" fmla="*/ 1226 h 1467"/>
                  <a:gd name="T18" fmla="*/ 445 w 1163"/>
                  <a:gd name="T19" fmla="*/ 1262 h 1467"/>
                  <a:gd name="T20" fmla="*/ 457 w 1163"/>
                  <a:gd name="T21" fmla="*/ 1310 h 1467"/>
                  <a:gd name="T22" fmla="*/ 437 w 1163"/>
                  <a:gd name="T23" fmla="*/ 1342 h 1467"/>
                  <a:gd name="T24" fmla="*/ 386 w 1163"/>
                  <a:gd name="T25" fmla="*/ 1373 h 1467"/>
                  <a:gd name="T26" fmla="*/ 372 w 1163"/>
                  <a:gd name="T27" fmla="*/ 1411 h 1467"/>
                  <a:gd name="T28" fmla="*/ 461 w 1163"/>
                  <a:gd name="T29" fmla="*/ 1433 h 1467"/>
                  <a:gd name="T30" fmla="*/ 612 w 1163"/>
                  <a:gd name="T31" fmla="*/ 1455 h 1467"/>
                  <a:gd name="T32" fmla="*/ 670 w 1163"/>
                  <a:gd name="T33" fmla="*/ 1443 h 1467"/>
                  <a:gd name="T34" fmla="*/ 710 w 1163"/>
                  <a:gd name="T35" fmla="*/ 1407 h 1467"/>
                  <a:gd name="T36" fmla="*/ 791 w 1163"/>
                  <a:gd name="T37" fmla="*/ 1399 h 1467"/>
                  <a:gd name="T38" fmla="*/ 869 w 1163"/>
                  <a:gd name="T39" fmla="*/ 1433 h 1467"/>
                  <a:gd name="T40" fmla="*/ 911 w 1163"/>
                  <a:gd name="T41" fmla="*/ 1467 h 1467"/>
                  <a:gd name="T42" fmla="*/ 944 w 1163"/>
                  <a:gd name="T43" fmla="*/ 1441 h 1467"/>
                  <a:gd name="T44" fmla="*/ 1074 w 1163"/>
                  <a:gd name="T45" fmla="*/ 1338 h 1467"/>
                  <a:gd name="T46" fmla="*/ 1129 w 1163"/>
                  <a:gd name="T47" fmla="*/ 1296 h 1467"/>
                  <a:gd name="T48" fmla="*/ 1161 w 1163"/>
                  <a:gd name="T49" fmla="*/ 1222 h 1467"/>
                  <a:gd name="T50" fmla="*/ 1129 w 1163"/>
                  <a:gd name="T51" fmla="*/ 1113 h 1467"/>
                  <a:gd name="T52" fmla="*/ 1105 w 1163"/>
                  <a:gd name="T53" fmla="*/ 1065 h 1467"/>
                  <a:gd name="T54" fmla="*/ 1127 w 1163"/>
                  <a:gd name="T55" fmla="*/ 1027 h 1467"/>
                  <a:gd name="T56" fmla="*/ 1129 w 1163"/>
                  <a:gd name="T57" fmla="*/ 988 h 1467"/>
                  <a:gd name="T58" fmla="*/ 1068 w 1163"/>
                  <a:gd name="T59" fmla="*/ 898 h 1467"/>
                  <a:gd name="T60" fmla="*/ 934 w 1163"/>
                  <a:gd name="T61" fmla="*/ 681 h 1467"/>
                  <a:gd name="T62" fmla="*/ 918 w 1163"/>
                  <a:gd name="T63" fmla="*/ 606 h 1467"/>
                  <a:gd name="T64" fmla="*/ 895 w 1163"/>
                  <a:gd name="T65" fmla="*/ 513 h 1467"/>
                  <a:gd name="T66" fmla="*/ 863 w 1163"/>
                  <a:gd name="T67" fmla="*/ 483 h 1467"/>
                  <a:gd name="T68" fmla="*/ 869 w 1163"/>
                  <a:gd name="T69" fmla="*/ 389 h 1467"/>
                  <a:gd name="T70" fmla="*/ 887 w 1163"/>
                  <a:gd name="T71" fmla="*/ 292 h 1467"/>
                  <a:gd name="T72" fmla="*/ 879 w 1163"/>
                  <a:gd name="T73" fmla="*/ 155 h 1467"/>
                  <a:gd name="T74" fmla="*/ 861 w 1163"/>
                  <a:gd name="T75" fmla="*/ 85 h 1467"/>
                  <a:gd name="T76" fmla="*/ 789 w 1163"/>
                  <a:gd name="T77" fmla="*/ 47 h 1467"/>
                  <a:gd name="T78" fmla="*/ 680 w 1163"/>
                  <a:gd name="T79" fmla="*/ 2 h 1467"/>
                  <a:gd name="T80" fmla="*/ 636 w 1163"/>
                  <a:gd name="T81" fmla="*/ 10 h 1467"/>
                  <a:gd name="T82" fmla="*/ 588 w 1163"/>
                  <a:gd name="T83" fmla="*/ 69 h 1467"/>
                  <a:gd name="T84" fmla="*/ 533 w 1163"/>
                  <a:gd name="T85" fmla="*/ 129 h 1467"/>
                  <a:gd name="T86" fmla="*/ 485 w 1163"/>
                  <a:gd name="T87" fmla="*/ 129 h 1467"/>
                  <a:gd name="T88" fmla="*/ 435 w 1163"/>
                  <a:gd name="T89" fmla="*/ 117 h 1467"/>
                  <a:gd name="T90" fmla="*/ 410 w 1163"/>
                  <a:gd name="T91" fmla="*/ 155 h 1467"/>
                  <a:gd name="T92" fmla="*/ 266 w 1163"/>
                  <a:gd name="T93" fmla="*/ 182 h 1467"/>
                  <a:gd name="T94" fmla="*/ 107 w 1163"/>
                  <a:gd name="T95" fmla="*/ 322 h 1467"/>
                  <a:gd name="T96" fmla="*/ 99 w 1163"/>
                  <a:gd name="T97" fmla="*/ 359 h 1467"/>
                  <a:gd name="T98" fmla="*/ 80 w 1163"/>
                  <a:gd name="T99" fmla="*/ 457 h 1467"/>
                  <a:gd name="T100" fmla="*/ 34 w 1163"/>
                  <a:gd name="T101" fmla="*/ 489 h 1467"/>
                  <a:gd name="T102" fmla="*/ 0 w 1163"/>
                  <a:gd name="T103" fmla="*/ 509 h 1467"/>
                  <a:gd name="T104" fmla="*/ 58 w 1163"/>
                  <a:gd name="T105" fmla="*/ 578 h 1467"/>
                  <a:gd name="T106" fmla="*/ 93 w 1163"/>
                  <a:gd name="T107" fmla="*/ 721 h 1467"/>
                  <a:gd name="T108" fmla="*/ 85 w 1163"/>
                  <a:gd name="T109" fmla="*/ 785 h 1467"/>
                  <a:gd name="T110" fmla="*/ 76 w 1163"/>
                  <a:gd name="T111" fmla="*/ 938 h 1467"/>
                  <a:gd name="T112" fmla="*/ 101 w 1163"/>
                  <a:gd name="T113" fmla="*/ 1012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3" h="1467">
                    <a:moveTo>
                      <a:pt x="101" y="1012"/>
                    </a:moveTo>
                    <a:lnTo>
                      <a:pt x="101" y="1012"/>
                    </a:lnTo>
                    <a:lnTo>
                      <a:pt x="109" y="1037"/>
                    </a:lnTo>
                    <a:lnTo>
                      <a:pt x="117" y="1063"/>
                    </a:lnTo>
                    <a:lnTo>
                      <a:pt x="117" y="1063"/>
                    </a:lnTo>
                    <a:lnTo>
                      <a:pt x="123" y="1083"/>
                    </a:lnTo>
                    <a:lnTo>
                      <a:pt x="127" y="1103"/>
                    </a:lnTo>
                    <a:lnTo>
                      <a:pt x="127" y="1103"/>
                    </a:lnTo>
                    <a:lnTo>
                      <a:pt x="149" y="1097"/>
                    </a:lnTo>
                    <a:lnTo>
                      <a:pt x="169" y="1091"/>
                    </a:lnTo>
                    <a:lnTo>
                      <a:pt x="169" y="1091"/>
                    </a:lnTo>
                    <a:lnTo>
                      <a:pt x="189" y="1085"/>
                    </a:lnTo>
                    <a:lnTo>
                      <a:pt x="205" y="1079"/>
                    </a:lnTo>
                    <a:lnTo>
                      <a:pt x="205" y="1079"/>
                    </a:lnTo>
                    <a:lnTo>
                      <a:pt x="213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31" y="1077"/>
                    </a:lnTo>
                    <a:lnTo>
                      <a:pt x="241" y="1081"/>
                    </a:lnTo>
                    <a:lnTo>
                      <a:pt x="252" y="1087"/>
                    </a:lnTo>
                    <a:lnTo>
                      <a:pt x="260" y="1093"/>
                    </a:lnTo>
                    <a:lnTo>
                      <a:pt x="260" y="1093"/>
                    </a:lnTo>
                    <a:lnTo>
                      <a:pt x="268" y="1093"/>
                    </a:lnTo>
                    <a:lnTo>
                      <a:pt x="268" y="1093"/>
                    </a:lnTo>
                    <a:lnTo>
                      <a:pt x="270" y="1101"/>
                    </a:lnTo>
                    <a:lnTo>
                      <a:pt x="270" y="1101"/>
                    </a:lnTo>
                    <a:lnTo>
                      <a:pt x="278" y="1111"/>
                    </a:lnTo>
                    <a:lnTo>
                      <a:pt x="284" y="1121"/>
                    </a:lnTo>
                    <a:lnTo>
                      <a:pt x="288" y="113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6" y="1177"/>
                    </a:lnTo>
                    <a:lnTo>
                      <a:pt x="298" y="1190"/>
                    </a:lnTo>
                    <a:lnTo>
                      <a:pt x="302" y="1198"/>
                    </a:lnTo>
                    <a:lnTo>
                      <a:pt x="302" y="1198"/>
                    </a:lnTo>
                    <a:lnTo>
                      <a:pt x="308" y="1200"/>
                    </a:lnTo>
                    <a:lnTo>
                      <a:pt x="320" y="1204"/>
                    </a:lnTo>
                    <a:lnTo>
                      <a:pt x="350" y="1212"/>
                    </a:lnTo>
                    <a:lnTo>
                      <a:pt x="354" y="1214"/>
                    </a:lnTo>
                    <a:lnTo>
                      <a:pt x="354" y="1214"/>
                    </a:lnTo>
                    <a:lnTo>
                      <a:pt x="370" y="1218"/>
                    </a:lnTo>
                    <a:lnTo>
                      <a:pt x="386" y="1226"/>
                    </a:lnTo>
                    <a:lnTo>
                      <a:pt x="416" y="1242"/>
                    </a:lnTo>
                    <a:lnTo>
                      <a:pt x="416" y="1242"/>
                    </a:lnTo>
                    <a:lnTo>
                      <a:pt x="435" y="1254"/>
                    </a:lnTo>
                    <a:lnTo>
                      <a:pt x="435" y="1254"/>
                    </a:lnTo>
                    <a:lnTo>
                      <a:pt x="445" y="1262"/>
                    </a:lnTo>
                    <a:lnTo>
                      <a:pt x="451" y="1270"/>
                    </a:lnTo>
                    <a:lnTo>
                      <a:pt x="457" y="1282"/>
                    </a:lnTo>
                    <a:lnTo>
                      <a:pt x="457" y="1294"/>
                    </a:lnTo>
                    <a:lnTo>
                      <a:pt x="457" y="1310"/>
                    </a:lnTo>
                    <a:lnTo>
                      <a:pt x="457" y="1310"/>
                    </a:lnTo>
                    <a:lnTo>
                      <a:pt x="455" y="1320"/>
                    </a:lnTo>
                    <a:lnTo>
                      <a:pt x="451" y="1328"/>
                    </a:lnTo>
                    <a:lnTo>
                      <a:pt x="445" y="1336"/>
                    </a:lnTo>
                    <a:lnTo>
                      <a:pt x="437" y="1342"/>
                    </a:lnTo>
                    <a:lnTo>
                      <a:pt x="437" y="1342"/>
                    </a:lnTo>
                    <a:lnTo>
                      <a:pt x="416" y="1355"/>
                    </a:lnTo>
                    <a:lnTo>
                      <a:pt x="416" y="1355"/>
                    </a:lnTo>
                    <a:lnTo>
                      <a:pt x="398" y="1365"/>
                    </a:lnTo>
                    <a:lnTo>
                      <a:pt x="392" y="1369"/>
                    </a:lnTo>
                    <a:lnTo>
                      <a:pt x="386" y="1373"/>
                    </a:lnTo>
                    <a:lnTo>
                      <a:pt x="386" y="1373"/>
                    </a:lnTo>
                    <a:lnTo>
                      <a:pt x="382" y="1383"/>
                    </a:lnTo>
                    <a:lnTo>
                      <a:pt x="376" y="1391"/>
                    </a:lnTo>
                    <a:lnTo>
                      <a:pt x="374" y="1401"/>
                    </a:lnTo>
                    <a:lnTo>
                      <a:pt x="372" y="1411"/>
                    </a:lnTo>
                    <a:lnTo>
                      <a:pt x="372" y="1411"/>
                    </a:lnTo>
                    <a:lnTo>
                      <a:pt x="380" y="1417"/>
                    </a:lnTo>
                    <a:lnTo>
                      <a:pt x="386" y="1419"/>
                    </a:lnTo>
                    <a:lnTo>
                      <a:pt x="386" y="1419"/>
                    </a:lnTo>
                    <a:lnTo>
                      <a:pt x="461" y="1433"/>
                    </a:lnTo>
                    <a:lnTo>
                      <a:pt x="535" y="1445"/>
                    </a:lnTo>
                    <a:lnTo>
                      <a:pt x="535" y="1445"/>
                    </a:lnTo>
                    <a:lnTo>
                      <a:pt x="596" y="1453"/>
                    </a:lnTo>
                    <a:lnTo>
                      <a:pt x="596" y="1453"/>
                    </a:lnTo>
                    <a:lnTo>
                      <a:pt x="612" y="1455"/>
                    </a:lnTo>
                    <a:lnTo>
                      <a:pt x="630" y="1457"/>
                    </a:lnTo>
                    <a:lnTo>
                      <a:pt x="630" y="1457"/>
                    </a:lnTo>
                    <a:lnTo>
                      <a:pt x="644" y="1455"/>
                    </a:lnTo>
                    <a:lnTo>
                      <a:pt x="658" y="1451"/>
                    </a:lnTo>
                    <a:lnTo>
                      <a:pt x="670" y="1443"/>
                    </a:lnTo>
                    <a:lnTo>
                      <a:pt x="682" y="1429"/>
                    </a:lnTo>
                    <a:lnTo>
                      <a:pt x="682" y="1429"/>
                    </a:lnTo>
                    <a:lnTo>
                      <a:pt x="690" y="1419"/>
                    </a:lnTo>
                    <a:lnTo>
                      <a:pt x="700" y="1413"/>
                    </a:lnTo>
                    <a:lnTo>
                      <a:pt x="710" y="1407"/>
                    </a:lnTo>
                    <a:lnTo>
                      <a:pt x="722" y="1403"/>
                    </a:lnTo>
                    <a:lnTo>
                      <a:pt x="744" y="1397"/>
                    </a:lnTo>
                    <a:lnTo>
                      <a:pt x="765" y="1397"/>
                    </a:lnTo>
                    <a:lnTo>
                      <a:pt x="765" y="1397"/>
                    </a:lnTo>
                    <a:lnTo>
                      <a:pt x="791" y="1399"/>
                    </a:lnTo>
                    <a:lnTo>
                      <a:pt x="813" y="1403"/>
                    </a:lnTo>
                    <a:lnTo>
                      <a:pt x="813" y="1403"/>
                    </a:lnTo>
                    <a:lnTo>
                      <a:pt x="833" y="1411"/>
                    </a:lnTo>
                    <a:lnTo>
                      <a:pt x="851" y="1421"/>
                    </a:lnTo>
                    <a:lnTo>
                      <a:pt x="869" y="1433"/>
                    </a:lnTo>
                    <a:lnTo>
                      <a:pt x="885" y="1445"/>
                    </a:lnTo>
                    <a:lnTo>
                      <a:pt x="885" y="1445"/>
                    </a:lnTo>
                    <a:lnTo>
                      <a:pt x="907" y="1463"/>
                    </a:lnTo>
                    <a:lnTo>
                      <a:pt x="907" y="1463"/>
                    </a:lnTo>
                    <a:lnTo>
                      <a:pt x="911" y="1467"/>
                    </a:lnTo>
                    <a:lnTo>
                      <a:pt x="911" y="1467"/>
                    </a:lnTo>
                    <a:lnTo>
                      <a:pt x="918" y="1463"/>
                    </a:lnTo>
                    <a:lnTo>
                      <a:pt x="926" y="1459"/>
                    </a:lnTo>
                    <a:lnTo>
                      <a:pt x="934" y="1451"/>
                    </a:lnTo>
                    <a:lnTo>
                      <a:pt x="944" y="1441"/>
                    </a:lnTo>
                    <a:lnTo>
                      <a:pt x="944" y="1441"/>
                    </a:lnTo>
                    <a:lnTo>
                      <a:pt x="958" y="1427"/>
                    </a:lnTo>
                    <a:lnTo>
                      <a:pt x="974" y="1413"/>
                    </a:lnTo>
                    <a:lnTo>
                      <a:pt x="1006" y="1387"/>
                    </a:lnTo>
                    <a:lnTo>
                      <a:pt x="1074" y="1338"/>
                    </a:lnTo>
                    <a:lnTo>
                      <a:pt x="1074" y="1338"/>
                    </a:lnTo>
                    <a:lnTo>
                      <a:pt x="1089" y="1326"/>
                    </a:lnTo>
                    <a:lnTo>
                      <a:pt x="1107" y="1314"/>
                    </a:lnTo>
                    <a:lnTo>
                      <a:pt x="1121" y="1302"/>
                    </a:lnTo>
                    <a:lnTo>
                      <a:pt x="1129" y="1296"/>
                    </a:lnTo>
                    <a:lnTo>
                      <a:pt x="1133" y="1288"/>
                    </a:lnTo>
                    <a:lnTo>
                      <a:pt x="1133" y="1288"/>
                    </a:lnTo>
                    <a:lnTo>
                      <a:pt x="1147" y="1266"/>
                    </a:lnTo>
                    <a:lnTo>
                      <a:pt x="1155" y="1244"/>
                    </a:lnTo>
                    <a:lnTo>
                      <a:pt x="1161" y="1222"/>
                    </a:lnTo>
                    <a:lnTo>
                      <a:pt x="1163" y="1200"/>
                    </a:lnTo>
                    <a:lnTo>
                      <a:pt x="1161" y="1179"/>
                    </a:lnTo>
                    <a:lnTo>
                      <a:pt x="1155" y="1157"/>
                    </a:lnTo>
                    <a:lnTo>
                      <a:pt x="1145" y="1135"/>
                    </a:lnTo>
                    <a:lnTo>
                      <a:pt x="1129" y="1113"/>
                    </a:lnTo>
                    <a:lnTo>
                      <a:pt x="1129" y="1113"/>
                    </a:lnTo>
                    <a:lnTo>
                      <a:pt x="1115" y="1095"/>
                    </a:lnTo>
                    <a:lnTo>
                      <a:pt x="1111" y="1085"/>
                    </a:lnTo>
                    <a:lnTo>
                      <a:pt x="1107" y="1075"/>
                    </a:lnTo>
                    <a:lnTo>
                      <a:pt x="1105" y="1065"/>
                    </a:lnTo>
                    <a:lnTo>
                      <a:pt x="1107" y="1055"/>
                    </a:lnTo>
                    <a:lnTo>
                      <a:pt x="1111" y="1045"/>
                    </a:lnTo>
                    <a:lnTo>
                      <a:pt x="1119" y="1035"/>
                    </a:lnTo>
                    <a:lnTo>
                      <a:pt x="1119" y="1035"/>
                    </a:lnTo>
                    <a:lnTo>
                      <a:pt x="1127" y="1027"/>
                    </a:lnTo>
                    <a:lnTo>
                      <a:pt x="1131" y="1019"/>
                    </a:lnTo>
                    <a:lnTo>
                      <a:pt x="1133" y="1012"/>
                    </a:lnTo>
                    <a:lnTo>
                      <a:pt x="1133" y="1002"/>
                    </a:lnTo>
                    <a:lnTo>
                      <a:pt x="1131" y="996"/>
                    </a:lnTo>
                    <a:lnTo>
                      <a:pt x="1129" y="988"/>
                    </a:lnTo>
                    <a:lnTo>
                      <a:pt x="1119" y="972"/>
                    </a:lnTo>
                    <a:lnTo>
                      <a:pt x="1119" y="972"/>
                    </a:lnTo>
                    <a:lnTo>
                      <a:pt x="1093" y="934"/>
                    </a:lnTo>
                    <a:lnTo>
                      <a:pt x="1068" y="898"/>
                    </a:lnTo>
                    <a:lnTo>
                      <a:pt x="1068" y="898"/>
                    </a:lnTo>
                    <a:lnTo>
                      <a:pt x="1008" y="807"/>
                    </a:lnTo>
                    <a:lnTo>
                      <a:pt x="950" y="713"/>
                    </a:lnTo>
                    <a:lnTo>
                      <a:pt x="950" y="713"/>
                    </a:lnTo>
                    <a:lnTo>
                      <a:pt x="942" y="697"/>
                    </a:lnTo>
                    <a:lnTo>
                      <a:pt x="934" y="681"/>
                    </a:lnTo>
                    <a:lnTo>
                      <a:pt x="928" y="666"/>
                    </a:lnTo>
                    <a:lnTo>
                      <a:pt x="924" y="650"/>
                    </a:lnTo>
                    <a:lnTo>
                      <a:pt x="924" y="650"/>
                    </a:lnTo>
                    <a:lnTo>
                      <a:pt x="920" y="628"/>
                    </a:lnTo>
                    <a:lnTo>
                      <a:pt x="918" y="606"/>
                    </a:lnTo>
                    <a:lnTo>
                      <a:pt x="916" y="584"/>
                    </a:lnTo>
                    <a:lnTo>
                      <a:pt x="913" y="562"/>
                    </a:lnTo>
                    <a:lnTo>
                      <a:pt x="909" y="542"/>
                    </a:lnTo>
                    <a:lnTo>
                      <a:pt x="901" y="522"/>
                    </a:lnTo>
                    <a:lnTo>
                      <a:pt x="895" y="513"/>
                    </a:lnTo>
                    <a:lnTo>
                      <a:pt x="887" y="505"/>
                    </a:lnTo>
                    <a:lnTo>
                      <a:pt x="879" y="497"/>
                    </a:lnTo>
                    <a:lnTo>
                      <a:pt x="869" y="489"/>
                    </a:lnTo>
                    <a:lnTo>
                      <a:pt x="869" y="489"/>
                    </a:lnTo>
                    <a:lnTo>
                      <a:pt x="863" y="483"/>
                    </a:lnTo>
                    <a:lnTo>
                      <a:pt x="861" y="475"/>
                    </a:lnTo>
                    <a:lnTo>
                      <a:pt x="859" y="465"/>
                    </a:lnTo>
                    <a:lnTo>
                      <a:pt x="859" y="457"/>
                    </a:lnTo>
                    <a:lnTo>
                      <a:pt x="859" y="457"/>
                    </a:lnTo>
                    <a:lnTo>
                      <a:pt x="869" y="389"/>
                    </a:lnTo>
                    <a:lnTo>
                      <a:pt x="879" y="324"/>
                    </a:lnTo>
                    <a:lnTo>
                      <a:pt x="879" y="324"/>
                    </a:lnTo>
                    <a:lnTo>
                      <a:pt x="883" y="308"/>
                    </a:lnTo>
                    <a:lnTo>
                      <a:pt x="885" y="300"/>
                    </a:lnTo>
                    <a:lnTo>
                      <a:pt x="887" y="292"/>
                    </a:lnTo>
                    <a:lnTo>
                      <a:pt x="887" y="292"/>
                    </a:lnTo>
                    <a:lnTo>
                      <a:pt x="881" y="222"/>
                    </a:lnTo>
                    <a:lnTo>
                      <a:pt x="879" y="188"/>
                    </a:lnTo>
                    <a:lnTo>
                      <a:pt x="879" y="155"/>
                    </a:lnTo>
                    <a:lnTo>
                      <a:pt x="879" y="155"/>
                    </a:lnTo>
                    <a:lnTo>
                      <a:pt x="879" y="127"/>
                    </a:lnTo>
                    <a:lnTo>
                      <a:pt x="877" y="115"/>
                    </a:lnTo>
                    <a:lnTo>
                      <a:pt x="875" y="105"/>
                    </a:lnTo>
                    <a:lnTo>
                      <a:pt x="869" y="93"/>
                    </a:lnTo>
                    <a:lnTo>
                      <a:pt x="861" y="85"/>
                    </a:lnTo>
                    <a:lnTo>
                      <a:pt x="851" y="77"/>
                    </a:lnTo>
                    <a:lnTo>
                      <a:pt x="837" y="69"/>
                    </a:lnTo>
                    <a:lnTo>
                      <a:pt x="837" y="69"/>
                    </a:lnTo>
                    <a:lnTo>
                      <a:pt x="813" y="59"/>
                    </a:lnTo>
                    <a:lnTo>
                      <a:pt x="789" y="47"/>
                    </a:lnTo>
                    <a:lnTo>
                      <a:pt x="740" y="23"/>
                    </a:lnTo>
                    <a:lnTo>
                      <a:pt x="740" y="23"/>
                    </a:lnTo>
                    <a:lnTo>
                      <a:pt x="716" y="14"/>
                    </a:lnTo>
                    <a:lnTo>
                      <a:pt x="696" y="6"/>
                    </a:lnTo>
                    <a:lnTo>
                      <a:pt x="680" y="2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56" y="2"/>
                    </a:lnTo>
                    <a:lnTo>
                      <a:pt x="646" y="4"/>
                    </a:lnTo>
                    <a:lnTo>
                      <a:pt x="636" y="10"/>
                    </a:lnTo>
                    <a:lnTo>
                      <a:pt x="628" y="16"/>
                    </a:lnTo>
                    <a:lnTo>
                      <a:pt x="620" y="25"/>
                    </a:lnTo>
                    <a:lnTo>
                      <a:pt x="610" y="37"/>
                    </a:lnTo>
                    <a:lnTo>
                      <a:pt x="588" y="69"/>
                    </a:lnTo>
                    <a:lnTo>
                      <a:pt x="588" y="69"/>
                    </a:lnTo>
                    <a:lnTo>
                      <a:pt x="569" y="97"/>
                    </a:lnTo>
                    <a:lnTo>
                      <a:pt x="561" y="109"/>
                    </a:lnTo>
                    <a:lnTo>
                      <a:pt x="551" y="117"/>
                    </a:lnTo>
                    <a:lnTo>
                      <a:pt x="543" y="125"/>
                    </a:lnTo>
                    <a:lnTo>
                      <a:pt x="533" y="129"/>
                    </a:lnTo>
                    <a:lnTo>
                      <a:pt x="523" y="133"/>
                    </a:lnTo>
                    <a:lnTo>
                      <a:pt x="513" y="133"/>
                    </a:lnTo>
                    <a:lnTo>
                      <a:pt x="513" y="133"/>
                    </a:lnTo>
                    <a:lnTo>
                      <a:pt x="501" y="133"/>
                    </a:lnTo>
                    <a:lnTo>
                      <a:pt x="485" y="129"/>
                    </a:lnTo>
                    <a:lnTo>
                      <a:pt x="449" y="117"/>
                    </a:lnTo>
                    <a:lnTo>
                      <a:pt x="449" y="117"/>
                    </a:lnTo>
                    <a:lnTo>
                      <a:pt x="445" y="117"/>
                    </a:lnTo>
                    <a:lnTo>
                      <a:pt x="445" y="117"/>
                    </a:lnTo>
                    <a:lnTo>
                      <a:pt x="435" y="117"/>
                    </a:lnTo>
                    <a:lnTo>
                      <a:pt x="435" y="117"/>
                    </a:lnTo>
                    <a:lnTo>
                      <a:pt x="423" y="141"/>
                    </a:lnTo>
                    <a:lnTo>
                      <a:pt x="417" y="151"/>
                    </a:lnTo>
                    <a:lnTo>
                      <a:pt x="414" y="153"/>
                    </a:lnTo>
                    <a:lnTo>
                      <a:pt x="410" y="155"/>
                    </a:lnTo>
                    <a:lnTo>
                      <a:pt x="410" y="155"/>
                    </a:lnTo>
                    <a:lnTo>
                      <a:pt x="374" y="163"/>
                    </a:lnTo>
                    <a:lnTo>
                      <a:pt x="338" y="171"/>
                    </a:lnTo>
                    <a:lnTo>
                      <a:pt x="266" y="182"/>
                    </a:lnTo>
                    <a:lnTo>
                      <a:pt x="266" y="182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1" y="342"/>
                    </a:lnTo>
                    <a:lnTo>
                      <a:pt x="99" y="349"/>
                    </a:lnTo>
                    <a:lnTo>
                      <a:pt x="99" y="359"/>
                    </a:lnTo>
                    <a:lnTo>
                      <a:pt x="99" y="359"/>
                    </a:lnTo>
                    <a:lnTo>
                      <a:pt x="101" y="385"/>
                    </a:lnTo>
                    <a:lnTo>
                      <a:pt x="99" y="409"/>
                    </a:lnTo>
                    <a:lnTo>
                      <a:pt x="93" y="429"/>
                    </a:lnTo>
                    <a:lnTo>
                      <a:pt x="85" y="449"/>
                    </a:lnTo>
                    <a:lnTo>
                      <a:pt x="80" y="457"/>
                    </a:lnTo>
                    <a:lnTo>
                      <a:pt x="72" y="465"/>
                    </a:lnTo>
                    <a:lnTo>
                      <a:pt x="66" y="471"/>
                    </a:lnTo>
                    <a:lnTo>
                      <a:pt x="56" y="477"/>
                    </a:lnTo>
                    <a:lnTo>
                      <a:pt x="46" y="483"/>
                    </a:lnTo>
                    <a:lnTo>
                      <a:pt x="34" y="489"/>
                    </a:lnTo>
                    <a:lnTo>
                      <a:pt x="8" y="495"/>
                    </a:lnTo>
                    <a:lnTo>
                      <a:pt x="8" y="495"/>
                    </a:lnTo>
                    <a:lnTo>
                      <a:pt x="6" y="499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4" y="518"/>
                    </a:lnTo>
                    <a:lnTo>
                      <a:pt x="24" y="528"/>
                    </a:lnTo>
                    <a:lnTo>
                      <a:pt x="34" y="540"/>
                    </a:lnTo>
                    <a:lnTo>
                      <a:pt x="44" y="552"/>
                    </a:lnTo>
                    <a:lnTo>
                      <a:pt x="58" y="578"/>
                    </a:lnTo>
                    <a:lnTo>
                      <a:pt x="68" y="604"/>
                    </a:lnTo>
                    <a:lnTo>
                      <a:pt x="76" y="634"/>
                    </a:lnTo>
                    <a:lnTo>
                      <a:pt x="82" y="662"/>
                    </a:lnTo>
                    <a:lnTo>
                      <a:pt x="93" y="721"/>
                    </a:lnTo>
                    <a:lnTo>
                      <a:pt x="93" y="721"/>
                    </a:lnTo>
                    <a:lnTo>
                      <a:pt x="95" y="743"/>
                    </a:lnTo>
                    <a:lnTo>
                      <a:pt x="93" y="753"/>
                    </a:lnTo>
                    <a:lnTo>
                      <a:pt x="91" y="763"/>
                    </a:lnTo>
                    <a:lnTo>
                      <a:pt x="91" y="763"/>
                    </a:lnTo>
                    <a:lnTo>
                      <a:pt x="85" y="785"/>
                    </a:lnTo>
                    <a:lnTo>
                      <a:pt x="82" y="807"/>
                    </a:lnTo>
                    <a:lnTo>
                      <a:pt x="74" y="850"/>
                    </a:lnTo>
                    <a:lnTo>
                      <a:pt x="72" y="894"/>
                    </a:lnTo>
                    <a:lnTo>
                      <a:pt x="76" y="938"/>
                    </a:lnTo>
                    <a:lnTo>
                      <a:pt x="76" y="938"/>
                    </a:lnTo>
                    <a:lnTo>
                      <a:pt x="84" y="954"/>
                    </a:lnTo>
                    <a:lnTo>
                      <a:pt x="89" y="974"/>
                    </a:lnTo>
                    <a:lnTo>
                      <a:pt x="89" y="974"/>
                    </a:lnTo>
                    <a:lnTo>
                      <a:pt x="101" y="1012"/>
                    </a:lnTo>
                    <a:lnTo>
                      <a:pt x="101" y="10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4" name="Freeform 15">
                <a:extLst>
                  <a:ext uri="{FF2B5EF4-FFF2-40B4-BE49-F238E27FC236}">
                    <a16:creationId xmlns:a16="http://schemas.microsoft.com/office/drawing/2014/main" id="{CF35D2CB-0F34-4352-9FD0-AFB0D4B37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383" y="4341809"/>
                <a:ext cx="1007272" cy="1208726"/>
              </a:xfrm>
              <a:custGeom>
                <a:avLst/>
                <a:gdLst>
                  <a:gd name="T0" fmla="*/ 249 w 1090"/>
                  <a:gd name="T1" fmla="*/ 151 h 1308"/>
                  <a:gd name="T2" fmla="*/ 161 w 1090"/>
                  <a:gd name="T3" fmla="*/ 248 h 1308"/>
                  <a:gd name="T4" fmla="*/ 96 w 1090"/>
                  <a:gd name="T5" fmla="*/ 296 h 1308"/>
                  <a:gd name="T6" fmla="*/ 50 w 1090"/>
                  <a:gd name="T7" fmla="*/ 338 h 1308"/>
                  <a:gd name="T8" fmla="*/ 0 w 1090"/>
                  <a:gd name="T9" fmla="*/ 386 h 1308"/>
                  <a:gd name="T10" fmla="*/ 8 w 1090"/>
                  <a:gd name="T11" fmla="*/ 405 h 1308"/>
                  <a:gd name="T12" fmla="*/ 22 w 1090"/>
                  <a:gd name="T13" fmla="*/ 501 h 1308"/>
                  <a:gd name="T14" fmla="*/ 34 w 1090"/>
                  <a:gd name="T15" fmla="*/ 586 h 1308"/>
                  <a:gd name="T16" fmla="*/ 42 w 1090"/>
                  <a:gd name="T17" fmla="*/ 654 h 1308"/>
                  <a:gd name="T18" fmla="*/ 44 w 1090"/>
                  <a:gd name="T19" fmla="*/ 670 h 1308"/>
                  <a:gd name="T20" fmla="*/ 48 w 1090"/>
                  <a:gd name="T21" fmla="*/ 722 h 1308"/>
                  <a:gd name="T22" fmla="*/ 96 w 1090"/>
                  <a:gd name="T23" fmla="*/ 847 h 1308"/>
                  <a:gd name="T24" fmla="*/ 141 w 1090"/>
                  <a:gd name="T25" fmla="*/ 966 h 1308"/>
                  <a:gd name="T26" fmla="*/ 151 w 1090"/>
                  <a:gd name="T27" fmla="*/ 1020 h 1308"/>
                  <a:gd name="T28" fmla="*/ 187 w 1090"/>
                  <a:gd name="T29" fmla="*/ 1034 h 1308"/>
                  <a:gd name="T30" fmla="*/ 283 w 1090"/>
                  <a:gd name="T31" fmla="*/ 1042 h 1308"/>
                  <a:gd name="T32" fmla="*/ 402 w 1090"/>
                  <a:gd name="T33" fmla="*/ 1083 h 1308"/>
                  <a:gd name="T34" fmla="*/ 461 w 1090"/>
                  <a:gd name="T35" fmla="*/ 1141 h 1308"/>
                  <a:gd name="T36" fmla="*/ 487 w 1090"/>
                  <a:gd name="T37" fmla="*/ 1177 h 1308"/>
                  <a:gd name="T38" fmla="*/ 654 w 1090"/>
                  <a:gd name="T39" fmla="*/ 1250 h 1308"/>
                  <a:gd name="T40" fmla="*/ 813 w 1090"/>
                  <a:gd name="T41" fmla="*/ 1308 h 1308"/>
                  <a:gd name="T42" fmla="*/ 845 w 1090"/>
                  <a:gd name="T43" fmla="*/ 1300 h 1308"/>
                  <a:gd name="T44" fmla="*/ 853 w 1090"/>
                  <a:gd name="T45" fmla="*/ 1278 h 1308"/>
                  <a:gd name="T46" fmla="*/ 843 w 1090"/>
                  <a:gd name="T47" fmla="*/ 1244 h 1308"/>
                  <a:gd name="T48" fmla="*/ 805 w 1090"/>
                  <a:gd name="T49" fmla="*/ 1225 h 1308"/>
                  <a:gd name="T50" fmla="*/ 764 w 1090"/>
                  <a:gd name="T51" fmla="*/ 1171 h 1308"/>
                  <a:gd name="T52" fmla="*/ 762 w 1090"/>
                  <a:gd name="T53" fmla="*/ 1117 h 1308"/>
                  <a:gd name="T54" fmla="*/ 762 w 1090"/>
                  <a:gd name="T55" fmla="*/ 1032 h 1308"/>
                  <a:gd name="T56" fmla="*/ 740 w 1090"/>
                  <a:gd name="T57" fmla="*/ 950 h 1308"/>
                  <a:gd name="T58" fmla="*/ 744 w 1090"/>
                  <a:gd name="T59" fmla="*/ 889 h 1308"/>
                  <a:gd name="T60" fmla="*/ 885 w 1090"/>
                  <a:gd name="T61" fmla="*/ 664 h 1308"/>
                  <a:gd name="T62" fmla="*/ 1090 w 1090"/>
                  <a:gd name="T63" fmla="*/ 380 h 1308"/>
                  <a:gd name="T64" fmla="*/ 1030 w 1090"/>
                  <a:gd name="T65" fmla="*/ 334 h 1308"/>
                  <a:gd name="T66" fmla="*/ 992 w 1090"/>
                  <a:gd name="T67" fmla="*/ 322 h 1308"/>
                  <a:gd name="T68" fmla="*/ 943 w 1090"/>
                  <a:gd name="T69" fmla="*/ 324 h 1308"/>
                  <a:gd name="T70" fmla="*/ 923 w 1090"/>
                  <a:gd name="T71" fmla="*/ 336 h 1308"/>
                  <a:gd name="T72" fmla="*/ 883 w 1090"/>
                  <a:gd name="T73" fmla="*/ 372 h 1308"/>
                  <a:gd name="T74" fmla="*/ 837 w 1090"/>
                  <a:gd name="T75" fmla="*/ 380 h 1308"/>
                  <a:gd name="T76" fmla="*/ 690 w 1090"/>
                  <a:gd name="T77" fmla="*/ 362 h 1308"/>
                  <a:gd name="T78" fmla="*/ 571 w 1090"/>
                  <a:gd name="T79" fmla="*/ 338 h 1308"/>
                  <a:gd name="T80" fmla="*/ 539 w 1090"/>
                  <a:gd name="T81" fmla="*/ 304 h 1308"/>
                  <a:gd name="T82" fmla="*/ 551 w 1090"/>
                  <a:gd name="T83" fmla="*/ 248 h 1308"/>
                  <a:gd name="T84" fmla="*/ 573 w 1090"/>
                  <a:gd name="T85" fmla="*/ 221 h 1308"/>
                  <a:gd name="T86" fmla="*/ 624 w 1090"/>
                  <a:gd name="T87" fmla="*/ 173 h 1308"/>
                  <a:gd name="T88" fmla="*/ 551 w 1090"/>
                  <a:gd name="T89" fmla="*/ 137 h 1308"/>
                  <a:gd name="T90" fmla="*/ 487 w 1090"/>
                  <a:gd name="T91" fmla="*/ 117 h 1308"/>
                  <a:gd name="T92" fmla="*/ 461 w 1090"/>
                  <a:gd name="T93" fmla="*/ 58 h 1308"/>
                  <a:gd name="T94" fmla="*/ 446 w 1090"/>
                  <a:gd name="T95" fmla="*/ 10 h 1308"/>
                  <a:gd name="T96" fmla="*/ 428 w 1090"/>
                  <a:gd name="T97" fmla="*/ 0 h 1308"/>
                  <a:gd name="T98" fmla="*/ 354 w 1090"/>
                  <a:gd name="T99" fmla="*/ 22 h 1308"/>
                  <a:gd name="T100" fmla="*/ 318 w 1090"/>
                  <a:gd name="T101" fmla="*/ 65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0" h="1308">
                    <a:moveTo>
                      <a:pt x="296" y="95"/>
                    </a:moveTo>
                    <a:lnTo>
                      <a:pt x="296" y="95"/>
                    </a:lnTo>
                    <a:lnTo>
                      <a:pt x="273" y="123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17" y="191"/>
                    </a:lnTo>
                    <a:lnTo>
                      <a:pt x="181" y="228"/>
                    </a:lnTo>
                    <a:lnTo>
                      <a:pt x="161" y="248"/>
                    </a:lnTo>
                    <a:lnTo>
                      <a:pt x="141" y="264"/>
                    </a:lnTo>
                    <a:lnTo>
                      <a:pt x="120" y="280"/>
                    </a:lnTo>
                    <a:lnTo>
                      <a:pt x="96" y="296"/>
                    </a:lnTo>
                    <a:lnTo>
                      <a:pt x="96" y="296"/>
                    </a:lnTo>
                    <a:lnTo>
                      <a:pt x="84" y="304"/>
                    </a:lnTo>
                    <a:lnTo>
                      <a:pt x="74" y="314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36" y="356"/>
                    </a:lnTo>
                    <a:lnTo>
                      <a:pt x="18" y="374"/>
                    </a:lnTo>
                    <a:lnTo>
                      <a:pt x="18" y="374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8" y="405"/>
                    </a:lnTo>
                    <a:lnTo>
                      <a:pt x="14" y="429"/>
                    </a:lnTo>
                    <a:lnTo>
                      <a:pt x="14" y="429"/>
                    </a:lnTo>
                    <a:lnTo>
                      <a:pt x="18" y="465"/>
                    </a:lnTo>
                    <a:lnTo>
                      <a:pt x="22" y="501"/>
                    </a:lnTo>
                    <a:lnTo>
                      <a:pt x="22" y="501"/>
                    </a:lnTo>
                    <a:lnTo>
                      <a:pt x="28" y="557"/>
                    </a:lnTo>
                    <a:lnTo>
                      <a:pt x="28" y="557"/>
                    </a:lnTo>
                    <a:lnTo>
                      <a:pt x="34" y="586"/>
                    </a:lnTo>
                    <a:lnTo>
                      <a:pt x="34" y="586"/>
                    </a:lnTo>
                    <a:lnTo>
                      <a:pt x="40" y="618"/>
                    </a:lnTo>
                    <a:lnTo>
                      <a:pt x="42" y="636"/>
                    </a:lnTo>
                    <a:lnTo>
                      <a:pt x="42" y="654"/>
                    </a:lnTo>
                    <a:lnTo>
                      <a:pt x="42" y="654"/>
                    </a:lnTo>
                    <a:lnTo>
                      <a:pt x="42" y="662"/>
                    </a:lnTo>
                    <a:lnTo>
                      <a:pt x="42" y="662"/>
                    </a:lnTo>
                    <a:lnTo>
                      <a:pt x="44" y="670"/>
                    </a:lnTo>
                    <a:lnTo>
                      <a:pt x="42" y="678"/>
                    </a:lnTo>
                    <a:lnTo>
                      <a:pt x="42" y="678"/>
                    </a:lnTo>
                    <a:lnTo>
                      <a:pt x="44" y="700"/>
                    </a:lnTo>
                    <a:lnTo>
                      <a:pt x="48" y="722"/>
                    </a:lnTo>
                    <a:lnTo>
                      <a:pt x="54" y="741"/>
                    </a:lnTo>
                    <a:lnTo>
                      <a:pt x="60" y="763"/>
                    </a:lnTo>
                    <a:lnTo>
                      <a:pt x="76" y="805"/>
                    </a:lnTo>
                    <a:lnTo>
                      <a:pt x="96" y="847"/>
                    </a:lnTo>
                    <a:lnTo>
                      <a:pt x="96" y="847"/>
                    </a:lnTo>
                    <a:lnTo>
                      <a:pt x="112" y="885"/>
                    </a:lnTo>
                    <a:lnTo>
                      <a:pt x="127" y="924"/>
                    </a:lnTo>
                    <a:lnTo>
                      <a:pt x="141" y="966"/>
                    </a:lnTo>
                    <a:lnTo>
                      <a:pt x="147" y="986"/>
                    </a:lnTo>
                    <a:lnTo>
                      <a:pt x="151" y="1008"/>
                    </a:lnTo>
                    <a:lnTo>
                      <a:pt x="151" y="1008"/>
                    </a:lnTo>
                    <a:lnTo>
                      <a:pt x="151" y="1020"/>
                    </a:lnTo>
                    <a:lnTo>
                      <a:pt x="151" y="1020"/>
                    </a:lnTo>
                    <a:lnTo>
                      <a:pt x="157" y="1024"/>
                    </a:lnTo>
                    <a:lnTo>
                      <a:pt x="165" y="1028"/>
                    </a:lnTo>
                    <a:lnTo>
                      <a:pt x="187" y="1034"/>
                    </a:lnTo>
                    <a:lnTo>
                      <a:pt x="213" y="1036"/>
                    </a:lnTo>
                    <a:lnTo>
                      <a:pt x="251" y="1038"/>
                    </a:lnTo>
                    <a:lnTo>
                      <a:pt x="251" y="1038"/>
                    </a:lnTo>
                    <a:lnTo>
                      <a:pt x="283" y="1042"/>
                    </a:lnTo>
                    <a:lnTo>
                      <a:pt x="314" y="1048"/>
                    </a:lnTo>
                    <a:lnTo>
                      <a:pt x="346" y="1056"/>
                    </a:lnTo>
                    <a:lnTo>
                      <a:pt x="376" y="1067"/>
                    </a:lnTo>
                    <a:lnTo>
                      <a:pt x="402" y="1083"/>
                    </a:lnTo>
                    <a:lnTo>
                      <a:pt x="428" y="1103"/>
                    </a:lnTo>
                    <a:lnTo>
                      <a:pt x="440" y="1115"/>
                    </a:lnTo>
                    <a:lnTo>
                      <a:pt x="452" y="1127"/>
                    </a:lnTo>
                    <a:lnTo>
                      <a:pt x="461" y="1141"/>
                    </a:lnTo>
                    <a:lnTo>
                      <a:pt x="471" y="1157"/>
                    </a:lnTo>
                    <a:lnTo>
                      <a:pt x="471" y="1157"/>
                    </a:lnTo>
                    <a:lnTo>
                      <a:pt x="479" y="1167"/>
                    </a:lnTo>
                    <a:lnTo>
                      <a:pt x="487" y="1177"/>
                    </a:lnTo>
                    <a:lnTo>
                      <a:pt x="497" y="1185"/>
                    </a:lnTo>
                    <a:lnTo>
                      <a:pt x="509" y="1191"/>
                    </a:lnTo>
                    <a:lnTo>
                      <a:pt x="509" y="1191"/>
                    </a:lnTo>
                    <a:lnTo>
                      <a:pt x="654" y="1250"/>
                    </a:lnTo>
                    <a:lnTo>
                      <a:pt x="801" y="1306"/>
                    </a:lnTo>
                    <a:lnTo>
                      <a:pt x="801" y="1306"/>
                    </a:lnTo>
                    <a:lnTo>
                      <a:pt x="807" y="1306"/>
                    </a:lnTo>
                    <a:lnTo>
                      <a:pt x="813" y="1308"/>
                    </a:lnTo>
                    <a:lnTo>
                      <a:pt x="813" y="1308"/>
                    </a:lnTo>
                    <a:lnTo>
                      <a:pt x="825" y="1306"/>
                    </a:lnTo>
                    <a:lnTo>
                      <a:pt x="837" y="1304"/>
                    </a:lnTo>
                    <a:lnTo>
                      <a:pt x="845" y="1300"/>
                    </a:lnTo>
                    <a:lnTo>
                      <a:pt x="849" y="1296"/>
                    </a:lnTo>
                    <a:lnTo>
                      <a:pt x="849" y="1296"/>
                    </a:lnTo>
                    <a:lnTo>
                      <a:pt x="853" y="1286"/>
                    </a:lnTo>
                    <a:lnTo>
                      <a:pt x="853" y="1278"/>
                    </a:lnTo>
                    <a:lnTo>
                      <a:pt x="855" y="1268"/>
                    </a:lnTo>
                    <a:lnTo>
                      <a:pt x="853" y="1260"/>
                    </a:lnTo>
                    <a:lnTo>
                      <a:pt x="849" y="1252"/>
                    </a:lnTo>
                    <a:lnTo>
                      <a:pt x="843" y="1244"/>
                    </a:lnTo>
                    <a:lnTo>
                      <a:pt x="835" y="1238"/>
                    </a:lnTo>
                    <a:lnTo>
                      <a:pt x="823" y="1234"/>
                    </a:lnTo>
                    <a:lnTo>
                      <a:pt x="823" y="1234"/>
                    </a:lnTo>
                    <a:lnTo>
                      <a:pt x="805" y="1225"/>
                    </a:lnTo>
                    <a:lnTo>
                      <a:pt x="789" y="1215"/>
                    </a:lnTo>
                    <a:lnTo>
                      <a:pt x="780" y="1201"/>
                    </a:lnTo>
                    <a:lnTo>
                      <a:pt x="770" y="1187"/>
                    </a:lnTo>
                    <a:lnTo>
                      <a:pt x="764" y="1171"/>
                    </a:lnTo>
                    <a:lnTo>
                      <a:pt x="762" y="1153"/>
                    </a:lnTo>
                    <a:lnTo>
                      <a:pt x="760" y="1135"/>
                    </a:lnTo>
                    <a:lnTo>
                      <a:pt x="762" y="1117"/>
                    </a:lnTo>
                    <a:lnTo>
                      <a:pt x="762" y="1117"/>
                    </a:lnTo>
                    <a:lnTo>
                      <a:pt x="764" y="1095"/>
                    </a:lnTo>
                    <a:lnTo>
                      <a:pt x="764" y="1073"/>
                    </a:lnTo>
                    <a:lnTo>
                      <a:pt x="764" y="1054"/>
                    </a:lnTo>
                    <a:lnTo>
                      <a:pt x="762" y="1032"/>
                    </a:lnTo>
                    <a:lnTo>
                      <a:pt x="758" y="1012"/>
                    </a:lnTo>
                    <a:lnTo>
                      <a:pt x="754" y="990"/>
                    </a:lnTo>
                    <a:lnTo>
                      <a:pt x="740" y="950"/>
                    </a:lnTo>
                    <a:lnTo>
                      <a:pt x="740" y="950"/>
                    </a:lnTo>
                    <a:lnTo>
                      <a:pt x="736" y="934"/>
                    </a:lnTo>
                    <a:lnTo>
                      <a:pt x="736" y="918"/>
                    </a:lnTo>
                    <a:lnTo>
                      <a:pt x="740" y="902"/>
                    </a:lnTo>
                    <a:lnTo>
                      <a:pt x="744" y="889"/>
                    </a:lnTo>
                    <a:lnTo>
                      <a:pt x="744" y="889"/>
                    </a:lnTo>
                    <a:lnTo>
                      <a:pt x="813" y="775"/>
                    </a:lnTo>
                    <a:lnTo>
                      <a:pt x="849" y="720"/>
                    </a:lnTo>
                    <a:lnTo>
                      <a:pt x="885" y="664"/>
                    </a:lnTo>
                    <a:lnTo>
                      <a:pt x="885" y="664"/>
                    </a:lnTo>
                    <a:lnTo>
                      <a:pt x="935" y="592"/>
                    </a:lnTo>
                    <a:lnTo>
                      <a:pt x="984" y="523"/>
                    </a:lnTo>
                    <a:lnTo>
                      <a:pt x="1090" y="380"/>
                    </a:lnTo>
                    <a:lnTo>
                      <a:pt x="1090" y="380"/>
                    </a:lnTo>
                    <a:lnTo>
                      <a:pt x="1070" y="364"/>
                    </a:lnTo>
                    <a:lnTo>
                      <a:pt x="1050" y="348"/>
                    </a:lnTo>
                    <a:lnTo>
                      <a:pt x="1030" y="334"/>
                    </a:lnTo>
                    <a:lnTo>
                      <a:pt x="1020" y="330"/>
                    </a:lnTo>
                    <a:lnTo>
                      <a:pt x="1008" y="326"/>
                    </a:lnTo>
                    <a:lnTo>
                      <a:pt x="1008" y="326"/>
                    </a:lnTo>
                    <a:lnTo>
                      <a:pt x="992" y="322"/>
                    </a:lnTo>
                    <a:lnTo>
                      <a:pt x="972" y="320"/>
                    </a:lnTo>
                    <a:lnTo>
                      <a:pt x="972" y="320"/>
                    </a:lnTo>
                    <a:lnTo>
                      <a:pt x="956" y="322"/>
                    </a:lnTo>
                    <a:lnTo>
                      <a:pt x="943" y="324"/>
                    </a:lnTo>
                    <a:lnTo>
                      <a:pt x="931" y="330"/>
                    </a:lnTo>
                    <a:lnTo>
                      <a:pt x="927" y="332"/>
                    </a:lnTo>
                    <a:lnTo>
                      <a:pt x="923" y="336"/>
                    </a:lnTo>
                    <a:lnTo>
                      <a:pt x="923" y="336"/>
                    </a:lnTo>
                    <a:lnTo>
                      <a:pt x="913" y="348"/>
                    </a:lnTo>
                    <a:lnTo>
                      <a:pt x="903" y="358"/>
                    </a:lnTo>
                    <a:lnTo>
                      <a:pt x="893" y="366"/>
                    </a:lnTo>
                    <a:lnTo>
                      <a:pt x="883" y="372"/>
                    </a:lnTo>
                    <a:lnTo>
                      <a:pt x="871" y="376"/>
                    </a:lnTo>
                    <a:lnTo>
                      <a:pt x="861" y="378"/>
                    </a:lnTo>
                    <a:lnTo>
                      <a:pt x="837" y="380"/>
                    </a:lnTo>
                    <a:lnTo>
                      <a:pt x="837" y="380"/>
                    </a:lnTo>
                    <a:lnTo>
                      <a:pt x="817" y="380"/>
                    </a:lnTo>
                    <a:lnTo>
                      <a:pt x="795" y="376"/>
                    </a:lnTo>
                    <a:lnTo>
                      <a:pt x="795" y="376"/>
                    </a:lnTo>
                    <a:lnTo>
                      <a:pt x="690" y="362"/>
                    </a:lnTo>
                    <a:lnTo>
                      <a:pt x="638" y="354"/>
                    </a:lnTo>
                    <a:lnTo>
                      <a:pt x="585" y="344"/>
                    </a:lnTo>
                    <a:lnTo>
                      <a:pt x="585" y="344"/>
                    </a:lnTo>
                    <a:lnTo>
                      <a:pt x="571" y="338"/>
                    </a:lnTo>
                    <a:lnTo>
                      <a:pt x="555" y="328"/>
                    </a:lnTo>
                    <a:lnTo>
                      <a:pt x="545" y="316"/>
                    </a:lnTo>
                    <a:lnTo>
                      <a:pt x="541" y="310"/>
                    </a:lnTo>
                    <a:lnTo>
                      <a:pt x="539" y="304"/>
                    </a:lnTo>
                    <a:lnTo>
                      <a:pt x="539" y="304"/>
                    </a:lnTo>
                    <a:lnTo>
                      <a:pt x="539" y="286"/>
                    </a:lnTo>
                    <a:lnTo>
                      <a:pt x="543" y="266"/>
                    </a:lnTo>
                    <a:lnTo>
                      <a:pt x="551" y="248"/>
                    </a:lnTo>
                    <a:lnTo>
                      <a:pt x="561" y="232"/>
                    </a:lnTo>
                    <a:lnTo>
                      <a:pt x="561" y="232"/>
                    </a:lnTo>
                    <a:lnTo>
                      <a:pt x="567" y="227"/>
                    </a:lnTo>
                    <a:lnTo>
                      <a:pt x="573" y="221"/>
                    </a:lnTo>
                    <a:lnTo>
                      <a:pt x="589" y="209"/>
                    </a:lnTo>
                    <a:lnTo>
                      <a:pt x="623" y="191"/>
                    </a:lnTo>
                    <a:lnTo>
                      <a:pt x="623" y="191"/>
                    </a:lnTo>
                    <a:lnTo>
                      <a:pt x="624" y="173"/>
                    </a:lnTo>
                    <a:lnTo>
                      <a:pt x="624" y="173"/>
                    </a:lnTo>
                    <a:lnTo>
                      <a:pt x="587" y="153"/>
                    </a:lnTo>
                    <a:lnTo>
                      <a:pt x="569" y="143"/>
                    </a:lnTo>
                    <a:lnTo>
                      <a:pt x="551" y="137"/>
                    </a:lnTo>
                    <a:lnTo>
                      <a:pt x="551" y="137"/>
                    </a:lnTo>
                    <a:lnTo>
                      <a:pt x="523" y="129"/>
                    </a:lnTo>
                    <a:lnTo>
                      <a:pt x="503" y="123"/>
                    </a:lnTo>
                    <a:lnTo>
                      <a:pt x="487" y="117"/>
                    </a:lnTo>
                    <a:lnTo>
                      <a:pt x="477" y="107"/>
                    </a:lnTo>
                    <a:lnTo>
                      <a:pt x="471" y="95"/>
                    </a:lnTo>
                    <a:lnTo>
                      <a:pt x="465" y="79"/>
                    </a:lnTo>
                    <a:lnTo>
                      <a:pt x="461" y="58"/>
                    </a:lnTo>
                    <a:lnTo>
                      <a:pt x="457" y="30"/>
                    </a:lnTo>
                    <a:lnTo>
                      <a:pt x="457" y="30"/>
                    </a:lnTo>
                    <a:lnTo>
                      <a:pt x="454" y="20"/>
                    </a:lnTo>
                    <a:lnTo>
                      <a:pt x="446" y="10"/>
                    </a:lnTo>
                    <a:lnTo>
                      <a:pt x="436" y="4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04" y="8"/>
                    </a:lnTo>
                    <a:lnTo>
                      <a:pt x="378" y="16"/>
                    </a:lnTo>
                    <a:lnTo>
                      <a:pt x="354" y="22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26" y="50"/>
                    </a:lnTo>
                    <a:lnTo>
                      <a:pt x="318" y="65"/>
                    </a:lnTo>
                    <a:lnTo>
                      <a:pt x="308" y="79"/>
                    </a:lnTo>
                    <a:lnTo>
                      <a:pt x="296" y="95"/>
                    </a:lnTo>
                    <a:lnTo>
                      <a:pt x="29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5" name="Freeform 18">
                <a:extLst>
                  <a:ext uri="{FF2B5EF4-FFF2-40B4-BE49-F238E27FC236}">
                    <a16:creationId xmlns:a16="http://schemas.microsoft.com/office/drawing/2014/main" id="{77ABEDBB-1EC0-4E02-BD46-1082928E0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94" y="3994347"/>
                <a:ext cx="926875" cy="764233"/>
              </a:xfrm>
              <a:custGeom>
                <a:avLst/>
                <a:gdLst>
                  <a:gd name="T0" fmla="*/ 111 w 1003"/>
                  <a:gd name="T1" fmla="*/ 604 h 827"/>
                  <a:gd name="T2" fmla="*/ 194 w 1003"/>
                  <a:gd name="T3" fmla="*/ 603 h 827"/>
                  <a:gd name="T4" fmla="*/ 222 w 1003"/>
                  <a:gd name="T5" fmla="*/ 603 h 827"/>
                  <a:gd name="T6" fmla="*/ 262 w 1003"/>
                  <a:gd name="T7" fmla="*/ 616 h 827"/>
                  <a:gd name="T8" fmla="*/ 278 w 1003"/>
                  <a:gd name="T9" fmla="*/ 658 h 827"/>
                  <a:gd name="T10" fmla="*/ 284 w 1003"/>
                  <a:gd name="T11" fmla="*/ 706 h 827"/>
                  <a:gd name="T12" fmla="*/ 302 w 1003"/>
                  <a:gd name="T13" fmla="*/ 777 h 827"/>
                  <a:gd name="T14" fmla="*/ 314 w 1003"/>
                  <a:gd name="T15" fmla="*/ 799 h 827"/>
                  <a:gd name="T16" fmla="*/ 337 w 1003"/>
                  <a:gd name="T17" fmla="*/ 821 h 827"/>
                  <a:gd name="T18" fmla="*/ 367 w 1003"/>
                  <a:gd name="T19" fmla="*/ 827 h 827"/>
                  <a:gd name="T20" fmla="*/ 403 w 1003"/>
                  <a:gd name="T21" fmla="*/ 821 h 827"/>
                  <a:gd name="T22" fmla="*/ 660 w 1003"/>
                  <a:gd name="T23" fmla="*/ 742 h 827"/>
                  <a:gd name="T24" fmla="*/ 681 w 1003"/>
                  <a:gd name="T25" fmla="*/ 734 h 827"/>
                  <a:gd name="T26" fmla="*/ 719 w 1003"/>
                  <a:gd name="T27" fmla="*/ 698 h 827"/>
                  <a:gd name="T28" fmla="*/ 773 w 1003"/>
                  <a:gd name="T29" fmla="*/ 644 h 827"/>
                  <a:gd name="T30" fmla="*/ 815 w 1003"/>
                  <a:gd name="T31" fmla="*/ 616 h 827"/>
                  <a:gd name="T32" fmla="*/ 888 w 1003"/>
                  <a:gd name="T33" fmla="*/ 547 h 827"/>
                  <a:gd name="T34" fmla="*/ 976 w 1003"/>
                  <a:gd name="T35" fmla="*/ 443 h 827"/>
                  <a:gd name="T36" fmla="*/ 992 w 1003"/>
                  <a:gd name="T37" fmla="*/ 420 h 827"/>
                  <a:gd name="T38" fmla="*/ 1003 w 1003"/>
                  <a:gd name="T39" fmla="*/ 380 h 827"/>
                  <a:gd name="T40" fmla="*/ 996 w 1003"/>
                  <a:gd name="T41" fmla="*/ 336 h 827"/>
                  <a:gd name="T42" fmla="*/ 982 w 1003"/>
                  <a:gd name="T43" fmla="*/ 290 h 827"/>
                  <a:gd name="T44" fmla="*/ 958 w 1003"/>
                  <a:gd name="T45" fmla="*/ 221 h 827"/>
                  <a:gd name="T46" fmla="*/ 938 w 1003"/>
                  <a:gd name="T47" fmla="*/ 197 h 827"/>
                  <a:gd name="T48" fmla="*/ 912 w 1003"/>
                  <a:gd name="T49" fmla="*/ 189 h 827"/>
                  <a:gd name="T50" fmla="*/ 890 w 1003"/>
                  <a:gd name="T51" fmla="*/ 193 h 827"/>
                  <a:gd name="T52" fmla="*/ 862 w 1003"/>
                  <a:gd name="T53" fmla="*/ 203 h 827"/>
                  <a:gd name="T54" fmla="*/ 809 w 1003"/>
                  <a:gd name="T55" fmla="*/ 221 h 827"/>
                  <a:gd name="T56" fmla="*/ 797 w 1003"/>
                  <a:gd name="T57" fmla="*/ 219 h 827"/>
                  <a:gd name="T58" fmla="*/ 652 w 1003"/>
                  <a:gd name="T59" fmla="*/ 149 h 827"/>
                  <a:gd name="T60" fmla="*/ 610 w 1003"/>
                  <a:gd name="T61" fmla="*/ 129 h 827"/>
                  <a:gd name="T62" fmla="*/ 590 w 1003"/>
                  <a:gd name="T63" fmla="*/ 127 h 827"/>
                  <a:gd name="T64" fmla="*/ 560 w 1003"/>
                  <a:gd name="T65" fmla="*/ 129 h 827"/>
                  <a:gd name="T66" fmla="*/ 506 w 1003"/>
                  <a:gd name="T67" fmla="*/ 119 h 827"/>
                  <a:gd name="T68" fmla="*/ 437 w 1003"/>
                  <a:gd name="T69" fmla="*/ 80 h 827"/>
                  <a:gd name="T70" fmla="*/ 377 w 1003"/>
                  <a:gd name="T71" fmla="*/ 22 h 827"/>
                  <a:gd name="T72" fmla="*/ 351 w 1003"/>
                  <a:gd name="T73" fmla="*/ 2 h 827"/>
                  <a:gd name="T74" fmla="*/ 339 w 1003"/>
                  <a:gd name="T75" fmla="*/ 0 h 827"/>
                  <a:gd name="T76" fmla="*/ 322 w 1003"/>
                  <a:gd name="T77" fmla="*/ 10 h 827"/>
                  <a:gd name="T78" fmla="*/ 306 w 1003"/>
                  <a:gd name="T79" fmla="*/ 30 h 827"/>
                  <a:gd name="T80" fmla="*/ 262 w 1003"/>
                  <a:gd name="T81" fmla="*/ 92 h 827"/>
                  <a:gd name="T82" fmla="*/ 216 w 1003"/>
                  <a:gd name="T83" fmla="*/ 119 h 827"/>
                  <a:gd name="T84" fmla="*/ 182 w 1003"/>
                  <a:gd name="T85" fmla="*/ 121 h 827"/>
                  <a:gd name="T86" fmla="*/ 176 w 1003"/>
                  <a:gd name="T87" fmla="*/ 119 h 827"/>
                  <a:gd name="T88" fmla="*/ 153 w 1003"/>
                  <a:gd name="T89" fmla="*/ 123 h 827"/>
                  <a:gd name="T90" fmla="*/ 131 w 1003"/>
                  <a:gd name="T91" fmla="*/ 135 h 827"/>
                  <a:gd name="T92" fmla="*/ 139 w 1003"/>
                  <a:gd name="T93" fmla="*/ 163 h 827"/>
                  <a:gd name="T94" fmla="*/ 153 w 1003"/>
                  <a:gd name="T95" fmla="*/ 209 h 827"/>
                  <a:gd name="T96" fmla="*/ 69 w 1003"/>
                  <a:gd name="T97" fmla="*/ 259 h 827"/>
                  <a:gd name="T98" fmla="*/ 41 w 1003"/>
                  <a:gd name="T99" fmla="*/ 324 h 827"/>
                  <a:gd name="T100" fmla="*/ 11 w 1003"/>
                  <a:gd name="T101" fmla="*/ 366 h 827"/>
                  <a:gd name="T102" fmla="*/ 5 w 1003"/>
                  <a:gd name="T103" fmla="*/ 416 h 827"/>
                  <a:gd name="T104" fmla="*/ 11 w 1003"/>
                  <a:gd name="T105" fmla="*/ 430 h 827"/>
                  <a:gd name="T106" fmla="*/ 33 w 1003"/>
                  <a:gd name="T107" fmla="*/ 467 h 827"/>
                  <a:gd name="T108" fmla="*/ 57 w 1003"/>
                  <a:gd name="T109" fmla="*/ 509 h 827"/>
                  <a:gd name="T110" fmla="*/ 65 w 1003"/>
                  <a:gd name="T111" fmla="*/ 523 h 827"/>
                  <a:gd name="T112" fmla="*/ 73 w 1003"/>
                  <a:gd name="T113" fmla="*/ 535 h 827"/>
                  <a:gd name="T114" fmla="*/ 73 w 1003"/>
                  <a:gd name="T115" fmla="*/ 557 h 827"/>
                  <a:gd name="T116" fmla="*/ 63 w 1003"/>
                  <a:gd name="T117" fmla="*/ 577 h 827"/>
                  <a:gd name="T118" fmla="*/ 55 w 1003"/>
                  <a:gd name="T119" fmla="*/ 583 h 827"/>
                  <a:gd name="T120" fmla="*/ 45 w 1003"/>
                  <a:gd name="T121" fmla="*/ 587 h 827"/>
                  <a:gd name="T122" fmla="*/ 57 w 1003"/>
                  <a:gd name="T123" fmla="*/ 599 h 827"/>
                  <a:gd name="T124" fmla="*/ 99 w 1003"/>
                  <a:gd name="T125" fmla="*/ 604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3" h="827">
                    <a:moveTo>
                      <a:pt x="99" y="604"/>
                    </a:moveTo>
                    <a:lnTo>
                      <a:pt x="99" y="604"/>
                    </a:lnTo>
                    <a:lnTo>
                      <a:pt x="111" y="604"/>
                    </a:lnTo>
                    <a:lnTo>
                      <a:pt x="111" y="604"/>
                    </a:lnTo>
                    <a:lnTo>
                      <a:pt x="194" y="603"/>
                    </a:lnTo>
                    <a:lnTo>
                      <a:pt x="194" y="603"/>
                    </a:lnTo>
                    <a:lnTo>
                      <a:pt x="200" y="603"/>
                    </a:lnTo>
                    <a:lnTo>
                      <a:pt x="200" y="603"/>
                    </a:lnTo>
                    <a:lnTo>
                      <a:pt x="222" y="603"/>
                    </a:lnTo>
                    <a:lnTo>
                      <a:pt x="240" y="604"/>
                    </a:lnTo>
                    <a:lnTo>
                      <a:pt x="252" y="608"/>
                    </a:lnTo>
                    <a:lnTo>
                      <a:pt x="262" y="616"/>
                    </a:lnTo>
                    <a:lnTo>
                      <a:pt x="270" y="626"/>
                    </a:lnTo>
                    <a:lnTo>
                      <a:pt x="276" y="640"/>
                    </a:lnTo>
                    <a:lnTo>
                      <a:pt x="278" y="658"/>
                    </a:lnTo>
                    <a:lnTo>
                      <a:pt x="282" y="680"/>
                    </a:lnTo>
                    <a:lnTo>
                      <a:pt x="282" y="680"/>
                    </a:lnTo>
                    <a:lnTo>
                      <a:pt x="284" y="706"/>
                    </a:lnTo>
                    <a:lnTo>
                      <a:pt x="288" y="730"/>
                    </a:lnTo>
                    <a:lnTo>
                      <a:pt x="294" y="754"/>
                    </a:lnTo>
                    <a:lnTo>
                      <a:pt x="302" y="777"/>
                    </a:lnTo>
                    <a:lnTo>
                      <a:pt x="302" y="777"/>
                    </a:lnTo>
                    <a:lnTo>
                      <a:pt x="308" y="789"/>
                    </a:lnTo>
                    <a:lnTo>
                      <a:pt x="314" y="799"/>
                    </a:lnTo>
                    <a:lnTo>
                      <a:pt x="322" y="809"/>
                    </a:lnTo>
                    <a:lnTo>
                      <a:pt x="330" y="815"/>
                    </a:lnTo>
                    <a:lnTo>
                      <a:pt x="337" y="821"/>
                    </a:lnTo>
                    <a:lnTo>
                      <a:pt x="345" y="825"/>
                    </a:lnTo>
                    <a:lnTo>
                      <a:pt x="355" y="827"/>
                    </a:lnTo>
                    <a:lnTo>
                      <a:pt x="367" y="827"/>
                    </a:lnTo>
                    <a:lnTo>
                      <a:pt x="367" y="827"/>
                    </a:lnTo>
                    <a:lnTo>
                      <a:pt x="383" y="825"/>
                    </a:lnTo>
                    <a:lnTo>
                      <a:pt x="403" y="821"/>
                    </a:lnTo>
                    <a:lnTo>
                      <a:pt x="403" y="821"/>
                    </a:lnTo>
                    <a:lnTo>
                      <a:pt x="532" y="781"/>
                    </a:lnTo>
                    <a:lnTo>
                      <a:pt x="660" y="742"/>
                    </a:lnTo>
                    <a:lnTo>
                      <a:pt x="660" y="742"/>
                    </a:lnTo>
                    <a:lnTo>
                      <a:pt x="671" y="738"/>
                    </a:lnTo>
                    <a:lnTo>
                      <a:pt x="681" y="734"/>
                    </a:lnTo>
                    <a:lnTo>
                      <a:pt x="699" y="720"/>
                    </a:lnTo>
                    <a:lnTo>
                      <a:pt x="699" y="720"/>
                    </a:lnTo>
                    <a:lnTo>
                      <a:pt x="719" y="698"/>
                    </a:lnTo>
                    <a:lnTo>
                      <a:pt x="741" y="674"/>
                    </a:lnTo>
                    <a:lnTo>
                      <a:pt x="761" y="652"/>
                    </a:lnTo>
                    <a:lnTo>
                      <a:pt x="773" y="644"/>
                    </a:lnTo>
                    <a:lnTo>
                      <a:pt x="785" y="636"/>
                    </a:lnTo>
                    <a:lnTo>
                      <a:pt x="785" y="636"/>
                    </a:lnTo>
                    <a:lnTo>
                      <a:pt x="815" y="616"/>
                    </a:lnTo>
                    <a:lnTo>
                      <a:pt x="840" y="597"/>
                    </a:lnTo>
                    <a:lnTo>
                      <a:pt x="864" y="573"/>
                    </a:lnTo>
                    <a:lnTo>
                      <a:pt x="888" y="547"/>
                    </a:lnTo>
                    <a:lnTo>
                      <a:pt x="932" y="495"/>
                    </a:lnTo>
                    <a:lnTo>
                      <a:pt x="954" y="469"/>
                    </a:lnTo>
                    <a:lnTo>
                      <a:pt x="976" y="443"/>
                    </a:lnTo>
                    <a:lnTo>
                      <a:pt x="976" y="443"/>
                    </a:lnTo>
                    <a:lnTo>
                      <a:pt x="986" y="432"/>
                    </a:lnTo>
                    <a:lnTo>
                      <a:pt x="992" y="420"/>
                    </a:lnTo>
                    <a:lnTo>
                      <a:pt x="998" y="408"/>
                    </a:lnTo>
                    <a:lnTo>
                      <a:pt x="1001" y="394"/>
                    </a:lnTo>
                    <a:lnTo>
                      <a:pt x="1003" y="380"/>
                    </a:lnTo>
                    <a:lnTo>
                      <a:pt x="1003" y="366"/>
                    </a:lnTo>
                    <a:lnTo>
                      <a:pt x="1000" y="352"/>
                    </a:lnTo>
                    <a:lnTo>
                      <a:pt x="996" y="336"/>
                    </a:lnTo>
                    <a:lnTo>
                      <a:pt x="996" y="336"/>
                    </a:lnTo>
                    <a:lnTo>
                      <a:pt x="988" y="314"/>
                    </a:lnTo>
                    <a:lnTo>
                      <a:pt x="982" y="290"/>
                    </a:lnTo>
                    <a:lnTo>
                      <a:pt x="968" y="245"/>
                    </a:lnTo>
                    <a:lnTo>
                      <a:pt x="968" y="245"/>
                    </a:lnTo>
                    <a:lnTo>
                      <a:pt x="958" y="221"/>
                    </a:lnTo>
                    <a:lnTo>
                      <a:pt x="952" y="211"/>
                    </a:lnTo>
                    <a:lnTo>
                      <a:pt x="946" y="203"/>
                    </a:lnTo>
                    <a:lnTo>
                      <a:pt x="938" y="197"/>
                    </a:lnTo>
                    <a:lnTo>
                      <a:pt x="930" y="191"/>
                    </a:lnTo>
                    <a:lnTo>
                      <a:pt x="922" y="189"/>
                    </a:lnTo>
                    <a:lnTo>
                      <a:pt x="912" y="189"/>
                    </a:lnTo>
                    <a:lnTo>
                      <a:pt x="912" y="189"/>
                    </a:lnTo>
                    <a:lnTo>
                      <a:pt x="902" y="189"/>
                    </a:lnTo>
                    <a:lnTo>
                      <a:pt x="890" y="193"/>
                    </a:lnTo>
                    <a:lnTo>
                      <a:pt x="876" y="197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36" y="215"/>
                    </a:lnTo>
                    <a:lnTo>
                      <a:pt x="821" y="219"/>
                    </a:lnTo>
                    <a:lnTo>
                      <a:pt x="809" y="221"/>
                    </a:lnTo>
                    <a:lnTo>
                      <a:pt x="809" y="221"/>
                    </a:lnTo>
                    <a:lnTo>
                      <a:pt x="797" y="219"/>
                    </a:lnTo>
                    <a:lnTo>
                      <a:pt x="797" y="219"/>
                    </a:lnTo>
                    <a:lnTo>
                      <a:pt x="759" y="205"/>
                    </a:lnTo>
                    <a:lnTo>
                      <a:pt x="723" y="187"/>
                    </a:lnTo>
                    <a:lnTo>
                      <a:pt x="652" y="149"/>
                    </a:lnTo>
                    <a:lnTo>
                      <a:pt x="652" y="149"/>
                    </a:lnTo>
                    <a:lnTo>
                      <a:pt x="624" y="135"/>
                    </a:lnTo>
                    <a:lnTo>
                      <a:pt x="610" y="129"/>
                    </a:lnTo>
                    <a:lnTo>
                      <a:pt x="596" y="127"/>
                    </a:lnTo>
                    <a:lnTo>
                      <a:pt x="596" y="127"/>
                    </a:lnTo>
                    <a:lnTo>
                      <a:pt x="590" y="127"/>
                    </a:lnTo>
                    <a:lnTo>
                      <a:pt x="590" y="127"/>
                    </a:lnTo>
                    <a:lnTo>
                      <a:pt x="560" y="129"/>
                    </a:lnTo>
                    <a:lnTo>
                      <a:pt x="560" y="129"/>
                    </a:lnTo>
                    <a:lnTo>
                      <a:pt x="546" y="129"/>
                    </a:lnTo>
                    <a:lnTo>
                      <a:pt x="532" y="127"/>
                    </a:lnTo>
                    <a:lnTo>
                      <a:pt x="506" y="119"/>
                    </a:lnTo>
                    <a:lnTo>
                      <a:pt x="483" y="109"/>
                    </a:lnTo>
                    <a:lnTo>
                      <a:pt x="459" y="96"/>
                    </a:lnTo>
                    <a:lnTo>
                      <a:pt x="437" y="80"/>
                    </a:lnTo>
                    <a:lnTo>
                      <a:pt x="417" y="62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69" y="14"/>
                    </a:lnTo>
                    <a:lnTo>
                      <a:pt x="361" y="8"/>
                    </a:lnTo>
                    <a:lnTo>
                      <a:pt x="351" y="2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39" y="0"/>
                    </a:lnTo>
                    <a:lnTo>
                      <a:pt x="339" y="0"/>
                    </a:lnTo>
                    <a:lnTo>
                      <a:pt x="330" y="4"/>
                    </a:lnTo>
                    <a:lnTo>
                      <a:pt x="322" y="10"/>
                    </a:lnTo>
                    <a:lnTo>
                      <a:pt x="314" y="2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286" y="62"/>
                    </a:lnTo>
                    <a:lnTo>
                      <a:pt x="274" y="78"/>
                    </a:lnTo>
                    <a:lnTo>
                      <a:pt x="262" y="92"/>
                    </a:lnTo>
                    <a:lnTo>
                      <a:pt x="250" y="104"/>
                    </a:lnTo>
                    <a:lnTo>
                      <a:pt x="234" y="113"/>
                    </a:lnTo>
                    <a:lnTo>
                      <a:pt x="216" y="119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82" y="121"/>
                    </a:lnTo>
                    <a:lnTo>
                      <a:pt x="182" y="121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65" y="121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39" y="129"/>
                    </a:lnTo>
                    <a:lnTo>
                      <a:pt x="135" y="131"/>
                    </a:lnTo>
                    <a:lnTo>
                      <a:pt x="131" y="135"/>
                    </a:lnTo>
                    <a:lnTo>
                      <a:pt x="131" y="141"/>
                    </a:lnTo>
                    <a:lnTo>
                      <a:pt x="131" y="147"/>
                    </a:lnTo>
                    <a:lnTo>
                      <a:pt x="139" y="163"/>
                    </a:lnTo>
                    <a:lnTo>
                      <a:pt x="139" y="163"/>
                    </a:lnTo>
                    <a:lnTo>
                      <a:pt x="147" y="185"/>
                    </a:lnTo>
                    <a:lnTo>
                      <a:pt x="153" y="209"/>
                    </a:lnTo>
                    <a:lnTo>
                      <a:pt x="163" y="259"/>
                    </a:lnTo>
                    <a:lnTo>
                      <a:pt x="163" y="259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49" y="304"/>
                    </a:lnTo>
                    <a:lnTo>
                      <a:pt x="41" y="324"/>
                    </a:lnTo>
                    <a:lnTo>
                      <a:pt x="29" y="344"/>
                    </a:lnTo>
                    <a:lnTo>
                      <a:pt x="29" y="344"/>
                    </a:lnTo>
                    <a:lnTo>
                      <a:pt x="11" y="36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5" y="416"/>
                    </a:lnTo>
                    <a:lnTo>
                      <a:pt x="5" y="416"/>
                    </a:lnTo>
                    <a:lnTo>
                      <a:pt x="7" y="424"/>
                    </a:lnTo>
                    <a:lnTo>
                      <a:pt x="11" y="430"/>
                    </a:lnTo>
                    <a:lnTo>
                      <a:pt x="21" y="447"/>
                    </a:lnTo>
                    <a:lnTo>
                      <a:pt x="21" y="447"/>
                    </a:lnTo>
                    <a:lnTo>
                      <a:pt x="33" y="467"/>
                    </a:lnTo>
                    <a:lnTo>
                      <a:pt x="33" y="467"/>
                    </a:lnTo>
                    <a:lnTo>
                      <a:pt x="57" y="509"/>
                    </a:lnTo>
                    <a:lnTo>
                      <a:pt x="57" y="509"/>
                    </a:lnTo>
                    <a:lnTo>
                      <a:pt x="61" y="517"/>
                    </a:lnTo>
                    <a:lnTo>
                      <a:pt x="61" y="517"/>
                    </a:lnTo>
                    <a:lnTo>
                      <a:pt x="65" y="523"/>
                    </a:lnTo>
                    <a:lnTo>
                      <a:pt x="65" y="523"/>
                    </a:lnTo>
                    <a:lnTo>
                      <a:pt x="69" y="529"/>
                    </a:lnTo>
                    <a:lnTo>
                      <a:pt x="73" y="535"/>
                    </a:lnTo>
                    <a:lnTo>
                      <a:pt x="73" y="543"/>
                    </a:lnTo>
                    <a:lnTo>
                      <a:pt x="73" y="551"/>
                    </a:lnTo>
                    <a:lnTo>
                      <a:pt x="73" y="557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61" y="577"/>
                    </a:lnTo>
                    <a:lnTo>
                      <a:pt x="61" y="577"/>
                    </a:lnTo>
                    <a:lnTo>
                      <a:pt x="55" y="583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57" y="599"/>
                    </a:lnTo>
                    <a:lnTo>
                      <a:pt x="57" y="599"/>
                    </a:lnTo>
                    <a:lnTo>
                      <a:pt x="77" y="603"/>
                    </a:lnTo>
                    <a:lnTo>
                      <a:pt x="99" y="604"/>
                    </a:lnTo>
                    <a:lnTo>
                      <a:pt x="99" y="6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6" name="Owal 145">
                <a:extLst>
                  <a:ext uri="{FF2B5EF4-FFF2-40B4-BE49-F238E27FC236}">
                    <a16:creationId xmlns:a16="http://schemas.microsoft.com/office/drawing/2014/main" id="{5413AD79-9221-4C74-B4E7-E021399D51B5}"/>
                  </a:ext>
                </a:extLst>
              </p:cNvPr>
              <p:cNvSpPr/>
              <p:nvPr/>
            </p:nvSpPr>
            <p:spPr>
              <a:xfrm>
                <a:off x="3830768" y="4114133"/>
                <a:ext cx="459888" cy="416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7" name="Owal 146">
                <a:extLst>
                  <a:ext uri="{FF2B5EF4-FFF2-40B4-BE49-F238E27FC236}">
                    <a16:creationId xmlns:a16="http://schemas.microsoft.com/office/drawing/2014/main" id="{591568A0-217C-4ACC-B163-6FB295151940}"/>
                  </a:ext>
                </a:extLst>
              </p:cNvPr>
              <p:cNvSpPr/>
              <p:nvPr/>
            </p:nvSpPr>
            <p:spPr>
              <a:xfrm>
                <a:off x="3666781" y="437646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8" name="Owal 147">
                <a:extLst>
                  <a:ext uri="{FF2B5EF4-FFF2-40B4-BE49-F238E27FC236}">
                    <a16:creationId xmlns:a16="http://schemas.microsoft.com/office/drawing/2014/main" id="{6ECFD08B-3E53-4111-8567-BA3F4761146A}"/>
                  </a:ext>
                </a:extLst>
              </p:cNvPr>
              <p:cNvSpPr/>
              <p:nvPr/>
            </p:nvSpPr>
            <p:spPr>
              <a:xfrm>
                <a:off x="4161808" y="4367884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9" name="Owal 148">
                <a:extLst>
                  <a:ext uri="{FF2B5EF4-FFF2-40B4-BE49-F238E27FC236}">
                    <a16:creationId xmlns:a16="http://schemas.microsoft.com/office/drawing/2014/main" id="{3DC0628A-FBCE-48AD-A9B3-FA8A82752BA2}"/>
                  </a:ext>
                </a:extLst>
              </p:cNvPr>
              <p:cNvSpPr/>
              <p:nvPr/>
            </p:nvSpPr>
            <p:spPr>
              <a:xfrm>
                <a:off x="4384560" y="436788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98" name="pole tekstowe 197">
            <a:extLst>
              <a:ext uri="{FF2B5EF4-FFF2-40B4-BE49-F238E27FC236}">
                <a16:creationId xmlns:a16="http://schemas.microsoft.com/office/drawing/2014/main" id="{B665026F-D955-4A20-9357-E26D3178C3BC}"/>
              </a:ext>
            </a:extLst>
          </p:cNvPr>
          <p:cNvSpPr txBox="1"/>
          <p:nvPr/>
        </p:nvSpPr>
        <p:spPr>
          <a:xfrm>
            <a:off x="3172010" y="3616521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15%</a:t>
            </a:r>
          </a:p>
        </p:txBody>
      </p:sp>
      <p:sp>
        <p:nvSpPr>
          <p:cNvPr id="199" name="pole tekstowe 198">
            <a:extLst>
              <a:ext uri="{FF2B5EF4-FFF2-40B4-BE49-F238E27FC236}">
                <a16:creationId xmlns:a16="http://schemas.microsoft.com/office/drawing/2014/main" id="{86A99417-7E68-4A08-94A2-D9B56A9B77BF}"/>
              </a:ext>
            </a:extLst>
          </p:cNvPr>
          <p:cNvSpPr txBox="1"/>
          <p:nvPr/>
        </p:nvSpPr>
        <p:spPr>
          <a:xfrm>
            <a:off x="3723264" y="4368566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200" name="pole tekstowe 199">
            <a:extLst>
              <a:ext uri="{FF2B5EF4-FFF2-40B4-BE49-F238E27FC236}">
                <a16:creationId xmlns:a16="http://schemas.microsoft.com/office/drawing/2014/main" id="{AC7EEA84-E95D-4E3E-969B-2693659269B6}"/>
              </a:ext>
            </a:extLst>
          </p:cNvPr>
          <p:cNvSpPr txBox="1"/>
          <p:nvPr/>
        </p:nvSpPr>
        <p:spPr>
          <a:xfrm>
            <a:off x="2734124" y="3865183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201" name="pole tekstowe 200">
            <a:extLst>
              <a:ext uri="{FF2B5EF4-FFF2-40B4-BE49-F238E27FC236}">
                <a16:creationId xmlns:a16="http://schemas.microsoft.com/office/drawing/2014/main" id="{CFBA2CA0-B0E3-4EF7-B05F-DBD588025DF7}"/>
              </a:ext>
            </a:extLst>
          </p:cNvPr>
          <p:cNvSpPr txBox="1"/>
          <p:nvPr/>
        </p:nvSpPr>
        <p:spPr>
          <a:xfrm>
            <a:off x="2846348" y="4265751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10%</a:t>
            </a:r>
          </a:p>
        </p:txBody>
      </p:sp>
      <p:sp>
        <p:nvSpPr>
          <p:cNvPr id="202" name="pole tekstowe 201">
            <a:extLst>
              <a:ext uri="{FF2B5EF4-FFF2-40B4-BE49-F238E27FC236}">
                <a16:creationId xmlns:a16="http://schemas.microsoft.com/office/drawing/2014/main" id="{2D941EA5-1DD6-462F-83E2-AF028CF24BC8}"/>
              </a:ext>
            </a:extLst>
          </p:cNvPr>
          <p:cNvSpPr txBox="1"/>
          <p:nvPr/>
        </p:nvSpPr>
        <p:spPr>
          <a:xfrm>
            <a:off x="3419488" y="4009229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20%</a:t>
            </a:r>
          </a:p>
        </p:txBody>
      </p:sp>
      <p:sp>
        <p:nvSpPr>
          <p:cNvPr id="203" name="pole tekstowe 202">
            <a:extLst>
              <a:ext uri="{FF2B5EF4-FFF2-40B4-BE49-F238E27FC236}">
                <a16:creationId xmlns:a16="http://schemas.microsoft.com/office/drawing/2014/main" id="{9DEE5B76-60D9-4F0C-88F1-E35AC9A2955B}"/>
              </a:ext>
            </a:extLst>
          </p:cNvPr>
          <p:cNvSpPr txBox="1"/>
          <p:nvPr/>
        </p:nvSpPr>
        <p:spPr>
          <a:xfrm>
            <a:off x="3266926" y="4529064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4216282774"/>
      </p:ext>
    </p:extLst>
  </p:cSld>
  <p:clrMapOvr>
    <a:masterClrMapping/>
  </p:clrMapOvr>
</p:sld>
</file>

<file path=ppt/theme/theme1.xml><?xml version="1.0" encoding="utf-8"?>
<a:theme xmlns:a="http://schemas.openxmlformats.org/drawingml/2006/main" name="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Jakościowe - uniwersaln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pb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EA39B5-C602-4694-AD07-21AD57030C60}">
  <we:reference id="f12c312d-282a-4734-8843-05915fdfef0b" version="4.3.3.0" store="EXCatalog" storeType="EXCatalog"/>
  <we:alternateReferences>
    <we:reference id="WA104178141" version="4.3.3.0" store="pl-P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4866</Words>
  <Application>Microsoft Office PowerPoint</Application>
  <PresentationFormat>Pokaz na ekranie (4:3)</PresentationFormat>
  <Paragraphs>404</Paragraphs>
  <Slides>28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Arial</vt:lpstr>
      <vt:lpstr>Calibri</vt:lpstr>
      <vt:lpstr>Cambria</vt:lpstr>
      <vt:lpstr>Century Gothic</vt:lpstr>
      <vt:lpstr>Courier New</vt:lpstr>
      <vt:lpstr>Segoe UI</vt:lpstr>
      <vt:lpstr>Verdana</vt:lpstr>
      <vt:lpstr>Wingdings</vt:lpstr>
      <vt:lpstr>Ramowe</vt:lpstr>
      <vt:lpstr>1 Jakościowe - uniwersalne</vt:lpstr>
      <vt:lpstr>2_Ramowe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PBS Spółka 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PBS_Ministerstwo Klimatu i Środowiska_Jednotemtyczne badanie świadomości_Jakość powietrza_Raport 2021</dc:title>
  <dc:subject>Świadomość ekologiczna Polaków</dc:subject>
  <dc:creator>katarzyna.kepka@pbs.pl</dc:creator>
  <cp:lastModifiedBy>Katarzyna Kępka</cp:lastModifiedBy>
  <cp:revision>2</cp:revision>
  <dcterms:created xsi:type="dcterms:W3CDTF">2015-05-13T09:46:36Z</dcterms:created>
  <dcterms:modified xsi:type="dcterms:W3CDTF">2021-11-26T12:25:54Z</dcterms:modified>
  <cp:category>ekologia, klimat, jakość powietrza</cp:category>
</cp:coreProperties>
</file>