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3434-74AC-4892-A80D-B1624B5AB280}" type="datetimeFigureOut">
              <a:rPr lang="pl-PL" smtClean="0"/>
              <a:t>2020-12-18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7ACB-B1A7-4714-8807-3238B7A409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4492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3434-74AC-4892-A80D-B1624B5AB280}" type="datetimeFigureOut">
              <a:rPr lang="pl-PL" smtClean="0"/>
              <a:t>2020-12-18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7ACB-B1A7-4714-8807-3238B7A409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9412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3434-74AC-4892-A80D-B1624B5AB280}" type="datetimeFigureOut">
              <a:rPr lang="pl-PL" smtClean="0"/>
              <a:t>2020-12-18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7ACB-B1A7-4714-8807-3238B7A409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2154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3434-74AC-4892-A80D-B1624B5AB280}" type="datetimeFigureOut">
              <a:rPr lang="pl-PL" smtClean="0"/>
              <a:t>2020-12-18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7ACB-B1A7-4714-8807-3238B7A409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499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3434-74AC-4892-A80D-B1624B5AB280}" type="datetimeFigureOut">
              <a:rPr lang="pl-PL" smtClean="0"/>
              <a:t>2020-12-18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7ACB-B1A7-4714-8807-3238B7A409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7395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3434-74AC-4892-A80D-B1624B5AB280}" type="datetimeFigureOut">
              <a:rPr lang="pl-PL" smtClean="0"/>
              <a:t>2020-12-18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7ACB-B1A7-4714-8807-3238B7A409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278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3434-74AC-4892-A80D-B1624B5AB280}" type="datetimeFigureOut">
              <a:rPr lang="pl-PL" smtClean="0"/>
              <a:t>2020-12-18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7ACB-B1A7-4714-8807-3238B7A409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1220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3434-74AC-4892-A80D-B1624B5AB280}" type="datetimeFigureOut">
              <a:rPr lang="pl-PL" smtClean="0"/>
              <a:t>2020-12-18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7ACB-B1A7-4714-8807-3238B7A409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235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3434-74AC-4892-A80D-B1624B5AB280}" type="datetimeFigureOut">
              <a:rPr lang="pl-PL" smtClean="0"/>
              <a:t>2020-12-18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7ACB-B1A7-4714-8807-3238B7A409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8225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3434-74AC-4892-A80D-B1624B5AB280}" type="datetimeFigureOut">
              <a:rPr lang="pl-PL" smtClean="0"/>
              <a:t>2020-12-18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7ACB-B1A7-4714-8807-3238B7A409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393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3434-74AC-4892-A80D-B1624B5AB280}" type="datetimeFigureOut">
              <a:rPr lang="pl-PL" smtClean="0"/>
              <a:t>2020-12-18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7ACB-B1A7-4714-8807-3238B7A409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6345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83434-74AC-4892-A80D-B1624B5AB280}" type="datetimeFigureOut">
              <a:rPr lang="pl-PL" smtClean="0"/>
              <a:t>2020-12-18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7ACB-B1A7-4714-8807-3238B7A409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6477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3%20PULPIT%202/podk&#322;ady%20muzyczne/Sofia/Alvaro%20Soler%20-%20Sofia_wolno.mp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RUSZAJ  SIĘ </a:t>
            </a:r>
            <a:br>
              <a:rPr lang="pl-PL" dirty="0" smtClean="0">
                <a:solidFill>
                  <a:srgbClr val="FF0000"/>
                </a:solidFill>
                <a:latin typeface="Arial Narrow" panose="020B0606020202030204" pitchFamily="34" charset="0"/>
              </a:rPr>
            </a:br>
            <a:r>
              <a:rPr lang="pl-PL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ZGODNIE  Z  KODEM…</a:t>
            </a:r>
            <a:endParaRPr lang="pl-PL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5924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2388" y="434976"/>
            <a:ext cx="7751762" cy="566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9" name="Picture 6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0689" y="88900"/>
            <a:ext cx="1214437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57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36825" y="441325"/>
            <a:ext cx="7880350" cy="6178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257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Panoramiczny</PresentationFormat>
  <Paragraphs>1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Motyw pakietu Office</vt:lpstr>
      <vt:lpstr>RUSZAJ  SIĘ  ZGODNIE  Z  KODEM…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ZATAŃCZ</dc:title>
  <dc:creator>user</dc:creator>
  <cp:lastModifiedBy>user</cp:lastModifiedBy>
  <cp:revision>3</cp:revision>
  <dcterms:created xsi:type="dcterms:W3CDTF">2020-12-18T21:01:25Z</dcterms:created>
  <dcterms:modified xsi:type="dcterms:W3CDTF">2020-12-18T21:04:27Z</dcterms:modified>
</cp:coreProperties>
</file>