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2" r:id="rId7"/>
    <p:sldId id="261" r:id="rId8"/>
    <p:sldId id="258" r:id="rId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31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05.10.2023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1827349" y="2202930"/>
            <a:ext cx="8040291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pl-PL" sz="4800" b="1" dirty="0">
                <a:solidFill>
                  <a:schemeClr val="bg1"/>
                </a:solidFill>
              </a:rPr>
              <a:t>Rozwój Systemu Obsługi List Refundacyjnych (SOLR 2.0)</a:t>
            </a:r>
          </a:p>
          <a:p>
            <a:pPr algn="ctr"/>
            <a:endParaRPr lang="pl-PL" sz="4800" b="1" dirty="0">
              <a:solidFill>
                <a:schemeClr val="bg1"/>
              </a:solidFill>
            </a:endParaRPr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dtytuł 2"/>
          <p:cNvSpPr txBox="1">
            <a:spLocks/>
          </p:cNvSpPr>
          <p:nvPr/>
        </p:nvSpPr>
        <p:spPr>
          <a:xfrm>
            <a:off x="634578" y="1242232"/>
            <a:ext cx="10758351" cy="4795618"/>
          </a:xfrm>
          <a:prstGeom prst="rect">
            <a:avLst/>
          </a:prstGeom>
        </p:spPr>
        <p:txBody>
          <a:bodyPr vert="horz" lIns="91440" tIns="45720" rIns="91440" bIns="45720" numCol="1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i="1" dirty="0"/>
          </a:p>
          <a:p>
            <a:pPr marL="0" indent="0" algn="ctr">
              <a:spcAft>
                <a:spcPts val="1200"/>
              </a:spcAft>
              <a:buNone/>
            </a:pPr>
            <a:r>
              <a:rPr lang="pl-PL" sz="9600" b="1" i="1" dirty="0">
                <a:solidFill>
                  <a:srgbClr val="002060"/>
                </a:solidFill>
                <a:cs typeface="Times New Roman" pitchFamily="18" charset="0"/>
              </a:rPr>
              <a:t>Rozwój Systemu Obsługi List Refundacyjnych (SOLR 2.0)</a:t>
            </a:r>
          </a:p>
          <a:p>
            <a:pPr marL="0" indent="0">
              <a:spcBef>
                <a:spcPts val="800"/>
              </a:spcBef>
              <a:buNone/>
            </a:pPr>
            <a:endParaRPr lang="pl-PL" sz="4900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endParaRPr lang="pl-PL" sz="6600" b="1" i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Wnioskodawca: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MINISTER 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Beneficjent: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Centrum e-Zdrowia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Partnerzy: 	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nie dotyczy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Źródło finansowania:	 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Budżet państwa cz. 46 - Zdrowie/Fundusze Europejskie na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				Rozwój Cyfrowy, Działanie FERC.02.01 Wysoka jakość i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				dostępność e-usług publicznych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						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Całkowity koszt projektu: 	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33 055 589,39 zł</a:t>
            </a:r>
          </a:p>
          <a:p>
            <a:pPr marL="0" indent="0">
              <a:spcBef>
                <a:spcPts val="800"/>
              </a:spcBef>
              <a:buNone/>
            </a:pPr>
            <a:endParaRPr lang="pl-PL" sz="5400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spcBef>
                <a:spcPts val="800"/>
              </a:spcBef>
              <a:buNone/>
            </a:pPr>
            <a:r>
              <a:rPr lang="pl-PL" sz="5400" dirty="0">
                <a:solidFill>
                  <a:schemeClr val="accent5">
                    <a:lumMod val="75000"/>
                  </a:schemeClr>
                </a:solidFill>
              </a:rPr>
              <a:t>Planowany okres realizacji projektu: 	</a:t>
            </a:r>
            <a:r>
              <a:rPr lang="pl-PL" sz="5400" b="1" dirty="0">
                <a:solidFill>
                  <a:schemeClr val="accent5">
                    <a:lumMod val="75000"/>
                  </a:schemeClr>
                </a:solidFill>
              </a:rPr>
              <a:t>1.01.2024 – 31.12.2026</a:t>
            </a:r>
            <a:endParaRPr lang="pl-PL" sz="4000" b="1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156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rostokąt 4"/>
          <p:cNvSpPr/>
          <p:nvPr/>
        </p:nvSpPr>
        <p:spPr>
          <a:xfrm>
            <a:off x="612742" y="1145008"/>
            <a:ext cx="105297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Usprawnienie procesów biznesowych realizowanych przez System SOLR oraz wdrożenie e-usług typu A2A,  A2B </a:t>
            </a:r>
            <a:r>
              <a:rPr lang="pl-PL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i A2C na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wysokim poziomie dojrzałości.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Zbudowanie oraz wdrożenie SOLR w nowej technologii, zapewniając większą wydajność systemu, kompatybilność z innymi systemami oraz usprawnienie przebiegu procesów biznesowych umożliwiających elektroniczną obsługę wniosków refundacyjnych, konsultacje zewnętrzne, obsługę trybu odwoławczego, archiwizację dokumentacji oraz udostępnienie danych.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Usprawnienie procesu wymiany danych między systemami.</a:t>
            </a:r>
          </a:p>
          <a:p>
            <a:pPr algn="just"/>
            <a:endParaRPr lang="pl-PL" dirty="0">
              <a:solidFill>
                <a:schemeClr val="accent5">
                  <a:lumMod val="75000"/>
                </a:schemeClr>
              </a:solidFill>
              <a:ea typeface="Times New Roman" panose="02020603050405020304" pitchFamily="18" charset="0"/>
            </a:endParaRPr>
          </a:p>
          <a:p>
            <a:pPr algn="just"/>
            <a:r>
              <a:rPr lang="pl-PL" b="1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Cele projektu realizują cele strategiczne: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Strategia na Rzecz Odpowiedzialnego Rozwoju – do roku 2020 (z perspektywą do 2030 r.).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Zakres projektu wpisuje się w Strategię na rzecz Odpowiedzialnego Rozwoju – cel szczegółowy III – skuteczne państwo i instytucje służące włączeniu społecznemu i gospodarczemu – Obszar E-państwo;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Zdrowa przyszłość. Ramy strategiczne rozwoju systemu ochrony zdrowia na lata 2021-2027.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Zakres projektu wpisuje się w następujące cel 3.4 [e-Zdrowie] Rozwój i upowszechnianie usług cyfrowych e-zdrowia.;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u="sng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Program rozwoju e-zdrowia w Polsce na lata 2022 – 2027. 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Zakres projektu wpisuje się w następujące cele szczegółowe programu: Cel 1.2. Narzędzia dla systemu ochrony zdrowia i opieki społecznej, Cel 2.1. Rozwój usług horyzontalnych, Cel 4.2 Rozwój usług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back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pl-PL" dirty="0" err="1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office</a:t>
            </a:r>
            <a:r>
              <a:rPr lang="pl-PL" dirty="0">
                <a:solidFill>
                  <a:schemeClr val="accent5">
                    <a:lumMod val="75000"/>
                  </a:schemeClr>
                </a:solidFill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412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Łącznik prosty ze strzałką 66"/>
          <p:cNvCxnSpPr/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275813" y="490194"/>
            <a:ext cx="11096845" cy="57220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accent1">
                    <a:lumMod val="75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18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endParaRPr lang="pl-PL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pic>
        <p:nvPicPr>
          <p:cNvPr id="3" name="Obraz 2" descr="Obraz zawierający tekst, zrzut ekranu, diagram, Czcionka&#10;&#10;Opis wygenerowany automatycznie">
            <a:extLst>
              <a:ext uri="{FF2B5EF4-FFF2-40B4-BE49-F238E27FC236}">
                <a16:creationId xmlns:a16="http://schemas.microsoft.com/office/drawing/2014/main" id="{53EB23B9-961E-EF7C-6F6F-3011B1C9334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8741" y="2248266"/>
            <a:ext cx="5640284" cy="437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299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801591" y="2807179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>
                <a:solidFill>
                  <a:schemeClr val="bg1"/>
                </a:solidFill>
              </a:rPr>
              <a:t>Dziękuję za uwagę</a:t>
            </a:r>
            <a:endParaRPr lang="pl-PL"/>
          </a:p>
        </p:txBody>
      </p: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11796474" y="13034155"/>
            <a:ext cx="623364" cy="3361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0D2A428066ADA48B2128E08D49E6E42" ma:contentTypeVersion="2" ma:contentTypeDescription="Utwórz nowy dokument." ma:contentTypeScope="" ma:versionID="7a5388fc8cc8badcb36bdb349e84cca7">
  <xsd:schema xmlns:xsd="http://www.w3.org/2001/XMLSchema" xmlns:xs="http://www.w3.org/2001/XMLSchema" xmlns:p="http://schemas.microsoft.com/office/2006/metadata/properties" xmlns:ns2="b9a841c0-deae-483d-a662-98b0fdb921ab" xmlns:ns3="a2aa7c4c-1601-4ff4-8989-49c40a4a3f92" xmlns:ns4="d1a99de3-2285-418f-9332-bbd52549ff8d" targetNamespace="http://schemas.microsoft.com/office/2006/metadata/properties" ma:root="true" ma:fieldsID="d2be716a3dd2ae103f0667c0750cf3d8" ns2:_="" ns3:_="" ns4:_="">
    <xsd:import namespace="b9a841c0-deae-483d-a662-98b0fdb921ab"/>
    <xsd:import namespace="a2aa7c4c-1601-4ff4-8989-49c40a4a3f92"/>
    <xsd:import namespace="d1a99de3-2285-418f-9332-bbd52549ff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841c0-deae-483d-a662-98b0fdb921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a7c4c-1601-4ff4-8989-49c40a4a3f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a99de3-2285-418f-9332-bbd52549ff8d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5df3a10b-8748-402e-bef4-aee373db4dbb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9affde3b-50dd-4e74-9e2c-6b9654ae514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10E28EC-947D-4CC7-8340-ECBBFFDE9945}"/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311</Words>
  <Application>Microsoft Office PowerPoint</Application>
  <PresentationFormat>Panoramiczny</PresentationFormat>
  <Paragraphs>46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Kozicka Karolina</cp:lastModifiedBy>
  <cp:revision>8</cp:revision>
  <dcterms:created xsi:type="dcterms:W3CDTF">2017-01-27T12:50:17Z</dcterms:created>
  <dcterms:modified xsi:type="dcterms:W3CDTF">2023-10-05T09:16:05Z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0x01010030D2A428066ADA48B2128E08D49E6E42</vt:lpwstr>
  </property>
</Properties>
</file>