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except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797295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System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5069031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Sectoral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Local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and Gambling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100238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Logistics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BL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WM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47285" y="3130663"/>
            <a:ext cx="1134327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3736679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735960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886725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66138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DD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4" name="Rectangle 297"/>
          <p:cNvSpPr>
            <a:spLocks noChangeArrowheads="1"/>
          </p:cNvSpPr>
          <p:nvPr/>
        </p:nvSpPr>
        <p:spPr bwMode="auto">
          <a:xfrm>
            <a:off x="6974425" y="5036687"/>
            <a:ext cx="907339" cy="60640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Accounting and Financial Revision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DR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301118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Director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TOMASZ ROBACZYŃSKI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01807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LESZEK SKIBA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5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500" dirty="0">
                <a:latin typeface="Calibri" panose="020F0502020204030204" pitchFamily="34" charset="0"/>
                <a:cs typeface="Calibri" panose="020F0502020204030204" pitchFamily="34" charset="0"/>
              </a:rPr>
              <a:t> except evaluation of information and promotion activities of the National Fiscal </a:t>
            </a:r>
            <a:r>
              <a:rPr lang="en-US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NOWAK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6" y="396634"/>
            <a:ext cx="673710" cy="7561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PM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alt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6981079" y="5737540"/>
            <a:ext cx="907338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Committee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6"/>
            <a:ext cx="1007631" cy="41135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Expenditure Policy Department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PW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Minister’s </a:t>
            </a:r>
            <a:r>
              <a:rPr lang="en-US" dirty="0" smtClean="0">
                <a:solidFill>
                  <a:schemeClr val="tx1"/>
                </a:solidFill>
              </a:rPr>
              <a:t>Office</a:t>
            </a:r>
            <a:r>
              <a:rPr lang="en-US" dirty="0">
                <a:solidFill>
                  <a:schemeClr val="tx1"/>
                </a:solidFill>
              </a:rPr>
              <a:t> 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BMI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050" b="1" dirty="0"/>
              <a:t>Minister of </a:t>
            </a:r>
            <a:r>
              <a:rPr lang="en-US" sz="1050" b="1" dirty="0" smtClean="0"/>
              <a:t>Finance</a:t>
            </a:r>
            <a:endParaRPr lang="pl-PL" sz="1050" b="1" dirty="0" smtClean="0"/>
          </a:p>
          <a:p>
            <a:r>
              <a:rPr lang="pl-PL" sz="1050" b="1" dirty="0" smtClean="0"/>
              <a:t>Tadeusz Kościński</a:t>
            </a:r>
            <a:endParaRPr lang="pl-PL" sz="1050" dirty="0"/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205091" y="355212"/>
            <a:ext cx="503540" cy="805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dirty="0" err="1" smtClean="0">
                <a:solidFill>
                  <a:schemeClr val="tx1"/>
                </a:solidFill>
              </a:rPr>
              <a:t>Political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Cabinet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9" name="Text Box 319"/>
          <p:cNvSpPr txBox="1">
            <a:spLocks noChangeArrowheads="1"/>
          </p:cNvSpPr>
          <p:nvPr/>
        </p:nvSpPr>
        <p:spPr bwMode="auto">
          <a:xfrm>
            <a:off x="2069404" y="363489"/>
            <a:ext cx="1025311" cy="81689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Chief Economist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Counselor </a:t>
            </a:r>
            <a:r>
              <a:rPr lang="en-US" dirty="0" smtClean="0">
                <a:solidFill>
                  <a:schemeClr val="tx1"/>
                </a:solidFill>
              </a:rPr>
              <a:t>General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GEM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973283" y="380946"/>
            <a:ext cx="1025924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chemeClr val="tx1"/>
                </a:solidFill>
              </a:rPr>
              <a:t>Independent </a:t>
            </a:r>
            <a:r>
              <a:rPr lang="en-GB" dirty="0">
                <a:solidFill>
                  <a:schemeClr val="tx1"/>
                </a:solidFill>
              </a:rPr>
              <a:t>position</a:t>
            </a:r>
            <a:r>
              <a:rPr lang="en-US" dirty="0">
                <a:solidFill>
                  <a:schemeClr val="tx1"/>
                </a:solidFill>
              </a:rPr>
              <a:t> for </a:t>
            </a:r>
            <a:r>
              <a:rPr lang="en-GB" dirty="0" err="1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SI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Minister’s Commissioner for </a:t>
            </a:r>
            <a:r>
              <a:rPr lang="en-GB" dirty="0" err="1" smtClean="0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Combating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Crime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r>
              <a:rPr lang="pl-PL" alt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Secretary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 Head of National Revenue 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WALCZAK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Deputy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Head of National Revenue Administration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Government Commissioner for Combating Fraud against Republic of Poland or European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Union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DZIEDZIC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700" b="1" i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700" i="1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Fiscal </a:t>
            </a:r>
            <a:r>
              <a:rPr lang="en-US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4427783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Strategic Management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DZT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of National Revenue Administration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425885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Transfer Pricing and Valuation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Informatization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DI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Analysis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  <a:p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Undersecretary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Deputy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Head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TOMASZ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SŁABOSZOWSKI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342351" y="1254598"/>
            <a:ext cx="1001807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JAN SARNOWSKI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16594</TotalTime>
  <Words>321</Words>
  <Application>Microsoft Office PowerPoint</Application>
  <PresentationFormat>Slajdy 35 mm</PresentationFormat>
  <Paragraphs>149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1416</cp:revision>
  <cp:lastPrinted>2019-06-18T08:41:22Z</cp:lastPrinted>
  <dcterms:created xsi:type="dcterms:W3CDTF">2006-06-26T12:00:33Z</dcterms:created>
  <dcterms:modified xsi:type="dcterms:W3CDTF">2019-11-28T08:17:33Z</dcterms:modified>
</cp:coreProperties>
</file>