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81" r:id="rId2"/>
    <p:sldId id="283" r:id="rId3"/>
    <p:sldId id="282" r:id="rId4"/>
  </p:sldIdLst>
  <p:sldSz cx="9144000" cy="6858000" type="screen4x3"/>
  <p:notesSz cx="6797675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kcja domyślna" id="{0CC78177-74BC-46DA-9579-1531D371C847}">
          <p14:sldIdLst/>
        </p14:section>
        <p14:section name="Sekcja bez tytułu" id="{4803B46B-8FBA-41C6-9C2E-E6E900D3C8B7}">
          <p14:sldIdLst>
            <p14:sldId id="281"/>
            <p14:sldId id="283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692A"/>
    <a:srgbClr val="6E7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70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5CDA1-85F0-4EFB-A3C1-1D2E90EF9789}" type="datetimeFigureOut">
              <a:rPr lang="pl-PL" smtClean="0"/>
              <a:t>2018-05-24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B8C2-C13A-4C0F-A399-F33D3E7F78F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9829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5CDA1-85F0-4EFB-A3C1-1D2E90EF9789}" type="datetimeFigureOut">
              <a:rPr lang="pl-PL" smtClean="0"/>
              <a:t>2018-05-24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B8C2-C13A-4C0F-A399-F33D3E7F78F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5279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5CDA1-85F0-4EFB-A3C1-1D2E90EF9789}" type="datetimeFigureOut">
              <a:rPr lang="pl-PL" smtClean="0"/>
              <a:t>2018-05-24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B8C2-C13A-4C0F-A399-F33D3E7F78F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31805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5CDA1-85F0-4EFB-A3C1-1D2E90EF9789}" type="datetimeFigureOut">
              <a:rPr lang="pl-PL" smtClean="0"/>
              <a:t>2018-05-24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B8C2-C13A-4C0F-A399-F33D3E7F78F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3058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5CDA1-85F0-4EFB-A3C1-1D2E90EF9789}" type="datetimeFigureOut">
              <a:rPr lang="pl-PL" smtClean="0"/>
              <a:t>2018-05-24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B8C2-C13A-4C0F-A399-F33D3E7F78F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02885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5CDA1-85F0-4EFB-A3C1-1D2E90EF9789}" type="datetimeFigureOut">
              <a:rPr lang="pl-PL" smtClean="0"/>
              <a:t>2018-05-24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B8C2-C13A-4C0F-A399-F33D3E7F78F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5497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5CDA1-85F0-4EFB-A3C1-1D2E90EF9789}" type="datetimeFigureOut">
              <a:rPr lang="pl-PL" smtClean="0"/>
              <a:t>2018-05-24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B8C2-C13A-4C0F-A399-F33D3E7F78F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7108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5CDA1-85F0-4EFB-A3C1-1D2E90EF9789}" type="datetimeFigureOut">
              <a:rPr lang="pl-PL" smtClean="0"/>
              <a:t>2018-05-24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B8C2-C13A-4C0F-A399-F33D3E7F78F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611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5CDA1-85F0-4EFB-A3C1-1D2E90EF9789}" type="datetimeFigureOut">
              <a:rPr lang="pl-PL" smtClean="0"/>
              <a:t>2018-05-24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B8C2-C13A-4C0F-A399-F33D3E7F78F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34156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5CDA1-85F0-4EFB-A3C1-1D2E90EF9789}" type="datetimeFigureOut">
              <a:rPr lang="pl-PL" smtClean="0"/>
              <a:t>2018-05-24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B8C2-C13A-4C0F-A399-F33D3E7F78F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404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5CDA1-85F0-4EFB-A3C1-1D2E90EF9789}" type="datetimeFigureOut">
              <a:rPr lang="pl-PL" smtClean="0"/>
              <a:t>2018-05-24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B8C2-C13A-4C0F-A399-F33D3E7F78F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2578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5CDA1-85F0-4EFB-A3C1-1D2E90EF9789}" type="datetimeFigureOut">
              <a:rPr lang="pl-PL" smtClean="0"/>
              <a:t>2018-05-24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4B8C2-C13A-4C0F-A399-F33D3E7F78F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16938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1EBED17F-E356-4622-9AD2-21698A502F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975" y="4442603"/>
            <a:ext cx="2727714" cy="1943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DAF5BF4A-6984-41F9-9140-DA3646B0D8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6487" y="908720"/>
            <a:ext cx="2651959" cy="188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Obraz 2">
            <a:extLst>
              <a:ext uri="{FF2B5EF4-FFF2-40B4-BE49-F238E27FC236}">
                <a16:creationId xmlns:a16="http://schemas.microsoft.com/office/drawing/2014/main" id="{E90CC5E2-F5D8-4C56-8C46-502748F14AE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75" y="925892"/>
            <a:ext cx="4736526" cy="2664296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07F82E94-2A1B-4373-8F7F-77E21285935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612" y="3708400"/>
            <a:ext cx="4759834" cy="2677407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B8D6878F-E11D-4795-BB06-9CFF6FE8DBE6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366"/>
          <a:stretch>
            <a:fillRect/>
          </a:stretch>
        </p:blipFill>
        <p:spPr bwMode="auto">
          <a:xfrm>
            <a:off x="331441" y="371410"/>
            <a:ext cx="701824" cy="60592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ytuł 1">
            <a:extLst>
              <a:ext uri="{FF2B5EF4-FFF2-40B4-BE49-F238E27FC236}">
                <a16:creationId xmlns:a16="http://schemas.microsoft.com/office/drawing/2014/main" id="{F6A9186E-07CA-4D21-953E-2C7A9A180ABC}"/>
              </a:ext>
            </a:extLst>
          </p:cNvPr>
          <p:cNvSpPr txBox="1">
            <a:spLocks/>
          </p:cNvSpPr>
          <p:nvPr/>
        </p:nvSpPr>
        <p:spPr>
          <a:xfrm>
            <a:off x="1115616" y="227671"/>
            <a:ext cx="7776864" cy="6059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5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SAMODZIELNA KANCELARIA PODWÓJNA – C24+wełna mineralna</a:t>
            </a:r>
          </a:p>
        </p:txBody>
      </p:sp>
    </p:spTree>
    <p:extLst>
      <p:ext uri="{BB962C8B-B14F-4D97-AF65-F5344CB8AC3E}">
        <p14:creationId xmlns:p14="http://schemas.microsoft.com/office/powerpoint/2010/main" val="709541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E3501444-843E-4F97-8DE4-C4188B09C1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Obraz 3">
            <a:extLst>
              <a:ext uri="{FF2B5EF4-FFF2-40B4-BE49-F238E27FC236}">
                <a16:creationId xmlns:a16="http://schemas.microsoft.com/office/drawing/2014/main" id="{EC33DD7B-31AE-4A42-9A16-4F7FA51604F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366"/>
          <a:stretch>
            <a:fillRect/>
          </a:stretch>
        </p:blipFill>
        <p:spPr bwMode="auto">
          <a:xfrm>
            <a:off x="331441" y="371410"/>
            <a:ext cx="701824" cy="60592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3" descr="C:\Users\user\Desktop\logo_lp.png">
            <a:extLst>
              <a:ext uri="{FF2B5EF4-FFF2-40B4-BE49-F238E27FC236}">
                <a16:creationId xmlns:a16="http://schemas.microsoft.com/office/drawing/2014/main" id="{C4F57BE4-42CB-4A28-A44D-8DE9BB157A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764704"/>
            <a:ext cx="2029917" cy="2029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ytuł 1">
            <a:extLst>
              <a:ext uri="{FF2B5EF4-FFF2-40B4-BE49-F238E27FC236}">
                <a16:creationId xmlns:a16="http://schemas.microsoft.com/office/drawing/2014/main" id="{1F034712-F988-45AE-B9FA-1CF946951FC6}"/>
              </a:ext>
            </a:extLst>
          </p:cNvPr>
          <p:cNvSpPr txBox="1">
            <a:spLocks/>
          </p:cNvSpPr>
          <p:nvPr/>
        </p:nvSpPr>
        <p:spPr>
          <a:xfrm>
            <a:off x="336276" y="6068532"/>
            <a:ext cx="7772400" cy="6059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SAMODZIELNA KANCELARIA PODWÓJNA – elewacja lekko-mokra</a:t>
            </a:r>
          </a:p>
        </p:txBody>
      </p:sp>
    </p:spTree>
    <p:extLst>
      <p:ext uri="{BB962C8B-B14F-4D97-AF65-F5344CB8AC3E}">
        <p14:creationId xmlns:p14="http://schemas.microsoft.com/office/powerpoint/2010/main" val="3949692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97EA3051-2CD2-416E-8E5B-AE4B537B87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Obraz 3">
            <a:extLst>
              <a:ext uri="{FF2B5EF4-FFF2-40B4-BE49-F238E27FC236}">
                <a16:creationId xmlns:a16="http://schemas.microsoft.com/office/drawing/2014/main" id="{D544DED4-B790-411C-9916-3953BE8218F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366"/>
          <a:stretch>
            <a:fillRect/>
          </a:stretch>
        </p:blipFill>
        <p:spPr bwMode="auto">
          <a:xfrm>
            <a:off x="331441" y="371410"/>
            <a:ext cx="701824" cy="60592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3" descr="C:\Users\user\Desktop\logo_lp.png">
            <a:extLst>
              <a:ext uri="{FF2B5EF4-FFF2-40B4-BE49-F238E27FC236}">
                <a16:creationId xmlns:a16="http://schemas.microsoft.com/office/drawing/2014/main" id="{20F2D1F6-2DAD-4487-AA02-E95DF11554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764704"/>
            <a:ext cx="2029917" cy="2029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ytuł 1">
            <a:extLst>
              <a:ext uri="{FF2B5EF4-FFF2-40B4-BE49-F238E27FC236}">
                <a16:creationId xmlns:a16="http://schemas.microsoft.com/office/drawing/2014/main" id="{5473F2B0-D1F7-4DED-9B2A-AB25BC45FDFB}"/>
              </a:ext>
            </a:extLst>
          </p:cNvPr>
          <p:cNvSpPr txBox="1">
            <a:spLocks/>
          </p:cNvSpPr>
          <p:nvPr/>
        </p:nvSpPr>
        <p:spPr>
          <a:xfrm>
            <a:off x="336276" y="6068532"/>
            <a:ext cx="7772400" cy="6059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SAMODZIELNA KANCELARIA PODWÓJNA – elewacja lekko-mokra</a:t>
            </a:r>
          </a:p>
        </p:txBody>
      </p:sp>
    </p:spTree>
    <p:extLst>
      <p:ext uri="{BB962C8B-B14F-4D97-AF65-F5344CB8AC3E}">
        <p14:creationId xmlns:p14="http://schemas.microsoft.com/office/powerpoint/2010/main" val="630142268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</TotalTime>
  <Words>20</Words>
  <Application>Microsoft Office PowerPoint</Application>
  <PresentationFormat>Pokaz na ekranie (4:3)</PresentationFormat>
  <Paragraphs>3</Paragraphs>
  <Slides>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6" baseType="lpstr">
      <vt:lpstr>Arial</vt:lpstr>
      <vt:lpstr>Calibri</vt:lpstr>
      <vt:lpstr>Motyw pakietu Office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SAMODZIELNA KANCELARIA NIZINNA POJEDYNCZA</dc:title>
  <dc:creator>user</dc:creator>
  <cp:lastModifiedBy>ja</cp:lastModifiedBy>
  <cp:revision>33</cp:revision>
  <cp:lastPrinted>2018-02-24T18:15:09Z</cp:lastPrinted>
  <dcterms:created xsi:type="dcterms:W3CDTF">2018-02-22T07:59:59Z</dcterms:created>
  <dcterms:modified xsi:type="dcterms:W3CDTF">2018-05-24T03:46:14Z</dcterms:modified>
</cp:coreProperties>
</file>