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Lst>
  <p:notesMasterIdLst>
    <p:notesMasterId r:id="rId30"/>
  </p:notesMasterIdLst>
  <p:handoutMasterIdLst>
    <p:handoutMasterId r:id="rId31"/>
  </p:handoutMasterIdLst>
  <p:sldIdLst>
    <p:sldId id="3960" r:id="rId5"/>
    <p:sldId id="3965" r:id="rId6"/>
    <p:sldId id="4068" r:id="rId7"/>
    <p:sldId id="4067" r:id="rId8"/>
    <p:sldId id="4066" r:id="rId9"/>
    <p:sldId id="4065" r:id="rId10"/>
    <p:sldId id="4064" r:id="rId11"/>
    <p:sldId id="4063" r:id="rId12"/>
    <p:sldId id="4062" r:id="rId13"/>
    <p:sldId id="4039" r:id="rId14"/>
    <p:sldId id="4032" r:id="rId15"/>
    <p:sldId id="4030" r:id="rId16"/>
    <p:sldId id="4069" r:id="rId17"/>
    <p:sldId id="4070" r:id="rId18"/>
    <p:sldId id="4075" r:id="rId19"/>
    <p:sldId id="4033" r:id="rId20"/>
    <p:sldId id="4037" r:id="rId21"/>
    <p:sldId id="4074" r:id="rId22"/>
    <p:sldId id="4038" r:id="rId23"/>
    <p:sldId id="3958" r:id="rId24"/>
    <p:sldId id="4034" r:id="rId25"/>
    <p:sldId id="4036" r:id="rId26"/>
    <p:sldId id="4029" r:id="rId27"/>
    <p:sldId id="4041" r:id="rId28"/>
    <p:sldId id="4003" r:id="rId29"/>
  </p:sldIdLst>
  <p:sldSz cx="14630400" cy="82296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16" userDrawn="1">
          <p15:clr>
            <a:srgbClr val="A4A3A4"/>
          </p15:clr>
        </p15:guide>
        <p15:guide id="2" pos="460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9DD1221-BA45-D019-B0CC-7A5C4645E679}" name="Guest User" initials="GU" userId="S::urn:spo:anon#3b3004ebc6cc4b695064f4ba7e46985ff9f2cf0a6b3c572bd0c30d88ac74c4e4::" providerId="AD"/>
  <p188:author id="{02FCE466-D0BC-4FBD-3AF7-8900C9D791B7}" name="Wojciech Lewandowski" initials="WL" userId="Wojciech Lewandowski" providerId="None"/>
  <p188:author id="{C12AE4A4-E508-FFBE-B814-DB48A9C32126}" name="Anna Dławichowska" initials="AD" userId="Anna Dławichowska"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Wahba, Sam" initials="W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A692"/>
    <a:srgbClr val="FAB900"/>
    <a:srgbClr val="E6AA00"/>
    <a:srgbClr val="FFFFFF"/>
    <a:srgbClr val="FFC628"/>
    <a:srgbClr val="5BCBF5"/>
    <a:srgbClr val="414042"/>
    <a:srgbClr val="BCBEC0"/>
    <a:srgbClr val="0785F2"/>
    <a:srgbClr val="80828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301B821-A1FF-4177-AEE7-76D212191A09}" styleName="Styl pośredni 1 — Ak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EC20E35-A176-4012-BC5E-935CFFF8708E}" styleName="Styl pośredni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10A1B5D5-9B99-4C35-A422-299274C87663}" styleName="Styl pośredni 1 — Ak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14" autoAdjust="0"/>
    <p:restoredTop sz="94660"/>
  </p:normalViewPr>
  <p:slideViewPr>
    <p:cSldViewPr snapToGrid="0">
      <p:cViewPr varScale="1">
        <p:scale>
          <a:sx n="88" d="100"/>
          <a:sy n="88" d="100"/>
        </p:scale>
        <p:origin x="906" y="132"/>
      </p:cViewPr>
      <p:guideLst>
        <p:guide orient="horz" pos="2616"/>
        <p:guide pos="4608"/>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B1E226-36E7-4543-B3F1-43BD0757A0CA}" type="doc">
      <dgm:prSet loTypeId="urn:microsoft.com/office/officeart/2005/8/layout/matrix2" loCatId="" qsTypeId="urn:microsoft.com/office/officeart/2005/8/quickstyle/simple1" qsCatId="simple" csTypeId="urn:microsoft.com/office/officeart/2005/8/colors/colorful1" csCatId="colorful" phldr="1"/>
      <dgm:spPr/>
      <dgm:t>
        <a:bodyPr/>
        <a:lstStyle/>
        <a:p>
          <a:endParaRPr lang="en-GB"/>
        </a:p>
      </dgm:t>
    </dgm:pt>
    <dgm:pt modelId="{3BF73FEE-7186-9044-9FE0-400D2BB260ED}">
      <dgm:prSet phldrT="[Text]" custT="1"/>
      <dgm:spPr>
        <a:xfrm>
          <a:off x="441431" y="256152"/>
          <a:ext cx="2044303" cy="1576324"/>
        </a:xfrm>
        <a:prstGeom prst="roundRect">
          <a:avLst/>
        </a:prstGeom>
        <a:solidFill>
          <a:srgbClr val="00A2E0">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pPr marL="0" lvl="0" algn="l" defTabSz="400050">
            <a:lnSpc>
              <a:spcPct val="90000"/>
            </a:lnSpc>
            <a:spcBef>
              <a:spcPct val="0"/>
            </a:spcBef>
            <a:spcAft>
              <a:spcPts val="600"/>
            </a:spcAft>
            <a:buNone/>
          </a:pPr>
          <a:r>
            <a:rPr lang="en-GB" sz="1200" b="1" kern="1200" baseline="0">
              <a:solidFill>
                <a:srgbClr val="FFFFFF"/>
              </a:solidFill>
              <a:latin typeface="Arial" panose="020B0604020202020204" pitchFamily="34" charset="0"/>
              <a:ea typeface="+mn-ea"/>
              <a:cs typeface="Calibri" panose="020F0502020204030204" pitchFamily="34" charset="0"/>
            </a:rPr>
            <a:t>LEGAL, REGULATORY &amp; POLITICAL</a:t>
          </a:r>
        </a:p>
      </dgm:t>
    </dgm:pt>
    <dgm:pt modelId="{B3C5CD9C-6048-1840-93A3-4F04C02814F2}" type="parTrans" cxnId="{A920C2D6-9D21-304B-8963-D84FA953DF7C}">
      <dgm:prSet/>
      <dgm:spPr/>
      <dgm:t>
        <a:bodyPr/>
        <a:lstStyle/>
        <a:p>
          <a:endParaRPr lang="en-GB" sz="2000"/>
        </a:p>
      </dgm:t>
    </dgm:pt>
    <dgm:pt modelId="{1EC22E81-1FBC-274F-A175-2011D0E142C3}" type="sibTrans" cxnId="{A920C2D6-9D21-304B-8963-D84FA953DF7C}">
      <dgm:prSet/>
      <dgm:spPr/>
      <dgm:t>
        <a:bodyPr/>
        <a:lstStyle/>
        <a:p>
          <a:endParaRPr lang="en-GB" sz="2000"/>
        </a:p>
      </dgm:t>
    </dgm:pt>
    <dgm:pt modelId="{00A2FC47-A013-2040-A1E5-0CCB8B3A489E}">
      <dgm:prSet phldrT="[Text]" custT="1"/>
      <dgm:spPr>
        <a:xfrm>
          <a:off x="2841905" y="265657"/>
          <a:ext cx="2044303" cy="1576324"/>
        </a:xfrm>
        <a:prstGeom prst="roundRect">
          <a:avLst/>
        </a:prstGeom>
        <a:solidFill>
          <a:srgbClr val="48773D">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pPr>
            <a:lnSpc>
              <a:spcPct val="90000"/>
            </a:lnSpc>
            <a:spcAft>
              <a:spcPts val="600"/>
            </a:spcAft>
            <a:buNone/>
          </a:pPr>
          <a:r>
            <a:rPr lang="en-GB" sz="1200" b="1" baseline="0">
              <a:solidFill>
                <a:srgbClr val="FFFFFF"/>
              </a:solidFill>
              <a:latin typeface="Arial" panose="020B0604020202020204" pitchFamily="34" charset="0"/>
              <a:ea typeface="+mn-ea"/>
              <a:cs typeface="Calibri" panose="020F0502020204030204" pitchFamily="34" charset="0"/>
            </a:rPr>
            <a:t>FINANCIAL &amp; BUSINESS CASE</a:t>
          </a:r>
          <a:endParaRPr lang="en-GB" sz="1200" b="0" baseline="0">
            <a:solidFill>
              <a:srgbClr val="FFFFFF"/>
            </a:solidFill>
            <a:latin typeface="Arial" panose="020B0604020202020204" pitchFamily="34" charset="0"/>
            <a:ea typeface="+mn-ea"/>
            <a:cs typeface="Calibri" panose="020F0502020204030204" pitchFamily="34" charset="0"/>
          </a:endParaRPr>
        </a:p>
      </dgm:t>
    </dgm:pt>
    <dgm:pt modelId="{6F584A0E-4DD0-3941-8EB2-11F0447693FD}" type="parTrans" cxnId="{3FAF8ABA-079F-A845-9F9C-0AB2B84897A1}">
      <dgm:prSet/>
      <dgm:spPr/>
      <dgm:t>
        <a:bodyPr/>
        <a:lstStyle/>
        <a:p>
          <a:endParaRPr lang="en-GB" sz="2000"/>
        </a:p>
      </dgm:t>
    </dgm:pt>
    <dgm:pt modelId="{2F94F180-D677-7A4B-8772-3EF246CBCA7D}" type="sibTrans" cxnId="{3FAF8ABA-079F-A845-9F9C-0AB2B84897A1}">
      <dgm:prSet/>
      <dgm:spPr/>
      <dgm:t>
        <a:bodyPr/>
        <a:lstStyle/>
        <a:p>
          <a:endParaRPr lang="en-GB" sz="2000"/>
        </a:p>
      </dgm:t>
    </dgm:pt>
    <dgm:pt modelId="{0FDD2BA3-F734-AF4B-91ED-1570CEC95ADC}">
      <dgm:prSet phldrT="[Text]" custT="1"/>
      <dgm:spPr>
        <a:xfrm>
          <a:off x="441431" y="2108333"/>
          <a:ext cx="2044303" cy="1576324"/>
        </a:xfrm>
        <a:prstGeom prst="roundRect">
          <a:avLst/>
        </a:prstGeom>
        <a:solidFill>
          <a:srgbClr val="69C14C">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pPr>
            <a:spcAft>
              <a:spcPts val="600"/>
            </a:spcAft>
            <a:buNone/>
          </a:pPr>
          <a:r>
            <a:rPr lang="en-GB" sz="1200" b="1" baseline="0">
              <a:solidFill>
                <a:srgbClr val="FFFFFF"/>
              </a:solidFill>
              <a:latin typeface="Arial" panose="020B0604020202020204" pitchFamily="34" charset="0"/>
              <a:ea typeface="+mn-ea"/>
              <a:cs typeface="Calibri" panose="020F0502020204030204" pitchFamily="34" charset="0"/>
            </a:rPr>
            <a:t>CULTURAL &amp; SKILLS</a:t>
          </a:r>
        </a:p>
      </dgm:t>
    </dgm:pt>
    <dgm:pt modelId="{3EAC90FB-8453-3346-9357-B63185CDE583}" type="parTrans" cxnId="{11F3CF40-58C4-EC41-9782-7A16279774EF}">
      <dgm:prSet/>
      <dgm:spPr/>
      <dgm:t>
        <a:bodyPr/>
        <a:lstStyle/>
        <a:p>
          <a:endParaRPr lang="en-GB" sz="2000"/>
        </a:p>
      </dgm:t>
    </dgm:pt>
    <dgm:pt modelId="{138917DD-7480-184E-B1EC-3174B85C821A}" type="sibTrans" cxnId="{11F3CF40-58C4-EC41-9782-7A16279774EF}">
      <dgm:prSet/>
      <dgm:spPr/>
      <dgm:t>
        <a:bodyPr/>
        <a:lstStyle/>
        <a:p>
          <a:endParaRPr lang="en-GB" sz="2000"/>
        </a:p>
      </dgm:t>
    </dgm:pt>
    <dgm:pt modelId="{11F654A8-0450-9C47-9476-0A27F6F34166}">
      <dgm:prSet phldrT="[Text]" custT="1"/>
      <dgm:spPr>
        <a:xfrm>
          <a:off x="2841905" y="2117838"/>
          <a:ext cx="2044303" cy="1576324"/>
        </a:xfrm>
        <a:prstGeom prst="roundRect">
          <a:avLst/>
        </a:prstGeom>
        <a:solidFill>
          <a:srgbClr val="768591">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pPr>
            <a:spcAft>
              <a:spcPts val="600"/>
            </a:spcAft>
            <a:buNone/>
          </a:pPr>
          <a:r>
            <a:rPr lang="en-GB" sz="1200" b="1" baseline="0">
              <a:solidFill>
                <a:srgbClr val="FFFFFF"/>
              </a:solidFill>
              <a:latin typeface="Arial" panose="020B0604020202020204" pitchFamily="34" charset="0"/>
              <a:ea typeface="+mn-ea"/>
              <a:cs typeface="Calibri" panose="020F0502020204030204" pitchFamily="34" charset="0"/>
            </a:rPr>
            <a:t>PRACTICAL &amp; TECHNOLOGICAL</a:t>
          </a:r>
        </a:p>
      </dgm:t>
    </dgm:pt>
    <dgm:pt modelId="{1B9A9FC3-2D6B-084D-8F86-3E56D94C68CD}" type="parTrans" cxnId="{8424F2CA-3690-AB4F-9581-AD0C76570525}">
      <dgm:prSet/>
      <dgm:spPr/>
      <dgm:t>
        <a:bodyPr/>
        <a:lstStyle/>
        <a:p>
          <a:endParaRPr lang="en-GB" sz="2000"/>
        </a:p>
      </dgm:t>
    </dgm:pt>
    <dgm:pt modelId="{6BE4C105-ACCB-1E49-A803-C95B929748CC}" type="sibTrans" cxnId="{8424F2CA-3690-AB4F-9581-AD0C76570525}">
      <dgm:prSet/>
      <dgm:spPr/>
      <dgm:t>
        <a:bodyPr/>
        <a:lstStyle/>
        <a:p>
          <a:endParaRPr lang="en-GB" sz="2000"/>
        </a:p>
      </dgm:t>
    </dgm:pt>
    <dgm:pt modelId="{C52A44B3-C596-E848-BA92-4F896223AC12}">
      <dgm:prSet custT="1"/>
      <dgm:spPr>
        <a:xfrm>
          <a:off x="2841905" y="2117838"/>
          <a:ext cx="2044303" cy="1576324"/>
        </a:xfrm>
        <a:prstGeom prst="roundRect">
          <a:avLst/>
        </a:prstGeom>
        <a:solidFill>
          <a:srgbClr val="768591">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pPr>
            <a:spcAft>
              <a:spcPts val="600"/>
            </a:spcAft>
            <a:buFont typeface="Arial" panose="020B0604020202020204" pitchFamily="34" charset="0"/>
            <a:buChar char="•"/>
          </a:pPr>
          <a:r>
            <a:rPr lang="en-GB" sz="1400" baseline="0">
              <a:solidFill>
                <a:srgbClr val="FFFFFF"/>
              </a:solidFill>
              <a:latin typeface="Arial" panose="020B0604020202020204" pitchFamily="34" charset="0"/>
              <a:ea typeface="+mn-ea"/>
              <a:cs typeface="Calibri" panose="020F0502020204030204" pitchFamily="34" charset="0"/>
            </a:rPr>
            <a:t>Lack of data availability</a:t>
          </a:r>
        </a:p>
      </dgm:t>
    </dgm:pt>
    <dgm:pt modelId="{D829938B-F6FA-1742-970F-F62DD5B07D63}" type="parTrans" cxnId="{9C7ED3E1-370B-204E-B1CC-C64ADC178957}">
      <dgm:prSet/>
      <dgm:spPr/>
      <dgm:t>
        <a:bodyPr/>
        <a:lstStyle/>
        <a:p>
          <a:endParaRPr lang="en-GB" sz="2000"/>
        </a:p>
      </dgm:t>
    </dgm:pt>
    <dgm:pt modelId="{6F482E2E-EE20-2E4E-A566-1A99A40A3D16}" type="sibTrans" cxnId="{9C7ED3E1-370B-204E-B1CC-C64ADC178957}">
      <dgm:prSet/>
      <dgm:spPr/>
      <dgm:t>
        <a:bodyPr/>
        <a:lstStyle/>
        <a:p>
          <a:endParaRPr lang="en-GB" sz="2000"/>
        </a:p>
      </dgm:t>
    </dgm:pt>
    <dgm:pt modelId="{AAA5D85B-8EB6-5448-B704-00C4B18D2F8D}">
      <dgm:prSet phldrT="[Text]" custT="1"/>
      <dgm:spPr>
        <a:xfrm>
          <a:off x="441431" y="2108333"/>
          <a:ext cx="2044303" cy="1576324"/>
        </a:xfrm>
        <a:prstGeom prst="roundRect">
          <a:avLst/>
        </a:prstGeom>
        <a:solidFill>
          <a:srgbClr val="69C14C">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pPr>
            <a:spcAft>
              <a:spcPts val="600"/>
            </a:spcAft>
            <a:buChar char="•"/>
          </a:pPr>
          <a:r>
            <a:rPr lang="en-GB" sz="1400" baseline="0">
              <a:solidFill>
                <a:srgbClr val="FFFFFF"/>
              </a:solidFill>
              <a:latin typeface="Arial" panose="020B0604020202020204" pitchFamily="34" charset="0"/>
              <a:ea typeface="+mn-ea"/>
              <a:cs typeface="Calibri" panose="020F0502020204030204" pitchFamily="34" charset="0"/>
            </a:rPr>
            <a:t>Limited societal and market awareness of sustainable finance and the associated risks and opportunities</a:t>
          </a:r>
        </a:p>
      </dgm:t>
    </dgm:pt>
    <dgm:pt modelId="{37706F63-8221-9C4B-B132-BD816BD70B92}" type="parTrans" cxnId="{5276DD3C-8354-9647-8041-63D220C3F867}">
      <dgm:prSet/>
      <dgm:spPr/>
      <dgm:t>
        <a:bodyPr/>
        <a:lstStyle/>
        <a:p>
          <a:endParaRPr lang="en-GB" sz="2000"/>
        </a:p>
      </dgm:t>
    </dgm:pt>
    <dgm:pt modelId="{864894CB-4629-5B48-ACEF-44A010FF4C15}" type="sibTrans" cxnId="{5276DD3C-8354-9647-8041-63D220C3F867}">
      <dgm:prSet/>
      <dgm:spPr/>
      <dgm:t>
        <a:bodyPr/>
        <a:lstStyle/>
        <a:p>
          <a:endParaRPr lang="en-GB" sz="2000"/>
        </a:p>
      </dgm:t>
    </dgm:pt>
    <dgm:pt modelId="{F3AE0A13-95EF-9349-825F-65652B70D757}">
      <dgm:prSet custT="1"/>
      <dgm:spPr>
        <a:xfrm>
          <a:off x="2841905" y="2117838"/>
          <a:ext cx="2044303" cy="1576324"/>
        </a:xfrm>
        <a:prstGeom prst="roundRect">
          <a:avLst/>
        </a:prstGeom>
        <a:solidFill>
          <a:srgbClr val="768591">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pPr>
            <a:spcAft>
              <a:spcPts val="600"/>
            </a:spcAft>
            <a:buFont typeface="Arial" panose="020B0604020202020204" pitchFamily="34" charset="0"/>
            <a:buChar char="•"/>
          </a:pPr>
          <a:r>
            <a:rPr lang="en-GB" sz="1400" baseline="0">
              <a:solidFill>
                <a:srgbClr val="FFFFFF"/>
              </a:solidFill>
              <a:latin typeface="Arial" panose="020B0604020202020204" pitchFamily="34" charset="0"/>
              <a:ea typeface="+mn-ea"/>
              <a:cs typeface="Calibri" panose="020F0502020204030204" pitchFamily="34" charset="0"/>
            </a:rPr>
            <a:t>Lack of availability of technological solutions for reporting/data collection</a:t>
          </a:r>
        </a:p>
      </dgm:t>
    </dgm:pt>
    <dgm:pt modelId="{043E737B-EE51-D446-9C53-BE3047F19F30}" type="parTrans" cxnId="{79E05AD5-107F-A34E-A648-8AB4F71F58DF}">
      <dgm:prSet/>
      <dgm:spPr/>
      <dgm:t>
        <a:bodyPr/>
        <a:lstStyle/>
        <a:p>
          <a:endParaRPr lang="en-GB" sz="2000"/>
        </a:p>
      </dgm:t>
    </dgm:pt>
    <dgm:pt modelId="{EB4A96C1-72C5-C444-8D4D-21AC33EEFA69}" type="sibTrans" cxnId="{79E05AD5-107F-A34E-A648-8AB4F71F58DF}">
      <dgm:prSet/>
      <dgm:spPr/>
      <dgm:t>
        <a:bodyPr/>
        <a:lstStyle/>
        <a:p>
          <a:endParaRPr lang="en-GB" sz="2000"/>
        </a:p>
      </dgm:t>
    </dgm:pt>
    <dgm:pt modelId="{1F6D4A5B-8473-8C42-BE92-5CD4C842040A}">
      <dgm:prSet phldrT="[Text]" custT="1"/>
      <dgm:spPr>
        <a:xfrm>
          <a:off x="441431" y="256152"/>
          <a:ext cx="2044303" cy="1576324"/>
        </a:xfrm>
        <a:prstGeom prst="roundRect">
          <a:avLst/>
        </a:prstGeom>
        <a:solidFill>
          <a:srgbClr val="00A2E0">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pPr marL="114300" lvl="1" indent="-114300" algn="l" defTabSz="622300">
            <a:lnSpc>
              <a:spcPct val="90000"/>
            </a:lnSpc>
            <a:spcBef>
              <a:spcPct val="0"/>
            </a:spcBef>
            <a:spcAft>
              <a:spcPts val="600"/>
            </a:spcAft>
            <a:buFont typeface="Arial" panose="020B0604020202020204" pitchFamily="34" charset="0"/>
            <a:buChar char="•"/>
          </a:pPr>
          <a:r>
            <a:rPr lang="en-GB" sz="1400" b="0" kern="1200" baseline="0">
              <a:solidFill>
                <a:srgbClr val="FFFFFF"/>
              </a:solidFill>
              <a:latin typeface="Arial" panose="020B0604020202020204" pitchFamily="34" charset="0"/>
              <a:ea typeface="+mn-ea"/>
              <a:cs typeface="Calibri" panose="020F0502020204030204" pitchFamily="34" charset="0"/>
            </a:rPr>
            <a:t>Sectoral barriers</a:t>
          </a:r>
        </a:p>
      </dgm:t>
    </dgm:pt>
    <dgm:pt modelId="{F8988F80-BFD0-7142-82EC-E26DAD83EB67}" type="parTrans" cxnId="{0195D792-E1BC-9448-A4DD-4AE9A9B6A9BB}">
      <dgm:prSet/>
      <dgm:spPr/>
      <dgm:t>
        <a:bodyPr/>
        <a:lstStyle/>
        <a:p>
          <a:endParaRPr lang="en-GB" sz="2000"/>
        </a:p>
      </dgm:t>
    </dgm:pt>
    <dgm:pt modelId="{AA95C1CD-3F4D-1C46-828E-5F896449B8CB}" type="sibTrans" cxnId="{0195D792-E1BC-9448-A4DD-4AE9A9B6A9BB}">
      <dgm:prSet/>
      <dgm:spPr/>
      <dgm:t>
        <a:bodyPr/>
        <a:lstStyle/>
        <a:p>
          <a:endParaRPr lang="en-GB" sz="2000"/>
        </a:p>
      </dgm:t>
    </dgm:pt>
    <dgm:pt modelId="{B0C0ED51-CEE9-6845-AD21-793D3BA0467A}">
      <dgm:prSet phldrT="[Text]" custT="1"/>
      <dgm:spPr>
        <a:xfrm>
          <a:off x="441431" y="256152"/>
          <a:ext cx="2044303" cy="1576324"/>
        </a:xfrm>
        <a:prstGeom prst="roundRect">
          <a:avLst/>
        </a:prstGeom>
        <a:solidFill>
          <a:srgbClr val="00A2E0">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pPr marL="114300" lvl="1" indent="-114300" algn="l" defTabSz="622300">
            <a:lnSpc>
              <a:spcPct val="90000"/>
            </a:lnSpc>
            <a:spcBef>
              <a:spcPct val="0"/>
            </a:spcBef>
            <a:spcAft>
              <a:spcPts val="600"/>
            </a:spcAft>
            <a:buFont typeface="Arial" panose="020B0604020202020204" pitchFamily="34" charset="0"/>
            <a:buChar char="•"/>
          </a:pPr>
          <a:r>
            <a:rPr lang="en-GB" sz="1400" b="0" kern="1200" baseline="0">
              <a:solidFill>
                <a:srgbClr val="FFFFFF"/>
              </a:solidFill>
              <a:latin typeface="Arial" panose="020B0604020202020204" pitchFamily="34" charset="0"/>
              <a:ea typeface="+mn-ea"/>
              <a:cs typeface="Calibri" panose="020F0502020204030204" pitchFamily="34" charset="0"/>
            </a:rPr>
            <a:t>Hard barriers (e.g. barriers to individual financial instruments)</a:t>
          </a:r>
        </a:p>
      </dgm:t>
    </dgm:pt>
    <dgm:pt modelId="{152B6400-C7C3-9E4C-9E85-EF06900EDF30}" type="parTrans" cxnId="{66120B26-DEA4-1147-89F2-7F77182224D5}">
      <dgm:prSet/>
      <dgm:spPr/>
      <dgm:t>
        <a:bodyPr/>
        <a:lstStyle/>
        <a:p>
          <a:endParaRPr lang="en-GB" sz="2000"/>
        </a:p>
      </dgm:t>
    </dgm:pt>
    <dgm:pt modelId="{2DC52786-D8BE-B244-8588-6D0890EB2540}" type="sibTrans" cxnId="{66120B26-DEA4-1147-89F2-7F77182224D5}">
      <dgm:prSet/>
      <dgm:spPr/>
      <dgm:t>
        <a:bodyPr/>
        <a:lstStyle/>
        <a:p>
          <a:endParaRPr lang="en-GB" sz="2000"/>
        </a:p>
      </dgm:t>
    </dgm:pt>
    <dgm:pt modelId="{A0E2488B-8171-DB4D-BEB8-D154A33BDF32}">
      <dgm:prSet custT="1"/>
      <dgm:spPr>
        <a:xfrm>
          <a:off x="2841905" y="265657"/>
          <a:ext cx="2044303" cy="1576324"/>
        </a:xfrm>
        <a:prstGeom prst="roundRect">
          <a:avLst/>
        </a:prstGeom>
        <a:solidFill>
          <a:srgbClr val="48773D">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pPr>
            <a:lnSpc>
              <a:spcPct val="90000"/>
            </a:lnSpc>
            <a:spcAft>
              <a:spcPct val="35000"/>
            </a:spcAft>
            <a:buNone/>
          </a:pPr>
          <a:endParaRPr lang="en-GB" sz="1050" b="0" baseline="0">
            <a:solidFill>
              <a:srgbClr val="FFFFFF"/>
            </a:solidFill>
            <a:latin typeface="Arial" panose="020B0604020202020204" pitchFamily="34" charset="0"/>
            <a:ea typeface="+mn-ea"/>
            <a:cs typeface="Calibri" panose="020F0502020204030204" pitchFamily="34" charset="0"/>
          </a:endParaRPr>
        </a:p>
      </dgm:t>
    </dgm:pt>
    <dgm:pt modelId="{3CB3AB9C-7E4D-AF4C-8FDC-727F5DF44261}" type="parTrans" cxnId="{CE8508EA-9E6E-764E-B8A1-1DA6030A7BA9}">
      <dgm:prSet/>
      <dgm:spPr/>
      <dgm:t>
        <a:bodyPr/>
        <a:lstStyle/>
        <a:p>
          <a:endParaRPr lang="en-GB" sz="2000"/>
        </a:p>
      </dgm:t>
    </dgm:pt>
    <dgm:pt modelId="{A670DE3F-1FA8-2E4B-99F8-8AF5E5432827}" type="sibTrans" cxnId="{CE8508EA-9E6E-764E-B8A1-1DA6030A7BA9}">
      <dgm:prSet/>
      <dgm:spPr/>
      <dgm:t>
        <a:bodyPr/>
        <a:lstStyle/>
        <a:p>
          <a:endParaRPr lang="en-GB" sz="2000"/>
        </a:p>
      </dgm:t>
    </dgm:pt>
    <dgm:pt modelId="{1F6CABA3-AF3D-7245-ABB6-5915F20E7FC1}">
      <dgm:prSet phldrT="[Text]" custT="1"/>
      <dgm:spPr>
        <a:xfrm>
          <a:off x="441431" y="2108333"/>
          <a:ext cx="2044303" cy="1576324"/>
        </a:xfrm>
        <a:prstGeom prst="roundRect">
          <a:avLst/>
        </a:prstGeom>
        <a:solidFill>
          <a:srgbClr val="69C14C">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pPr>
            <a:spcAft>
              <a:spcPts val="600"/>
            </a:spcAft>
            <a:buChar char="•"/>
          </a:pPr>
          <a:r>
            <a:rPr lang="en-GB" sz="1400" baseline="0">
              <a:solidFill>
                <a:srgbClr val="FFFFFF"/>
              </a:solidFill>
              <a:latin typeface="Arial" panose="020B0604020202020204" pitchFamily="34" charset="0"/>
              <a:ea typeface="+mn-ea"/>
              <a:cs typeface="Calibri" panose="020F0502020204030204" pitchFamily="34" charset="0"/>
            </a:rPr>
            <a:t>Limited availability of adequate skills (e.g. latest regulation, ESG risks, ESG impacts, etc.)</a:t>
          </a:r>
        </a:p>
      </dgm:t>
    </dgm:pt>
    <dgm:pt modelId="{BEC1CA00-3A0C-D741-A3E9-4420FC28B06B}" type="parTrans" cxnId="{F9B6D27B-29ED-2D42-A794-329D65EBEF9A}">
      <dgm:prSet/>
      <dgm:spPr/>
      <dgm:t>
        <a:bodyPr/>
        <a:lstStyle/>
        <a:p>
          <a:endParaRPr lang="en-GB" sz="2000"/>
        </a:p>
      </dgm:t>
    </dgm:pt>
    <dgm:pt modelId="{A908F09B-D728-6E4A-A0C4-3990E6DC834F}" type="sibTrans" cxnId="{F9B6D27B-29ED-2D42-A794-329D65EBEF9A}">
      <dgm:prSet/>
      <dgm:spPr/>
      <dgm:t>
        <a:bodyPr/>
        <a:lstStyle/>
        <a:p>
          <a:endParaRPr lang="en-GB" sz="2000"/>
        </a:p>
      </dgm:t>
    </dgm:pt>
    <dgm:pt modelId="{A9277F89-213C-9646-93AB-C7B2DB02C456}">
      <dgm:prSet phldrT="[Text]" custT="1"/>
      <dgm:spPr>
        <a:xfrm>
          <a:off x="441431" y="2108333"/>
          <a:ext cx="2044303" cy="1576324"/>
        </a:xfrm>
        <a:prstGeom prst="roundRect">
          <a:avLst/>
        </a:prstGeom>
        <a:solidFill>
          <a:srgbClr val="69C14C">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pPr>
            <a:spcAft>
              <a:spcPts val="600"/>
            </a:spcAft>
            <a:buChar char="•"/>
          </a:pPr>
          <a:r>
            <a:rPr lang="en-GB" sz="1400" baseline="0">
              <a:solidFill>
                <a:srgbClr val="FFFFFF"/>
              </a:solidFill>
              <a:latin typeface="Arial" panose="020B0604020202020204" pitchFamily="34" charset="0"/>
              <a:ea typeface="+mn-ea"/>
              <a:cs typeface="Calibri" panose="020F0502020204030204" pitchFamily="34" charset="0"/>
            </a:rPr>
            <a:t>Early stage of related research agenda</a:t>
          </a:r>
        </a:p>
      </dgm:t>
    </dgm:pt>
    <dgm:pt modelId="{73BE5517-C4E3-E641-BCEC-BE29076F9FE6}" type="parTrans" cxnId="{0CE1D869-564C-7D4C-9420-9FA2B7E6E785}">
      <dgm:prSet/>
      <dgm:spPr/>
      <dgm:t>
        <a:bodyPr/>
        <a:lstStyle/>
        <a:p>
          <a:endParaRPr lang="en-GB" sz="2000"/>
        </a:p>
      </dgm:t>
    </dgm:pt>
    <dgm:pt modelId="{091AA294-AE0B-0D41-9FCA-0D46820B3230}" type="sibTrans" cxnId="{0CE1D869-564C-7D4C-9420-9FA2B7E6E785}">
      <dgm:prSet/>
      <dgm:spPr/>
      <dgm:t>
        <a:bodyPr/>
        <a:lstStyle/>
        <a:p>
          <a:endParaRPr lang="en-GB" sz="2000"/>
        </a:p>
      </dgm:t>
    </dgm:pt>
    <dgm:pt modelId="{7BC93E27-3C3E-124C-BA9B-BCE8DF24C2F9}">
      <dgm:prSet phldrT="[Text]" custT="1"/>
      <dgm:spPr>
        <a:xfrm>
          <a:off x="2841905" y="265657"/>
          <a:ext cx="2044303" cy="1576324"/>
        </a:xfrm>
        <a:prstGeom prst="roundRect">
          <a:avLst/>
        </a:prstGeom>
        <a:solidFill>
          <a:srgbClr val="48773D">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pPr>
            <a:lnSpc>
              <a:spcPct val="90000"/>
            </a:lnSpc>
            <a:spcAft>
              <a:spcPts val="600"/>
            </a:spcAft>
            <a:buFont typeface="Arial" panose="020B0604020202020204" pitchFamily="34" charset="0"/>
            <a:buChar char="•"/>
          </a:pPr>
          <a:r>
            <a:rPr lang="en-GB" sz="1400" baseline="0">
              <a:solidFill>
                <a:srgbClr val="FFFFFF"/>
              </a:solidFill>
              <a:latin typeface="Arial" panose="020B0604020202020204" pitchFamily="34" charset="0"/>
              <a:ea typeface="+mn-ea"/>
              <a:cs typeface="Calibri" panose="020F0502020204030204" pitchFamily="34" charset="0"/>
            </a:rPr>
            <a:t>Structural features of Polish financial system</a:t>
          </a:r>
          <a:endParaRPr lang="en-GB" sz="1400" b="0" baseline="0">
            <a:solidFill>
              <a:srgbClr val="FFFFFF"/>
            </a:solidFill>
            <a:latin typeface="Arial" panose="020B0604020202020204" pitchFamily="34" charset="0"/>
            <a:ea typeface="+mn-ea"/>
            <a:cs typeface="Calibri" panose="020F0502020204030204" pitchFamily="34" charset="0"/>
          </a:endParaRPr>
        </a:p>
      </dgm:t>
    </dgm:pt>
    <dgm:pt modelId="{AB3FF725-2F8C-AD44-B4A7-D867F494E936}" type="parTrans" cxnId="{1FC64CCC-180D-D74C-B65B-0396273DC804}">
      <dgm:prSet/>
      <dgm:spPr/>
      <dgm:t>
        <a:bodyPr/>
        <a:lstStyle/>
        <a:p>
          <a:endParaRPr lang="en-GB" sz="2000"/>
        </a:p>
      </dgm:t>
    </dgm:pt>
    <dgm:pt modelId="{59F9EFBA-BB6E-D74A-8AA1-25116144973C}" type="sibTrans" cxnId="{1FC64CCC-180D-D74C-B65B-0396273DC804}">
      <dgm:prSet/>
      <dgm:spPr/>
      <dgm:t>
        <a:bodyPr/>
        <a:lstStyle/>
        <a:p>
          <a:endParaRPr lang="en-GB" sz="2000"/>
        </a:p>
      </dgm:t>
    </dgm:pt>
    <dgm:pt modelId="{E4639445-709F-7D48-B760-1DE6AEA1B650}">
      <dgm:prSet phldrT="[Text]" custT="1"/>
      <dgm:spPr>
        <a:xfrm>
          <a:off x="2841905" y="265657"/>
          <a:ext cx="2044303" cy="1576324"/>
        </a:xfrm>
        <a:prstGeom prst="roundRect">
          <a:avLst/>
        </a:prstGeom>
        <a:solidFill>
          <a:srgbClr val="48773D">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pPr>
            <a:lnSpc>
              <a:spcPct val="90000"/>
            </a:lnSpc>
            <a:spcAft>
              <a:spcPts val="600"/>
            </a:spcAft>
            <a:buFont typeface="Arial" panose="020B0604020202020204" pitchFamily="34" charset="0"/>
            <a:buChar char="•"/>
          </a:pPr>
          <a:r>
            <a:rPr lang="en-GB" sz="1400" b="0" baseline="0">
              <a:solidFill>
                <a:srgbClr val="FFFFFF"/>
              </a:solidFill>
              <a:latin typeface="Arial" panose="020B0604020202020204" pitchFamily="34" charset="0"/>
              <a:ea typeface="+mn-ea"/>
              <a:cs typeface="Calibri" panose="020F0502020204030204" pitchFamily="34" charset="0"/>
            </a:rPr>
            <a:t>Limited pipeline of sustainable projects</a:t>
          </a:r>
        </a:p>
      </dgm:t>
    </dgm:pt>
    <dgm:pt modelId="{681E0CBF-DB03-FF4B-B00D-5A8B1696E1F0}" type="parTrans" cxnId="{80FC01EF-5646-2046-B2B1-08D6B0B32017}">
      <dgm:prSet/>
      <dgm:spPr/>
      <dgm:t>
        <a:bodyPr/>
        <a:lstStyle/>
        <a:p>
          <a:endParaRPr lang="en-GB" sz="2000"/>
        </a:p>
      </dgm:t>
    </dgm:pt>
    <dgm:pt modelId="{7DA37E29-852E-304D-BEE8-A6BC2C43DB4E}" type="sibTrans" cxnId="{80FC01EF-5646-2046-B2B1-08D6B0B32017}">
      <dgm:prSet/>
      <dgm:spPr/>
      <dgm:t>
        <a:bodyPr/>
        <a:lstStyle/>
        <a:p>
          <a:endParaRPr lang="en-GB" sz="2000"/>
        </a:p>
      </dgm:t>
    </dgm:pt>
    <dgm:pt modelId="{ACBA6D03-F58D-0144-B511-328641A6437C}">
      <dgm:prSet phldrT="[Text]" custT="1"/>
      <dgm:spPr>
        <a:xfrm>
          <a:off x="2841905" y="265657"/>
          <a:ext cx="2044303" cy="1576324"/>
        </a:xfrm>
        <a:prstGeom prst="roundRect">
          <a:avLst/>
        </a:prstGeom>
        <a:solidFill>
          <a:srgbClr val="48773D">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pPr>
            <a:lnSpc>
              <a:spcPct val="90000"/>
            </a:lnSpc>
            <a:spcAft>
              <a:spcPts val="600"/>
            </a:spcAft>
            <a:buFont typeface="Arial" panose="020B0604020202020204" pitchFamily="34" charset="0"/>
            <a:buChar char="•"/>
          </a:pPr>
          <a:r>
            <a:rPr lang="en-GB" sz="1400" b="0" baseline="0">
              <a:solidFill>
                <a:srgbClr val="FFFFFF"/>
              </a:solidFill>
              <a:latin typeface="Arial" panose="020B0604020202020204" pitchFamily="34" charset="0"/>
              <a:ea typeface="+mn-ea"/>
              <a:cs typeface="Calibri" panose="020F0502020204030204" pitchFamily="34" charset="0"/>
            </a:rPr>
            <a:t>Perceived cost associated with sustainable finance instruments</a:t>
          </a:r>
        </a:p>
      </dgm:t>
    </dgm:pt>
    <dgm:pt modelId="{4D3F924C-100D-DC4D-BE6F-35E3A35C694B}" type="parTrans" cxnId="{DC23CE8C-136E-F543-AEAD-B0DD1C666A1C}">
      <dgm:prSet/>
      <dgm:spPr/>
      <dgm:t>
        <a:bodyPr/>
        <a:lstStyle/>
        <a:p>
          <a:endParaRPr lang="en-GB" sz="2000"/>
        </a:p>
      </dgm:t>
    </dgm:pt>
    <dgm:pt modelId="{E1FB1AA4-D5E5-0444-B8C9-89C2208059EA}" type="sibTrans" cxnId="{DC23CE8C-136E-F543-AEAD-B0DD1C666A1C}">
      <dgm:prSet/>
      <dgm:spPr/>
      <dgm:t>
        <a:bodyPr/>
        <a:lstStyle/>
        <a:p>
          <a:endParaRPr lang="en-GB" sz="2000"/>
        </a:p>
      </dgm:t>
    </dgm:pt>
    <dgm:pt modelId="{92C82E7E-804F-4A4F-9F23-DA86A4AC32F9}">
      <dgm:prSet phldrT="[Text]" custT="1"/>
      <dgm:spPr>
        <a:xfrm>
          <a:off x="2841905" y="265657"/>
          <a:ext cx="2044303" cy="1576324"/>
        </a:xfrm>
        <a:prstGeom prst="roundRect">
          <a:avLst/>
        </a:prstGeom>
        <a:solidFill>
          <a:srgbClr val="48773D">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pPr>
            <a:lnSpc>
              <a:spcPct val="90000"/>
            </a:lnSpc>
            <a:spcAft>
              <a:spcPts val="600"/>
            </a:spcAft>
            <a:buFont typeface="Arial" panose="020B0604020202020204" pitchFamily="34" charset="0"/>
            <a:buChar char="•"/>
          </a:pPr>
          <a:r>
            <a:rPr lang="en-GB" sz="1400" b="0" baseline="0">
              <a:solidFill>
                <a:srgbClr val="FFFFFF"/>
              </a:solidFill>
              <a:latin typeface="Arial" panose="020B0604020202020204" pitchFamily="34" charset="0"/>
              <a:ea typeface="+mn-ea"/>
              <a:cs typeface="Calibri" panose="020F0502020204030204" pitchFamily="34" charset="0"/>
            </a:rPr>
            <a:t>Poor corporate governance</a:t>
          </a:r>
        </a:p>
      </dgm:t>
    </dgm:pt>
    <dgm:pt modelId="{A9A5FEED-F0E6-DA44-8BAE-AB244F0B1B6C}" type="parTrans" cxnId="{39EB8FCD-EC93-2144-A36C-16115F3745F1}">
      <dgm:prSet/>
      <dgm:spPr/>
      <dgm:t>
        <a:bodyPr/>
        <a:lstStyle/>
        <a:p>
          <a:endParaRPr lang="en-GB" sz="2000"/>
        </a:p>
      </dgm:t>
    </dgm:pt>
    <dgm:pt modelId="{AABF3644-24C2-3C42-A78B-2E668A5F8F62}" type="sibTrans" cxnId="{39EB8FCD-EC93-2144-A36C-16115F3745F1}">
      <dgm:prSet/>
      <dgm:spPr/>
      <dgm:t>
        <a:bodyPr/>
        <a:lstStyle/>
        <a:p>
          <a:endParaRPr lang="en-GB" sz="2000"/>
        </a:p>
      </dgm:t>
    </dgm:pt>
    <dgm:pt modelId="{2A04B04D-09A6-2946-9202-3C97129921BF}">
      <dgm:prSet phldrT="[Text]" custT="1"/>
      <dgm:spPr>
        <a:xfrm>
          <a:off x="2841905" y="265657"/>
          <a:ext cx="2044303" cy="1576324"/>
        </a:xfrm>
        <a:prstGeom prst="roundRect">
          <a:avLst/>
        </a:prstGeom>
        <a:solidFill>
          <a:srgbClr val="48773D">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pPr>
            <a:lnSpc>
              <a:spcPct val="90000"/>
            </a:lnSpc>
            <a:spcAft>
              <a:spcPts val="600"/>
            </a:spcAft>
            <a:buFont typeface="Arial" panose="020B0604020202020204" pitchFamily="34" charset="0"/>
            <a:buChar char="•"/>
          </a:pPr>
          <a:r>
            <a:rPr lang="en-GB" sz="1400" b="0" baseline="0">
              <a:solidFill>
                <a:srgbClr val="FFFFFF"/>
              </a:solidFill>
              <a:latin typeface="Arial" panose="020B0604020202020204" pitchFamily="34" charset="0"/>
              <a:ea typeface="+mn-ea"/>
              <a:cs typeface="Calibri" panose="020F0502020204030204" pitchFamily="34" charset="0"/>
            </a:rPr>
            <a:t>Limited availability of services</a:t>
          </a:r>
        </a:p>
      </dgm:t>
    </dgm:pt>
    <dgm:pt modelId="{912B5777-2E46-1341-BB5B-D972EF764233}" type="parTrans" cxnId="{4E42B2F4-B55D-AD4E-A54B-BBB547F7011C}">
      <dgm:prSet/>
      <dgm:spPr/>
      <dgm:t>
        <a:bodyPr/>
        <a:lstStyle/>
        <a:p>
          <a:endParaRPr lang="en-GB" sz="2000"/>
        </a:p>
      </dgm:t>
    </dgm:pt>
    <dgm:pt modelId="{9EBF4D9B-64A3-4041-818D-8079EA34D3C0}" type="sibTrans" cxnId="{4E42B2F4-B55D-AD4E-A54B-BBB547F7011C}">
      <dgm:prSet/>
      <dgm:spPr/>
      <dgm:t>
        <a:bodyPr/>
        <a:lstStyle/>
        <a:p>
          <a:endParaRPr lang="en-GB" sz="2000"/>
        </a:p>
      </dgm:t>
    </dgm:pt>
    <dgm:pt modelId="{FD903DA7-B668-2C47-8686-F279EBA28DE2}">
      <dgm:prSet custT="1"/>
      <dgm:spPr>
        <a:xfrm>
          <a:off x="2841905" y="2117838"/>
          <a:ext cx="2044303" cy="1576324"/>
        </a:xfrm>
        <a:prstGeom prst="roundRect">
          <a:avLst/>
        </a:prstGeom>
        <a:solidFill>
          <a:srgbClr val="768591">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pPr>
            <a:spcAft>
              <a:spcPts val="600"/>
            </a:spcAft>
            <a:buFont typeface="Arial" panose="020B0604020202020204" pitchFamily="34" charset="0"/>
            <a:buChar char="•"/>
          </a:pPr>
          <a:r>
            <a:rPr lang="en-GB" sz="1400" baseline="0">
              <a:solidFill>
                <a:srgbClr val="FFFFFF"/>
              </a:solidFill>
              <a:latin typeface="Arial" panose="020B0604020202020204" pitchFamily="34" charset="0"/>
              <a:ea typeface="+mn-ea"/>
              <a:cs typeface="Calibri" panose="020F0502020204030204" pitchFamily="34" charset="0"/>
            </a:rPr>
            <a:t>Lack of quality data</a:t>
          </a:r>
        </a:p>
      </dgm:t>
    </dgm:pt>
    <dgm:pt modelId="{F2473F05-1ECF-944C-94F9-05E94E619732}" type="parTrans" cxnId="{F3FCE615-A55C-B447-B96A-888F467910E0}">
      <dgm:prSet/>
      <dgm:spPr/>
      <dgm:t>
        <a:bodyPr/>
        <a:lstStyle/>
        <a:p>
          <a:endParaRPr lang="en-GB" sz="2000"/>
        </a:p>
      </dgm:t>
    </dgm:pt>
    <dgm:pt modelId="{C2FA45F7-E254-C144-A109-53C48D6D9F18}" type="sibTrans" cxnId="{F3FCE615-A55C-B447-B96A-888F467910E0}">
      <dgm:prSet/>
      <dgm:spPr/>
      <dgm:t>
        <a:bodyPr/>
        <a:lstStyle/>
        <a:p>
          <a:endParaRPr lang="en-GB" sz="2000"/>
        </a:p>
      </dgm:t>
    </dgm:pt>
    <dgm:pt modelId="{1C39AED2-3F17-1942-809E-2DB3D91DD8A9}">
      <dgm:prSet phldrT="[Text]" custT="1"/>
      <dgm:spPr>
        <a:xfrm>
          <a:off x="441431" y="256152"/>
          <a:ext cx="2044303" cy="1576324"/>
        </a:xfrm>
        <a:prstGeom prst="roundRect">
          <a:avLst/>
        </a:prstGeom>
        <a:solidFill>
          <a:srgbClr val="00A2E0">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pPr marL="114300" lvl="1" indent="-114300" algn="l" defTabSz="622300">
            <a:lnSpc>
              <a:spcPct val="90000"/>
            </a:lnSpc>
            <a:spcBef>
              <a:spcPct val="0"/>
            </a:spcBef>
            <a:spcAft>
              <a:spcPts val="600"/>
            </a:spcAft>
            <a:buFont typeface="Arial" panose="020B0604020202020204" pitchFamily="34" charset="0"/>
            <a:buChar char="•"/>
          </a:pPr>
          <a:r>
            <a:rPr lang="en-GB" sz="1400" b="0" kern="1200" baseline="0">
              <a:solidFill>
                <a:srgbClr val="FFFFFF"/>
              </a:solidFill>
              <a:latin typeface="Arial" panose="020B0604020202020204" pitchFamily="34" charset="0"/>
              <a:ea typeface="+mn-ea"/>
              <a:cs typeface="Calibri" panose="020F0502020204030204" pitchFamily="34" charset="0"/>
            </a:rPr>
            <a:t>Soft barriers (e.g. EU law implementation, legal uncertainty, supervisory practices)</a:t>
          </a:r>
        </a:p>
      </dgm:t>
    </dgm:pt>
    <dgm:pt modelId="{AA77A761-BB9D-2E46-957C-C639B2B856C2}" type="parTrans" cxnId="{D2C33EE9-6AAC-8B44-92A5-CCAD67A4E395}">
      <dgm:prSet/>
      <dgm:spPr/>
      <dgm:t>
        <a:bodyPr/>
        <a:lstStyle/>
        <a:p>
          <a:endParaRPr lang="en-GB" sz="2000"/>
        </a:p>
      </dgm:t>
    </dgm:pt>
    <dgm:pt modelId="{C61C1E8A-9BA3-B24F-8833-3E65B9FEB723}" type="sibTrans" cxnId="{D2C33EE9-6AAC-8B44-92A5-CCAD67A4E395}">
      <dgm:prSet/>
      <dgm:spPr/>
      <dgm:t>
        <a:bodyPr/>
        <a:lstStyle/>
        <a:p>
          <a:endParaRPr lang="en-GB" sz="2000"/>
        </a:p>
      </dgm:t>
    </dgm:pt>
    <dgm:pt modelId="{2A798C38-4E6F-B549-B6E0-D4BE29EDD353}" type="pres">
      <dgm:prSet presAssocID="{37B1E226-36E7-4543-B3F1-43BD0757A0CA}" presName="matrix" presStyleCnt="0">
        <dgm:presLayoutVars>
          <dgm:chMax val="1"/>
          <dgm:dir/>
          <dgm:resizeHandles val="exact"/>
        </dgm:presLayoutVars>
      </dgm:prSet>
      <dgm:spPr/>
    </dgm:pt>
    <dgm:pt modelId="{A3653B2C-E7CC-DF47-9E42-2A9893E11A60}" type="pres">
      <dgm:prSet presAssocID="{37B1E226-36E7-4543-B3F1-43BD0757A0CA}" presName="axisShape" presStyleLbl="bgShp" presStyleIdx="0" presStyleCnt="1"/>
      <dgm:spPr>
        <a:xfrm>
          <a:off x="682624" y="0"/>
          <a:ext cx="3940810" cy="3940810"/>
        </a:xfrm>
        <a:prstGeom prst="quadArrow">
          <a:avLst>
            <a:gd name="adj1" fmla="val 2000"/>
            <a:gd name="adj2" fmla="val 4000"/>
            <a:gd name="adj3" fmla="val 5000"/>
          </a:avLst>
        </a:prstGeom>
        <a:solidFill>
          <a:srgbClr val="00A2E0">
            <a:tint val="40000"/>
            <a:hueOff val="0"/>
            <a:satOff val="0"/>
            <a:lumOff val="0"/>
            <a:alphaOff val="0"/>
          </a:srgbClr>
        </a:solidFill>
        <a:ln>
          <a:noFill/>
        </a:ln>
        <a:effectLst/>
      </dgm:spPr>
    </dgm:pt>
    <dgm:pt modelId="{3A21752E-64AE-3745-B22F-F8D873FBB428}" type="pres">
      <dgm:prSet presAssocID="{37B1E226-36E7-4543-B3F1-43BD0757A0CA}" presName="rect1" presStyleLbl="node1" presStyleIdx="0" presStyleCnt="4" custScaleX="129688" custLinFactNeighborX="-16707">
        <dgm:presLayoutVars>
          <dgm:chMax val="0"/>
          <dgm:chPref val="0"/>
          <dgm:bulletEnabled val="1"/>
        </dgm:presLayoutVars>
      </dgm:prSet>
      <dgm:spPr/>
    </dgm:pt>
    <dgm:pt modelId="{F475D8CD-983A-B44D-AAE4-6C05E8F95032}" type="pres">
      <dgm:prSet presAssocID="{37B1E226-36E7-4543-B3F1-43BD0757A0CA}" presName="rect2" presStyleLbl="node1" presStyleIdx="1" presStyleCnt="4" custScaleX="129688" custLinFactNeighborX="18076" custLinFactNeighborY="603">
        <dgm:presLayoutVars>
          <dgm:chMax val="0"/>
          <dgm:chPref val="0"/>
          <dgm:bulletEnabled val="1"/>
        </dgm:presLayoutVars>
      </dgm:prSet>
      <dgm:spPr/>
    </dgm:pt>
    <dgm:pt modelId="{4B9A096D-570B-0948-8019-5DE82DDB137C}" type="pres">
      <dgm:prSet presAssocID="{37B1E226-36E7-4543-B3F1-43BD0757A0CA}" presName="rect3" presStyleLbl="node1" presStyleIdx="2" presStyleCnt="4" custScaleX="129688" custLinFactNeighborX="-16707">
        <dgm:presLayoutVars>
          <dgm:chMax val="0"/>
          <dgm:chPref val="0"/>
          <dgm:bulletEnabled val="1"/>
        </dgm:presLayoutVars>
      </dgm:prSet>
      <dgm:spPr/>
    </dgm:pt>
    <dgm:pt modelId="{CD2EB577-13B4-B04D-82B4-4BC2C629BE9F}" type="pres">
      <dgm:prSet presAssocID="{37B1E226-36E7-4543-B3F1-43BD0757A0CA}" presName="rect4" presStyleLbl="node1" presStyleIdx="3" presStyleCnt="4" custScaleX="129688" custLinFactNeighborX="18076" custLinFactNeighborY="603">
        <dgm:presLayoutVars>
          <dgm:chMax val="0"/>
          <dgm:chPref val="0"/>
          <dgm:bulletEnabled val="1"/>
        </dgm:presLayoutVars>
      </dgm:prSet>
      <dgm:spPr/>
    </dgm:pt>
  </dgm:ptLst>
  <dgm:cxnLst>
    <dgm:cxn modelId="{F3FCE615-A55C-B447-B96A-888F467910E0}" srcId="{11F654A8-0450-9C47-9476-0A27F6F34166}" destId="{FD903DA7-B668-2C47-8686-F279EBA28DE2}" srcOrd="1" destOrd="0" parTransId="{F2473F05-1ECF-944C-94F9-05E94E619732}" sibTransId="{C2FA45F7-E254-C144-A109-53C48D6D9F18}"/>
    <dgm:cxn modelId="{96EBFB18-CB6A-8A4F-A4D8-1569F40FB103}" type="presOf" srcId="{FD903DA7-B668-2C47-8686-F279EBA28DE2}" destId="{CD2EB577-13B4-B04D-82B4-4BC2C629BE9F}" srcOrd="0" destOrd="2" presId="urn:microsoft.com/office/officeart/2005/8/layout/matrix2"/>
    <dgm:cxn modelId="{C6DEE11A-DB30-41A4-8DDD-FE3F7B6C7990}" type="presOf" srcId="{A9277F89-213C-9646-93AB-C7B2DB02C456}" destId="{4B9A096D-570B-0948-8019-5DE82DDB137C}" srcOrd="0" destOrd="3" presId="urn:microsoft.com/office/officeart/2005/8/layout/matrix2"/>
    <dgm:cxn modelId="{8D12371C-58EA-45E7-B7A0-4785CC40B98B}" type="presOf" srcId="{C52A44B3-C596-E848-BA92-4F896223AC12}" destId="{CD2EB577-13B4-B04D-82B4-4BC2C629BE9F}" srcOrd="0" destOrd="1" presId="urn:microsoft.com/office/officeart/2005/8/layout/matrix2"/>
    <dgm:cxn modelId="{66120B26-DEA4-1147-89F2-7F77182224D5}" srcId="{3BF73FEE-7186-9044-9FE0-400D2BB260ED}" destId="{B0C0ED51-CEE9-6845-AD21-793D3BA0467A}" srcOrd="1" destOrd="0" parTransId="{152B6400-C7C3-9E4C-9E85-EF06900EDF30}" sibTransId="{2DC52786-D8BE-B244-8588-6D0890EB2540}"/>
    <dgm:cxn modelId="{6B190A2F-C046-42F2-BE81-C039D590746E}" type="presOf" srcId="{00A2FC47-A013-2040-A1E5-0CCB8B3A489E}" destId="{F475D8CD-983A-B44D-AAE4-6C05E8F95032}" srcOrd="0" destOrd="0" presId="urn:microsoft.com/office/officeart/2005/8/layout/matrix2"/>
    <dgm:cxn modelId="{6F4E8E38-24C4-484A-8361-AC4A6E0C7489}" type="presOf" srcId="{1F6D4A5B-8473-8C42-BE92-5CD4C842040A}" destId="{3A21752E-64AE-3745-B22F-F8D873FBB428}" srcOrd="0" destOrd="1" presId="urn:microsoft.com/office/officeart/2005/8/layout/matrix2"/>
    <dgm:cxn modelId="{DBF9243B-9609-4C80-975C-D776C648271D}" type="presOf" srcId="{E4639445-709F-7D48-B760-1DE6AEA1B650}" destId="{F475D8CD-983A-B44D-AAE4-6C05E8F95032}" srcOrd="0" destOrd="2" presId="urn:microsoft.com/office/officeart/2005/8/layout/matrix2"/>
    <dgm:cxn modelId="{5276DD3C-8354-9647-8041-63D220C3F867}" srcId="{0FDD2BA3-F734-AF4B-91ED-1570CEC95ADC}" destId="{AAA5D85B-8EB6-5448-B704-00C4B18D2F8D}" srcOrd="0" destOrd="0" parTransId="{37706F63-8221-9C4B-B132-BD816BD70B92}" sibTransId="{864894CB-4629-5B48-ACEF-44A010FF4C15}"/>
    <dgm:cxn modelId="{11F3CF40-58C4-EC41-9782-7A16279774EF}" srcId="{37B1E226-36E7-4543-B3F1-43BD0757A0CA}" destId="{0FDD2BA3-F734-AF4B-91ED-1570CEC95ADC}" srcOrd="2" destOrd="0" parTransId="{3EAC90FB-8453-3346-9357-B63185CDE583}" sibTransId="{138917DD-7480-184E-B1EC-3174B85C821A}"/>
    <dgm:cxn modelId="{6E2FE248-5952-3448-8484-B40AD2A54E76}" type="presOf" srcId="{1C39AED2-3F17-1942-809E-2DB3D91DD8A9}" destId="{3A21752E-64AE-3745-B22F-F8D873FBB428}" srcOrd="0" destOrd="3" presId="urn:microsoft.com/office/officeart/2005/8/layout/matrix2"/>
    <dgm:cxn modelId="{0CE1D869-564C-7D4C-9420-9FA2B7E6E785}" srcId="{0FDD2BA3-F734-AF4B-91ED-1570CEC95ADC}" destId="{A9277F89-213C-9646-93AB-C7B2DB02C456}" srcOrd="2" destOrd="0" parTransId="{73BE5517-C4E3-E641-BCEC-BE29076F9FE6}" sibTransId="{091AA294-AE0B-0D41-9FCA-0D46820B3230}"/>
    <dgm:cxn modelId="{C3C78159-05C0-4551-AFED-83A1F478F011}" type="presOf" srcId="{A0E2488B-8171-DB4D-BEB8-D154A33BDF32}" destId="{F475D8CD-983A-B44D-AAE4-6C05E8F95032}" srcOrd="0" destOrd="6" presId="urn:microsoft.com/office/officeart/2005/8/layout/matrix2"/>
    <dgm:cxn modelId="{4C158E7A-67EE-4BC6-ABE7-F36BDEF1B135}" type="presOf" srcId="{AAA5D85B-8EB6-5448-B704-00C4B18D2F8D}" destId="{4B9A096D-570B-0948-8019-5DE82DDB137C}" srcOrd="0" destOrd="1" presId="urn:microsoft.com/office/officeart/2005/8/layout/matrix2"/>
    <dgm:cxn modelId="{F9B6D27B-29ED-2D42-A794-329D65EBEF9A}" srcId="{0FDD2BA3-F734-AF4B-91ED-1570CEC95ADC}" destId="{1F6CABA3-AF3D-7245-ABB6-5915F20E7FC1}" srcOrd="1" destOrd="0" parTransId="{BEC1CA00-3A0C-D741-A3E9-4420FC28B06B}" sibTransId="{A908F09B-D728-6E4A-A0C4-3990E6DC834F}"/>
    <dgm:cxn modelId="{782F4B7F-C675-4E6F-9BEE-4298E30A223F}" type="presOf" srcId="{37B1E226-36E7-4543-B3F1-43BD0757A0CA}" destId="{2A798C38-4E6F-B549-B6E0-D4BE29EDD353}" srcOrd="0" destOrd="0" presId="urn:microsoft.com/office/officeart/2005/8/layout/matrix2"/>
    <dgm:cxn modelId="{8AB21A83-D448-4930-AC17-154362C744C4}" type="presOf" srcId="{3BF73FEE-7186-9044-9FE0-400D2BB260ED}" destId="{3A21752E-64AE-3745-B22F-F8D873FBB428}" srcOrd="0" destOrd="0" presId="urn:microsoft.com/office/officeart/2005/8/layout/matrix2"/>
    <dgm:cxn modelId="{DC23CE8C-136E-F543-AEAD-B0DD1C666A1C}" srcId="{00A2FC47-A013-2040-A1E5-0CCB8B3A489E}" destId="{ACBA6D03-F58D-0144-B511-328641A6437C}" srcOrd="2" destOrd="0" parTransId="{4D3F924C-100D-DC4D-BE6F-35E3A35C694B}" sibTransId="{E1FB1AA4-D5E5-0444-B8C9-89C2208059EA}"/>
    <dgm:cxn modelId="{0195D792-E1BC-9448-A4DD-4AE9A9B6A9BB}" srcId="{3BF73FEE-7186-9044-9FE0-400D2BB260ED}" destId="{1F6D4A5B-8473-8C42-BE92-5CD4C842040A}" srcOrd="0" destOrd="0" parTransId="{F8988F80-BFD0-7142-82EC-E26DAD83EB67}" sibTransId="{AA95C1CD-3F4D-1C46-828E-5F896449B8CB}"/>
    <dgm:cxn modelId="{B6FAB8A8-5160-4396-9123-1B3085E3BFFC}" type="presOf" srcId="{11F654A8-0450-9C47-9476-0A27F6F34166}" destId="{CD2EB577-13B4-B04D-82B4-4BC2C629BE9F}" srcOrd="0" destOrd="0" presId="urn:microsoft.com/office/officeart/2005/8/layout/matrix2"/>
    <dgm:cxn modelId="{8D9D5BAF-58EA-4552-A306-4BD30528B432}" type="presOf" srcId="{F3AE0A13-95EF-9349-825F-65652B70D757}" destId="{CD2EB577-13B4-B04D-82B4-4BC2C629BE9F}" srcOrd="0" destOrd="3" presId="urn:microsoft.com/office/officeart/2005/8/layout/matrix2"/>
    <dgm:cxn modelId="{B2DD0EB6-6D18-44B7-92F7-986817476F18}" type="presOf" srcId="{7BC93E27-3C3E-124C-BA9B-BCE8DF24C2F9}" destId="{F475D8CD-983A-B44D-AAE4-6C05E8F95032}" srcOrd="0" destOrd="1" presId="urn:microsoft.com/office/officeart/2005/8/layout/matrix2"/>
    <dgm:cxn modelId="{3FAF8ABA-079F-A845-9F9C-0AB2B84897A1}" srcId="{37B1E226-36E7-4543-B3F1-43BD0757A0CA}" destId="{00A2FC47-A013-2040-A1E5-0CCB8B3A489E}" srcOrd="1" destOrd="0" parTransId="{6F584A0E-4DD0-3941-8EB2-11F0447693FD}" sibTransId="{2F94F180-D677-7A4B-8772-3EF246CBCA7D}"/>
    <dgm:cxn modelId="{DFDAA7BE-99D3-4F91-A6E6-DC04B83C5CB1}" type="presOf" srcId="{2A04B04D-09A6-2946-9202-3C97129921BF}" destId="{F475D8CD-983A-B44D-AAE4-6C05E8F95032}" srcOrd="0" destOrd="5" presId="urn:microsoft.com/office/officeart/2005/8/layout/matrix2"/>
    <dgm:cxn modelId="{D953D9C0-4CE2-4D31-A121-79C404DBDBC7}" type="presOf" srcId="{92C82E7E-804F-4A4F-9F23-DA86A4AC32F9}" destId="{F475D8CD-983A-B44D-AAE4-6C05E8F95032}" srcOrd="0" destOrd="4" presId="urn:microsoft.com/office/officeart/2005/8/layout/matrix2"/>
    <dgm:cxn modelId="{8424F2CA-3690-AB4F-9581-AD0C76570525}" srcId="{37B1E226-36E7-4543-B3F1-43BD0757A0CA}" destId="{11F654A8-0450-9C47-9476-0A27F6F34166}" srcOrd="3" destOrd="0" parTransId="{1B9A9FC3-2D6B-084D-8F86-3E56D94C68CD}" sibTransId="{6BE4C105-ACCB-1E49-A803-C95B929748CC}"/>
    <dgm:cxn modelId="{1FC64CCC-180D-D74C-B65B-0396273DC804}" srcId="{00A2FC47-A013-2040-A1E5-0CCB8B3A489E}" destId="{7BC93E27-3C3E-124C-BA9B-BCE8DF24C2F9}" srcOrd="0" destOrd="0" parTransId="{AB3FF725-2F8C-AD44-B4A7-D867F494E936}" sibTransId="{59F9EFBA-BB6E-D74A-8AA1-25116144973C}"/>
    <dgm:cxn modelId="{39EB8FCD-EC93-2144-A36C-16115F3745F1}" srcId="{00A2FC47-A013-2040-A1E5-0CCB8B3A489E}" destId="{92C82E7E-804F-4A4F-9F23-DA86A4AC32F9}" srcOrd="3" destOrd="0" parTransId="{A9A5FEED-F0E6-DA44-8BAE-AB244F0B1B6C}" sibTransId="{AABF3644-24C2-3C42-A78B-2E668A5F8F62}"/>
    <dgm:cxn modelId="{3EA54FD4-C7A2-40BD-90FB-DAB38BFB32DF}" type="presOf" srcId="{0FDD2BA3-F734-AF4B-91ED-1570CEC95ADC}" destId="{4B9A096D-570B-0948-8019-5DE82DDB137C}" srcOrd="0" destOrd="0" presId="urn:microsoft.com/office/officeart/2005/8/layout/matrix2"/>
    <dgm:cxn modelId="{79E05AD5-107F-A34E-A648-8AB4F71F58DF}" srcId="{11F654A8-0450-9C47-9476-0A27F6F34166}" destId="{F3AE0A13-95EF-9349-825F-65652B70D757}" srcOrd="2" destOrd="0" parTransId="{043E737B-EE51-D446-9C53-BE3047F19F30}" sibTransId="{EB4A96C1-72C5-C444-8D4D-21AC33EEFA69}"/>
    <dgm:cxn modelId="{A920C2D6-9D21-304B-8963-D84FA953DF7C}" srcId="{37B1E226-36E7-4543-B3F1-43BD0757A0CA}" destId="{3BF73FEE-7186-9044-9FE0-400D2BB260ED}" srcOrd="0" destOrd="0" parTransId="{B3C5CD9C-6048-1840-93A3-4F04C02814F2}" sibTransId="{1EC22E81-1FBC-274F-A175-2011D0E142C3}"/>
    <dgm:cxn modelId="{C821F4DA-2201-4944-A056-CB0573C794C6}" type="presOf" srcId="{1F6CABA3-AF3D-7245-ABB6-5915F20E7FC1}" destId="{4B9A096D-570B-0948-8019-5DE82DDB137C}" srcOrd="0" destOrd="2" presId="urn:microsoft.com/office/officeart/2005/8/layout/matrix2"/>
    <dgm:cxn modelId="{9C7ED3E1-370B-204E-B1CC-C64ADC178957}" srcId="{11F654A8-0450-9C47-9476-0A27F6F34166}" destId="{C52A44B3-C596-E848-BA92-4F896223AC12}" srcOrd="0" destOrd="0" parTransId="{D829938B-F6FA-1742-970F-F62DD5B07D63}" sibTransId="{6F482E2E-EE20-2E4E-A566-1A99A40A3D16}"/>
    <dgm:cxn modelId="{D9D090E2-F6B3-42D8-B46C-D9581FAB7285}" type="presOf" srcId="{ACBA6D03-F58D-0144-B511-328641A6437C}" destId="{F475D8CD-983A-B44D-AAE4-6C05E8F95032}" srcOrd="0" destOrd="3" presId="urn:microsoft.com/office/officeart/2005/8/layout/matrix2"/>
    <dgm:cxn modelId="{D2C33EE9-6AAC-8B44-92A5-CCAD67A4E395}" srcId="{3BF73FEE-7186-9044-9FE0-400D2BB260ED}" destId="{1C39AED2-3F17-1942-809E-2DB3D91DD8A9}" srcOrd="2" destOrd="0" parTransId="{AA77A761-BB9D-2E46-957C-C639B2B856C2}" sibTransId="{C61C1E8A-9BA3-B24F-8833-3E65B9FEB723}"/>
    <dgm:cxn modelId="{CE8508EA-9E6E-764E-B8A1-1DA6030A7BA9}" srcId="{00A2FC47-A013-2040-A1E5-0CCB8B3A489E}" destId="{A0E2488B-8171-DB4D-BEB8-D154A33BDF32}" srcOrd="5" destOrd="0" parTransId="{3CB3AB9C-7E4D-AF4C-8FDC-727F5DF44261}" sibTransId="{A670DE3F-1FA8-2E4B-99F8-8AF5E5432827}"/>
    <dgm:cxn modelId="{7550D4EE-3627-451F-8F86-241BC5A9D1CD}" type="presOf" srcId="{B0C0ED51-CEE9-6845-AD21-793D3BA0467A}" destId="{3A21752E-64AE-3745-B22F-F8D873FBB428}" srcOrd="0" destOrd="2" presId="urn:microsoft.com/office/officeart/2005/8/layout/matrix2"/>
    <dgm:cxn modelId="{80FC01EF-5646-2046-B2B1-08D6B0B32017}" srcId="{00A2FC47-A013-2040-A1E5-0CCB8B3A489E}" destId="{E4639445-709F-7D48-B760-1DE6AEA1B650}" srcOrd="1" destOrd="0" parTransId="{681E0CBF-DB03-FF4B-B00D-5A8B1696E1F0}" sibTransId="{7DA37E29-852E-304D-BEE8-A6BC2C43DB4E}"/>
    <dgm:cxn modelId="{4E42B2F4-B55D-AD4E-A54B-BBB547F7011C}" srcId="{00A2FC47-A013-2040-A1E5-0CCB8B3A489E}" destId="{2A04B04D-09A6-2946-9202-3C97129921BF}" srcOrd="4" destOrd="0" parTransId="{912B5777-2E46-1341-BB5B-D972EF764233}" sibTransId="{9EBF4D9B-64A3-4041-818D-8079EA34D3C0}"/>
    <dgm:cxn modelId="{499B07E2-33AD-400E-82B6-84526A78F1CD}" type="presParOf" srcId="{2A798C38-4E6F-B549-B6E0-D4BE29EDD353}" destId="{A3653B2C-E7CC-DF47-9E42-2A9893E11A60}" srcOrd="0" destOrd="0" presId="urn:microsoft.com/office/officeart/2005/8/layout/matrix2"/>
    <dgm:cxn modelId="{812DC628-E948-40DA-99C4-017394485338}" type="presParOf" srcId="{2A798C38-4E6F-B549-B6E0-D4BE29EDD353}" destId="{3A21752E-64AE-3745-B22F-F8D873FBB428}" srcOrd="1" destOrd="0" presId="urn:microsoft.com/office/officeart/2005/8/layout/matrix2"/>
    <dgm:cxn modelId="{DAE1DBC7-7E2C-4838-9F54-6334DBFC0BCB}" type="presParOf" srcId="{2A798C38-4E6F-B549-B6E0-D4BE29EDD353}" destId="{F475D8CD-983A-B44D-AAE4-6C05E8F95032}" srcOrd="2" destOrd="0" presId="urn:microsoft.com/office/officeart/2005/8/layout/matrix2"/>
    <dgm:cxn modelId="{ACEE7CE6-19B6-459D-B906-73C5294E2E6E}" type="presParOf" srcId="{2A798C38-4E6F-B549-B6E0-D4BE29EDD353}" destId="{4B9A096D-570B-0948-8019-5DE82DDB137C}" srcOrd="3" destOrd="0" presId="urn:microsoft.com/office/officeart/2005/8/layout/matrix2"/>
    <dgm:cxn modelId="{441B7738-2934-48C3-AF7F-2CCC342FE5D8}" type="presParOf" srcId="{2A798C38-4E6F-B549-B6E0-D4BE29EDD353}" destId="{CD2EB577-13B4-B04D-82B4-4BC2C629BE9F}" srcOrd="4" destOrd="0" presId="urn:microsoft.com/office/officeart/2005/8/layout/matrix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B12D5F3-C2AB-4A82-BB86-4F9B044ADC68}"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GB"/>
        </a:p>
      </dgm:t>
    </dgm:pt>
    <dgm:pt modelId="{5E502E4E-0839-41EC-B525-326C5B0AF178}">
      <dgm:prSet phldrT="[Text]" custT="1"/>
      <dgm:spPr/>
      <dgm:t>
        <a:bodyPr/>
        <a:lstStyle/>
        <a:p>
          <a:r>
            <a:rPr lang="en-GB" sz="2000"/>
            <a:t>SFP Board</a:t>
          </a:r>
        </a:p>
      </dgm:t>
    </dgm:pt>
    <dgm:pt modelId="{1807F5A0-5608-496B-B9ED-B7FC729C045C}" type="parTrans" cxnId="{AB581C4D-C00A-43A5-840F-4D5DB84390F4}">
      <dgm:prSet/>
      <dgm:spPr/>
      <dgm:t>
        <a:bodyPr/>
        <a:lstStyle/>
        <a:p>
          <a:endParaRPr lang="en-GB"/>
        </a:p>
      </dgm:t>
    </dgm:pt>
    <dgm:pt modelId="{694F13E7-8ED4-4309-8529-01D09D37FA7E}" type="sibTrans" cxnId="{AB581C4D-C00A-43A5-840F-4D5DB84390F4}">
      <dgm:prSet/>
      <dgm:spPr/>
      <dgm:t>
        <a:bodyPr/>
        <a:lstStyle/>
        <a:p>
          <a:endParaRPr lang="en-GB"/>
        </a:p>
      </dgm:t>
    </dgm:pt>
    <dgm:pt modelId="{46D3064E-51D3-40F8-9255-FB0E8F77DFCB}">
      <dgm:prSet phldrT="[Text]" custT="1"/>
      <dgm:spPr>
        <a:solidFill>
          <a:schemeClr val="tx1">
            <a:lumMod val="90000"/>
            <a:lumOff val="10000"/>
          </a:schemeClr>
        </a:solidFill>
      </dgm:spPr>
      <dgm:t>
        <a:bodyPr/>
        <a:lstStyle/>
        <a:p>
          <a:r>
            <a:rPr lang="en-GB" sz="2000"/>
            <a:t>WG1</a:t>
          </a:r>
        </a:p>
        <a:p>
          <a:r>
            <a:rPr lang="en-GB" sz="2000"/>
            <a:t>Non-financial reporting</a:t>
          </a:r>
        </a:p>
      </dgm:t>
    </dgm:pt>
    <dgm:pt modelId="{931F2F49-404D-4A2A-AFF7-FDEC0BD1D886}" type="parTrans" cxnId="{503A7695-225F-4373-B8E2-0A01CA8A3012}">
      <dgm:prSet/>
      <dgm:spPr/>
      <dgm:t>
        <a:bodyPr/>
        <a:lstStyle/>
        <a:p>
          <a:endParaRPr lang="en-GB"/>
        </a:p>
      </dgm:t>
    </dgm:pt>
    <dgm:pt modelId="{9F35F066-9315-440C-A184-48FE6E04677B}" type="sibTrans" cxnId="{503A7695-225F-4373-B8E2-0A01CA8A3012}">
      <dgm:prSet/>
      <dgm:spPr/>
      <dgm:t>
        <a:bodyPr/>
        <a:lstStyle/>
        <a:p>
          <a:endParaRPr lang="en-GB"/>
        </a:p>
      </dgm:t>
    </dgm:pt>
    <dgm:pt modelId="{8249F0D6-F8D6-499A-B7A3-F52B960D4460}">
      <dgm:prSet phldrT="[Text]" custT="1"/>
      <dgm:spPr>
        <a:solidFill>
          <a:schemeClr val="tx1">
            <a:lumMod val="50000"/>
            <a:lumOff val="50000"/>
          </a:schemeClr>
        </a:solidFill>
      </dgm:spPr>
      <dgm:t>
        <a:bodyPr/>
        <a:lstStyle/>
        <a:p>
          <a:r>
            <a:rPr lang="en-GB" sz="2000"/>
            <a:t>WG3</a:t>
          </a:r>
        </a:p>
        <a:p>
          <a:r>
            <a:rPr lang="en-GB" sz="2000"/>
            <a:t>Education &amp; training</a:t>
          </a:r>
        </a:p>
      </dgm:t>
    </dgm:pt>
    <dgm:pt modelId="{C7EBCEC0-2825-4371-BE77-6721356D9C5F}" type="parTrans" cxnId="{36C17B6D-A86D-4C20-A91A-B704C80F02E2}">
      <dgm:prSet/>
      <dgm:spPr/>
      <dgm:t>
        <a:bodyPr/>
        <a:lstStyle/>
        <a:p>
          <a:endParaRPr lang="en-GB"/>
        </a:p>
      </dgm:t>
    </dgm:pt>
    <dgm:pt modelId="{EB7129A0-7480-4CD2-BA4C-B58EB89545CD}" type="sibTrans" cxnId="{36C17B6D-A86D-4C20-A91A-B704C80F02E2}">
      <dgm:prSet/>
      <dgm:spPr/>
      <dgm:t>
        <a:bodyPr/>
        <a:lstStyle/>
        <a:p>
          <a:endParaRPr lang="en-GB"/>
        </a:p>
      </dgm:t>
    </dgm:pt>
    <dgm:pt modelId="{DFA2C90B-F890-4CF7-B365-6FB381151D0F}">
      <dgm:prSet phldrT="[Text]" custT="1"/>
      <dgm:spPr>
        <a:solidFill>
          <a:srgbClr val="047090"/>
        </a:solidFill>
      </dgm:spPr>
      <dgm:t>
        <a:bodyPr/>
        <a:lstStyle/>
        <a:p>
          <a:r>
            <a:rPr lang="en-GB" sz="2000"/>
            <a:t>WG4 </a:t>
          </a:r>
        </a:p>
        <a:p>
          <a:r>
            <a:rPr lang="en-GB" sz="2000"/>
            <a:t>EU Taxonomy</a:t>
          </a:r>
        </a:p>
      </dgm:t>
    </dgm:pt>
    <dgm:pt modelId="{8BC4BDD1-5288-4D57-84E2-230718B26D16}" type="parTrans" cxnId="{60D0703B-634A-43BF-8F8D-E8E7A850B2C2}">
      <dgm:prSet/>
      <dgm:spPr/>
      <dgm:t>
        <a:bodyPr/>
        <a:lstStyle/>
        <a:p>
          <a:endParaRPr lang="en-GB"/>
        </a:p>
      </dgm:t>
    </dgm:pt>
    <dgm:pt modelId="{A6D2CC0C-12B8-488A-BCFF-F53F29AF0C18}" type="sibTrans" cxnId="{60D0703B-634A-43BF-8F8D-E8E7A850B2C2}">
      <dgm:prSet/>
      <dgm:spPr/>
      <dgm:t>
        <a:bodyPr/>
        <a:lstStyle/>
        <a:p>
          <a:endParaRPr lang="en-GB"/>
        </a:p>
      </dgm:t>
    </dgm:pt>
    <dgm:pt modelId="{0A0A8DBD-C136-4BBD-B2C2-AE2E0D35E57C}">
      <dgm:prSet phldrT="[Text]" custT="1"/>
      <dgm:spPr>
        <a:solidFill>
          <a:schemeClr val="tx1">
            <a:lumMod val="75000"/>
            <a:lumOff val="25000"/>
          </a:schemeClr>
        </a:solidFill>
      </dgm:spPr>
      <dgm:t>
        <a:bodyPr/>
        <a:lstStyle/>
        <a:p>
          <a:r>
            <a:rPr lang="en-GB" sz="2000"/>
            <a:t>WG2</a:t>
          </a:r>
        </a:p>
        <a:p>
          <a:r>
            <a:rPr lang="en-GB" sz="2000"/>
            <a:t>Sustainable debt</a:t>
          </a:r>
        </a:p>
      </dgm:t>
    </dgm:pt>
    <dgm:pt modelId="{3356AFCA-0ECF-46F9-BD60-A5CDD68F8F41}" type="parTrans" cxnId="{56929B87-3323-4422-8B72-76C46CD23A6B}">
      <dgm:prSet/>
      <dgm:spPr/>
      <dgm:t>
        <a:bodyPr/>
        <a:lstStyle/>
        <a:p>
          <a:endParaRPr lang="en-GB"/>
        </a:p>
      </dgm:t>
    </dgm:pt>
    <dgm:pt modelId="{3C0D8279-8B1A-4B92-9811-534477E50BB4}" type="sibTrans" cxnId="{56929B87-3323-4422-8B72-76C46CD23A6B}">
      <dgm:prSet/>
      <dgm:spPr/>
      <dgm:t>
        <a:bodyPr/>
        <a:lstStyle/>
        <a:p>
          <a:endParaRPr lang="en-GB"/>
        </a:p>
      </dgm:t>
    </dgm:pt>
    <dgm:pt modelId="{8C003481-45C1-4EFE-8377-4565DAFCDD68}" type="pres">
      <dgm:prSet presAssocID="{FB12D5F3-C2AB-4A82-BB86-4F9B044ADC68}" presName="hierChild1" presStyleCnt="0">
        <dgm:presLayoutVars>
          <dgm:orgChart val="1"/>
          <dgm:chPref val="1"/>
          <dgm:dir/>
          <dgm:animOne val="branch"/>
          <dgm:animLvl val="lvl"/>
          <dgm:resizeHandles/>
        </dgm:presLayoutVars>
      </dgm:prSet>
      <dgm:spPr/>
    </dgm:pt>
    <dgm:pt modelId="{44C63B79-43F6-43A9-A898-7179E3248442}" type="pres">
      <dgm:prSet presAssocID="{5E502E4E-0839-41EC-B525-326C5B0AF178}" presName="hierRoot1" presStyleCnt="0">
        <dgm:presLayoutVars>
          <dgm:hierBranch val="init"/>
        </dgm:presLayoutVars>
      </dgm:prSet>
      <dgm:spPr/>
    </dgm:pt>
    <dgm:pt modelId="{2C17C6DA-19E5-4D88-B3C5-F74C687E49A7}" type="pres">
      <dgm:prSet presAssocID="{5E502E4E-0839-41EC-B525-326C5B0AF178}" presName="rootComposite1" presStyleCnt="0"/>
      <dgm:spPr/>
    </dgm:pt>
    <dgm:pt modelId="{E1BB15A5-8C02-44FD-AFD8-E85346469960}" type="pres">
      <dgm:prSet presAssocID="{5E502E4E-0839-41EC-B525-326C5B0AF178}" presName="rootText1" presStyleLbl="node0" presStyleIdx="0" presStyleCnt="1">
        <dgm:presLayoutVars>
          <dgm:chPref val="3"/>
        </dgm:presLayoutVars>
      </dgm:prSet>
      <dgm:spPr/>
    </dgm:pt>
    <dgm:pt modelId="{E77CBFE7-352F-4C26-A8E0-4804897CA223}" type="pres">
      <dgm:prSet presAssocID="{5E502E4E-0839-41EC-B525-326C5B0AF178}" presName="rootConnector1" presStyleLbl="node1" presStyleIdx="0" presStyleCnt="0"/>
      <dgm:spPr/>
    </dgm:pt>
    <dgm:pt modelId="{668953ED-EF80-4A03-B49B-9C459FA1F6C5}" type="pres">
      <dgm:prSet presAssocID="{5E502E4E-0839-41EC-B525-326C5B0AF178}" presName="hierChild2" presStyleCnt="0"/>
      <dgm:spPr/>
    </dgm:pt>
    <dgm:pt modelId="{5CE8E699-117A-41F0-8E0A-E930ACEF50BE}" type="pres">
      <dgm:prSet presAssocID="{931F2F49-404D-4A2A-AFF7-FDEC0BD1D886}" presName="Name37" presStyleLbl="parChTrans1D2" presStyleIdx="0" presStyleCnt="4"/>
      <dgm:spPr/>
    </dgm:pt>
    <dgm:pt modelId="{750294CD-4678-4B71-B4F5-F15A31F27440}" type="pres">
      <dgm:prSet presAssocID="{46D3064E-51D3-40F8-9255-FB0E8F77DFCB}" presName="hierRoot2" presStyleCnt="0">
        <dgm:presLayoutVars>
          <dgm:hierBranch val="init"/>
        </dgm:presLayoutVars>
      </dgm:prSet>
      <dgm:spPr/>
    </dgm:pt>
    <dgm:pt modelId="{1029DD66-53FF-4C3C-AF7A-9204E5CCB71F}" type="pres">
      <dgm:prSet presAssocID="{46D3064E-51D3-40F8-9255-FB0E8F77DFCB}" presName="rootComposite" presStyleCnt="0"/>
      <dgm:spPr/>
    </dgm:pt>
    <dgm:pt modelId="{0EF40DE4-4B26-4414-99EF-E5A4A454A141}" type="pres">
      <dgm:prSet presAssocID="{46D3064E-51D3-40F8-9255-FB0E8F77DFCB}" presName="rootText" presStyleLbl="node2" presStyleIdx="0" presStyleCnt="4">
        <dgm:presLayoutVars>
          <dgm:chPref val="3"/>
        </dgm:presLayoutVars>
      </dgm:prSet>
      <dgm:spPr/>
    </dgm:pt>
    <dgm:pt modelId="{F4D33963-5B7A-4C8A-8EDB-409C27534AD8}" type="pres">
      <dgm:prSet presAssocID="{46D3064E-51D3-40F8-9255-FB0E8F77DFCB}" presName="rootConnector" presStyleLbl="node2" presStyleIdx="0" presStyleCnt="4"/>
      <dgm:spPr/>
    </dgm:pt>
    <dgm:pt modelId="{B30BF6B5-9B0D-4650-8151-675905DA7663}" type="pres">
      <dgm:prSet presAssocID="{46D3064E-51D3-40F8-9255-FB0E8F77DFCB}" presName="hierChild4" presStyleCnt="0"/>
      <dgm:spPr/>
    </dgm:pt>
    <dgm:pt modelId="{DBB5EF88-E743-46B0-9153-13061A5E9417}" type="pres">
      <dgm:prSet presAssocID="{46D3064E-51D3-40F8-9255-FB0E8F77DFCB}" presName="hierChild5" presStyleCnt="0"/>
      <dgm:spPr/>
    </dgm:pt>
    <dgm:pt modelId="{FDF68A0F-407C-4847-AE44-5D6ECE29F61A}" type="pres">
      <dgm:prSet presAssocID="{3356AFCA-0ECF-46F9-BD60-A5CDD68F8F41}" presName="Name37" presStyleLbl="parChTrans1D2" presStyleIdx="1" presStyleCnt="4"/>
      <dgm:spPr/>
    </dgm:pt>
    <dgm:pt modelId="{11886A02-2E4A-444E-8C5F-F3621B8FBA40}" type="pres">
      <dgm:prSet presAssocID="{0A0A8DBD-C136-4BBD-B2C2-AE2E0D35E57C}" presName="hierRoot2" presStyleCnt="0">
        <dgm:presLayoutVars>
          <dgm:hierBranch val="init"/>
        </dgm:presLayoutVars>
      </dgm:prSet>
      <dgm:spPr/>
    </dgm:pt>
    <dgm:pt modelId="{745CD021-6607-449D-9DEA-D0B53F65D5C8}" type="pres">
      <dgm:prSet presAssocID="{0A0A8DBD-C136-4BBD-B2C2-AE2E0D35E57C}" presName="rootComposite" presStyleCnt="0"/>
      <dgm:spPr/>
    </dgm:pt>
    <dgm:pt modelId="{517665F0-2574-41CE-8D62-0FE52B12EEAD}" type="pres">
      <dgm:prSet presAssocID="{0A0A8DBD-C136-4BBD-B2C2-AE2E0D35E57C}" presName="rootText" presStyleLbl="node2" presStyleIdx="1" presStyleCnt="4">
        <dgm:presLayoutVars>
          <dgm:chPref val="3"/>
        </dgm:presLayoutVars>
      </dgm:prSet>
      <dgm:spPr/>
    </dgm:pt>
    <dgm:pt modelId="{BA987C13-06B6-4EE2-99C4-3DAA90CA311D}" type="pres">
      <dgm:prSet presAssocID="{0A0A8DBD-C136-4BBD-B2C2-AE2E0D35E57C}" presName="rootConnector" presStyleLbl="node2" presStyleIdx="1" presStyleCnt="4"/>
      <dgm:spPr/>
    </dgm:pt>
    <dgm:pt modelId="{385A5C61-5147-4F81-8B33-48B5E4579C3B}" type="pres">
      <dgm:prSet presAssocID="{0A0A8DBD-C136-4BBD-B2C2-AE2E0D35E57C}" presName="hierChild4" presStyleCnt="0"/>
      <dgm:spPr/>
    </dgm:pt>
    <dgm:pt modelId="{88145F58-E0D7-4BF8-99FD-0FA37CBAE61F}" type="pres">
      <dgm:prSet presAssocID="{0A0A8DBD-C136-4BBD-B2C2-AE2E0D35E57C}" presName="hierChild5" presStyleCnt="0"/>
      <dgm:spPr/>
    </dgm:pt>
    <dgm:pt modelId="{EE2447B4-7F0B-4867-A623-2F2462DB6686}" type="pres">
      <dgm:prSet presAssocID="{C7EBCEC0-2825-4371-BE77-6721356D9C5F}" presName="Name37" presStyleLbl="parChTrans1D2" presStyleIdx="2" presStyleCnt="4"/>
      <dgm:spPr/>
    </dgm:pt>
    <dgm:pt modelId="{CE7FB6D0-6969-4C1C-A96B-208021E647A7}" type="pres">
      <dgm:prSet presAssocID="{8249F0D6-F8D6-499A-B7A3-F52B960D4460}" presName="hierRoot2" presStyleCnt="0">
        <dgm:presLayoutVars>
          <dgm:hierBranch val="init"/>
        </dgm:presLayoutVars>
      </dgm:prSet>
      <dgm:spPr/>
    </dgm:pt>
    <dgm:pt modelId="{04C6F35E-EC35-441C-97C2-2F799E9F9D1D}" type="pres">
      <dgm:prSet presAssocID="{8249F0D6-F8D6-499A-B7A3-F52B960D4460}" presName="rootComposite" presStyleCnt="0"/>
      <dgm:spPr/>
    </dgm:pt>
    <dgm:pt modelId="{7D6761B0-F987-4C85-A458-091ACF7350B0}" type="pres">
      <dgm:prSet presAssocID="{8249F0D6-F8D6-499A-B7A3-F52B960D4460}" presName="rootText" presStyleLbl="node2" presStyleIdx="2" presStyleCnt="4">
        <dgm:presLayoutVars>
          <dgm:chPref val="3"/>
        </dgm:presLayoutVars>
      </dgm:prSet>
      <dgm:spPr/>
    </dgm:pt>
    <dgm:pt modelId="{C2D3B6B8-5121-438F-A1E7-F4C35E5BF73F}" type="pres">
      <dgm:prSet presAssocID="{8249F0D6-F8D6-499A-B7A3-F52B960D4460}" presName="rootConnector" presStyleLbl="node2" presStyleIdx="2" presStyleCnt="4"/>
      <dgm:spPr/>
    </dgm:pt>
    <dgm:pt modelId="{09C190B3-B130-406B-AF40-9201BEE4E307}" type="pres">
      <dgm:prSet presAssocID="{8249F0D6-F8D6-499A-B7A3-F52B960D4460}" presName="hierChild4" presStyleCnt="0"/>
      <dgm:spPr/>
    </dgm:pt>
    <dgm:pt modelId="{086F63F8-A094-4EB7-8EFA-D07DCFD914FA}" type="pres">
      <dgm:prSet presAssocID="{8249F0D6-F8D6-499A-B7A3-F52B960D4460}" presName="hierChild5" presStyleCnt="0"/>
      <dgm:spPr/>
    </dgm:pt>
    <dgm:pt modelId="{6DBA7F98-A0CE-40BE-B94D-BAD9CFD62B65}" type="pres">
      <dgm:prSet presAssocID="{8BC4BDD1-5288-4D57-84E2-230718B26D16}" presName="Name37" presStyleLbl="parChTrans1D2" presStyleIdx="3" presStyleCnt="4"/>
      <dgm:spPr/>
    </dgm:pt>
    <dgm:pt modelId="{E10E1FD9-83CE-4735-B5E4-24560C28F242}" type="pres">
      <dgm:prSet presAssocID="{DFA2C90B-F890-4CF7-B365-6FB381151D0F}" presName="hierRoot2" presStyleCnt="0">
        <dgm:presLayoutVars>
          <dgm:hierBranch val="init"/>
        </dgm:presLayoutVars>
      </dgm:prSet>
      <dgm:spPr/>
    </dgm:pt>
    <dgm:pt modelId="{0A4C776C-0DD7-4ECD-BB24-2658AAA9990C}" type="pres">
      <dgm:prSet presAssocID="{DFA2C90B-F890-4CF7-B365-6FB381151D0F}" presName="rootComposite" presStyleCnt="0"/>
      <dgm:spPr/>
    </dgm:pt>
    <dgm:pt modelId="{ACF844DC-5462-4133-A79C-C62BA2221CEA}" type="pres">
      <dgm:prSet presAssocID="{DFA2C90B-F890-4CF7-B365-6FB381151D0F}" presName="rootText" presStyleLbl="node2" presStyleIdx="3" presStyleCnt="4">
        <dgm:presLayoutVars>
          <dgm:chPref val="3"/>
        </dgm:presLayoutVars>
      </dgm:prSet>
      <dgm:spPr/>
    </dgm:pt>
    <dgm:pt modelId="{2980F8BF-6B6F-48DB-ABA1-FE9E38FAC6E9}" type="pres">
      <dgm:prSet presAssocID="{DFA2C90B-F890-4CF7-B365-6FB381151D0F}" presName="rootConnector" presStyleLbl="node2" presStyleIdx="3" presStyleCnt="4"/>
      <dgm:spPr/>
    </dgm:pt>
    <dgm:pt modelId="{4DAADDE9-A003-4BDF-A4B9-36FA778DA4D8}" type="pres">
      <dgm:prSet presAssocID="{DFA2C90B-F890-4CF7-B365-6FB381151D0F}" presName="hierChild4" presStyleCnt="0"/>
      <dgm:spPr/>
    </dgm:pt>
    <dgm:pt modelId="{BA18947B-5F36-4E49-B334-9C281315D5CB}" type="pres">
      <dgm:prSet presAssocID="{DFA2C90B-F890-4CF7-B365-6FB381151D0F}" presName="hierChild5" presStyleCnt="0"/>
      <dgm:spPr/>
    </dgm:pt>
    <dgm:pt modelId="{8C722FF1-F32E-492D-9123-09E03F3B2CA9}" type="pres">
      <dgm:prSet presAssocID="{5E502E4E-0839-41EC-B525-326C5B0AF178}" presName="hierChild3" presStyleCnt="0"/>
      <dgm:spPr/>
    </dgm:pt>
  </dgm:ptLst>
  <dgm:cxnLst>
    <dgm:cxn modelId="{28E98008-D79D-4481-9ACC-A624D694AE3B}" type="presOf" srcId="{DFA2C90B-F890-4CF7-B365-6FB381151D0F}" destId="{2980F8BF-6B6F-48DB-ABA1-FE9E38FAC6E9}" srcOrd="1" destOrd="0" presId="urn:microsoft.com/office/officeart/2005/8/layout/orgChart1"/>
    <dgm:cxn modelId="{39EF4B26-DEE5-4158-9DE9-46425A70A432}" type="presOf" srcId="{5E502E4E-0839-41EC-B525-326C5B0AF178}" destId="{E1BB15A5-8C02-44FD-AFD8-E85346469960}" srcOrd="0" destOrd="0" presId="urn:microsoft.com/office/officeart/2005/8/layout/orgChart1"/>
    <dgm:cxn modelId="{4C5FEC33-28F4-49F4-928C-0DE23C8AE01C}" type="presOf" srcId="{5E502E4E-0839-41EC-B525-326C5B0AF178}" destId="{E77CBFE7-352F-4C26-A8E0-4804897CA223}" srcOrd="1" destOrd="0" presId="urn:microsoft.com/office/officeart/2005/8/layout/orgChart1"/>
    <dgm:cxn modelId="{60D0703B-634A-43BF-8F8D-E8E7A850B2C2}" srcId="{5E502E4E-0839-41EC-B525-326C5B0AF178}" destId="{DFA2C90B-F890-4CF7-B365-6FB381151D0F}" srcOrd="3" destOrd="0" parTransId="{8BC4BDD1-5288-4D57-84E2-230718B26D16}" sibTransId="{A6D2CC0C-12B8-488A-BCFF-F53F29AF0C18}"/>
    <dgm:cxn modelId="{AB581C4D-C00A-43A5-840F-4D5DB84390F4}" srcId="{FB12D5F3-C2AB-4A82-BB86-4F9B044ADC68}" destId="{5E502E4E-0839-41EC-B525-326C5B0AF178}" srcOrd="0" destOrd="0" parTransId="{1807F5A0-5608-496B-B9ED-B7FC729C045C}" sibTransId="{694F13E7-8ED4-4309-8529-01D09D37FA7E}"/>
    <dgm:cxn modelId="{36C17B6D-A86D-4C20-A91A-B704C80F02E2}" srcId="{5E502E4E-0839-41EC-B525-326C5B0AF178}" destId="{8249F0D6-F8D6-499A-B7A3-F52B960D4460}" srcOrd="2" destOrd="0" parTransId="{C7EBCEC0-2825-4371-BE77-6721356D9C5F}" sibTransId="{EB7129A0-7480-4CD2-BA4C-B58EB89545CD}"/>
    <dgm:cxn modelId="{95C6807E-8D2A-4884-B7FE-BF2C1B929BFB}" type="presOf" srcId="{8249F0D6-F8D6-499A-B7A3-F52B960D4460}" destId="{7D6761B0-F987-4C85-A458-091ACF7350B0}" srcOrd="0" destOrd="0" presId="urn:microsoft.com/office/officeart/2005/8/layout/orgChart1"/>
    <dgm:cxn modelId="{56929B87-3323-4422-8B72-76C46CD23A6B}" srcId="{5E502E4E-0839-41EC-B525-326C5B0AF178}" destId="{0A0A8DBD-C136-4BBD-B2C2-AE2E0D35E57C}" srcOrd="1" destOrd="0" parTransId="{3356AFCA-0ECF-46F9-BD60-A5CDD68F8F41}" sibTransId="{3C0D8279-8B1A-4B92-9811-534477E50BB4}"/>
    <dgm:cxn modelId="{503A7695-225F-4373-B8E2-0A01CA8A3012}" srcId="{5E502E4E-0839-41EC-B525-326C5B0AF178}" destId="{46D3064E-51D3-40F8-9255-FB0E8F77DFCB}" srcOrd="0" destOrd="0" parTransId="{931F2F49-404D-4A2A-AFF7-FDEC0BD1D886}" sibTransId="{9F35F066-9315-440C-A184-48FE6E04677B}"/>
    <dgm:cxn modelId="{3A674698-99CC-437F-91A8-07ECF2F3096C}" type="presOf" srcId="{46D3064E-51D3-40F8-9255-FB0E8F77DFCB}" destId="{F4D33963-5B7A-4C8A-8EDB-409C27534AD8}" srcOrd="1" destOrd="0" presId="urn:microsoft.com/office/officeart/2005/8/layout/orgChart1"/>
    <dgm:cxn modelId="{14FB769D-01E7-478A-8532-C1D37CE35B5F}" type="presOf" srcId="{0A0A8DBD-C136-4BBD-B2C2-AE2E0D35E57C}" destId="{517665F0-2574-41CE-8D62-0FE52B12EEAD}" srcOrd="0" destOrd="0" presId="urn:microsoft.com/office/officeart/2005/8/layout/orgChart1"/>
    <dgm:cxn modelId="{B053DDA5-0CE0-447B-A8CD-62A2AFEBBF0F}" type="presOf" srcId="{FB12D5F3-C2AB-4A82-BB86-4F9B044ADC68}" destId="{8C003481-45C1-4EFE-8377-4565DAFCDD68}" srcOrd="0" destOrd="0" presId="urn:microsoft.com/office/officeart/2005/8/layout/orgChart1"/>
    <dgm:cxn modelId="{6B11C1B2-EF68-4CF3-AC4F-E509ACBAF8D9}" type="presOf" srcId="{3356AFCA-0ECF-46F9-BD60-A5CDD68F8F41}" destId="{FDF68A0F-407C-4847-AE44-5D6ECE29F61A}" srcOrd="0" destOrd="0" presId="urn:microsoft.com/office/officeart/2005/8/layout/orgChart1"/>
    <dgm:cxn modelId="{2F2B32C4-8ABF-4A13-8F22-86ED602EE6F8}" type="presOf" srcId="{DFA2C90B-F890-4CF7-B365-6FB381151D0F}" destId="{ACF844DC-5462-4133-A79C-C62BA2221CEA}" srcOrd="0" destOrd="0" presId="urn:microsoft.com/office/officeart/2005/8/layout/orgChart1"/>
    <dgm:cxn modelId="{1FA137D3-2BE8-4F40-B82B-3998589925A9}" type="presOf" srcId="{931F2F49-404D-4A2A-AFF7-FDEC0BD1D886}" destId="{5CE8E699-117A-41F0-8E0A-E930ACEF50BE}" srcOrd="0" destOrd="0" presId="urn:microsoft.com/office/officeart/2005/8/layout/orgChart1"/>
    <dgm:cxn modelId="{314070D8-8732-4B0A-AA88-6AB9D6BF66D5}" type="presOf" srcId="{46D3064E-51D3-40F8-9255-FB0E8F77DFCB}" destId="{0EF40DE4-4B26-4414-99EF-E5A4A454A141}" srcOrd="0" destOrd="0" presId="urn:microsoft.com/office/officeart/2005/8/layout/orgChart1"/>
    <dgm:cxn modelId="{01CDE0E1-47F4-4C92-9CEB-1610885EB5B9}" type="presOf" srcId="{C7EBCEC0-2825-4371-BE77-6721356D9C5F}" destId="{EE2447B4-7F0B-4867-A623-2F2462DB6686}" srcOrd="0" destOrd="0" presId="urn:microsoft.com/office/officeart/2005/8/layout/orgChart1"/>
    <dgm:cxn modelId="{F036E4E8-93DC-4859-91DA-DA63731484AA}" type="presOf" srcId="{8249F0D6-F8D6-499A-B7A3-F52B960D4460}" destId="{C2D3B6B8-5121-438F-A1E7-F4C35E5BF73F}" srcOrd="1" destOrd="0" presId="urn:microsoft.com/office/officeart/2005/8/layout/orgChart1"/>
    <dgm:cxn modelId="{21FEC1F7-32C4-4A87-8EDD-58EE71119184}" type="presOf" srcId="{0A0A8DBD-C136-4BBD-B2C2-AE2E0D35E57C}" destId="{BA987C13-06B6-4EE2-99C4-3DAA90CA311D}" srcOrd="1" destOrd="0" presId="urn:microsoft.com/office/officeart/2005/8/layout/orgChart1"/>
    <dgm:cxn modelId="{6200F6FE-99E2-44F4-89D9-36D07150EB9C}" type="presOf" srcId="{8BC4BDD1-5288-4D57-84E2-230718B26D16}" destId="{6DBA7F98-A0CE-40BE-B94D-BAD9CFD62B65}" srcOrd="0" destOrd="0" presId="urn:microsoft.com/office/officeart/2005/8/layout/orgChart1"/>
    <dgm:cxn modelId="{ECC72E13-C79D-419B-AA2A-F59813AF76E2}" type="presParOf" srcId="{8C003481-45C1-4EFE-8377-4565DAFCDD68}" destId="{44C63B79-43F6-43A9-A898-7179E3248442}" srcOrd="0" destOrd="0" presId="urn:microsoft.com/office/officeart/2005/8/layout/orgChart1"/>
    <dgm:cxn modelId="{DBDF232E-7174-4B24-9180-2BC4E095D457}" type="presParOf" srcId="{44C63B79-43F6-43A9-A898-7179E3248442}" destId="{2C17C6DA-19E5-4D88-B3C5-F74C687E49A7}" srcOrd="0" destOrd="0" presId="urn:microsoft.com/office/officeart/2005/8/layout/orgChart1"/>
    <dgm:cxn modelId="{08EB63D1-37ED-4B2D-81FF-7FFAB990E846}" type="presParOf" srcId="{2C17C6DA-19E5-4D88-B3C5-F74C687E49A7}" destId="{E1BB15A5-8C02-44FD-AFD8-E85346469960}" srcOrd="0" destOrd="0" presId="urn:microsoft.com/office/officeart/2005/8/layout/orgChart1"/>
    <dgm:cxn modelId="{F289D097-1CDF-4268-84F7-F5CD1DC5879E}" type="presParOf" srcId="{2C17C6DA-19E5-4D88-B3C5-F74C687E49A7}" destId="{E77CBFE7-352F-4C26-A8E0-4804897CA223}" srcOrd="1" destOrd="0" presId="urn:microsoft.com/office/officeart/2005/8/layout/orgChart1"/>
    <dgm:cxn modelId="{1ED800E3-0F94-4836-9D81-2CACAA5A0D40}" type="presParOf" srcId="{44C63B79-43F6-43A9-A898-7179E3248442}" destId="{668953ED-EF80-4A03-B49B-9C459FA1F6C5}" srcOrd="1" destOrd="0" presId="urn:microsoft.com/office/officeart/2005/8/layout/orgChart1"/>
    <dgm:cxn modelId="{EBFD6CA8-8DB2-4207-A636-EEC71EE4B6FA}" type="presParOf" srcId="{668953ED-EF80-4A03-B49B-9C459FA1F6C5}" destId="{5CE8E699-117A-41F0-8E0A-E930ACEF50BE}" srcOrd="0" destOrd="0" presId="urn:microsoft.com/office/officeart/2005/8/layout/orgChart1"/>
    <dgm:cxn modelId="{194C8F57-B54F-4024-9096-910696E76A73}" type="presParOf" srcId="{668953ED-EF80-4A03-B49B-9C459FA1F6C5}" destId="{750294CD-4678-4B71-B4F5-F15A31F27440}" srcOrd="1" destOrd="0" presId="urn:microsoft.com/office/officeart/2005/8/layout/orgChart1"/>
    <dgm:cxn modelId="{D13A53B2-C794-44CF-8249-808022AFF12E}" type="presParOf" srcId="{750294CD-4678-4B71-B4F5-F15A31F27440}" destId="{1029DD66-53FF-4C3C-AF7A-9204E5CCB71F}" srcOrd="0" destOrd="0" presId="urn:microsoft.com/office/officeart/2005/8/layout/orgChart1"/>
    <dgm:cxn modelId="{49425F4A-967B-469F-B048-2E70BD162E72}" type="presParOf" srcId="{1029DD66-53FF-4C3C-AF7A-9204E5CCB71F}" destId="{0EF40DE4-4B26-4414-99EF-E5A4A454A141}" srcOrd="0" destOrd="0" presId="urn:microsoft.com/office/officeart/2005/8/layout/orgChart1"/>
    <dgm:cxn modelId="{A0A0BE6E-F614-4A2E-B4C0-298CEE96F95A}" type="presParOf" srcId="{1029DD66-53FF-4C3C-AF7A-9204E5CCB71F}" destId="{F4D33963-5B7A-4C8A-8EDB-409C27534AD8}" srcOrd="1" destOrd="0" presId="urn:microsoft.com/office/officeart/2005/8/layout/orgChart1"/>
    <dgm:cxn modelId="{D8EB6BB1-7AA4-42C5-BC84-6926B7B2A899}" type="presParOf" srcId="{750294CD-4678-4B71-B4F5-F15A31F27440}" destId="{B30BF6B5-9B0D-4650-8151-675905DA7663}" srcOrd="1" destOrd="0" presId="urn:microsoft.com/office/officeart/2005/8/layout/orgChart1"/>
    <dgm:cxn modelId="{062107C2-9C39-40A5-8307-6761E813F2D8}" type="presParOf" srcId="{750294CD-4678-4B71-B4F5-F15A31F27440}" destId="{DBB5EF88-E743-46B0-9153-13061A5E9417}" srcOrd="2" destOrd="0" presId="urn:microsoft.com/office/officeart/2005/8/layout/orgChart1"/>
    <dgm:cxn modelId="{05E4ED7C-77FB-4E69-868C-C8A8EB2948DF}" type="presParOf" srcId="{668953ED-EF80-4A03-B49B-9C459FA1F6C5}" destId="{FDF68A0F-407C-4847-AE44-5D6ECE29F61A}" srcOrd="2" destOrd="0" presId="urn:microsoft.com/office/officeart/2005/8/layout/orgChart1"/>
    <dgm:cxn modelId="{576EE502-CB1E-4D8D-A4D4-EBB78069CEC4}" type="presParOf" srcId="{668953ED-EF80-4A03-B49B-9C459FA1F6C5}" destId="{11886A02-2E4A-444E-8C5F-F3621B8FBA40}" srcOrd="3" destOrd="0" presId="urn:microsoft.com/office/officeart/2005/8/layout/orgChart1"/>
    <dgm:cxn modelId="{1C181073-E86D-4016-8CBC-F0E4767334B3}" type="presParOf" srcId="{11886A02-2E4A-444E-8C5F-F3621B8FBA40}" destId="{745CD021-6607-449D-9DEA-D0B53F65D5C8}" srcOrd="0" destOrd="0" presId="urn:microsoft.com/office/officeart/2005/8/layout/orgChart1"/>
    <dgm:cxn modelId="{993B78EA-DB88-49A8-BD88-8D20EC63844A}" type="presParOf" srcId="{745CD021-6607-449D-9DEA-D0B53F65D5C8}" destId="{517665F0-2574-41CE-8D62-0FE52B12EEAD}" srcOrd="0" destOrd="0" presId="urn:microsoft.com/office/officeart/2005/8/layout/orgChart1"/>
    <dgm:cxn modelId="{12775500-2441-48B7-8971-BBBCCA5E46BC}" type="presParOf" srcId="{745CD021-6607-449D-9DEA-D0B53F65D5C8}" destId="{BA987C13-06B6-4EE2-99C4-3DAA90CA311D}" srcOrd="1" destOrd="0" presId="urn:microsoft.com/office/officeart/2005/8/layout/orgChart1"/>
    <dgm:cxn modelId="{1785C81E-99B4-4F18-A9D2-D65B3E0CBC19}" type="presParOf" srcId="{11886A02-2E4A-444E-8C5F-F3621B8FBA40}" destId="{385A5C61-5147-4F81-8B33-48B5E4579C3B}" srcOrd="1" destOrd="0" presId="urn:microsoft.com/office/officeart/2005/8/layout/orgChart1"/>
    <dgm:cxn modelId="{9288535D-B365-49F6-B264-B2653E535E43}" type="presParOf" srcId="{11886A02-2E4A-444E-8C5F-F3621B8FBA40}" destId="{88145F58-E0D7-4BF8-99FD-0FA37CBAE61F}" srcOrd="2" destOrd="0" presId="urn:microsoft.com/office/officeart/2005/8/layout/orgChart1"/>
    <dgm:cxn modelId="{4DDA58B5-A540-4C04-B722-703D7B9CA20A}" type="presParOf" srcId="{668953ED-EF80-4A03-B49B-9C459FA1F6C5}" destId="{EE2447B4-7F0B-4867-A623-2F2462DB6686}" srcOrd="4" destOrd="0" presId="urn:microsoft.com/office/officeart/2005/8/layout/orgChart1"/>
    <dgm:cxn modelId="{BF391186-2B21-46AB-8C6A-8CB93F949BEE}" type="presParOf" srcId="{668953ED-EF80-4A03-B49B-9C459FA1F6C5}" destId="{CE7FB6D0-6969-4C1C-A96B-208021E647A7}" srcOrd="5" destOrd="0" presId="urn:microsoft.com/office/officeart/2005/8/layout/orgChart1"/>
    <dgm:cxn modelId="{6AC904E3-9906-414B-A0EF-9549DD3CAB23}" type="presParOf" srcId="{CE7FB6D0-6969-4C1C-A96B-208021E647A7}" destId="{04C6F35E-EC35-441C-97C2-2F799E9F9D1D}" srcOrd="0" destOrd="0" presId="urn:microsoft.com/office/officeart/2005/8/layout/orgChart1"/>
    <dgm:cxn modelId="{6F6850B7-CFF8-4D15-B43A-24EB85AF73B9}" type="presParOf" srcId="{04C6F35E-EC35-441C-97C2-2F799E9F9D1D}" destId="{7D6761B0-F987-4C85-A458-091ACF7350B0}" srcOrd="0" destOrd="0" presId="urn:microsoft.com/office/officeart/2005/8/layout/orgChart1"/>
    <dgm:cxn modelId="{2C913D15-B562-4047-A654-F65575F7DE76}" type="presParOf" srcId="{04C6F35E-EC35-441C-97C2-2F799E9F9D1D}" destId="{C2D3B6B8-5121-438F-A1E7-F4C35E5BF73F}" srcOrd="1" destOrd="0" presId="urn:microsoft.com/office/officeart/2005/8/layout/orgChart1"/>
    <dgm:cxn modelId="{C093EB8C-42BA-4516-B101-12D451D20DC2}" type="presParOf" srcId="{CE7FB6D0-6969-4C1C-A96B-208021E647A7}" destId="{09C190B3-B130-406B-AF40-9201BEE4E307}" srcOrd="1" destOrd="0" presId="urn:microsoft.com/office/officeart/2005/8/layout/orgChart1"/>
    <dgm:cxn modelId="{A3A76751-D534-4711-90EC-859B2A699AF7}" type="presParOf" srcId="{CE7FB6D0-6969-4C1C-A96B-208021E647A7}" destId="{086F63F8-A094-4EB7-8EFA-D07DCFD914FA}" srcOrd="2" destOrd="0" presId="urn:microsoft.com/office/officeart/2005/8/layout/orgChart1"/>
    <dgm:cxn modelId="{EC0CE83E-6209-4CF6-9F26-4F5562046E89}" type="presParOf" srcId="{668953ED-EF80-4A03-B49B-9C459FA1F6C5}" destId="{6DBA7F98-A0CE-40BE-B94D-BAD9CFD62B65}" srcOrd="6" destOrd="0" presId="urn:microsoft.com/office/officeart/2005/8/layout/orgChart1"/>
    <dgm:cxn modelId="{1D3538D9-FC83-4D40-A9AE-B102BA57AAED}" type="presParOf" srcId="{668953ED-EF80-4A03-B49B-9C459FA1F6C5}" destId="{E10E1FD9-83CE-4735-B5E4-24560C28F242}" srcOrd="7" destOrd="0" presId="urn:microsoft.com/office/officeart/2005/8/layout/orgChart1"/>
    <dgm:cxn modelId="{711A99EE-61F0-4E85-BEA9-B72C65538391}" type="presParOf" srcId="{E10E1FD9-83CE-4735-B5E4-24560C28F242}" destId="{0A4C776C-0DD7-4ECD-BB24-2658AAA9990C}" srcOrd="0" destOrd="0" presId="urn:microsoft.com/office/officeart/2005/8/layout/orgChart1"/>
    <dgm:cxn modelId="{4893DCE8-C810-446A-ACC2-50B101E6DBA2}" type="presParOf" srcId="{0A4C776C-0DD7-4ECD-BB24-2658AAA9990C}" destId="{ACF844DC-5462-4133-A79C-C62BA2221CEA}" srcOrd="0" destOrd="0" presId="urn:microsoft.com/office/officeart/2005/8/layout/orgChart1"/>
    <dgm:cxn modelId="{318E1D0D-97FD-469B-930B-8C0EED05AB0A}" type="presParOf" srcId="{0A4C776C-0DD7-4ECD-BB24-2658AAA9990C}" destId="{2980F8BF-6B6F-48DB-ABA1-FE9E38FAC6E9}" srcOrd="1" destOrd="0" presId="urn:microsoft.com/office/officeart/2005/8/layout/orgChart1"/>
    <dgm:cxn modelId="{33950543-88AC-4FA6-B7F2-F89ECC7D5998}" type="presParOf" srcId="{E10E1FD9-83CE-4735-B5E4-24560C28F242}" destId="{4DAADDE9-A003-4BDF-A4B9-36FA778DA4D8}" srcOrd="1" destOrd="0" presId="urn:microsoft.com/office/officeart/2005/8/layout/orgChart1"/>
    <dgm:cxn modelId="{D7CD450C-B874-44BC-B370-2147E8849F11}" type="presParOf" srcId="{E10E1FD9-83CE-4735-B5E4-24560C28F242}" destId="{BA18947B-5F36-4E49-B334-9C281315D5CB}" srcOrd="2" destOrd="0" presId="urn:microsoft.com/office/officeart/2005/8/layout/orgChart1"/>
    <dgm:cxn modelId="{4F2FBE1E-D71F-4363-AAE4-51868C5FC175}" type="presParOf" srcId="{44C63B79-43F6-43A9-A898-7179E3248442}" destId="{8C722FF1-F32E-492D-9123-09E03F3B2CA9}"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C597C20-BC9B-45FD-A5A2-55F1E8CEF4B2}" type="doc">
      <dgm:prSet loTypeId="urn:microsoft.com/office/officeart/2005/8/layout/hProcess9" loCatId="process" qsTypeId="urn:microsoft.com/office/officeart/2005/8/quickstyle/simple2" qsCatId="simple" csTypeId="urn:microsoft.com/office/officeart/2005/8/colors/accent1_2" csCatId="accent1" phldr="1"/>
      <dgm:spPr/>
      <dgm:t>
        <a:bodyPr/>
        <a:lstStyle/>
        <a:p>
          <a:endParaRPr lang="pl-PL"/>
        </a:p>
      </dgm:t>
    </dgm:pt>
    <dgm:pt modelId="{18A1EEF2-9F7C-4C0D-9EFD-130BB7991D4C}">
      <dgm:prSet phldrT="[Tekst]"/>
      <dgm:spPr>
        <a:solidFill>
          <a:schemeClr val="tx2">
            <a:lumMod val="50000"/>
          </a:schemeClr>
        </a:solidFill>
        <a:ln>
          <a:solidFill>
            <a:schemeClr val="bg1"/>
          </a:solidFill>
        </a:ln>
      </dgm:spPr>
      <dgm:t>
        <a:bodyPr anchor="b"/>
        <a:lstStyle/>
        <a:p>
          <a:pPr algn="l"/>
          <a:r>
            <a:rPr lang="pl-PL" b="0" i="0" dirty="0">
              <a:solidFill>
                <a:schemeClr val="bg1"/>
              </a:solidFill>
            </a:rPr>
            <a:t>12</a:t>
          </a:r>
          <a:r>
            <a:rPr lang="en-GB" b="0" i="0" dirty="0">
              <a:solidFill>
                <a:schemeClr val="bg1"/>
              </a:solidFill>
            </a:rPr>
            <a:t>/</a:t>
          </a:r>
          <a:r>
            <a:rPr lang="pl-PL" b="0" i="0" dirty="0">
              <a:solidFill>
                <a:schemeClr val="bg1"/>
              </a:solidFill>
            </a:rPr>
            <a:t>05</a:t>
          </a:r>
        </a:p>
      </dgm:t>
    </dgm:pt>
    <dgm:pt modelId="{A467EB33-3358-4969-9E50-0DB3E0EB789F}" type="parTrans" cxnId="{0766FC7C-8D1B-4660-8B7C-858E75DAB5EB}">
      <dgm:prSet/>
      <dgm:spPr/>
      <dgm:t>
        <a:bodyPr/>
        <a:lstStyle/>
        <a:p>
          <a:endParaRPr lang="pl-PL"/>
        </a:p>
      </dgm:t>
    </dgm:pt>
    <dgm:pt modelId="{CB11EF7A-7E92-4E78-AC1F-1B032A5CCEF4}" type="sibTrans" cxnId="{0766FC7C-8D1B-4660-8B7C-858E75DAB5EB}">
      <dgm:prSet/>
      <dgm:spPr/>
      <dgm:t>
        <a:bodyPr/>
        <a:lstStyle/>
        <a:p>
          <a:endParaRPr lang="pl-PL"/>
        </a:p>
      </dgm:t>
    </dgm:pt>
    <dgm:pt modelId="{802DC520-23FD-4709-84F7-870A3EDE05E1}">
      <dgm:prSet phldrT="[Tekst]"/>
      <dgm:spPr>
        <a:solidFill>
          <a:schemeClr val="tx2">
            <a:lumMod val="50000"/>
          </a:schemeClr>
        </a:solidFill>
        <a:ln>
          <a:solidFill>
            <a:schemeClr val="bg1"/>
          </a:solidFill>
        </a:ln>
      </dgm:spPr>
      <dgm:t>
        <a:bodyPr anchor="b"/>
        <a:lstStyle/>
        <a:p>
          <a:pPr algn="l">
            <a:buNone/>
          </a:pPr>
          <a:r>
            <a:rPr lang="pl-PL" b="0" i="0" dirty="0">
              <a:solidFill>
                <a:schemeClr val="bg1"/>
              </a:solidFill>
            </a:rPr>
            <a:t>SFP Board</a:t>
          </a:r>
          <a:r>
            <a:rPr lang="en-GB" b="0" i="0" dirty="0">
              <a:solidFill>
                <a:schemeClr val="bg1"/>
              </a:solidFill>
            </a:rPr>
            <a:t> </a:t>
          </a:r>
          <a:r>
            <a:rPr lang="pl-PL" b="0" i="0" dirty="0">
              <a:solidFill>
                <a:schemeClr val="bg1"/>
              </a:solidFill>
            </a:rPr>
            <a:t>meeting</a:t>
          </a:r>
        </a:p>
      </dgm:t>
    </dgm:pt>
    <dgm:pt modelId="{3BE92C52-CE25-4600-AA97-4A7DDBF8E195}" type="parTrans" cxnId="{F262A826-72B2-432A-8376-0BB4806E487B}">
      <dgm:prSet/>
      <dgm:spPr/>
      <dgm:t>
        <a:bodyPr/>
        <a:lstStyle/>
        <a:p>
          <a:endParaRPr lang="pl-PL"/>
        </a:p>
      </dgm:t>
    </dgm:pt>
    <dgm:pt modelId="{A2011B82-68B9-4E92-AE87-9902780FDBAA}" type="sibTrans" cxnId="{F262A826-72B2-432A-8376-0BB4806E487B}">
      <dgm:prSet/>
      <dgm:spPr/>
      <dgm:t>
        <a:bodyPr/>
        <a:lstStyle/>
        <a:p>
          <a:endParaRPr lang="pl-PL"/>
        </a:p>
      </dgm:t>
    </dgm:pt>
    <dgm:pt modelId="{DFCD3A4B-289D-48CC-802E-628B299CF91E}">
      <dgm:prSet phldrT="[Tekst]"/>
      <dgm:spPr>
        <a:solidFill>
          <a:srgbClr val="FAB900"/>
        </a:solidFill>
      </dgm:spPr>
      <dgm:t>
        <a:bodyPr/>
        <a:lstStyle/>
        <a:p>
          <a:pPr algn="l">
            <a:buNone/>
          </a:pPr>
          <a:r>
            <a:rPr lang="pl-PL" dirty="0"/>
            <a:t>WG3</a:t>
          </a:r>
          <a:br>
            <a:rPr lang="pl-PL" dirty="0"/>
          </a:br>
          <a:r>
            <a:rPr lang="pl-PL" dirty="0"/>
            <a:t>2nd meeting</a:t>
          </a:r>
        </a:p>
      </dgm:t>
    </dgm:pt>
    <dgm:pt modelId="{7EE5C1E5-97D9-402E-AB29-AEE2B80B62DF}" type="parTrans" cxnId="{0418080F-15A1-499C-BA13-C0566783375B}">
      <dgm:prSet/>
      <dgm:spPr/>
      <dgm:t>
        <a:bodyPr/>
        <a:lstStyle/>
        <a:p>
          <a:endParaRPr lang="pl-PL"/>
        </a:p>
      </dgm:t>
    </dgm:pt>
    <dgm:pt modelId="{489A4BCC-A3C6-4674-95DB-60D2969C86C8}" type="sibTrans" cxnId="{0418080F-15A1-499C-BA13-C0566783375B}">
      <dgm:prSet/>
      <dgm:spPr/>
      <dgm:t>
        <a:bodyPr/>
        <a:lstStyle/>
        <a:p>
          <a:endParaRPr lang="pl-PL"/>
        </a:p>
      </dgm:t>
    </dgm:pt>
    <dgm:pt modelId="{3275A54F-E3E5-4F5E-88D0-D310540EFAF4}">
      <dgm:prSet phldrT="[Tekst]"/>
      <dgm:spPr>
        <a:solidFill>
          <a:srgbClr val="02A692"/>
        </a:solidFill>
      </dgm:spPr>
      <dgm:t>
        <a:bodyPr/>
        <a:lstStyle/>
        <a:p>
          <a:pPr algn="l">
            <a:buNone/>
          </a:pPr>
          <a:r>
            <a:rPr lang="pl-PL" dirty="0"/>
            <a:t>25</a:t>
          </a:r>
          <a:r>
            <a:rPr lang="en-GB" dirty="0"/>
            <a:t>/</a:t>
          </a:r>
          <a:r>
            <a:rPr lang="pl-PL" dirty="0"/>
            <a:t>05</a:t>
          </a:r>
        </a:p>
      </dgm:t>
    </dgm:pt>
    <dgm:pt modelId="{5EDF86AB-710B-445C-A9AC-400BF41F0D62}" type="parTrans" cxnId="{673CEDB1-E6CD-492A-9B28-141844C08EAF}">
      <dgm:prSet/>
      <dgm:spPr/>
      <dgm:t>
        <a:bodyPr/>
        <a:lstStyle/>
        <a:p>
          <a:endParaRPr lang="pl-PL"/>
        </a:p>
      </dgm:t>
    </dgm:pt>
    <dgm:pt modelId="{E66C7822-FE65-4282-A067-72C359045EFE}" type="sibTrans" cxnId="{673CEDB1-E6CD-492A-9B28-141844C08EAF}">
      <dgm:prSet/>
      <dgm:spPr/>
      <dgm:t>
        <a:bodyPr/>
        <a:lstStyle/>
        <a:p>
          <a:endParaRPr lang="pl-PL"/>
        </a:p>
      </dgm:t>
    </dgm:pt>
    <dgm:pt modelId="{9AE9EDD9-3F0B-48FB-B95C-7D036AD06DE7}">
      <dgm:prSet phldrT="[Tekst]"/>
      <dgm:spPr>
        <a:solidFill>
          <a:srgbClr val="02A692"/>
        </a:solidFill>
      </dgm:spPr>
      <dgm:t>
        <a:bodyPr/>
        <a:lstStyle/>
        <a:p>
          <a:pPr algn="l">
            <a:buNone/>
          </a:pPr>
          <a:r>
            <a:rPr lang="pl-PL"/>
            <a:t>WG2</a:t>
          </a:r>
          <a:br>
            <a:rPr lang="pl-PL"/>
          </a:br>
          <a:r>
            <a:rPr lang="pl-PL"/>
            <a:t>3rd </a:t>
          </a:r>
          <a:r>
            <a:rPr lang="pl-PL" err="1"/>
            <a:t>meeting</a:t>
          </a:r>
          <a:endParaRPr lang="pl-PL"/>
        </a:p>
      </dgm:t>
    </dgm:pt>
    <dgm:pt modelId="{B07EEAA2-9C71-4446-96FE-BA7F0095D2FE}" type="parTrans" cxnId="{C93EE9F5-9B4A-4A3A-8FA7-A9D7D9ABE5C6}">
      <dgm:prSet/>
      <dgm:spPr/>
      <dgm:t>
        <a:bodyPr/>
        <a:lstStyle/>
        <a:p>
          <a:endParaRPr lang="pl-PL"/>
        </a:p>
      </dgm:t>
    </dgm:pt>
    <dgm:pt modelId="{0784B029-168F-455E-8D24-47BDC28684D7}" type="sibTrans" cxnId="{C93EE9F5-9B4A-4A3A-8FA7-A9D7D9ABE5C6}">
      <dgm:prSet/>
      <dgm:spPr/>
      <dgm:t>
        <a:bodyPr/>
        <a:lstStyle/>
        <a:p>
          <a:endParaRPr lang="pl-PL"/>
        </a:p>
      </dgm:t>
    </dgm:pt>
    <dgm:pt modelId="{36FFD607-874F-41DF-91A8-268C0849AF2A}">
      <dgm:prSet phldrT="[Tekst]"/>
      <dgm:spPr>
        <a:solidFill>
          <a:srgbClr val="FAB900"/>
        </a:solidFill>
      </dgm:spPr>
      <dgm:t>
        <a:bodyPr/>
        <a:lstStyle/>
        <a:p>
          <a:pPr algn="l"/>
          <a:r>
            <a:rPr lang="pl-PL" dirty="0"/>
            <a:t>1</a:t>
          </a:r>
          <a:r>
            <a:rPr lang="en-GB" dirty="0"/>
            <a:t>/</a:t>
          </a:r>
          <a:r>
            <a:rPr lang="pl-PL" dirty="0"/>
            <a:t>06</a:t>
          </a:r>
        </a:p>
      </dgm:t>
    </dgm:pt>
    <dgm:pt modelId="{DD6700AA-3155-48F1-91F3-2E70D4B62260}" type="parTrans" cxnId="{C4203270-EAD0-4F5D-8225-8C9E5479FD84}">
      <dgm:prSet/>
      <dgm:spPr/>
      <dgm:t>
        <a:bodyPr/>
        <a:lstStyle/>
        <a:p>
          <a:endParaRPr lang="pl-PL"/>
        </a:p>
      </dgm:t>
    </dgm:pt>
    <dgm:pt modelId="{27E6502A-2250-4BEC-A00F-1DE493E7A25F}" type="sibTrans" cxnId="{C4203270-EAD0-4F5D-8225-8C9E5479FD84}">
      <dgm:prSet/>
      <dgm:spPr/>
      <dgm:t>
        <a:bodyPr/>
        <a:lstStyle/>
        <a:p>
          <a:endParaRPr lang="pl-PL"/>
        </a:p>
      </dgm:t>
    </dgm:pt>
    <dgm:pt modelId="{8E68E942-0C4F-45B1-BB86-A16835DAFDA1}">
      <dgm:prSet phldrT="[Tekst]" custT="1"/>
      <dgm:spPr>
        <a:solidFill>
          <a:srgbClr val="047090">
            <a:lumMod val="50000"/>
          </a:srgbClr>
        </a:solidFill>
        <a:ln w="19050" cap="flat" cmpd="sng" algn="ctr">
          <a:solidFill>
            <a:srgbClr val="FFFFFF"/>
          </a:solidFill>
          <a:prstDash val="solid"/>
          <a:miter lim="800000"/>
        </a:ln>
        <a:effectLst/>
      </dgm:spPr>
      <dgm:t>
        <a:bodyPr spcFirstLastPara="0" vert="horz" wrap="square" lIns="87630" tIns="87630" rIns="87630" bIns="87630" numCol="1" spcCol="1270" anchor="b" anchorCtr="0"/>
        <a:lstStyle/>
        <a:p>
          <a:pPr marL="0" lvl="0" indent="0" algn="l" defTabSz="1022350">
            <a:lnSpc>
              <a:spcPct val="90000"/>
            </a:lnSpc>
            <a:spcBef>
              <a:spcPct val="0"/>
            </a:spcBef>
            <a:spcAft>
              <a:spcPct val="35000"/>
            </a:spcAft>
            <a:buNone/>
          </a:pPr>
          <a:r>
            <a:rPr lang="pl-PL" sz="2300" b="0" i="0" kern="1200" dirty="0">
              <a:solidFill>
                <a:srgbClr val="FFFFFF"/>
              </a:solidFill>
              <a:latin typeface="DM Sans Medium"/>
              <a:ea typeface="+mn-ea"/>
              <a:cs typeface="+mn-cs"/>
            </a:rPr>
            <a:t>16</a:t>
          </a:r>
          <a:r>
            <a:rPr lang="en-GB" sz="2300" b="0" i="0" kern="1200" dirty="0">
              <a:solidFill>
                <a:srgbClr val="FFFFFF"/>
              </a:solidFill>
              <a:latin typeface="DM Sans Medium"/>
              <a:ea typeface="+mn-ea"/>
              <a:cs typeface="+mn-cs"/>
            </a:rPr>
            <a:t>/</a:t>
          </a:r>
          <a:r>
            <a:rPr lang="pl-PL" sz="2300" b="0" i="0" kern="1200" dirty="0">
              <a:solidFill>
                <a:srgbClr val="FFFFFF"/>
              </a:solidFill>
              <a:latin typeface="DM Sans Medium"/>
              <a:ea typeface="+mn-ea"/>
              <a:cs typeface="+mn-cs"/>
            </a:rPr>
            <a:t>06</a:t>
          </a:r>
        </a:p>
      </dgm:t>
    </dgm:pt>
    <dgm:pt modelId="{1ADAED6D-3CE5-43DC-8A5D-0B24E28C5D8F}" type="parTrans" cxnId="{4A5435CD-F12C-4F05-B0EF-FA738B5E042C}">
      <dgm:prSet/>
      <dgm:spPr/>
      <dgm:t>
        <a:bodyPr/>
        <a:lstStyle/>
        <a:p>
          <a:endParaRPr lang="pl-PL"/>
        </a:p>
      </dgm:t>
    </dgm:pt>
    <dgm:pt modelId="{EC80B78D-90B9-463D-AA98-164A1D1256EA}" type="sibTrans" cxnId="{4A5435CD-F12C-4F05-B0EF-FA738B5E042C}">
      <dgm:prSet/>
      <dgm:spPr/>
      <dgm:t>
        <a:bodyPr/>
        <a:lstStyle/>
        <a:p>
          <a:endParaRPr lang="pl-PL"/>
        </a:p>
      </dgm:t>
    </dgm:pt>
    <dgm:pt modelId="{3717283A-50C9-42D3-AF2F-C59ABA9B80FA}">
      <dgm:prSet phldrT="[Tekst]"/>
      <dgm:spPr>
        <a:solidFill>
          <a:srgbClr val="FAB900"/>
        </a:solidFill>
      </dgm:spPr>
      <dgm:t>
        <a:bodyPr/>
        <a:lstStyle/>
        <a:p>
          <a:pPr algn="l">
            <a:buNone/>
          </a:pPr>
          <a:r>
            <a:rPr lang="pl-PL" dirty="0"/>
            <a:t>22</a:t>
          </a:r>
          <a:r>
            <a:rPr lang="en-GB" dirty="0"/>
            <a:t>/</a:t>
          </a:r>
          <a:r>
            <a:rPr lang="pl-PL" dirty="0"/>
            <a:t>06</a:t>
          </a:r>
        </a:p>
      </dgm:t>
    </dgm:pt>
    <dgm:pt modelId="{209DB52B-2F5F-4D06-B818-E8B1C6E61E96}" type="parTrans" cxnId="{2B2A8175-587B-4F37-9380-8F67A75DBAD3}">
      <dgm:prSet/>
      <dgm:spPr/>
      <dgm:t>
        <a:bodyPr/>
        <a:lstStyle/>
        <a:p>
          <a:endParaRPr lang="pl-PL"/>
        </a:p>
      </dgm:t>
    </dgm:pt>
    <dgm:pt modelId="{37C88555-CD45-4F8D-A4AA-1B81B2E845C3}" type="sibTrans" cxnId="{2B2A8175-587B-4F37-9380-8F67A75DBAD3}">
      <dgm:prSet/>
      <dgm:spPr/>
      <dgm:t>
        <a:bodyPr/>
        <a:lstStyle/>
        <a:p>
          <a:endParaRPr lang="pl-PL"/>
        </a:p>
      </dgm:t>
    </dgm:pt>
    <dgm:pt modelId="{868F0BD4-6CE0-4727-B709-6857DEFBF031}">
      <dgm:prSet phldrT="[Tekst]"/>
      <dgm:spPr>
        <a:solidFill>
          <a:srgbClr val="02A692"/>
        </a:solidFill>
      </dgm:spPr>
      <dgm:t>
        <a:bodyPr/>
        <a:lstStyle/>
        <a:p>
          <a:pPr algn="l">
            <a:buNone/>
          </a:pPr>
          <a:r>
            <a:rPr lang="pl-PL" dirty="0"/>
            <a:t>29</a:t>
          </a:r>
          <a:r>
            <a:rPr lang="en-GB" dirty="0"/>
            <a:t>/</a:t>
          </a:r>
          <a:r>
            <a:rPr lang="pl-PL" dirty="0"/>
            <a:t>06</a:t>
          </a:r>
        </a:p>
      </dgm:t>
    </dgm:pt>
    <dgm:pt modelId="{4367BD6F-C509-42B7-ADD2-D65AD6FF6A6F}" type="parTrans" cxnId="{991A91DA-E539-44F6-A22A-6D52CD09627A}">
      <dgm:prSet/>
      <dgm:spPr/>
      <dgm:t>
        <a:bodyPr/>
        <a:lstStyle/>
        <a:p>
          <a:endParaRPr lang="pl-PL"/>
        </a:p>
      </dgm:t>
    </dgm:pt>
    <dgm:pt modelId="{EA10B64D-772F-4E80-90A6-08189C2A05C0}" type="sibTrans" cxnId="{991A91DA-E539-44F6-A22A-6D52CD09627A}">
      <dgm:prSet/>
      <dgm:spPr/>
      <dgm:t>
        <a:bodyPr/>
        <a:lstStyle/>
        <a:p>
          <a:endParaRPr lang="pl-PL"/>
        </a:p>
      </dgm:t>
    </dgm:pt>
    <dgm:pt modelId="{9D215D4D-7BBC-4FAD-9717-1C6B56AF2ADE}">
      <dgm:prSet phldrT="[Tekst]"/>
      <dgm:spPr>
        <a:solidFill>
          <a:srgbClr val="FAB900"/>
        </a:solidFill>
      </dgm:spPr>
      <dgm:t>
        <a:bodyPr/>
        <a:lstStyle/>
        <a:p>
          <a:pPr algn="l">
            <a:buNone/>
          </a:pPr>
          <a:r>
            <a:rPr lang="pl-PL"/>
            <a:t>WG3</a:t>
          </a:r>
          <a:br>
            <a:rPr lang="pl-PL"/>
          </a:br>
          <a:r>
            <a:rPr lang="pl-PL"/>
            <a:t>3rd </a:t>
          </a:r>
          <a:r>
            <a:rPr lang="pl-PL" err="1"/>
            <a:t>meeting</a:t>
          </a:r>
          <a:endParaRPr lang="pl-PL"/>
        </a:p>
      </dgm:t>
    </dgm:pt>
    <dgm:pt modelId="{1B7F55A6-71C7-4031-A185-95BF104E7CF5}" type="parTrans" cxnId="{913360F2-9BF4-4C86-ADC0-669C141C0FC0}">
      <dgm:prSet/>
      <dgm:spPr/>
      <dgm:t>
        <a:bodyPr/>
        <a:lstStyle/>
        <a:p>
          <a:endParaRPr lang="pl-PL"/>
        </a:p>
      </dgm:t>
    </dgm:pt>
    <dgm:pt modelId="{9E7E4C6D-647A-46E5-80E3-1E3E1BF0282E}" type="sibTrans" cxnId="{913360F2-9BF4-4C86-ADC0-669C141C0FC0}">
      <dgm:prSet/>
      <dgm:spPr/>
      <dgm:t>
        <a:bodyPr/>
        <a:lstStyle/>
        <a:p>
          <a:endParaRPr lang="pl-PL"/>
        </a:p>
      </dgm:t>
    </dgm:pt>
    <dgm:pt modelId="{96AC0E4B-72F7-4F0A-8559-0A7767671E49}">
      <dgm:prSet phldrT="[Tekst]"/>
      <dgm:spPr>
        <a:solidFill>
          <a:srgbClr val="FAB900"/>
        </a:solidFill>
      </dgm:spPr>
      <dgm:t>
        <a:bodyPr/>
        <a:lstStyle/>
        <a:p>
          <a:pPr algn="l">
            <a:buNone/>
          </a:pPr>
          <a:r>
            <a:rPr lang="pl-PL"/>
            <a:t>WG3</a:t>
          </a:r>
          <a:br>
            <a:rPr lang="pl-PL"/>
          </a:br>
          <a:r>
            <a:rPr lang="pl-PL"/>
            <a:t>4th </a:t>
          </a:r>
          <a:r>
            <a:rPr lang="pl-PL" err="1"/>
            <a:t>meeting</a:t>
          </a:r>
          <a:endParaRPr lang="pl-PL"/>
        </a:p>
      </dgm:t>
    </dgm:pt>
    <dgm:pt modelId="{6D28B502-CC30-40EA-96CB-A6F188442F59}" type="parTrans" cxnId="{2DC3217F-1F39-4734-8BEB-9FE60FED4E9F}">
      <dgm:prSet/>
      <dgm:spPr/>
      <dgm:t>
        <a:bodyPr/>
        <a:lstStyle/>
        <a:p>
          <a:endParaRPr lang="pl-PL"/>
        </a:p>
      </dgm:t>
    </dgm:pt>
    <dgm:pt modelId="{478EB2AA-A84E-4B62-8408-0DDD5D6AFCDA}" type="sibTrans" cxnId="{2DC3217F-1F39-4734-8BEB-9FE60FED4E9F}">
      <dgm:prSet/>
      <dgm:spPr/>
      <dgm:t>
        <a:bodyPr/>
        <a:lstStyle/>
        <a:p>
          <a:endParaRPr lang="pl-PL"/>
        </a:p>
      </dgm:t>
    </dgm:pt>
    <dgm:pt modelId="{11FD64F0-F322-475D-B425-9DCFC374D5B6}">
      <dgm:prSet phldrT="[Tekst]"/>
      <dgm:spPr>
        <a:solidFill>
          <a:srgbClr val="02A692"/>
        </a:solidFill>
      </dgm:spPr>
      <dgm:t>
        <a:bodyPr/>
        <a:lstStyle/>
        <a:p>
          <a:pPr algn="l">
            <a:buNone/>
          </a:pPr>
          <a:r>
            <a:rPr lang="pl-PL"/>
            <a:t>WG2</a:t>
          </a:r>
          <a:br>
            <a:rPr lang="pl-PL"/>
          </a:br>
          <a:r>
            <a:rPr lang="pl-PL"/>
            <a:t>4th </a:t>
          </a:r>
          <a:r>
            <a:rPr lang="pl-PL" err="1"/>
            <a:t>meeting</a:t>
          </a:r>
          <a:endParaRPr lang="pl-PL"/>
        </a:p>
      </dgm:t>
    </dgm:pt>
    <dgm:pt modelId="{868D2B9C-C5D5-4069-AF6A-F7DD34CC1C9B}" type="parTrans" cxnId="{102BB1F9-9DB1-4581-826C-B6531BF3C0BA}">
      <dgm:prSet/>
      <dgm:spPr/>
      <dgm:t>
        <a:bodyPr/>
        <a:lstStyle/>
        <a:p>
          <a:endParaRPr lang="pl-PL"/>
        </a:p>
      </dgm:t>
    </dgm:pt>
    <dgm:pt modelId="{364D077F-BA44-4A4C-BF7C-D23BF127A964}" type="sibTrans" cxnId="{102BB1F9-9DB1-4581-826C-B6531BF3C0BA}">
      <dgm:prSet/>
      <dgm:spPr/>
      <dgm:t>
        <a:bodyPr/>
        <a:lstStyle/>
        <a:p>
          <a:endParaRPr lang="pl-PL"/>
        </a:p>
      </dgm:t>
    </dgm:pt>
    <dgm:pt modelId="{6DC6E6B9-F06B-4737-A7E7-65DA110EFD1D}">
      <dgm:prSet phldrT="[Tekst]"/>
      <dgm:spPr>
        <a:solidFill>
          <a:schemeClr val="accent1">
            <a:lumMod val="75000"/>
          </a:schemeClr>
        </a:solidFill>
      </dgm:spPr>
      <dgm:t>
        <a:bodyPr/>
        <a:lstStyle/>
        <a:p>
          <a:pPr algn="l"/>
          <a:r>
            <a:rPr lang="pl-PL" dirty="0"/>
            <a:t>15</a:t>
          </a:r>
          <a:r>
            <a:rPr lang="en-GB" dirty="0"/>
            <a:t>/</a:t>
          </a:r>
          <a:r>
            <a:rPr lang="pl-PL" dirty="0"/>
            <a:t>06</a:t>
          </a:r>
        </a:p>
      </dgm:t>
    </dgm:pt>
    <dgm:pt modelId="{88047314-100C-4AC6-AAE8-4030E26582D2}" type="parTrans" cxnId="{AB79BCCB-C675-43D5-AB99-5B9DCAA5BDBB}">
      <dgm:prSet/>
      <dgm:spPr/>
      <dgm:t>
        <a:bodyPr/>
        <a:lstStyle/>
        <a:p>
          <a:endParaRPr lang="en-GB"/>
        </a:p>
      </dgm:t>
    </dgm:pt>
    <dgm:pt modelId="{0DA207DA-FCD4-4DB8-97C3-58A6895B18C1}" type="sibTrans" cxnId="{AB79BCCB-C675-43D5-AB99-5B9DCAA5BDBB}">
      <dgm:prSet/>
      <dgm:spPr/>
      <dgm:t>
        <a:bodyPr/>
        <a:lstStyle/>
        <a:p>
          <a:endParaRPr lang="en-GB"/>
        </a:p>
      </dgm:t>
    </dgm:pt>
    <dgm:pt modelId="{4FD3D8FF-7A2D-4A70-80A7-0F6335B1834B}">
      <dgm:prSet/>
      <dgm:spPr/>
      <dgm:t>
        <a:bodyPr/>
        <a:lstStyle/>
        <a:p>
          <a:pPr algn="l">
            <a:buNone/>
          </a:pPr>
          <a:r>
            <a:rPr lang="pl-PL"/>
            <a:t>WG4</a:t>
          </a:r>
          <a:br>
            <a:rPr lang="pl-PL"/>
          </a:br>
          <a:r>
            <a:rPr lang="pl-PL" err="1"/>
            <a:t>launch</a:t>
          </a:r>
          <a:endParaRPr lang="pl-PL"/>
        </a:p>
      </dgm:t>
    </dgm:pt>
    <dgm:pt modelId="{119295DE-718F-43D1-8FA6-FCBD683D2559}" type="parTrans" cxnId="{95B86E43-5795-4395-B794-B3E21A2ED620}">
      <dgm:prSet/>
      <dgm:spPr/>
      <dgm:t>
        <a:bodyPr/>
        <a:lstStyle/>
        <a:p>
          <a:endParaRPr lang="en-GB"/>
        </a:p>
      </dgm:t>
    </dgm:pt>
    <dgm:pt modelId="{3CF9BB64-1298-42E0-BE10-B18C039FD561}" type="sibTrans" cxnId="{95B86E43-5795-4395-B794-B3E21A2ED620}">
      <dgm:prSet/>
      <dgm:spPr/>
      <dgm:t>
        <a:bodyPr/>
        <a:lstStyle/>
        <a:p>
          <a:endParaRPr lang="en-GB"/>
        </a:p>
      </dgm:t>
    </dgm:pt>
    <dgm:pt modelId="{2603D460-BE73-4635-8226-D4902BA84CFA}">
      <dgm:prSet phldrT="[Tekst]"/>
      <dgm:spPr>
        <a:solidFill>
          <a:schemeClr val="accent1">
            <a:lumMod val="75000"/>
          </a:schemeClr>
        </a:solidFill>
      </dgm:spPr>
      <dgm:t>
        <a:bodyPr/>
        <a:lstStyle/>
        <a:p>
          <a:pPr algn="l">
            <a:buNone/>
          </a:pPr>
          <a:r>
            <a:rPr lang="pl-PL" dirty="0"/>
            <a:t>6</a:t>
          </a:r>
          <a:r>
            <a:rPr lang="en-GB" dirty="0"/>
            <a:t>/</a:t>
          </a:r>
          <a:r>
            <a:rPr lang="pl-PL" dirty="0"/>
            <a:t>07</a:t>
          </a:r>
        </a:p>
      </dgm:t>
    </dgm:pt>
    <dgm:pt modelId="{1E724057-4EF0-42C6-9B27-1CCE32AE02CA}" type="parTrans" cxnId="{296803C6-AE7F-469E-ABDB-F5A7F1C2B027}">
      <dgm:prSet/>
      <dgm:spPr/>
      <dgm:t>
        <a:bodyPr/>
        <a:lstStyle/>
        <a:p>
          <a:endParaRPr lang="en-GB"/>
        </a:p>
      </dgm:t>
    </dgm:pt>
    <dgm:pt modelId="{A04FF5D1-C8D5-4CCF-8087-D6B905C619EE}" type="sibTrans" cxnId="{296803C6-AE7F-469E-ABDB-F5A7F1C2B027}">
      <dgm:prSet/>
      <dgm:spPr/>
      <dgm:t>
        <a:bodyPr/>
        <a:lstStyle/>
        <a:p>
          <a:endParaRPr lang="en-GB"/>
        </a:p>
      </dgm:t>
    </dgm:pt>
    <dgm:pt modelId="{92CEC046-C04A-472C-B3A0-D3FCF681953F}">
      <dgm:prSet phldrT="[Tekst]"/>
      <dgm:spPr>
        <a:solidFill>
          <a:schemeClr val="accent1">
            <a:lumMod val="75000"/>
          </a:schemeClr>
        </a:solidFill>
      </dgm:spPr>
      <dgm:t>
        <a:bodyPr/>
        <a:lstStyle/>
        <a:p>
          <a:pPr algn="l">
            <a:buNone/>
          </a:pPr>
          <a:r>
            <a:rPr lang="pl-PL" dirty="0"/>
            <a:t>WG4</a:t>
          </a:r>
          <a:br>
            <a:rPr lang="pl-PL" dirty="0"/>
          </a:br>
          <a:r>
            <a:rPr lang="pl-PL" dirty="0"/>
            <a:t>2nd meeting</a:t>
          </a:r>
        </a:p>
      </dgm:t>
    </dgm:pt>
    <dgm:pt modelId="{DFBF7608-E989-4F67-A902-1C4257699BBA}" type="parTrans" cxnId="{D1D141E0-2D70-4041-B352-71DCFFDC0A56}">
      <dgm:prSet/>
      <dgm:spPr/>
      <dgm:t>
        <a:bodyPr/>
        <a:lstStyle/>
        <a:p>
          <a:endParaRPr lang="en-GB"/>
        </a:p>
      </dgm:t>
    </dgm:pt>
    <dgm:pt modelId="{5FF6EDE7-1B4C-46D0-B422-C1DC7BBBFA40}" type="sibTrans" cxnId="{D1D141E0-2D70-4041-B352-71DCFFDC0A56}">
      <dgm:prSet/>
      <dgm:spPr/>
      <dgm:t>
        <a:bodyPr/>
        <a:lstStyle/>
        <a:p>
          <a:endParaRPr lang="en-GB"/>
        </a:p>
      </dgm:t>
    </dgm:pt>
    <dgm:pt modelId="{B1E49787-37B5-48D2-99B5-E8C615B06A76}">
      <dgm:prSet phldrT="[Tekst]"/>
      <dgm:spPr>
        <a:solidFill>
          <a:srgbClr val="FAB900"/>
        </a:solidFill>
      </dgm:spPr>
      <dgm:t>
        <a:bodyPr/>
        <a:lstStyle/>
        <a:p>
          <a:pPr algn="l">
            <a:buNone/>
          </a:pPr>
          <a:r>
            <a:rPr lang="pl-PL" dirty="0"/>
            <a:t>18</a:t>
          </a:r>
          <a:r>
            <a:rPr lang="en-GB" dirty="0"/>
            <a:t>/</a:t>
          </a:r>
          <a:r>
            <a:rPr lang="pl-PL" dirty="0"/>
            <a:t>05</a:t>
          </a:r>
        </a:p>
      </dgm:t>
    </dgm:pt>
    <dgm:pt modelId="{3297B925-6AD2-47C1-9121-00177249A6F5}" type="sibTrans" cxnId="{D073E376-591E-47EC-8E97-879CA4AE62B1}">
      <dgm:prSet/>
      <dgm:spPr/>
      <dgm:t>
        <a:bodyPr/>
        <a:lstStyle/>
        <a:p>
          <a:endParaRPr lang="pl-PL"/>
        </a:p>
      </dgm:t>
    </dgm:pt>
    <dgm:pt modelId="{3EB2BCF5-4AB6-44D7-A35D-EFA20C15F778}" type="parTrans" cxnId="{D073E376-591E-47EC-8E97-879CA4AE62B1}">
      <dgm:prSet/>
      <dgm:spPr/>
      <dgm:t>
        <a:bodyPr/>
        <a:lstStyle/>
        <a:p>
          <a:endParaRPr lang="pl-PL"/>
        </a:p>
      </dgm:t>
    </dgm:pt>
    <dgm:pt modelId="{4A1D750D-4C75-48F9-A69C-D30B8B55F92E}">
      <dgm:prSet phldrT="[Tekst]" custT="1"/>
      <dgm:spPr>
        <a:solidFill>
          <a:srgbClr val="047090">
            <a:lumMod val="50000"/>
          </a:srgbClr>
        </a:solidFill>
        <a:ln w="19050" cap="flat" cmpd="sng" algn="ctr">
          <a:solidFill>
            <a:srgbClr val="FFFFFF"/>
          </a:solidFill>
          <a:prstDash val="solid"/>
          <a:miter lim="800000"/>
        </a:ln>
        <a:effectLst/>
      </dgm:spPr>
      <dgm:t>
        <a:bodyPr spcFirstLastPara="0" vert="horz" wrap="square" lIns="87630" tIns="87630" rIns="87630" bIns="87630" numCol="1" spcCol="1270" anchor="b" anchorCtr="0"/>
        <a:lstStyle/>
        <a:p>
          <a:pPr marL="0" lvl="0" indent="0" algn="l" defTabSz="1022350">
            <a:lnSpc>
              <a:spcPct val="90000"/>
            </a:lnSpc>
            <a:spcBef>
              <a:spcPct val="0"/>
            </a:spcBef>
            <a:spcAft>
              <a:spcPct val="35000"/>
            </a:spcAft>
            <a:buNone/>
          </a:pPr>
          <a:r>
            <a:rPr lang="pl-PL" sz="1800" b="0" i="0" kern="1200" dirty="0">
              <a:solidFill>
                <a:srgbClr val="FFFFFF"/>
              </a:solidFill>
              <a:latin typeface="DM Sans Medium"/>
              <a:ea typeface="+mn-ea"/>
              <a:cs typeface="+mn-cs"/>
            </a:rPr>
            <a:t>SFP Board meeting</a:t>
          </a:r>
        </a:p>
      </dgm:t>
    </dgm:pt>
    <dgm:pt modelId="{2E39FD68-447C-43E4-86C9-F3071A958E69}" type="sibTrans" cxnId="{569B264D-AD02-46BC-8428-A040031A7AE0}">
      <dgm:prSet/>
      <dgm:spPr/>
      <dgm:t>
        <a:bodyPr/>
        <a:lstStyle/>
        <a:p>
          <a:endParaRPr lang="pl-PL"/>
        </a:p>
      </dgm:t>
    </dgm:pt>
    <dgm:pt modelId="{EAB119DA-91B5-4D01-A75D-BB09F6750218}" type="parTrans" cxnId="{569B264D-AD02-46BC-8428-A040031A7AE0}">
      <dgm:prSet/>
      <dgm:spPr/>
      <dgm:t>
        <a:bodyPr/>
        <a:lstStyle/>
        <a:p>
          <a:endParaRPr lang="pl-PL"/>
        </a:p>
      </dgm:t>
    </dgm:pt>
    <dgm:pt modelId="{279720FF-64A1-4FBD-82E5-865D9901B982}" type="pres">
      <dgm:prSet presAssocID="{4C597C20-BC9B-45FD-A5A2-55F1E8CEF4B2}" presName="CompostProcess" presStyleCnt="0">
        <dgm:presLayoutVars>
          <dgm:dir/>
          <dgm:resizeHandles val="exact"/>
        </dgm:presLayoutVars>
      </dgm:prSet>
      <dgm:spPr/>
    </dgm:pt>
    <dgm:pt modelId="{E4535692-A8F7-4A82-BD71-604E84613EB7}" type="pres">
      <dgm:prSet presAssocID="{4C597C20-BC9B-45FD-A5A2-55F1E8CEF4B2}" presName="arrow" presStyleLbl="bgShp" presStyleIdx="0" presStyleCnt="1"/>
      <dgm:spPr/>
    </dgm:pt>
    <dgm:pt modelId="{45221324-6E6C-4D8A-8CB7-18E63384244C}" type="pres">
      <dgm:prSet presAssocID="{4C597C20-BC9B-45FD-A5A2-55F1E8CEF4B2}" presName="linearProcess" presStyleCnt="0"/>
      <dgm:spPr/>
    </dgm:pt>
    <dgm:pt modelId="{3A849C84-2DCD-4AC0-8D2E-6A0E59C5D03D}" type="pres">
      <dgm:prSet presAssocID="{18A1EEF2-9F7C-4C0D-9EFD-130BB7991D4C}" presName="textNode" presStyleLbl="node1" presStyleIdx="0" presStyleCnt="9">
        <dgm:presLayoutVars>
          <dgm:bulletEnabled val="1"/>
        </dgm:presLayoutVars>
      </dgm:prSet>
      <dgm:spPr/>
    </dgm:pt>
    <dgm:pt modelId="{FF3CDF12-EEBD-458E-8132-773778F5B8AD}" type="pres">
      <dgm:prSet presAssocID="{CB11EF7A-7E92-4E78-AC1F-1B032A5CCEF4}" presName="sibTrans" presStyleCnt="0"/>
      <dgm:spPr/>
    </dgm:pt>
    <dgm:pt modelId="{1325145E-4AD2-4652-9259-0098CC4E2448}" type="pres">
      <dgm:prSet presAssocID="{B1E49787-37B5-48D2-99B5-E8C615B06A76}" presName="textNode" presStyleLbl="node1" presStyleIdx="1" presStyleCnt="9" custLinFactNeighborX="12025">
        <dgm:presLayoutVars>
          <dgm:bulletEnabled val="1"/>
        </dgm:presLayoutVars>
      </dgm:prSet>
      <dgm:spPr/>
    </dgm:pt>
    <dgm:pt modelId="{592BAB44-3ACD-4C1A-8D3D-3AD6E83FCF0D}" type="pres">
      <dgm:prSet presAssocID="{3297B925-6AD2-47C1-9121-00177249A6F5}" presName="sibTrans" presStyleCnt="0"/>
      <dgm:spPr/>
    </dgm:pt>
    <dgm:pt modelId="{DF66C901-395C-4370-A317-A2EB0C2BE4E9}" type="pres">
      <dgm:prSet presAssocID="{3275A54F-E3E5-4F5E-88D0-D310540EFAF4}" presName="textNode" presStyleLbl="node1" presStyleIdx="2" presStyleCnt="9">
        <dgm:presLayoutVars>
          <dgm:bulletEnabled val="1"/>
        </dgm:presLayoutVars>
      </dgm:prSet>
      <dgm:spPr/>
    </dgm:pt>
    <dgm:pt modelId="{C51573B2-8BA7-4371-9998-1810D039B3FF}" type="pres">
      <dgm:prSet presAssocID="{E66C7822-FE65-4282-A067-72C359045EFE}" presName="sibTrans" presStyleCnt="0"/>
      <dgm:spPr/>
    </dgm:pt>
    <dgm:pt modelId="{4B214A0A-A5F0-44D1-A337-A07FBB22099F}" type="pres">
      <dgm:prSet presAssocID="{36FFD607-874F-41DF-91A8-268C0849AF2A}" presName="textNode" presStyleLbl="node1" presStyleIdx="3" presStyleCnt="9">
        <dgm:presLayoutVars>
          <dgm:bulletEnabled val="1"/>
        </dgm:presLayoutVars>
      </dgm:prSet>
      <dgm:spPr/>
    </dgm:pt>
    <dgm:pt modelId="{158402CA-E835-42F5-A26E-DF660526F37E}" type="pres">
      <dgm:prSet presAssocID="{27E6502A-2250-4BEC-A00F-1DE493E7A25F}" presName="sibTrans" presStyleCnt="0"/>
      <dgm:spPr/>
    </dgm:pt>
    <dgm:pt modelId="{6A07EABB-A0D9-4C7A-B1C5-DCFED2D14707}" type="pres">
      <dgm:prSet presAssocID="{6DC6E6B9-F06B-4737-A7E7-65DA110EFD1D}" presName="textNode" presStyleLbl="node1" presStyleIdx="4" presStyleCnt="9">
        <dgm:presLayoutVars>
          <dgm:bulletEnabled val="1"/>
        </dgm:presLayoutVars>
      </dgm:prSet>
      <dgm:spPr/>
    </dgm:pt>
    <dgm:pt modelId="{EFE0B525-577D-4424-87D6-33658DDE9098}" type="pres">
      <dgm:prSet presAssocID="{0DA207DA-FCD4-4DB8-97C3-58A6895B18C1}" presName="sibTrans" presStyleCnt="0"/>
      <dgm:spPr/>
    </dgm:pt>
    <dgm:pt modelId="{9D7A54EA-9EAF-42E4-87B8-BE240286434F}" type="pres">
      <dgm:prSet presAssocID="{8E68E942-0C4F-45B1-BB86-A16835DAFDA1}" presName="textNode" presStyleLbl="node1" presStyleIdx="5" presStyleCnt="9">
        <dgm:presLayoutVars>
          <dgm:bulletEnabled val="1"/>
        </dgm:presLayoutVars>
      </dgm:prSet>
      <dgm:spPr>
        <a:xfrm>
          <a:off x="7853477" y="1374987"/>
          <a:ext cx="1420889" cy="1833316"/>
        </a:xfrm>
        <a:prstGeom prst="roundRect">
          <a:avLst/>
        </a:prstGeom>
      </dgm:spPr>
    </dgm:pt>
    <dgm:pt modelId="{509E1F66-85C2-4992-ABDC-FEE74E40FC40}" type="pres">
      <dgm:prSet presAssocID="{EC80B78D-90B9-463D-AA98-164A1D1256EA}" presName="sibTrans" presStyleCnt="0"/>
      <dgm:spPr/>
    </dgm:pt>
    <dgm:pt modelId="{9B4591A6-0143-4672-901A-A56FD1C73CB0}" type="pres">
      <dgm:prSet presAssocID="{3717283A-50C9-42D3-AF2F-C59ABA9B80FA}" presName="textNode" presStyleLbl="node1" presStyleIdx="6" presStyleCnt="9">
        <dgm:presLayoutVars>
          <dgm:bulletEnabled val="1"/>
        </dgm:presLayoutVars>
      </dgm:prSet>
      <dgm:spPr/>
    </dgm:pt>
    <dgm:pt modelId="{1C5FF1F9-F995-4FDB-B528-C1D4E6F87ACC}" type="pres">
      <dgm:prSet presAssocID="{37C88555-CD45-4F8D-A4AA-1B81B2E845C3}" presName="sibTrans" presStyleCnt="0"/>
      <dgm:spPr/>
    </dgm:pt>
    <dgm:pt modelId="{74C29B64-E8ED-4BF7-B3DC-CA0C96EFC07A}" type="pres">
      <dgm:prSet presAssocID="{868F0BD4-6CE0-4727-B709-6857DEFBF031}" presName="textNode" presStyleLbl="node1" presStyleIdx="7" presStyleCnt="9">
        <dgm:presLayoutVars>
          <dgm:bulletEnabled val="1"/>
        </dgm:presLayoutVars>
      </dgm:prSet>
      <dgm:spPr/>
    </dgm:pt>
    <dgm:pt modelId="{1CE485E4-527A-416F-8B8A-6D557BE43950}" type="pres">
      <dgm:prSet presAssocID="{EA10B64D-772F-4E80-90A6-08189C2A05C0}" presName="sibTrans" presStyleCnt="0"/>
      <dgm:spPr/>
    </dgm:pt>
    <dgm:pt modelId="{BACD5780-31BE-4FF0-96B0-CFF93CBB095E}" type="pres">
      <dgm:prSet presAssocID="{2603D460-BE73-4635-8226-D4902BA84CFA}" presName="textNode" presStyleLbl="node1" presStyleIdx="8" presStyleCnt="9">
        <dgm:presLayoutVars>
          <dgm:bulletEnabled val="1"/>
        </dgm:presLayoutVars>
      </dgm:prSet>
      <dgm:spPr/>
    </dgm:pt>
  </dgm:ptLst>
  <dgm:cxnLst>
    <dgm:cxn modelId="{BD6BA501-4883-4FFA-83A0-E4633E6D28EB}" type="presOf" srcId="{11FD64F0-F322-475D-B425-9DCFC374D5B6}" destId="{74C29B64-E8ED-4BF7-B3DC-CA0C96EFC07A}" srcOrd="0" destOrd="1" presId="urn:microsoft.com/office/officeart/2005/8/layout/hProcess9"/>
    <dgm:cxn modelId="{177BAA02-7304-4866-86FE-034A8C825EBA}" type="presOf" srcId="{868F0BD4-6CE0-4727-B709-6857DEFBF031}" destId="{74C29B64-E8ED-4BF7-B3DC-CA0C96EFC07A}" srcOrd="0" destOrd="0" presId="urn:microsoft.com/office/officeart/2005/8/layout/hProcess9"/>
    <dgm:cxn modelId="{65612C04-F24D-483E-A60C-220102677511}" type="presOf" srcId="{DFCD3A4B-289D-48CC-802E-628B299CF91E}" destId="{1325145E-4AD2-4652-9259-0098CC4E2448}" srcOrd="0" destOrd="1" presId="urn:microsoft.com/office/officeart/2005/8/layout/hProcess9"/>
    <dgm:cxn modelId="{E6A07409-1AF0-4BF2-B20B-576A452F9DD7}" type="presOf" srcId="{9AE9EDD9-3F0B-48FB-B95C-7D036AD06DE7}" destId="{DF66C901-395C-4370-A317-A2EB0C2BE4E9}" srcOrd="0" destOrd="1" presId="urn:microsoft.com/office/officeart/2005/8/layout/hProcess9"/>
    <dgm:cxn modelId="{0418080F-15A1-499C-BA13-C0566783375B}" srcId="{B1E49787-37B5-48D2-99B5-E8C615B06A76}" destId="{DFCD3A4B-289D-48CC-802E-628B299CF91E}" srcOrd="0" destOrd="0" parTransId="{7EE5C1E5-97D9-402E-AB29-AEE2B80B62DF}" sibTransId="{489A4BCC-A3C6-4674-95DB-60D2969C86C8}"/>
    <dgm:cxn modelId="{49FBCC0F-0C40-45D0-B404-4E71A9AEC0DA}" type="presOf" srcId="{2603D460-BE73-4635-8226-D4902BA84CFA}" destId="{BACD5780-31BE-4FF0-96B0-CFF93CBB095E}" srcOrd="0" destOrd="0" presId="urn:microsoft.com/office/officeart/2005/8/layout/hProcess9"/>
    <dgm:cxn modelId="{BC4EDE10-859F-4464-B713-124BF0B77185}" type="presOf" srcId="{92CEC046-C04A-472C-B3A0-D3FCF681953F}" destId="{BACD5780-31BE-4FF0-96B0-CFF93CBB095E}" srcOrd="0" destOrd="1" presId="urn:microsoft.com/office/officeart/2005/8/layout/hProcess9"/>
    <dgm:cxn modelId="{53F90018-6D1A-4A0A-B2F4-8004DA6D129D}" type="presOf" srcId="{6DC6E6B9-F06B-4737-A7E7-65DA110EFD1D}" destId="{6A07EABB-A0D9-4C7A-B1C5-DCFED2D14707}" srcOrd="0" destOrd="0" presId="urn:microsoft.com/office/officeart/2005/8/layout/hProcess9"/>
    <dgm:cxn modelId="{017E8220-2349-48ED-BD70-EC165065925C}" type="presOf" srcId="{96AC0E4B-72F7-4F0A-8559-0A7767671E49}" destId="{9B4591A6-0143-4672-901A-A56FD1C73CB0}" srcOrd="0" destOrd="1" presId="urn:microsoft.com/office/officeart/2005/8/layout/hProcess9"/>
    <dgm:cxn modelId="{F262A826-72B2-432A-8376-0BB4806E487B}" srcId="{18A1EEF2-9F7C-4C0D-9EFD-130BB7991D4C}" destId="{802DC520-23FD-4709-84F7-870A3EDE05E1}" srcOrd="0" destOrd="0" parTransId="{3BE92C52-CE25-4600-AA97-4A7DDBF8E195}" sibTransId="{A2011B82-68B9-4E92-AE87-9902780FDBAA}"/>
    <dgm:cxn modelId="{8224CE2E-4364-4245-852E-62BF1A49E593}" type="presOf" srcId="{4C597C20-BC9B-45FD-A5A2-55F1E8CEF4B2}" destId="{279720FF-64A1-4FBD-82E5-865D9901B982}" srcOrd="0" destOrd="0" presId="urn:microsoft.com/office/officeart/2005/8/layout/hProcess9"/>
    <dgm:cxn modelId="{98A6F234-838C-442B-895B-BCA13FAA20D1}" type="presOf" srcId="{8E68E942-0C4F-45B1-BB86-A16835DAFDA1}" destId="{9D7A54EA-9EAF-42E4-87B8-BE240286434F}" srcOrd="0" destOrd="0" presId="urn:microsoft.com/office/officeart/2005/8/layout/hProcess9"/>
    <dgm:cxn modelId="{A039C93F-AA05-4093-9F13-DCC1ADA37898}" type="presOf" srcId="{4FD3D8FF-7A2D-4A70-80A7-0F6335B1834B}" destId="{6A07EABB-A0D9-4C7A-B1C5-DCFED2D14707}" srcOrd="0" destOrd="1" presId="urn:microsoft.com/office/officeart/2005/8/layout/hProcess9"/>
    <dgm:cxn modelId="{95B86E43-5795-4395-B794-B3E21A2ED620}" srcId="{6DC6E6B9-F06B-4737-A7E7-65DA110EFD1D}" destId="{4FD3D8FF-7A2D-4A70-80A7-0F6335B1834B}" srcOrd="0" destOrd="0" parTransId="{119295DE-718F-43D1-8FA6-FCBD683D2559}" sibTransId="{3CF9BB64-1298-42E0-BE10-B18C039FD561}"/>
    <dgm:cxn modelId="{569B264D-AD02-46BC-8428-A040031A7AE0}" srcId="{8E68E942-0C4F-45B1-BB86-A16835DAFDA1}" destId="{4A1D750D-4C75-48F9-A69C-D30B8B55F92E}" srcOrd="0" destOrd="0" parTransId="{EAB119DA-91B5-4D01-A75D-BB09F6750218}" sibTransId="{2E39FD68-447C-43E4-86C9-F3071A958E69}"/>
    <dgm:cxn modelId="{C4203270-EAD0-4F5D-8225-8C9E5479FD84}" srcId="{4C597C20-BC9B-45FD-A5A2-55F1E8CEF4B2}" destId="{36FFD607-874F-41DF-91A8-268C0849AF2A}" srcOrd="3" destOrd="0" parTransId="{DD6700AA-3155-48F1-91F3-2E70D4B62260}" sibTransId="{27E6502A-2250-4BEC-A00F-1DE493E7A25F}"/>
    <dgm:cxn modelId="{2B2A8175-587B-4F37-9380-8F67A75DBAD3}" srcId="{4C597C20-BC9B-45FD-A5A2-55F1E8CEF4B2}" destId="{3717283A-50C9-42D3-AF2F-C59ABA9B80FA}" srcOrd="6" destOrd="0" parTransId="{209DB52B-2F5F-4D06-B818-E8B1C6E61E96}" sibTransId="{37C88555-CD45-4F8D-A4AA-1B81B2E845C3}"/>
    <dgm:cxn modelId="{D073E376-591E-47EC-8E97-879CA4AE62B1}" srcId="{4C597C20-BC9B-45FD-A5A2-55F1E8CEF4B2}" destId="{B1E49787-37B5-48D2-99B5-E8C615B06A76}" srcOrd="1" destOrd="0" parTransId="{3EB2BCF5-4AB6-44D7-A35D-EFA20C15F778}" sibTransId="{3297B925-6AD2-47C1-9121-00177249A6F5}"/>
    <dgm:cxn modelId="{0766FC7C-8D1B-4660-8B7C-858E75DAB5EB}" srcId="{4C597C20-BC9B-45FD-A5A2-55F1E8CEF4B2}" destId="{18A1EEF2-9F7C-4C0D-9EFD-130BB7991D4C}" srcOrd="0" destOrd="0" parTransId="{A467EB33-3358-4969-9E50-0DB3E0EB789F}" sibTransId="{CB11EF7A-7E92-4E78-AC1F-1B032A5CCEF4}"/>
    <dgm:cxn modelId="{406D307E-1C64-4BF0-B4EA-8C4543CAF02A}" type="presOf" srcId="{B1E49787-37B5-48D2-99B5-E8C615B06A76}" destId="{1325145E-4AD2-4652-9259-0098CC4E2448}" srcOrd="0" destOrd="0" presId="urn:microsoft.com/office/officeart/2005/8/layout/hProcess9"/>
    <dgm:cxn modelId="{2DC3217F-1F39-4734-8BEB-9FE60FED4E9F}" srcId="{3717283A-50C9-42D3-AF2F-C59ABA9B80FA}" destId="{96AC0E4B-72F7-4F0A-8559-0A7767671E49}" srcOrd="0" destOrd="0" parTransId="{6D28B502-CC30-40EA-96CB-A6F188442F59}" sibTransId="{478EB2AA-A84E-4B62-8408-0DDD5D6AFCDA}"/>
    <dgm:cxn modelId="{F5C9F09E-154B-4DE4-8174-27C5432EE7B0}" type="presOf" srcId="{3717283A-50C9-42D3-AF2F-C59ABA9B80FA}" destId="{9B4591A6-0143-4672-901A-A56FD1C73CB0}" srcOrd="0" destOrd="0" presId="urn:microsoft.com/office/officeart/2005/8/layout/hProcess9"/>
    <dgm:cxn modelId="{C7A3F6A5-7BBC-470A-935E-3C10EDC7BDDA}" type="presOf" srcId="{802DC520-23FD-4709-84F7-870A3EDE05E1}" destId="{3A849C84-2DCD-4AC0-8D2E-6A0E59C5D03D}" srcOrd="0" destOrd="1" presId="urn:microsoft.com/office/officeart/2005/8/layout/hProcess9"/>
    <dgm:cxn modelId="{673CEDB1-E6CD-492A-9B28-141844C08EAF}" srcId="{4C597C20-BC9B-45FD-A5A2-55F1E8CEF4B2}" destId="{3275A54F-E3E5-4F5E-88D0-D310540EFAF4}" srcOrd="2" destOrd="0" parTransId="{5EDF86AB-710B-445C-A9AC-400BF41F0D62}" sibTransId="{E66C7822-FE65-4282-A067-72C359045EFE}"/>
    <dgm:cxn modelId="{296803C6-AE7F-469E-ABDB-F5A7F1C2B027}" srcId="{4C597C20-BC9B-45FD-A5A2-55F1E8CEF4B2}" destId="{2603D460-BE73-4635-8226-D4902BA84CFA}" srcOrd="8" destOrd="0" parTransId="{1E724057-4EF0-42C6-9B27-1CCE32AE02CA}" sibTransId="{A04FF5D1-C8D5-4CCF-8087-D6B905C619EE}"/>
    <dgm:cxn modelId="{EC57D3C6-7666-42F4-BFF3-ECF03C4A90B1}" type="presOf" srcId="{18A1EEF2-9F7C-4C0D-9EFD-130BB7991D4C}" destId="{3A849C84-2DCD-4AC0-8D2E-6A0E59C5D03D}" srcOrd="0" destOrd="0" presId="urn:microsoft.com/office/officeart/2005/8/layout/hProcess9"/>
    <dgm:cxn modelId="{AB79BCCB-C675-43D5-AB99-5B9DCAA5BDBB}" srcId="{4C597C20-BC9B-45FD-A5A2-55F1E8CEF4B2}" destId="{6DC6E6B9-F06B-4737-A7E7-65DA110EFD1D}" srcOrd="4" destOrd="0" parTransId="{88047314-100C-4AC6-AAE8-4030E26582D2}" sibTransId="{0DA207DA-FCD4-4DB8-97C3-58A6895B18C1}"/>
    <dgm:cxn modelId="{4A5435CD-F12C-4F05-B0EF-FA738B5E042C}" srcId="{4C597C20-BC9B-45FD-A5A2-55F1E8CEF4B2}" destId="{8E68E942-0C4F-45B1-BB86-A16835DAFDA1}" srcOrd="5" destOrd="0" parTransId="{1ADAED6D-3CE5-43DC-8A5D-0B24E28C5D8F}" sibTransId="{EC80B78D-90B9-463D-AA98-164A1D1256EA}"/>
    <dgm:cxn modelId="{A3838EDA-09B4-4A63-AFF4-3A83E5CE24AC}" type="presOf" srcId="{36FFD607-874F-41DF-91A8-268C0849AF2A}" destId="{4B214A0A-A5F0-44D1-A337-A07FBB22099F}" srcOrd="0" destOrd="0" presId="urn:microsoft.com/office/officeart/2005/8/layout/hProcess9"/>
    <dgm:cxn modelId="{991A91DA-E539-44F6-A22A-6D52CD09627A}" srcId="{4C597C20-BC9B-45FD-A5A2-55F1E8CEF4B2}" destId="{868F0BD4-6CE0-4727-B709-6857DEFBF031}" srcOrd="7" destOrd="0" parTransId="{4367BD6F-C509-42B7-ADD2-D65AD6FF6A6F}" sibTransId="{EA10B64D-772F-4E80-90A6-08189C2A05C0}"/>
    <dgm:cxn modelId="{D1D141E0-2D70-4041-B352-71DCFFDC0A56}" srcId="{2603D460-BE73-4635-8226-D4902BA84CFA}" destId="{92CEC046-C04A-472C-B3A0-D3FCF681953F}" srcOrd="0" destOrd="0" parTransId="{DFBF7608-E989-4F67-A902-1C4257699BBA}" sibTransId="{5FF6EDE7-1B4C-46D0-B422-C1DC7BBBFA40}"/>
    <dgm:cxn modelId="{66F30FE6-FD32-4328-BD60-7AB2474CF2C6}" type="presOf" srcId="{3275A54F-E3E5-4F5E-88D0-D310540EFAF4}" destId="{DF66C901-395C-4370-A317-A2EB0C2BE4E9}" srcOrd="0" destOrd="0" presId="urn:microsoft.com/office/officeart/2005/8/layout/hProcess9"/>
    <dgm:cxn modelId="{80DDB7ED-D3D6-4FC2-873F-E5BB6CDA7566}" type="presOf" srcId="{9D215D4D-7BBC-4FAD-9717-1C6B56AF2ADE}" destId="{4B214A0A-A5F0-44D1-A337-A07FBB22099F}" srcOrd="0" destOrd="1" presId="urn:microsoft.com/office/officeart/2005/8/layout/hProcess9"/>
    <dgm:cxn modelId="{913360F2-9BF4-4C86-ADC0-669C141C0FC0}" srcId="{36FFD607-874F-41DF-91A8-268C0849AF2A}" destId="{9D215D4D-7BBC-4FAD-9717-1C6B56AF2ADE}" srcOrd="0" destOrd="0" parTransId="{1B7F55A6-71C7-4031-A185-95BF104E7CF5}" sibTransId="{9E7E4C6D-647A-46E5-80E3-1E3E1BF0282E}"/>
    <dgm:cxn modelId="{753D1FF3-9FF0-4CCB-8EC4-7C385900041E}" type="presOf" srcId="{4A1D750D-4C75-48F9-A69C-D30B8B55F92E}" destId="{9D7A54EA-9EAF-42E4-87B8-BE240286434F}" srcOrd="0" destOrd="1" presId="urn:microsoft.com/office/officeart/2005/8/layout/hProcess9"/>
    <dgm:cxn modelId="{C93EE9F5-9B4A-4A3A-8FA7-A9D7D9ABE5C6}" srcId="{3275A54F-E3E5-4F5E-88D0-D310540EFAF4}" destId="{9AE9EDD9-3F0B-48FB-B95C-7D036AD06DE7}" srcOrd="0" destOrd="0" parTransId="{B07EEAA2-9C71-4446-96FE-BA7F0095D2FE}" sibTransId="{0784B029-168F-455E-8D24-47BDC28684D7}"/>
    <dgm:cxn modelId="{102BB1F9-9DB1-4581-826C-B6531BF3C0BA}" srcId="{868F0BD4-6CE0-4727-B709-6857DEFBF031}" destId="{11FD64F0-F322-475D-B425-9DCFC374D5B6}" srcOrd="0" destOrd="0" parTransId="{868D2B9C-C5D5-4069-AF6A-F7DD34CC1C9B}" sibTransId="{364D077F-BA44-4A4C-BF7C-D23BF127A964}"/>
    <dgm:cxn modelId="{D62EE284-9B75-469A-AB36-197BB6FA21CF}" type="presParOf" srcId="{279720FF-64A1-4FBD-82E5-865D9901B982}" destId="{E4535692-A8F7-4A82-BD71-604E84613EB7}" srcOrd="0" destOrd="0" presId="urn:microsoft.com/office/officeart/2005/8/layout/hProcess9"/>
    <dgm:cxn modelId="{762C54FE-1D4B-42BA-B646-DD392EEABD6D}" type="presParOf" srcId="{279720FF-64A1-4FBD-82E5-865D9901B982}" destId="{45221324-6E6C-4D8A-8CB7-18E63384244C}" srcOrd="1" destOrd="0" presId="urn:microsoft.com/office/officeart/2005/8/layout/hProcess9"/>
    <dgm:cxn modelId="{08F5084B-A5E5-405C-96AB-5BFAF36589A2}" type="presParOf" srcId="{45221324-6E6C-4D8A-8CB7-18E63384244C}" destId="{3A849C84-2DCD-4AC0-8D2E-6A0E59C5D03D}" srcOrd="0" destOrd="0" presId="urn:microsoft.com/office/officeart/2005/8/layout/hProcess9"/>
    <dgm:cxn modelId="{3FD0DB38-9A0C-44D0-9EFF-3DE20D9A4396}" type="presParOf" srcId="{45221324-6E6C-4D8A-8CB7-18E63384244C}" destId="{FF3CDF12-EEBD-458E-8132-773778F5B8AD}" srcOrd="1" destOrd="0" presId="urn:microsoft.com/office/officeart/2005/8/layout/hProcess9"/>
    <dgm:cxn modelId="{75D6B867-C875-4411-8B9C-E7A14059C281}" type="presParOf" srcId="{45221324-6E6C-4D8A-8CB7-18E63384244C}" destId="{1325145E-4AD2-4652-9259-0098CC4E2448}" srcOrd="2" destOrd="0" presId="urn:microsoft.com/office/officeart/2005/8/layout/hProcess9"/>
    <dgm:cxn modelId="{C20E9161-8138-4E13-97E8-F1C8901ABF7D}" type="presParOf" srcId="{45221324-6E6C-4D8A-8CB7-18E63384244C}" destId="{592BAB44-3ACD-4C1A-8D3D-3AD6E83FCF0D}" srcOrd="3" destOrd="0" presId="urn:microsoft.com/office/officeart/2005/8/layout/hProcess9"/>
    <dgm:cxn modelId="{7E799E8F-96E1-488C-A687-741DB0142AC5}" type="presParOf" srcId="{45221324-6E6C-4D8A-8CB7-18E63384244C}" destId="{DF66C901-395C-4370-A317-A2EB0C2BE4E9}" srcOrd="4" destOrd="0" presId="urn:microsoft.com/office/officeart/2005/8/layout/hProcess9"/>
    <dgm:cxn modelId="{85E0EF3B-F03A-4F32-9DF7-2629C78ED2BB}" type="presParOf" srcId="{45221324-6E6C-4D8A-8CB7-18E63384244C}" destId="{C51573B2-8BA7-4371-9998-1810D039B3FF}" srcOrd="5" destOrd="0" presId="urn:microsoft.com/office/officeart/2005/8/layout/hProcess9"/>
    <dgm:cxn modelId="{277E74D2-144E-496C-9956-E3ACC4C6C4D5}" type="presParOf" srcId="{45221324-6E6C-4D8A-8CB7-18E63384244C}" destId="{4B214A0A-A5F0-44D1-A337-A07FBB22099F}" srcOrd="6" destOrd="0" presId="urn:microsoft.com/office/officeart/2005/8/layout/hProcess9"/>
    <dgm:cxn modelId="{B8A97E87-6BD3-4E6A-9C9D-D0A49204CB65}" type="presParOf" srcId="{45221324-6E6C-4D8A-8CB7-18E63384244C}" destId="{158402CA-E835-42F5-A26E-DF660526F37E}" srcOrd="7" destOrd="0" presId="urn:microsoft.com/office/officeart/2005/8/layout/hProcess9"/>
    <dgm:cxn modelId="{3BA8967C-64D6-4942-B362-5984D6FC8B2A}" type="presParOf" srcId="{45221324-6E6C-4D8A-8CB7-18E63384244C}" destId="{6A07EABB-A0D9-4C7A-B1C5-DCFED2D14707}" srcOrd="8" destOrd="0" presId="urn:microsoft.com/office/officeart/2005/8/layout/hProcess9"/>
    <dgm:cxn modelId="{80960534-56FF-4D0B-A496-D2DFE7793E84}" type="presParOf" srcId="{45221324-6E6C-4D8A-8CB7-18E63384244C}" destId="{EFE0B525-577D-4424-87D6-33658DDE9098}" srcOrd="9" destOrd="0" presId="urn:microsoft.com/office/officeart/2005/8/layout/hProcess9"/>
    <dgm:cxn modelId="{65B70EEA-DBD3-47B1-9F82-2D2241ACF443}" type="presParOf" srcId="{45221324-6E6C-4D8A-8CB7-18E63384244C}" destId="{9D7A54EA-9EAF-42E4-87B8-BE240286434F}" srcOrd="10" destOrd="0" presId="urn:microsoft.com/office/officeart/2005/8/layout/hProcess9"/>
    <dgm:cxn modelId="{D974FBBD-0D84-476B-B717-332D10A06F1C}" type="presParOf" srcId="{45221324-6E6C-4D8A-8CB7-18E63384244C}" destId="{509E1F66-85C2-4992-ABDC-FEE74E40FC40}" srcOrd="11" destOrd="0" presId="urn:microsoft.com/office/officeart/2005/8/layout/hProcess9"/>
    <dgm:cxn modelId="{9FDB4E6B-C3AD-43AC-9A2D-24EBE1DE513F}" type="presParOf" srcId="{45221324-6E6C-4D8A-8CB7-18E63384244C}" destId="{9B4591A6-0143-4672-901A-A56FD1C73CB0}" srcOrd="12" destOrd="0" presId="urn:microsoft.com/office/officeart/2005/8/layout/hProcess9"/>
    <dgm:cxn modelId="{75475569-2AD8-47F5-8155-78B6DC5C7625}" type="presParOf" srcId="{45221324-6E6C-4D8A-8CB7-18E63384244C}" destId="{1C5FF1F9-F995-4FDB-B528-C1D4E6F87ACC}" srcOrd="13" destOrd="0" presId="urn:microsoft.com/office/officeart/2005/8/layout/hProcess9"/>
    <dgm:cxn modelId="{423E60F6-71A6-4B5D-A24F-A80CE3031DAA}" type="presParOf" srcId="{45221324-6E6C-4D8A-8CB7-18E63384244C}" destId="{74C29B64-E8ED-4BF7-B3DC-CA0C96EFC07A}" srcOrd="14" destOrd="0" presId="urn:microsoft.com/office/officeart/2005/8/layout/hProcess9"/>
    <dgm:cxn modelId="{0DCB9EE9-710A-468A-858B-BD3FCB0ABC39}" type="presParOf" srcId="{45221324-6E6C-4D8A-8CB7-18E63384244C}" destId="{1CE485E4-527A-416F-8B8A-6D557BE43950}" srcOrd="15" destOrd="0" presId="urn:microsoft.com/office/officeart/2005/8/layout/hProcess9"/>
    <dgm:cxn modelId="{319B8259-7537-4E72-9717-09E79399EB13}" type="presParOf" srcId="{45221324-6E6C-4D8A-8CB7-18E63384244C}" destId="{BACD5780-31BE-4FF0-96B0-CFF93CBB095E}" srcOrd="1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653B2C-E7CC-DF47-9E42-2A9893E11A60}">
      <dsp:nvSpPr>
        <dsp:cNvPr id="0" name=""/>
        <dsp:cNvSpPr/>
      </dsp:nvSpPr>
      <dsp:spPr>
        <a:xfrm>
          <a:off x="160185" y="0"/>
          <a:ext cx="6130050" cy="6130050"/>
        </a:xfrm>
        <a:prstGeom prst="quadArrow">
          <a:avLst>
            <a:gd name="adj1" fmla="val 2000"/>
            <a:gd name="adj2" fmla="val 4000"/>
            <a:gd name="adj3" fmla="val 5000"/>
          </a:avLst>
        </a:prstGeom>
        <a:solidFill>
          <a:srgbClr val="00A2E0">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3A21752E-64AE-3745-B22F-F8D873FBB428}">
      <dsp:nvSpPr>
        <dsp:cNvPr id="0" name=""/>
        <dsp:cNvSpPr/>
      </dsp:nvSpPr>
      <dsp:spPr>
        <a:xfrm>
          <a:off x="0" y="398453"/>
          <a:ext cx="3179975" cy="2452020"/>
        </a:xfrm>
        <a:prstGeom prst="roundRect">
          <a:avLst/>
        </a:prstGeom>
        <a:solidFill>
          <a:srgbClr val="00A2E0">
            <a:hueOff val="0"/>
            <a:satOff val="0"/>
            <a:lumOff val="0"/>
            <a:alphaOff val="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l" defTabSz="400050">
            <a:lnSpc>
              <a:spcPct val="90000"/>
            </a:lnSpc>
            <a:spcBef>
              <a:spcPct val="0"/>
            </a:spcBef>
            <a:spcAft>
              <a:spcPts val="600"/>
            </a:spcAft>
            <a:buNone/>
          </a:pPr>
          <a:r>
            <a:rPr lang="en-GB" sz="1200" b="1" kern="1200" baseline="0">
              <a:solidFill>
                <a:srgbClr val="FFFFFF"/>
              </a:solidFill>
              <a:latin typeface="Arial" panose="020B0604020202020204" pitchFamily="34" charset="0"/>
              <a:ea typeface="+mn-ea"/>
              <a:cs typeface="Calibri" panose="020F0502020204030204" pitchFamily="34" charset="0"/>
            </a:rPr>
            <a:t>LEGAL, REGULATORY &amp; POLITICAL</a:t>
          </a:r>
        </a:p>
        <a:p>
          <a:pPr marL="114300" lvl="1" indent="-114300" algn="l" defTabSz="622300">
            <a:lnSpc>
              <a:spcPct val="90000"/>
            </a:lnSpc>
            <a:spcBef>
              <a:spcPct val="0"/>
            </a:spcBef>
            <a:spcAft>
              <a:spcPts val="600"/>
            </a:spcAft>
            <a:buFont typeface="Arial" panose="020B0604020202020204" pitchFamily="34" charset="0"/>
            <a:buChar char="•"/>
          </a:pPr>
          <a:r>
            <a:rPr lang="en-GB" sz="1400" b="0" kern="1200" baseline="0">
              <a:solidFill>
                <a:srgbClr val="FFFFFF"/>
              </a:solidFill>
              <a:latin typeface="Arial" panose="020B0604020202020204" pitchFamily="34" charset="0"/>
              <a:ea typeface="+mn-ea"/>
              <a:cs typeface="Calibri" panose="020F0502020204030204" pitchFamily="34" charset="0"/>
            </a:rPr>
            <a:t>Sectoral barriers</a:t>
          </a:r>
        </a:p>
        <a:p>
          <a:pPr marL="114300" lvl="1" indent="-114300" algn="l" defTabSz="622300">
            <a:lnSpc>
              <a:spcPct val="90000"/>
            </a:lnSpc>
            <a:spcBef>
              <a:spcPct val="0"/>
            </a:spcBef>
            <a:spcAft>
              <a:spcPts val="600"/>
            </a:spcAft>
            <a:buFont typeface="Arial" panose="020B0604020202020204" pitchFamily="34" charset="0"/>
            <a:buChar char="•"/>
          </a:pPr>
          <a:r>
            <a:rPr lang="en-GB" sz="1400" b="0" kern="1200" baseline="0">
              <a:solidFill>
                <a:srgbClr val="FFFFFF"/>
              </a:solidFill>
              <a:latin typeface="Arial" panose="020B0604020202020204" pitchFamily="34" charset="0"/>
              <a:ea typeface="+mn-ea"/>
              <a:cs typeface="Calibri" panose="020F0502020204030204" pitchFamily="34" charset="0"/>
            </a:rPr>
            <a:t>Hard barriers (e.g. barriers to individual financial instruments)</a:t>
          </a:r>
        </a:p>
        <a:p>
          <a:pPr marL="114300" lvl="1" indent="-114300" algn="l" defTabSz="622300">
            <a:lnSpc>
              <a:spcPct val="90000"/>
            </a:lnSpc>
            <a:spcBef>
              <a:spcPct val="0"/>
            </a:spcBef>
            <a:spcAft>
              <a:spcPts val="600"/>
            </a:spcAft>
            <a:buFont typeface="Arial" panose="020B0604020202020204" pitchFamily="34" charset="0"/>
            <a:buChar char="•"/>
          </a:pPr>
          <a:r>
            <a:rPr lang="en-GB" sz="1400" b="0" kern="1200" baseline="0">
              <a:solidFill>
                <a:srgbClr val="FFFFFF"/>
              </a:solidFill>
              <a:latin typeface="Arial" panose="020B0604020202020204" pitchFamily="34" charset="0"/>
              <a:ea typeface="+mn-ea"/>
              <a:cs typeface="Calibri" panose="020F0502020204030204" pitchFamily="34" charset="0"/>
            </a:rPr>
            <a:t>Soft barriers (e.g. EU law implementation, legal uncertainty, supervisory practices)</a:t>
          </a:r>
        </a:p>
      </dsp:txBody>
      <dsp:txXfrm>
        <a:off x="119698" y="518151"/>
        <a:ext cx="2940579" cy="2212624"/>
      </dsp:txXfrm>
    </dsp:sp>
    <dsp:sp modelId="{F475D8CD-983A-B44D-AAE4-6C05E8F95032}">
      <dsp:nvSpPr>
        <dsp:cNvPr id="0" name=""/>
        <dsp:cNvSpPr/>
      </dsp:nvSpPr>
      <dsp:spPr>
        <a:xfrm>
          <a:off x="3270446" y="413238"/>
          <a:ext cx="3179975" cy="2452020"/>
        </a:xfrm>
        <a:prstGeom prst="roundRect">
          <a:avLst/>
        </a:prstGeom>
        <a:solidFill>
          <a:srgbClr val="48773D">
            <a:hueOff val="0"/>
            <a:satOff val="0"/>
            <a:lumOff val="0"/>
            <a:alphaOff val="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ts val="600"/>
            </a:spcAft>
            <a:buNone/>
          </a:pPr>
          <a:r>
            <a:rPr lang="en-GB" sz="1200" b="1" kern="1200" baseline="0">
              <a:solidFill>
                <a:srgbClr val="FFFFFF"/>
              </a:solidFill>
              <a:latin typeface="Arial" panose="020B0604020202020204" pitchFamily="34" charset="0"/>
              <a:ea typeface="+mn-ea"/>
              <a:cs typeface="Calibri" panose="020F0502020204030204" pitchFamily="34" charset="0"/>
            </a:rPr>
            <a:t>FINANCIAL &amp; BUSINESS CASE</a:t>
          </a:r>
          <a:endParaRPr lang="en-GB" sz="1200" b="0" kern="1200" baseline="0">
            <a:solidFill>
              <a:srgbClr val="FFFFFF"/>
            </a:solidFill>
            <a:latin typeface="Arial" panose="020B0604020202020204" pitchFamily="34" charset="0"/>
            <a:ea typeface="+mn-ea"/>
            <a:cs typeface="Calibri" panose="020F0502020204030204" pitchFamily="34" charset="0"/>
          </a:endParaRPr>
        </a:p>
        <a:p>
          <a:pPr marL="114300" lvl="1" indent="-114300" algn="l" defTabSz="622300">
            <a:lnSpc>
              <a:spcPct val="90000"/>
            </a:lnSpc>
            <a:spcBef>
              <a:spcPct val="0"/>
            </a:spcBef>
            <a:spcAft>
              <a:spcPts val="600"/>
            </a:spcAft>
            <a:buFont typeface="Arial" panose="020B0604020202020204" pitchFamily="34" charset="0"/>
            <a:buChar char="•"/>
          </a:pPr>
          <a:r>
            <a:rPr lang="en-GB" sz="1400" kern="1200" baseline="0">
              <a:solidFill>
                <a:srgbClr val="FFFFFF"/>
              </a:solidFill>
              <a:latin typeface="Arial" panose="020B0604020202020204" pitchFamily="34" charset="0"/>
              <a:ea typeface="+mn-ea"/>
              <a:cs typeface="Calibri" panose="020F0502020204030204" pitchFamily="34" charset="0"/>
            </a:rPr>
            <a:t>Structural features of Polish financial system</a:t>
          </a:r>
          <a:endParaRPr lang="en-GB" sz="1400" b="0" kern="1200" baseline="0">
            <a:solidFill>
              <a:srgbClr val="FFFFFF"/>
            </a:solidFill>
            <a:latin typeface="Arial" panose="020B0604020202020204" pitchFamily="34" charset="0"/>
            <a:ea typeface="+mn-ea"/>
            <a:cs typeface="Calibri" panose="020F0502020204030204" pitchFamily="34" charset="0"/>
          </a:endParaRPr>
        </a:p>
        <a:p>
          <a:pPr marL="114300" lvl="1" indent="-114300" algn="l" defTabSz="622300">
            <a:lnSpc>
              <a:spcPct val="90000"/>
            </a:lnSpc>
            <a:spcBef>
              <a:spcPct val="0"/>
            </a:spcBef>
            <a:spcAft>
              <a:spcPts val="600"/>
            </a:spcAft>
            <a:buFont typeface="Arial" panose="020B0604020202020204" pitchFamily="34" charset="0"/>
            <a:buChar char="•"/>
          </a:pPr>
          <a:r>
            <a:rPr lang="en-GB" sz="1400" b="0" kern="1200" baseline="0">
              <a:solidFill>
                <a:srgbClr val="FFFFFF"/>
              </a:solidFill>
              <a:latin typeface="Arial" panose="020B0604020202020204" pitchFamily="34" charset="0"/>
              <a:ea typeface="+mn-ea"/>
              <a:cs typeface="Calibri" panose="020F0502020204030204" pitchFamily="34" charset="0"/>
            </a:rPr>
            <a:t>Limited pipeline of sustainable projects</a:t>
          </a:r>
        </a:p>
        <a:p>
          <a:pPr marL="114300" lvl="1" indent="-114300" algn="l" defTabSz="622300">
            <a:lnSpc>
              <a:spcPct val="90000"/>
            </a:lnSpc>
            <a:spcBef>
              <a:spcPct val="0"/>
            </a:spcBef>
            <a:spcAft>
              <a:spcPts val="600"/>
            </a:spcAft>
            <a:buFont typeface="Arial" panose="020B0604020202020204" pitchFamily="34" charset="0"/>
            <a:buChar char="•"/>
          </a:pPr>
          <a:r>
            <a:rPr lang="en-GB" sz="1400" b="0" kern="1200" baseline="0">
              <a:solidFill>
                <a:srgbClr val="FFFFFF"/>
              </a:solidFill>
              <a:latin typeface="Arial" panose="020B0604020202020204" pitchFamily="34" charset="0"/>
              <a:ea typeface="+mn-ea"/>
              <a:cs typeface="Calibri" panose="020F0502020204030204" pitchFamily="34" charset="0"/>
            </a:rPr>
            <a:t>Perceived cost associated with sustainable finance instruments</a:t>
          </a:r>
        </a:p>
        <a:p>
          <a:pPr marL="114300" lvl="1" indent="-114300" algn="l" defTabSz="622300">
            <a:lnSpc>
              <a:spcPct val="90000"/>
            </a:lnSpc>
            <a:spcBef>
              <a:spcPct val="0"/>
            </a:spcBef>
            <a:spcAft>
              <a:spcPts val="600"/>
            </a:spcAft>
            <a:buFont typeface="Arial" panose="020B0604020202020204" pitchFamily="34" charset="0"/>
            <a:buChar char="•"/>
          </a:pPr>
          <a:r>
            <a:rPr lang="en-GB" sz="1400" b="0" kern="1200" baseline="0">
              <a:solidFill>
                <a:srgbClr val="FFFFFF"/>
              </a:solidFill>
              <a:latin typeface="Arial" panose="020B0604020202020204" pitchFamily="34" charset="0"/>
              <a:ea typeface="+mn-ea"/>
              <a:cs typeface="Calibri" panose="020F0502020204030204" pitchFamily="34" charset="0"/>
            </a:rPr>
            <a:t>Poor corporate governance</a:t>
          </a:r>
        </a:p>
        <a:p>
          <a:pPr marL="114300" lvl="1" indent="-114300" algn="l" defTabSz="622300">
            <a:lnSpc>
              <a:spcPct val="90000"/>
            </a:lnSpc>
            <a:spcBef>
              <a:spcPct val="0"/>
            </a:spcBef>
            <a:spcAft>
              <a:spcPts val="600"/>
            </a:spcAft>
            <a:buFont typeface="Arial" panose="020B0604020202020204" pitchFamily="34" charset="0"/>
            <a:buChar char="•"/>
          </a:pPr>
          <a:r>
            <a:rPr lang="en-GB" sz="1400" b="0" kern="1200" baseline="0">
              <a:solidFill>
                <a:srgbClr val="FFFFFF"/>
              </a:solidFill>
              <a:latin typeface="Arial" panose="020B0604020202020204" pitchFamily="34" charset="0"/>
              <a:ea typeface="+mn-ea"/>
              <a:cs typeface="Calibri" panose="020F0502020204030204" pitchFamily="34" charset="0"/>
            </a:rPr>
            <a:t>Limited availability of services</a:t>
          </a:r>
        </a:p>
        <a:p>
          <a:pPr marL="57150" lvl="1" indent="-57150" algn="l" defTabSz="466725">
            <a:lnSpc>
              <a:spcPct val="90000"/>
            </a:lnSpc>
            <a:spcBef>
              <a:spcPct val="0"/>
            </a:spcBef>
            <a:spcAft>
              <a:spcPct val="35000"/>
            </a:spcAft>
            <a:buNone/>
          </a:pPr>
          <a:endParaRPr lang="en-GB" sz="1050" b="0" kern="1200" baseline="0">
            <a:solidFill>
              <a:srgbClr val="FFFFFF"/>
            </a:solidFill>
            <a:latin typeface="Arial" panose="020B0604020202020204" pitchFamily="34" charset="0"/>
            <a:ea typeface="+mn-ea"/>
            <a:cs typeface="Calibri" panose="020F0502020204030204" pitchFamily="34" charset="0"/>
          </a:endParaRPr>
        </a:p>
      </dsp:txBody>
      <dsp:txXfrm>
        <a:off x="3390144" y="532936"/>
        <a:ext cx="2940579" cy="2212624"/>
      </dsp:txXfrm>
    </dsp:sp>
    <dsp:sp modelId="{4B9A096D-570B-0948-8019-5DE82DDB137C}">
      <dsp:nvSpPr>
        <dsp:cNvPr id="0" name=""/>
        <dsp:cNvSpPr/>
      </dsp:nvSpPr>
      <dsp:spPr>
        <a:xfrm>
          <a:off x="0" y="3279576"/>
          <a:ext cx="3179975" cy="2452020"/>
        </a:xfrm>
        <a:prstGeom prst="roundRect">
          <a:avLst/>
        </a:prstGeom>
        <a:solidFill>
          <a:srgbClr val="69C14C">
            <a:hueOff val="0"/>
            <a:satOff val="0"/>
            <a:lumOff val="0"/>
            <a:alphaOff val="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ts val="600"/>
            </a:spcAft>
            <a:buNone/>
          </a:pPr>
          <a:r>
            <a:rPr lang="en-GB" sz="1200" b="1" kern="1200" baseline="0">
              <a:solidFill>
                <a:srgbClr val="FFFFFF"/>
              </a:solidFill>
              <a:latin typeface="Arial" panose="020B0604020202020204" pitchFamily="34" charset="0"/>
              <a:ea typeface="+mn-ea"/>
              <a:cs typeface="Calibri" panose="020F0502020204030204" pitchFamily="34" charset="0"/>
            </a:rPr>
            <a:t>CULTURAL &amp; SKILLS</a:t>
          </a:r>
        </a:p>
        <a:p>
          <a:pPr marL="114300" lvl="1" indent="-114300" algn="l" defTabSz="622300">
            <a:lnSpc>
              <a:spcPct val="90000"/>
            </a:lnSpc>
            <a:spcBef>
              <a:spcPct val="0"/>
            </a:spcBef>
            <a:spcAft>
              <a:spcPts val="600"/>
            </a:spcAft>
            <a:buChar char="•"/>
          </a:pPr>
          <a:r>
            <a:rPr lang="en-GB" sz="1400" kern="1200" baseline="0">
              <a:solidFill>
                <a:srgbClr val="FFFFFF"/>
              </a:solidFill>
              <a:latin typeface="Arial" panose="020B0604020202020204" pitchFamily="34" charset="0"/>
              <a:ea typeface="+mn-ea"/>
              <a:cs typeface="Calibri" panose="020F0502020204030204" pitchFamily="34" charset="0"/>
            </a:rPr>
            <a:t>Limited societal and market awareness of sustainable finance and the associated risks and opportunities</a:t>
          </a:r>
        </a:p>
        <a:p>
          <a:pPr marL="114300" lvl="1" indent="-114300" algn="l" defTabSz="622300">
            <a:lnSpc>
              <a:spcPct val="90000"/>
            </a:lnSpc>
            <a:spcBef>
              <a:spcPct val="0"/>
            </a:spcBef>
            <a:spcAft>
              <a:spcPts val="600"/>
            </a:spcAft>
            <a:buChar char="•"/>
          </a:pPr>
          <a:r>
            <a:rPr lang="en-GB" sz="1400" kern="1200" baseline="0">
              <a:solidFill>
                <a:srgbClr val="FFFFFF"/>
              </a:solidFill>
              <a:latin typeface="Arial" panose="020B0604020202020204" pitchFamily="34" charset="0"/>
              <a:ea typeface="+mn-ea"/>
              <a:cs typeface="Calibri" panose="020F0502020204030204" pitchFamily="34" charset="0"/>
            </a:rPr>
            <a:t>Limited availability of adequate skills (e.g. latest regulation, ESG risks, ESG impacts, etc.)</a:t>
          </a:r>
        </a:p>
        <a:p>
          <a:pPr marL="114300" lvl="1" indent="-114300" algn="l" defTabSz="622300">
            <a:lnSpc>
              <a:spcPct val="90000"/>
            </a:lnSpc>
            <a:spcBef>
              <a:spcPct val="0"/>
            </a:spcBef>
            <a:spcAft>
              <a:spcPts val="600"/>
            </a:spcAft>
            <a:buChar char="•"/>
          </a:pPr>
          <a:r>
            <a:rPr lang="en-GB" sz="1400" kern="1200" baseline="0">
              <a:solidFill>
                <a:srgbClr val="FFFFFF"/>
              </a:solidFill>
              <a:latin typeface="Arial" panose="020B0604020202020204" pitchFamily="34" charset="0"/>
              <a:ea typeface="+mn-ea"/>
              <a:cs typeface="Calibri" panose="020F0502020204030204" pitchFamily="34" charset="0"/>
            </a:rPr>
            <a:t>Early stage of related research agenda</a:t>
          </a:r>
        </a:p>
      </dsp:txBody>
      <dsp:txXfrm>
        <a:off x="119698" y="3399274"/>
        <a:ext cx="2940579" cy="2212624"/>
      </dsp:txXfrm>
    </dsp:sp>
    <dsp:sp modelId="{CD2EB577-13B4-B04D-82B4-4BC2C629BE9F}">
      <dsp:nvSpPr>
        <dsp:cNvPr id="0" name=""/>
        <dsp:cNvSpPr/>
      </dsp:nvSpPr>
      <dsp:spPr>
        <a:xfrm>
          <a:off x="3270446" y="3294362"/>
          <a:ext cx="3179975" cy="2452020"/>
        </a:xfrm>
        <a:prstGeom prst="roundRect">
          <a:avLst/>
        </a:prstGeom>
        <a:solidFill>
          <a:srgbClr val="768591">
            <a:hueOff val="0"/>
            <a:satOff val="0"/>
            <a:lumOff val="0"/>
            <a:alphaOff val="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ts val="600"/>
            </a:spcAft>
            <a:buNone/>
          </a:pPr>
          <a:r>
            <a:rPr lang="en-GB" sz="1200" b="1" kern="1200" baseline="0">
              <a:solidFill>
                <a:srgbClr val="FFFFFF"/>
              </a:solidFill>
              <a:latin typeface="Arial" panose="020B0604020202020204" pitchFamily="34" charset="0"/>
              <a:ea typeface="+mn-ea"/>
              <a:cs typeface="Calibri" panose="020F0502020204030204" pitchFamily="34" charset="0"/>
            </a:rPr>
            <a:t>PRACTICAL &amp; TECHNOLOGICAL</a:t>
          </a:r>
        </a:p>
        <a:p>
          <a:pPr marL="114300" lvl="1" indent="-114300" algn="l" defTabSz="622300">
            <a:lnSpc>
              <a:spcPct val="90000"/>
            </a:lnSpc>
            <a:spcBef>
              <a:spcPct val="0"/>
            </a:spcBef>
            <a:spcAft>
              <a:spcPts val="600"/>
            </a:spcAft>
            <a:buFont typeface="Arial" panose="020B0604020202020204" pitchFamily="34" charset="0"/>
            <a:buChar char="•"/>
          </a:pPr>
          <a:r>
            <a:rPr lang="en-GB" sz="1400" kern="1200" baseline="0">
              <a:solidFill>
                <a:srgbClr val="FFFFFF"/>
              </a:solidFill>
              <a:latin typeface="Arial" panose="020B0604020202020204" pitchFamily="34" charset="0"/>
              <a:ea typeface="+mn-ea"/>
              <a:cs typeface="Calibri" panose="020F0502020204030204" pitchFamily="34" charset="0"/>
            </a:rPr>
            <a:t>Lack of data availability</a:t>
          </a:r>
        </a:p>
        <a:p>
          <a:pPr marL="114300" lvl="1" indent="-114300" algn="l" defTabSz="622300">
            <a:lnSpc>
              <a:spcPct val="90000"/>
            </a:lnSpc>
            <a:spcBef>
              <a:spcPct val="0"/>
            </a:spcBef>
            <a:spcAft>
              <a:spcPts val="600"/>
            </a:spcAft>
            <a:buFont typeface="Arial" panose="020B0604020202020204" pitchFamily="34" charset="0"/>
            <a:buChar char="•"/>
          </a:pPr>
          <a:r>
            <a:rPr lang="en-GB" sz="1400" kern="1200" baseline="0">
              <a:solidFill>
                <a:srgbClr val="FFFFFF"/>
              </a:solidFill>
              <a:latin typeface="Arial" panose="020B0604020202020204" pitchFamily="34" charset="0"/>
              <a:ea typeface="+mn-ea"/>
              <a:cs typeface="Calibri" panose="020F0502020204030204" pitchFamily="34" charset="0"/>
            </a:rPr>
            <a:t>Lack of quality data</a:t>
          </a:r>
        </a:p>
        <a:p>
          <a:pPr marL="114300" lvl="1" indent="-114300" algn="l" defTabSz="622300">
            <a:lnSpc>
              <a:spcPct val="90000"/>
            </a:lnSpc>
            <a:spcBef>
              <a:spcPct val="0"/>
            </a:spcBef>
            <a:spcAft>
              <a:spcPts val="600"/>
            </a:spcAft>
            <a:buFont typeface="Arial" panose="020B0604020202020204" pitchFamily="34" charset="0"/>
            <a:buChar char="•"/>
          </a:pPr>
          <a:r>
            <a:rPr lang="en-GB" sz="1400" kern="1200" baseline="0">
              <a:solidFill>
                <a:srgbClr val="FFFFFF"/>
              </a:solidFill>
              <a:latin typeface="Arial" panose="020B0604020202020204" pitchFamily="34" charset="0"/>
              <a:ea typeface="+mn-ea"/>
              <a:cs typeface="Calibri" panose="020F0502020204030204" pitchFamily="34" charset="0"/>
            </a:rPr>
            <a:t>Lack of availability of technological solutions for reporting/data collection</a:t>
          </a:r>
        </a:p>
      </dsp:txBody>
      <dsp:txXfrm>
        <a:off x="3390144" y="3414060"/>
        <a:ext cx="2940579" cy="22126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BA7F98-A0CE-40BE-B94D-BAD9CFD62B65}">
      <dsp:nvSpPr>
        <dsp:cNvPr id="0" name=""/>
        <dsp:cNvSpPr/>
      </dsp:nvSpPr>
      <dsp:spPr>
        <a:xfrm>
          <a:off x="5660570" y="1343722"/>
          <a:ext cx="4433394" cy="512954"/>
        </a:xfrm>
        <a:custGeom>
          <a:avLst/>
          <a:gdLst/>
          <a:ahLst/>
          <a:cxnLst/>
          <a:rect l="0" t="0" r="0" b="0"/>
          <a:pathLst>
            <a:path>
              <a:moveTo>
                <a:pt x="0" y="0"/>
              </a:moveTo>
              <a:lnTo>
                <a:pt x="0" y="256477"/>
              </a:lnTo>
              <a:lnTo>
                <a:pt x="4433394" y="256477"/>
              </a:lnTo>
              <a:lnTo>
                <a:pt x="4433394" y="51295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E2447B4-7F0B-4867-A623-2F2462DB6686}">
      <dsp:nvSpPr>
        <dsp:cNvPr id="0" name=""/>
        <dsp:cNvSpPr/>
      </dsp:nvSpPr>
      <dsp:spPr>
        <a:xfrm>
          <a:off x="5660570" y="1343722"/>
          <a:ext cx="1477798" cy="512954"/>
        </a:xfrm>
        <a:custGeom>
          <a:avLst/>
          <a:gdLst/>
          <a:ahLst/>
          <a:cxnLst/>
          <a:rect l="0" t="0" r="0" b="0"/>
          <a:pathLst>
            <a:path>
              <a:moveTo>
                <a:pt x="0" y="0"/>
              </a:moveTo>
              <a:lnTo>
                <a:pt x="0" y="256477"/>
              </a:lnTo>
              <a:lnTo>
                <a:pt x="1477798" y="256477"/>
              </a:lnTo>
              <a:lnTo>
                <a:pt x="1477798" y="51295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DF68A0F-407C-4847-AE44-5D6ECE29F61A}">
      <dsp:nvSpPr>
        <dsp:cNvPr id="0" name=""/>
        <dsp:cNvSpPr/>
      </dsp:nvSpPr>
      <dsp:spPr>
        <a:xfrm>
          <a:off x="4182772" y="1343722"/>
          <a:ext cx="1477798" cy="512954"/>
        </a:xfrm>
        <a:custGeom>
          <a:avLst/>
          <a:gdLst/>
          <a:ahLst/>
          <a:cxnLst/>
          <a:rect l="0" t="0" r="0" b="0"/>
          <a:pathLst>
            <a:path>
              <a:moveTo>
                <a:pt x="1477798" y="0"/>
              </a:moveTo>
              <a:lnTo>
                <a:pt x="1477798" y="256477"/>
              </a:lnTo>
              <a:lnTo>
                <a:pt x="0" y="256477"/>
              </a:lnTo>
              <a:lnTo>
                <a:pt x="0" y="51295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CE8E699-117A-41F0-8E0A-E930ACEF50BE}">
      <dsp:nvSpPr>
        <dsp:cNvPr id="0" name=""/>
        <dsp:cNvSpPr/>
      </dsp:nvSpPr>
      <dsp:spPr>
        <a:xfrm>
          <a:off x="1227176" y="1343722"/>
          <a:ext cx="4433394" cy="512954"/>
        </a:xfrm>
        <a:custGeom>
          <a:avLst/>
          <a:gdLst/>
          <a:ahLst/>
          <a:cxnLst/>
          <a:rect l="0" t="0" r="0" b="0"/>
          <a:pathLst>
            <a:path>
              <a:moveTo>
                <a:pt x="4433394" y="0"/>
              </a:moveTo>
              <a:lnTo>
                <a:pt x="4433394" y="256477"/>
              </a:lnTo>
              <a:lnTo>
                <a:pt x="0" y="256477"/>
              </a:lnTo>
              <a:lnTo>
                <a:pt x="0" y="51295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1BB15A5-8C02-44FD-AFD8-E85346469960}">
      <dsp:nvSpPr>
        <dsp:cNvPr id="0" name=""/>
        <dsp:cNvSpPr/>
      </dsp:nvSpPr>
      <dsp:spPr>
        <a:xfrm>
          <a:off x="4439250" y="122401"/>
          <a:ext cx="2442641" cy="122132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a:t>SFP Board</a:t>
          </a:r>
        </a:p>
      </dsp:txBody>
      <dsp:txXfrm>
        <a:off x="4439250" y="122401"/>
        <a:ext cx="2442641" cy="1221320"/>
      </dsp:txXfrm>
    </dsp:sp>
    <dsp:sp modelId="{0EF40DE4-4B26-4414-99EF-E5A4A454A141}">
      <dsp:nvSpPr>
        <dsp:cNvPr id="0" name=""/>
        <dsp:cNvSpPr/>
      </dsp:nvSpPr>
      <dsp:spPr>
        <a:xfrm>
          <a:off x="5856" y="1856677"/>
          <a:ext cx="2442641" cy="1221320"/>
        </a:xfrm>
        <a:prstGeom prst="rect">
          <a:avLst/>
        </a:prstGeom>
        <a:solidFill>
          <a:schemeClr val="tx1">
            <a:lumMod val="90000"/>
            <a:lumOff val="1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a:t>WG1</a:t>
          </a:r>
        </a:p>
        <a:p>
          <a:pPr marL="0" lvl="0" indent="0" algn="ctr" defTabSz="889000">
            <a:lnSpc>
              <a:spcPct val="90000"/>
            </a:lnSpc>
            <a:spcBef>
              <a:spcPct val="0"/>
            </a:spcBef>
            <a:spcAft>
              <a:spcPct val="35000"/>
            </a:spcAft>
            <a:buNone/>
          </a:pPr>
          <a:r>
            <a:rPr lang="en-GB" sz="2000" kern="1200"/>
            <a:t>Non-financial reporting</a:t>
          </a:r>
        </a:p>
      </dsp:txBody>
      <dsp:txXfrm>
        <a:off x="5856" y="1856677"/>
        <a:ext cx="2442641" cy="1221320"/>
      </dsp:txXfrm>
    </dsp:sp>
    <dsp:sp modelId="{517665F0-2574-41CE-8D62-0FE52B12EEAD}">
      <dsp:nvSpPr>
        <dsp:cNvPr id="0" name=""/>
        <dsp:cNvSpPr/>
      </dsp:nvSpPr>
      <dsp:spPr>
        <a:xfrm>
          <a:off x="2961452" y="1856677"/>
          <a:ext cx="2442641" cy="1221320"/>
        </a:xfrm>
        <a:prstGeom prst="rect">
          <a:avLst/>
        </a:prstGeom>
        <a:solidFill>
          <a:schemeClr val="tx1">
            <a:lumMod val="75000"/>
            <a:lumOff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a:t>WG2</a:t>
          </a:r>
        </a:p>
        <a:p>
          <a:pPr marL="0" lvl="0" indent="0" algn="ctr" defTabSz="889000">
            <a:lnSpc>
              <a:spcPct val="90000"/>
            </a:lnSpc>
            <a:spcBef>
              <a:spcPct val="0"/>
            </a:spcBef>
            <a:spcAft>
              <a:spcPct val="35000"/>
            </a:spcAft>
            <a:buNone/>
          </a:pPr>
          <a:r>
            <a:rPr lang="en-GB" sz="2000" kern="1200"/>
            <a:t>Sustainable debt</a:t>
          </a:r>
        </a:p>
      </dsp:txBody>
      <dsp:txXfrm>
        <a:off x="2961452" y="1856677"/>
        <a:ext cx="2442641" cy="1221320"/>
      </dsp:txXfrm>
    </dsp:sp>
    <dsp:sp modelId="{7D6761B0-F987-4C85-A458-091ACF7350B0}">
      <dsp:nvSpPr>
        <dsp:cNvPr id="0" name=""/>
        <dsp:cNvSpPr/>
      </dsp:nvSpPr>
      <dsp:spPr>
        <a:xfrm>
          <a:off x="5917048" y="1856677"/>
          <a:ext cx="2442641" cy="1221320"/>
        </a:xfrm>
        <a:prstGeom prst="rect">
          <a:avLst/>
        </a:prstGeom>
        <a:solidFill>
          <a:schemeClr val="tx1">
            <a:lumMod val="50000"/>
            <a:lumOff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a:t>WG3</a:t>
          </a:r>
        </a:p>
        <a:p>
          <a:pPr marL="0" lvl="0" indent="0" algn="ctr" defTabSz="889000">
            <a:lnSpc>
              <a:spcPct val="90000"/>
            </a:lnSpc>
            <a:spcBef>
              <a:spcPct val="0"/>
            </a:spcBef>
            <a:spcAft>
              <a:spcPct val="35000"/>
            </a:spcAft>
            <a:buNone/>
          </a:pPr>
          <a:r>
            <a:rPr lang="en-GB" sz="2000" kern="1200"/>
            <a:t>Education &amp; training</a:t>
          </a:r>
        </a:p>
      </dsp:txBody>
      <dsp:txXfrm>
        <a:off x="5917048" y="1856677"/>
        <a:ext cx="2442641" cy="1221320"/>
      </dsp:txXfrm>
    </dsp:sp>
    <dsp:sp modelId="{ACF844DC-5462-4133-A79C-C62BA2221CEA}">
      <dsp:nvSpPr>
        <dsp:cNvPr id="0" name=""/>
        <dsp:cNvSpPr/>
      </dsp:nvSpPr>
      <dsp:spPr>
        <a:xfrm>
          <a:off x="8872644" y="1856677"/>
          <a:ext cx="2442641" cy="1221320"/>
        </a:xfrm>
        <a:prstGeom prst="rect">
          <a:avLst/>
        </a:prstGeom>
        <a:solidFill>
          <a:srgbClr val="04709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a:t>WG4 </a:t>
          </a:r>
        </a:p>
        <a:p>
          <a:pPr marL="0" lvl="0" indent="0" algn="ctr" defTabSz="889000">
            <a:lnSpc>
              <a:spcPct val="90000"/>
            </a:lnSpc>
            <a:spcBef>
              <a:spcPct val="0"/>
            </a:spcBef>
            <a:spcAft>
              <a:spcPct val="35000"/>
            </a:spcAft>
            <a:buNone/>
          </a:pPr>
          <a:r>
            <a:rPr lang="en-GB" sz="2000" kern="1200"/>
            <a:t>EU Taxonomy</a:t>
          </a:r>
        </a:p>
      </dsp:txBody>
      <dsp:txXfrm>
        <a:off x="8872644" y="1856677"/>
        <a:ext cx="2442641" cy="12213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535692-A8F7-4A82-BD71-604E84613EB7}">
      <dsp:nvSpPr>
        <dsp:cNvPr id="0" name=""/>
        <dsp:cNvSpPr/>
      </dsp:nvSpPr>
      <dsp:spPr>
        <a:xfrm>
          <a:off x="1049019" y="0"/>
          <a:ext cx="11888892" cy="458329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A849C84-2DCD-4AC0-8D2E-6A0E59C5D03D}">
      <dsp:nvSpPr>
        <dsp:cNvPr id="0" name=""/>
        <dsp:cNvSpPr/>
      </dsp:nvSpPr>
      <dsp:spPr>
        <a:xfrm>
          <a:off x="1195" y="1374987"/>
          <a:ext cx="1420889" cy="1833316"/>
        </a:xfrm>
        <a:prstGeom prst="roundRect">
          <a:avLst/>
        </a:prstGeom>
        <a:solidFill>
          <a:schemeClr val="tx2">
            <a:lumMod val="50000"/>
          </a:schemeClr>
        </a:solidFill>
        <a:ln w="19050" cap="flat" cmpd="sng" algn="ctr">
          <a:solidFill>
            <a:schemeClr val="bg1"/>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b" anchorCtr="0">
          <a:noAutofit/>
        </a:bodyPr>
        <a:lstStyle/>
        <a:p>
          <a:pPr marL="0" lvl="0" indent="0" algn="l" defTabSz="1022350">
            <a:lnSpc>
              <a:spcPct val="90000"/>
            </a:lnSpc>
            <a:spcBef>
              <a:spcPct val="0"/>
            </a:spcBef>
            <a:spcAft>
              <a:spcPct val="35000"/>
            </a:spcAft>
            <a:buNone/>
          </a:pPr>
          <a:r>
            <a:rPr lang="pl-PL" sz="2300" b="0" i="0" kern="1200" dirty="0">
              <a:solidFill>
                <a:schemeClr val="bg1"/>
              </a:solidFill>
            </a:rPr>
            <a:t>12</a:t>
          </a:r>
          <a:r>
            <a:rPr lang="en-GB" sz="2300" b="0" i="0" kern="1200" dirty="0">
              <a:solidFill>
                <a:schemeClr val="bg1"/>
              </a:solidFill>
            </a:rPr>
            <a:t>/</a:t>
          </a:r>
          <a:r>
            <a:rPr lang="pl-PL" sz="2300" b="0" i="0" kern="1200" dirty="0">
              <a:solidFill>
                <a:schemeClr val="bg1"/>
              </a:solidFill>
            </a:rPr>
            <a:t>05</a:t>
          </a:r>
        </a:p>
        <a:p>
          <a:pPr marL="171450" lvl="1" indent="-171450" algn="l" defTabSz="800100">
            <a:lnSpc>
              <a:spcPct val="90000"/>
            </a:lnSpc>
            <a:spcBef>
              <a:spcPct val="0"/>
            </a:spcBef>
            <a:spcAft>
              <a:spcPct val="15000"/>
            </a:spcAft>
            <a:buNone/>
          </a:pPr>
          <a:r>
            <a:rPr lang="pl-PL" sz="1800" b="0" i="0" kern="1200" dirty="0">
              <a:solidFill>
                <a:schemeClr val="bg1"/>
              </a:solidFill>
            </a:rPr>
            <a:t>SFP Board</a:t>
          </a:r>
          <a:r>
            <a:rPr lang="en-GB" sz="1800" b="0" i="0" kern="1200" dirty="0">
              <a:solidFill>
                <a:schemeClr val="bg1"/>
              </a:solidFill>
            </a:rPr>
            <a:t> </a:t>
          </a:r>
          <a:r>
            <a:rPr lang="pl-PL" sz="1800" b="0" i="0" kern="1200" dirty="0">
              <a:solidFill>
                <a:schemeClr val="bg1"/>
              </a:solidFill>
            </a:rPr>
            <a:t>meeting</a:t>
          </a:r>
        </a:p>
      </dsp:txBody>
      <dsp:txXfrm>
        <a:off x="70557" y="1444349"/>
        <a:ext cx="1282165" cy="1694592"/>
      </dsp:txXfrm>
    </dsp:sp>
    <dsp:sp modelId="{1325145E-4AD2-4652-9259-0098CC4E2448}">
      <dsp:nvSpPr>
        <dsp:cNvPr id="0" name=""/>
        <dsp:cNvSpPr/>
      </dsp:nvSpPr>
      <dsp:spPr>
        <a:xfrm>
          <a:off x="1589637" y="1374987"/>
          <a:ext cx="1420889" cy="1833316"/>
        </a:xfrm>
        <a:prstGeom prst="roundRect">
          <a:avLst/>
        </a:prstGeom>
        <a:solidFill>
          <a:srgbClr val="FAB900"/>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pl-PL" sz="2300" kern="1200" dirty="0"/>
            <a:t>18</a:t>
          </a:r>
          <a:r>
            <a:rPr lang="en-GB" sz="2300" kern="1200" dirty="0"/>
            <a:t>/</a:t>
          </a:r>
          <a:r>
            <a:rPr lang="pl-PL" sz="2300" kern="1200" dirty="0"/>
            <a:t>05</a:t>
          </a:r>
        </a:p>
        <a:p>
          <a:pPr marL="171450" lvl="1" indent="-171450" algn="l" defTabSz="800100">
            <a:lnSpc>
              <a:spcPct val="90000"/>
            </a:lnSpc>
            <a:spcBef>
              <a:spcPct val="0"/>
            </a:spcBef>
            <a:spcAft>
              <a:spcPct val="15000"/>
            </a:spcAft>
            <a:buNone/>
          </a:pPr>
          <a:r>
            <a:rPr lang="pl-PL" sz="1800" kern="1200" dirty="0"/>
            <a:t>WG3</a:t>
          </a:r>
          <a:br>
            <a:rPr lang="pl-PL" sz="1800" kern="1200" dirty="0"/>
          </a:br>
          <a:r>
            <a:rPr lang="pl-PL" sz="1800" kern="1200" dirty="0"/>
            <a:t>2nd meeting</a:t>
          </a:r>
        </a:p>
      </dsp:txBody>
      <dsp:txXfrm>
        <a:off x="1658999" y="1444349"/>
        <a:ext cx="1282165" cy="1694592"/>
      </dsp:txXfrm>
    </dsp:sp>
    <dsp:sp modelId="{DF66C901-395C-4370-A317-A2EB0C2BE4E9}">
      <dsp:nvSpPr>
        <dsp:cNvPr id="0" name=""/>
        <dsp:cNvSpPr/>
      </dsp:nvSpPr>
      <dsp:spPr>
        <a:xfrm>
          <a:off x="3142108" y="1374987"/>
          <a:ext cx="1420889" cy="1833316"/>
        </a:xfrm>
        <a:prstGeom prst="roundRect">
          <a:avLst/>
        </a:prstGeom>
        <a:solidFill>
          <a:srgbClr val="02A692"/>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pl-PL" sz="2300" kern="1200" dirty="0"/>
            <a:t>25</a:t>
          </a:r>
          <a:r>
            <a:rPr lang="en-GB" sz="2300" kern="1200" dirty="0"/>
            <a:t>/</a:t>
          </a:r>
          <a:r>
            <a:rPr lang="pl-PL" sz="2300" kern="1200" dirty="0"/>
            <a:t>05</a:t>
          </a:r>
        </a:p>
        <a:p>
          <a:pPr marL="171450" lvl="1" indent="-171450" algn="l" defTabSz="800100">
            <a:lnSpc>
              <a:spcPct val="90000"/>
            </a:lnSpc>
            <a:spcBef>
              <a:spcPct val="0"/>
            </a:spcBef>
            <a:spcAft>
              <a:spcPct val="15000"/>
            </a:spcAft>
            <a:buNone/>
          </a:pPr>
          <a:r>
            <a:rPr lang="pl-PL" sz="1800" kern="1200"/>
            <a:t>WG2</a:t>
          </a:r>
          <a:br>
            <a:rPr lang="pl-PL" sz="1800" kern="1200"/>
          </a:br>
          <a:r>
            <a:rPr lang="pl-PL" sz="1800" kern="1200"/>
            <a:t>3rd </a:t>
          </a:r>
          <a:r>
            <a:rPr lang="pl-PL" sz="1800" kern="1200" err="1"/>
            <a:t>meeting</a:t>
          </a:r>
          <a:endParaRPr lang="pl-PL" sz="1800" kern="1200"/>
        </a:p>
      </dsp:txBody>
      <dsp:txXfrm>
        <a:off x="3211470" y="1444349"/>
        <a:ext cx="1282165" cy="1694592"/>
      </dsp:txXfrm>
    </dsp:sp>
    <dsp:sp modelId="{4B214A0A-A5F0-44D1-A337-A07FBB22099F}">
      <dsp:nvSpPr>
        <dsp:cNvPr id="0" name=""/>
        <dsp:cNvSpPr/>
      </dsp:nvSpPr>
      <dsp:spPr>
        <a:xfrm>
          <a:off x="4712564" y="1374987"/>
          <a:ext cx="1420889" cy="1833316"/>
        </a:xfrm>
        <a:prstGeom prst="roundRect">
          <a:avLst/>
        </a:prstGeom>
        <a:solidFill>
          <a:srgbClr val="FAB900"/>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pl-PL" sz="2300" kern="1200" dirty="0"/>
            <a:t>1</a:t>
          </a:r>
          <a:r>
            <a:rPr lang="en-GB" sz="2300" kern="1200" dirty="0"/>
            <a:t>/</a:t>
          </a:r>
          <a:r>
            <a:rPr lang="pl-PL" sz="2300" kern="1200" dirty="0"/>
            <a:t>06</a:t>
          </a:r>
        </a:p>
        <a:p>
          <a:pPr marL="171450" lvl="1" indent="-171450" algn="l" defTabSz="800100">
            <a:lnSpc>
              <a:spcPct val="90000"/>
            </a:lnSpc>
            <a:spcBef>
              <a:spcPct val="0"/>
            </a:spcBef>
            <a:spcAft>
              <a:spcPct val="15000"/>
            </a:spcAft>
            <a:buNone/>
          </a:pPr>
          <a:r>
            <a:rPr lang="pl-PL" sz="1800" kern="1200"/>
            <a:t>WG3</a:t>
          </a:r>
          <a:br>
            <a:rPr lang="pl-PL" sz="1800" kern="1200"/>
          </a:br>
          <a:r>
            <a:rPr lang="pl-PL" sz="1800" kern="1200"/>
            <a:t>3rd </a:t>
          </a:r>
          <a:r>
            <a:rPr lang="pl-PL" sz="1800" kern="1200" err="1"/>
            <a:t>meeting</a:t>
          </a:r>
          <a:endParaRPr lang="pl-PL" sz="1800" kern="1200"/>
        </a:p>
      </dsp:txBody>
      <dsp:txXfrm>
        <a:off x="4781926" y="1444349"/>
        <a:ext cx="1282165" cy="1694592"/>
      </dsp:txXfrm>
    </dsp:sp>
    <dsp:sp modelId="{6A07EABB-A0D9-4C7A-B1C5-DCFED2D14707}">
      <dsp:nvSpPr>
        <dsp:cNvPr id="0" name=""/>
        <dsp:cNvSpPr/>
      </dsp:nvSpPr>
      <dsp:spPr>
        <a:xfrm>
          <a:off x="6283021" y="1374987"/>
          <a:ext cx="1420889" cy="1833316"/>
        </a:xfrm>
        <a:prstGeom prst="roundRect">
          <a:avLst/>
        </a:prstGeom>
        <a:solidFill>
          <a:schemeClr val="accent1">
            <a:lumMod val="75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pl-PL" sz="2300" kern="1200" dirty="0"/>
            <a:t>15</a:t>
          </a:r>
          <a:r>
            <a:rPr lang="en-GB" sz="2300" kern="1200" dirty="0"/>
            <a:t>/</a:t>
          </a:r>
          <a:r>
            <a:rPr lang="pl-PL" sz="2300" kern="1200" dirty="0"/>
            <a:t>06</a:t>
          </a:r>
        </a:p>
        <a:p>
          <a:pPr marL="171450" lvl="1" indent="-171450" algn="l" defTabSz="800100">
            <a:lnSpc>
              <a:spcPct val="90000"/>
            </a:lnSpc>
            <a:spcBef>
              <a:spcPct val="0"/>
            </a:spcBef>
            <a:spcAft>
              <a:spcPct val="15000"/>
            </a:spcAft>
            <a:buNone/>
          </a:pPr>
          <a:r>
            <a:rPr lang="pl-PL" sz="1800" kern="1200"/>
            <a:t>WG4</a:t>
          </a:r>
          <a:br>
            <a:rPr lang="pl-PL" sz="1800" kern="1200"/>
          </a:br>
          <a:r>
            <a:rPr lang="pl-PL" sz="1800" kern="1200" err="1"/>
            <a:t>launch</a:t>
          </a:r>
          <a:endParaRPr lang="pl-PL" sz="1800" kern="1200"/>
        </a:p>
      </dsp:txBody>
      <dsp:txXfrm>
        <a:off x="6352383" y="1444349"/>
        <a:ext cx="1282165" cy="1694592"/>
      </dsp:txXfrm>
    </dsp:sp>
    <dsp:sp modelId="{9D7A54EA-9EAF-42E4-87B8-BE240286434F}">
      <dsp:nvSpPr>
        <dsp:cNvPr id="0" name=""/>
        <dsp:cNvSpPr/>
      </dsp:nvSpPr>
      <dsp:spPr>
        <a:xfrm>
          <a:off x="7853477" y="1374987"/>
          <a:ext cx="1420889" cy="1833316"/>
        </a:xfrm>
        <a:prstGeom prst="roundRect">
          <a:avLst/>
        </a:prstGeom>
        <a:solidFill>
          <a:srgbClr val="047090">
            <a:lumMod val="50000"/>
          </a:srgbClr>
        </a:solidFill>
        <a:ln w="19050" cap="flat" cmpd="sng" algn="ctr">
          <a:solidFill>
            <a:srgbClr val="FFFFFF"/>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b" anchorCtr="0">
          <a:noAutofit/>
        </a:bodyPr>
        <a:lstStyle/>
        <a:p>
          <a:pPr marL="0" lvl="0" indent="0" algn="l" defTabSz="1022350">
            <a:lnSpc>
              <a:spcPct val="90000"/>
            </a:lnSpc>
            <a:spcBef>
              <a:spcPct val="0"/>
            </a:spcBef>
            <a:spcAft>
              <a:spcPct val="35000"/>
            </a:spcAft>
            <a:buNone/>
          </a:pPr>
          <a:r>
            <a:rPr lang="pl-PL" sz="2300" b="0" i="0" kern="1200" dirty="0">
              <a:solidFill>
                <a:srgbClr val="FFFFFF"/>
              </a:solidFill>
              <a:latin typeface="DM Sans Medium"/>
              <a:ea typeface="+mn-ea"/>
              <a:cs typeface="+mn-cs"/>
            </a:rPr>
            <a:t>16</a:t>
          </a:r>
          <a:r>
            <a:rPr lang="en-GB" sz="2300" b="0" i="0" kern="1200" dirty="0">
              <a:solidFill>
                <a:srgbClr val="FFFFFF"/>
              </a:solidFill>
              <a:latin typeface="DM Sans Medium"/>
              <a:ea typeface="+mn-ea"/>
              <a:cs typeface="+mn-cs"/>
            </a:rPr>
            <a:t>/</a:t>
          </a:r>
          <a:r>
            <a:rPr lang="pl-PL" sz="2300" b="0" i="0" kern="1200" dirty="0">
              <a:solidFill>
                <a:srgbClr val="FFFFFF"/>
              </a:solidFill>
              <a:latin typeface="DM Sans Medium"/>
              <a:ea typeface="+mn-ea"/>
              <a:cs typeface="+mn-cs"/>
            </a:rPr>
            <a:t>06</a:t>
          </a:r>
        </a:p>
        <a:p>
          <a:pPr marL="0" lvl="0" indent="0" algn="l" defTabSz="1022350">
            <a:lnSpc>
              <a:spcPct val="90000"/>
            </a:lnSpc>
            <a:spcBef>
              <a:spcPct val="0"/>
            </a:spcBef>
            <a:spcAft>
              <a:spcPct val="35000"/>
            </a:spcAft>
            <a:buNone/>
          </a:pPr>
          <a:r>
            <a:rPr lang="pl-PL" sz="1800" b="0" i="0" kern="1200" dirty="0">
              <a:solidFill>
                <a:srgbClr val="FFFFFF"/>
              </a:solidFill>
              <a:latin typeface="DM Sans Medium"/>
              <a:ea typeface="+mn-ea"/>
              <a:cs typeface="+mn-cs"/>
            </a:rPr>
            <a:t>SFP Board meeting</a:t>
          </a:r>
        </a:p>
      </dsp:txBody>
      <dsp:txXfrm>
        <a:off x="7922839" y="1444349"/>
        <a:ext cx="1282165" cy="1694592"/>
      </dsp:txXfrm>
    </dsp:sp>
    <dsp:sp modelId="{9B4591A6-0143-4672-901A-A56FD1C73CB0}">
      <dsp:nvSpPr>
        <dsp:cNvPr id="0" name=""/>
        <dsp:cNvSpPr/>
      </dsp:nvSpPr>
      <dsp:spPr>
        <a:xfrm>
          <a:off x="9423934" y="1374987"/>
          <a:ext cx="1420889" cy="1833316"/>
        </a:xfrm>
        <a:prstGeom prst="roundRect">
          <a:avLst/>
        </a:prstGeom>
        <a:solidFill>
          <a:srgbClr val="FAB900"/>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pl-PL" sz="2300" kern="1200" dirty="0"/>
            <a:t>22</a:t>
          </a:r>
          <a:r>
            <a:rPr lang="en-GB" sz="2300" kern="1200" dirty="0"/>
            <a:t>/</a:t>
          </a:r>
          <a:r>
            <a:rPr lang="pl-PL" sz="2300" kern="1200" dirty="0"/>
            <a:t>06</a:t>
          </a:r>
        </a:p>
        <a:p>
          <a:pPr marL="171450" lvl="1" indent="-171450" algn="l" defTabSz="800100">
            <a:lnSpc>
              <a:spcPct val="90000"/>
            </a:lnSpc>
            <a:spcBef>
              <a:spcPct val="0"/>
            </a:spcBef>
            <a:spcAft>
              <a:spcPct val="15000"/>
            </a:spcAft>
            <a:buNone/>
          </a:pPr>
          <a:r>
            <a:rPr lang="pl-PL" sz="1800" kern="1200"/>
            <a:t>WG3</a:t>
          </a:r>
          <a:br>
            <a:rPr lang="pl-PL" sz="1800" kern="1200"/>
          </a:br>
          <a:r>
            <a:rPr lang="pl-PL" sz="1800" kern="1200"/>
            <a:t>4th </a:t>
          </a:r>
          <a:r>
            <a:rPr lang="pl-PL" sz="1800" kern="1200" err="1"/>
            <a:t>meeting</a:t>
          </a:r>
          <a:endParaRPr lang="pl-PL" sz="1800" kern="1200"/>
        </a:p>
      </dsp:txBody>
      <dsp:txXfrm>
        <a:off x="9493296" y="1444349"/>
        <a:ext cx="1282165" cy="1694592"/>
      </dsp:txXfrm>
    </dsp:sp>
    <dsp:sp modelId="{74C29B64-E8ED-4BF7-B3DC-CA0C96EFC07A}">
      <dsp:nvSpPr>
        <dsp:cNvPr id="0" name=""/>
        <dsp:cNvSpPr/>
      </dsp:nvSpPr>
      <dsp:spPr>
        <a:xfrm>
          <a:off x="10994391" y="1374987"/>
          <a:ext cx="1420889" cy="1833316"/>
        </a:xfrm>
        <a:prstGeom prst="roundRect">
          <a:avLst/>
        </a:prstGeom>
        <a:solidFill>
          <a:srgbClr val="02A692"/>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pl-PL" sz="2300" kern="1200" dirty="0"/>
            <a:t>29</a:t>
          </a:r>
          <a:r>
            <a:rPr lang="en-GB" sz="2300" kern="1200" dirty="0"/>
            <a:t>/</a:t>
          </a:r>
          <a:r>
            <a:rPr lang="pl-PL" sz="2300" kern="1200" dirty="0"/>
            <a:t>06</a:t>
          </a:r>
        </a:p>
        <a:p>
          <a:pPr marL="171450" lvl="1" indent="-171450" algn="l" defTabSz="800100">
            <a:lnSpc>
              <a:spcPct val="90000"/>
            </a:lnSpc>
            <a:spcBef>
              <a:spcPct val="0"/>
            </a:spcBef>
            <a:spcAft>
              <a:spcPct val="15000"/>
            </a:spcAft>
            <a:buNone/>
          </a:pPr>
          <a:r>
            <a:rPr lang="pl-PL" sz="1800" kern="1200"/>
            <a:t>WG2</a:t>
          </a:r>
          <a:br>
            <a:rPr lang="pl-PL" sz="1800" kern="1200"/>
          </a:br>
          <a:r>
            <a:rPr lang="pl-PL" sz="1800" kern="1200"/>
            <a:t>4th </a:t>
          </a:r>
          <a:r>
            <a:rPr lang="pl-PL" sz="1800" kern="1200" err="1"/>
            <a:t>meeting</a:t>
          </a:r>
          <a:endParaRPr lang="pl-PL" sz="1800" kern="1200"/>
        </a:p>
      </dsp:txBody>
      <dsp:txXfrm>
        <a:off x="11063753" y="1444349"/>
        <a:ext cx="1282165" cy="1694592"/>
      </dsp:txXfrm>
    </dsp:sp>
    <dsp:sp modelId="{BACD5780-31BE-4FF0-96B0-CFF93CBB095E}">
      <dsp:nvSpPr>
        <dsp:cNvPr id="0" name=""/>
        <dsp:cNvSpPr/>
      </dsp:nvSpPr>
      <dsp:spPr>
        <a:xfrm>
          <a:off x="12564847" y="1374987"/>
          <a:ext cx="1420889" cy="1833316"/>
        </a:xfrm>
        <a:prstGeom prst="roundRect">
          <a:avLst/>
        </a:prstGeom>
        <a:solidFill>
          <a:schemeClr val="accent1">
            <a:lumMod val="75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pl-PL" sz="2300" kern="1200" dirty="0"/>
            <a:t>6</a:t>
          </a:r>
          <a:r>
            <a:rPr lang="en-GB" sz="2300" kern="1200" dirty="0"/>
            <a:t>/</a:t>
          </a:r>
          <a:r>
            <a:rPr lang="pl-PL" sz="2300" kern="1200" dirty="0"/>
            <a:t>07</a:t>
          </a:r>
        </a:p>
        <a:p>
          <a:pPr marL="171450" lvl="1" indent="-171450" algn="l" defTabSz="800100">
            <a:lnSpc>
              <a:spcPct val="90000"/>
            </a:lnSpc>
            <a:spcBef>
              <a:spcPct val="0"/>
            </a:spcBef>
            <a:spcAft>
              <a:spcPct val="15000"/>
            </a:spcAft>
            <a:buNone/>
          </a:pPr>
          <a:r>
            <a:rPr lang="pl-PL" sz="1800" kern="1200" dirty="0"/>
            <a:t>WG4</a:t>
          </a:r>
          <a:br>
            <a:rPr lang="pl-PL" sz="1800" kern="1200" dirty="0"/>
          </a:br>
          <a:r>
            <a:rPr lang="pl-PL" sz="1800" kern="1200" dirty="0"/>
            <a:t>2nd meeting</a:t>
          </a:r>
        </a:p>
      </dsp:txBody>
      <dsp:txXfrm>
        <a:off x="12634209" y="1444349"/>
        <a:ext cx="1282165" cy="1694592"/>
      </dsp:txXfrm>
    </dsp:sp>
  </dsp:spTree>
</dsp:drawing>
</file>

<file path=ppt/diagrams/layout1.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EA46565-C57E-5F45-9FC8-899DCBA73D6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6A65265-D2A0-E94E-9559-4A1A0FE9C0A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A2BA4B4-183F-8E48-A4E4-A12AAB6516D0}" type="datetimeFigureOut">
              <a:rPr lang="en-US" smtClean="0"/>
              <a:t>5/11/2023</a:t>
            </a:fld>
            <a:endParaRPr lang="en-US"/>
          </a:p>
        </p:txBody>
      </p:sp>
      <p:sp>
        <p:nvSpPr>
          <p:cNvPr id="4" name="Footer Placeholder 3">
            <a:extLst>
              <a:ext uri="{FF2B5EF4-FFF2-40B4-BE49-F238E27FC236}">
                <a16:creationId xmlns:a16="http://schemas.microsoft.com/office/drawing/2014/main" id="{013DC22C-B159-A54A-BE20-9E8DD2B2816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A0B9AC3-884F-BC49-8D76-A934C919338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DD5EE55-FE06-F440-938C-E2F61458E53F}" type="slidenum">
              <a:rPr lang="en-US" smtClean="0"/>
              <a:t>‹#›</a:t>
            </a:fld>
            <a:endParaRPr lang="en-US"/>
          </a:p>
        </p:txBody>
      </p:sp>
    </p:spTree>
    <p:extLst>
      <p:ext uri="{BB962C8B-B14F-4D97-AF65-F5344CB8AC3E}">
        <p14:creationId xmlns:p14="http://schemas.microsoft.com/office/powerpoint/2010/main" val="40570510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770AD7-9BD0-2449-B529-B437ABC36E00}" type="datetimeFigureOut">
              <a:rPr lang="en-US" smtClean="0"/>
              <a:t>5/11/2023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BAD44F-05D5-7047-95CD-97C135C0C177}" type="slidenum">
              <a:rPr lang="en-US" smtClean="0"/>
              <a:t>‹#›</a:t>
            </a:fld>
            <a:endParaRPr lang="en-US"/>
          </a:p>
        </p:txBody>
      </p:sp>
    </p:spTree>
    <p:extLst>
      <p:ext uri="{BB962C8B-B14F-4D97-AF65-F5344CB8AC3E}">
        <p14:creationId xmlns:p14="http://schemas.microsoft.com/office/powerpoint/2010/main" val="497705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0BAD44F-05D5-7047-95CD-97C135C0C177}" type="slidenum">
              <a:rPr lang="en-US" smtClean="0"/>
              <a:t>1</a:t>
            </a:fld>
            <a:endParaRPr lang="en-US"/>
          </a:p>
        </p:txBody>
      </p:sp>
    </p:spTree>
    <p:extLst>
      <p:ext uri="{BB962C8B-B14F-4D97-AF65-F5344CB8AC3E}">
        <p14:creationId xmlns:p14="http://schemas.microsoft.com/office/powerpoint/2010/main" val="34044505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GB"/>
          </a:p>
        </p:txBody>
      </p:sp>
      <p:sp>
        <p:nvSpPr>
          <p:cNvPr id="4" name="Symbol zastępczy numeru slajdu 3"/>
          <p:cNvSpPr>
            <a:spLocks noGrp="1"/>
          </p:cNvSpPr>
          <p:nvPr>
            <p:ph type="sldNum" sz="quarter" idx="5"/>
          </p:nvPr>
        </p:nvSpPr>
        <p:spPr/>
        <p:txBody>
          <a:bodyPr/>
          <a:lstStyle/>
          <a:p>
            <a:fld id="{20BAD44F-05D5-7047-95CD-97C135C0C177}" type="slidenum">
              <a:rPr lang="en-US" smtClean="0"/>
              <a:t>14</a:t>
            </a:fld>
            <a:endParaRPr lang="en-US"/>
          </a:p>
        </p:txBody>
      </p:sp>
    </p:spTree>
    <p:extLst>
      <p:ext uri="{BB962C8B-B14F-4D97-AF65-F5344CB8AC3E}">
        <p14:creationId xmlns:p14="http://schemas.microsoft.com/office/powerpoint/2010/main" val="25494840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fld id="{20BAD44F-05D5-7047-95CD-97C135C0C177}" type="slidenum">
              <a:rPr lang="en-US" smtClean="0"/>
              <a:t>20</a:t>
            </a:fld>
            <a:endParaRPr lang="en-US"/>
          </a:p>
        </p:txBody>
      </p:sp>
    </p:spTree>
    <p:extLst>
      <p:ext uri="{BB962C8B-B14F-4D97-AF65-F5344CB8AC3E}">
        <p14:creationId xmlns:p14="http://schemas.microsoft.com/office/powerpoint/2010/main" val="25348523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jpe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Bullets">
    <p:spTree>
      <p:nvGrpSpPr>
        <p:cNvPr id="1" name=""/>
        <p:cNvGrpSpPr/>
        <p:nvPr/>
      </p:nvGrpSpPr>
      <p:grpSpPr>
        <a:xfrm>
          <a:off x="0" y="0"/>
          <a:ext cx="0" cy="0"/>
          <a:chOff x="0" y="0"/>
          <a:chExt cx="0" cy="0"/>
        </a:xfrm>
      </p:grpSpPr>
      <p:sp>
        <p:nvSpPr>
          <p:cNvPr id="2" name="Title 1"/>
          <p:cNvSpPr>
            <a:spLocks noGrp="1"/>
          </p:cNvSpPr>
          <p:nvPr>
            <p:ph type="title"/>
          </p:nvPr>
        </p:nvSpPr>
        <p:spPr>
          <a:xfrm>
            <a:off x="535170" y="123488"/>
            <a:ext cx="12569880" cy="905212"/>
          </a:xfrm>
        </p:spPr>
        <p:txBody>
          <a:bodyPr anchor="ctr"/>
          <a:lstStyle>
            <a:lvl1pPr>
              <a:defRPr sz="3000" b="1" i="0">
                <a:latin typeface="Arial" panose="020B0604020202020204" pitchFamily="34" charset="0"/>
              </a:defRPr>
            </a:lvl1pPr>
          </a:lstStyle>
          <a:p>
            <a:r>
              <a:rPr lang="pl-PL"/>
              <a:t>Kliknij, aby edytować styl</a:t>
            </a:r>
            <a:endParaRPr lang="en-US"/>
          </a:p>
        </p:txBody>
      </p:sp>
      <p:sp>
        <p:nvSpPr>
          <p:cNvPr id="5" name="Slide Number Placeholder 4"/>
          <p:cNvSpPr>
            <a:spLocks noGrp="1"/>
          </p:cNvSpPr>
          <p:nvPr>
            <p:ph type="sldNum" sz="quarter" idx="12"/>
          </p:nvPr>
        </p:nvSpPr>
        <p:spPr>
          <a:xfrm>
            <a:off x="11432177" y="7626350"/>
            <a:ext cx="2893423" cy="438150"/>
          </a:xfrm>
        </p:spPr>
        <p:txBody>
          <a:bodyPr/>
          <a:lstStyle/>
          <a:p>
            <a:fld id="{F384092C-9B9C-9748-AC6A-F06C9D03AD52}" type="slidenum">
              <a:rPr lang="en-US" smtClean="0"/>
              <a:t>‹#›</a:t>
            </a:fld>
            <a:endParaRPr lang="en-US"/>
          </a:p>
        </p:txBody>
      </p:sp>
      <p:sp>
        <p:nvSpPr>
          <p:cNvPr id="7" name="Text Placeholder 6"/>
          <p:cNvSpPr>
            <a:spLocks noGrp="1"/>
          </p:cNvSpPr>
          <p:nvPr>
            <p:ph type="body" sz="quarter" idx="13"/>
          </p:nvPr>
        </p:nvSpPr>
        <p:spPr>
          <a:xfrm>
            <a:off x="723900" y="1676400"/>
            <a:ext cx="12839700" cy="5437188"/>
          </a:xfrm>
          <a:prstGeom prst="rect">
            <a:avLst/>
          </a:prstGeom>
        </p:spPr>
        <p:txBody>
          <a:bodyPr/>
          <a:lstStyle>
            <a:lvl1pPr>
              <a:spcAft>
                <a:spcPts val="0"/>
              </a:spcAft>
              <a:defRPr/>
            </a:lvl1pPr>
            <a:lvl2pPr>
              <a:spcAft>
                <a:spcPts val="0"/>
              </a:spcAft>
              <a:defRPr/>
            </a:lvl2pPr>
            <a:lvl3pPr>
              <a:spcAft>
                <a:spcPts val="0"/>
              </a:spcAft>
              <a:defRPr/>
            </a:lvl3pPr>
            <a:lvl4pPr>
              <a:spcAft>
                <a:spcPts val="0"/>
              </a:spcAft>
              <a:defRPr/>
            </a:lvl4pPr>
            <a:lvl5pPr>
              <a:spcAft>
                <a:spcPts val="0"/>
              </a:spcAft>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cxnSp>
        <p:nvCxnSpPr>
          <p:cNvPr id="9" name="Straight Connector 8">
            <a:extLst>
              <a:ext uri="{FF2B5EF4-FFF2-40B4-BE49-F238E27FC236}">
                <a16:creationId xmlns:a16="http://schemas.microsoft.com/office/drawing/2014/main" id="{8752C573-0C30-824A-9998-990960154B3C}"/>
              </a:ext>
            </a:extLst>
          </p:cNvPr>
          <p:cNvCxnSpPr>
            <a:cxnSpLocks/>
          </p:cNvCxnSpPr>
          <p:nvPr userDrawn="1"/>
        </p:nvCxnSpPr>
        <p:spPr>
          <a:xfrm>
            <a:off x="535170" y="1033089"/>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1F5E293D-84A8-DE4B-AEA5-5FC36490FA81}"/>
              </a:ext>
            </a:extLst>
          </p:cNvPr>
          <p:cNvSpPr txBox="1"/>
          <p:nvPr userDrawn="1"/>
        </p:nvSpPr>
        <p:spPr>
          <a:xfrm>
            <a:off x="1670671" y="-130629"/>
            <a:ext cx="0" cy="0"/>
          </a:xfrm>
          <a:prstGeom prst="rect">
            <a:avLst/>
          </a:prstGeom>
          <a:noFill/>
        </p:spPr>
        <p:txBody>
          <a:bodyPr wrap="none" rtlCol="0">
            <a:noAutofit/>
          </a:bodyPr>
          <a:lstStyle/>
          <a:p>
            <a:endParaRPr lang="en-US" b="0" i="0">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Text Photo">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A4C48DF8-AF84-C642-B722-B48C8CF2B2DF}"/>
              </a:ext>
            </a:extLst>
          </p:cNvPr>
          <p:cNvSpPr>
            <a:spLocks noGrp="1"/>
          </p:cNvSpPr>
          <p:nvPr>
            <p:ph type="pic" sz="quarter" idx="14"/>
          </p:nvPr>
        </p:nvSpPr>
        <p:spPr>
          <a:xfrm>
            <a:off x="6819254" y="1676400"/>
            <a:ext cx="7811146" cy="6553199"/>
          </a:xfrm>
        </p:spPr>
        <p:txBody>
          <a:bodyPr/>
          <a:lstStyle/>
          <a:p>
            <a:r>
              <a:rPr lang="pl-PL"/>
              <a:t>Kliknij ikonę, aby dodać obraz</a:t>
            </a:r>
            <a:endParaRPr lang="en-US"/>
          </a:p>
        </p:txBody>
      </p:sp>
      <p:sp>
        <p:nvSpPr>
          <p:cNvPr id="2" name="Title 1"/>
          <p:cNvSpPr>
            <a:spLocks noGrp="1"/>
          </p:cNvSpPr>
          <p:nvPr>
            <p:ph type="title"/>
          </p:nvPr>
        </p:nvSpPr>
        <p:spPr>
          <a:xfrm>
            <a:off x="533400" y="114300"/>
            <a:ext cx="13030200" cy="914400"/>
          </a:xfrm>
        </p:spPr>
        <p:txBody>
          <a:bodyPr anchor="ctr"/>
          <a:lstStyle>
            <a:lvl1pPr>
              <a:defRPr sz="3000"/>
            </a:lvl1pPr>
          </a:lstStyle>
          <a:p>
            <a:r>
              <a:rPr lang="pl-PL"/>
              <a:t>Kliknij, aby edytować styl</a:t>
            </a:r>
            <a:endParaRPr lang="en-US"/>
          </a:p>
        </p:txBody>
      </p:sp>
      <p:sp>
        <p:nvSpPr>
          <p:cNvPr id="5" name="Slide Number Placeholder 4"/>
          <p:cNvSpPr>
            <a:spLocks noGrp="1"/>
          </p:cNvSpPr>
          <p:nvPr>
            <p:ph type="sldNum" sz="quarter" idx="12"/>
          </p:nvPr>
        </p:nvSpPr>
        <p:spPr>
          <a:xfrm>
            <a:off x="11432177" y="7626350"/>
            <a:ext cx="2893423" cy="438150"/>
          </a:xfrm>
        </p:spPr>
        <p:txBody>
          <a:bodyPr/>
          <a:lstStyle/>
          <a:p>
            <a:fld id="{F384092C-9B9C-9748-AC6A-F06C9D03AD52}" type="slidenum">
              <a:rPr lang="en-US" smtClean="0"/>
              <a:t>‹#›</a:t>
            </a:fld>
            <a:endParaRPr lang="en-US"/>
          </a:p>
        </p:txBody>
      </p:sp>
      <p:cxnSp>
        <p:nvCxnSpPr>
          <p:cNvPr id="9" name="Straight Connector 8">
            <a:extLst>
              <a:ext uri="{FF2B5EF4-FFF2-40B4-BE49-F238E27FC236}">
                <a16:creationId xmlns:a16="http://schemas.microsoft.com/office/drawing/2014/main" id="{8752C573-0C30-824A-9998-990960154B3C}"/>
              </a:ext>
            </a:extLst>
          </p:cNvPr>
          <p:cNvCxnSpPr>
            <a:cxnSpLocks/>
          </p:cNvCxnSpPr>
          <p:nvPr userDrawn="1"/>
        </p:nvCxnSpPr>
        <p:spPr>
          <a:xfrm>
            <a:off x="535170" y="1028700"/>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
        <p:nvSpPr>
          <p:cNvPr id="11" name="Text Placeholder 6">
            <a:extLst>
              <a:ext uri="{FF2B5EF4-FFF2-40B4-BE49-F238E27FC236}">
                <a16:creationId xmlns:a16="http://schemas.microsoft.com/office/drawing/2014/main" id="{5274C334-D308-5346-B457-E27A7BCF9DB5}"/>
              </a:ext>
            </a:extLst>
          </p:cNvPr>
          <p:cNvSpPr>
            <a:spLocks noGrp="1"/>
          </p:cNvSpPr>
          <p:nvPr>
            <p:ph type="body" sz="quarter" idx="13"/>
          </p:nvPr>
        </p:nvSpPr>
        <p:spPr>
          <a:xfrm>
            <a:off x="723900" y="1676400"/>
            <a:ext cx="5171618" cy="5437188"/>
          </a:xfrm>
          <a:prstGeom prst="rect">
            <a:avLst/>
          </a:prstGeom>
        </p:spPr>
        <p:txBody>
          <a:bodyPr/>
          <a:lstStyle>
            <a:lvl1pPr marL="0" indent="0">
              <a:spcAft>
                <a:spcPts val="0"/>
              </a:spcAft>
              <a:buNone/>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Tree>
    <p:extLst>
      <p:ext uri="{BB962C8B-B14F-4D97-AF65-F5344CB8AC3E}">
        <p14:creationId xmlns:p14="http://schemas.microsoft.com/office/powerpoint/2010/main" val="3316986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ext Alt">
    <p:spTree>
      <p:nvGrpSpPr>
        <p:cNvPr id="1" name=""/>
        <p:cNvGrpSpPr/>
        <p:nvPr/>
      </p:nvGrpSpPr>
      <p:grpSpPr>
        <a:xfrm>
          <a:off x="0" y="0"/>
          <a:ext cx="0" cy="0"/>
          <a:chOff x="0" y="0"/>
          <a:chExt cx="0" cy="0"/>
        </a:xfrm>
      </p:grpSpPr>
      <p:sp>
        <p:nvSpPr>
          <p:cNvPr id="2" name="Title 1"/>
          <p:cNvSpPr>
            <a:spLocks noGrp="1"/>
          </p:cNvSpPr>
          <p:nvPr>
            <p:ph type="title"/>
          </p:nvPr>
        </p:nvSpPr>
        <p:spPr>
          <a:xfrm>
            <a:off x="533400" y="114301"/>
            <a:ext cx="13030200" cy="914400"/>
          </a:xfrm>
        </p:spPr>
        <p:txBody>
          <a:bodyPr anchor="ctr"/>
          <a:lstStyle>
            <a:lvl1pPr>
              <a:defRPr sz="3000" b="1" i="0">
                <a:latin typeface="Arial" panose="020B0604020202020204" pitchFamily="34" charset="0"/>
              </a:defRPr>
            </a:lvl1pPr>
          </a:lstStyle>
          <a:p>
            <a:r>
              <a:rPr lang="pl-PL"/>
              <a:t>Kliknij, aby edytować styl</a:t>
            </a:r>
            <a:endParaRPr lang="en-US"/>
          </a:p>
        </p:txBody>
      </p:sp>
      <p:sp>
        <p:nvSpPr>
          <p:cNvPr id="5" name="Slide Number Placeholder 4"/>
          <p:cNvSpPr>
            <a:spLocks noGrp="1"/>
          </p:cNvSpPr>
          <p:nvPr>
            <p:ph type="sldNum" sz="quarter" idx="12"/>
          </p:nvPr>
        </p:nvSpPr>
        <p:spPr>
          <a:xfrm>
            <a:off x="11432177" y="7626350"/>
            <a:ext cx="2893423" cy="438150"/>
          </a:xfrm>
        </p:spPr>
        <p:txBody>
          <a:bodyPr/>
          <a:lstStyle/>
          <a:p>
            <a:fld id="{F384092C-9B9C-9748-AC6A-F06C9D03AD52}" type="slidenum">
              <a:rPr lang="en-US" smtClean="0"/>
              <a:t>‹#›</a:t>
            </a:fld>
            <a:endParaRPr lang="en-US"/>
          </a:p>
        </p:txBody>
      </p:sp>
      <p:sp>
        <p:nvSpPr>
          <p:cNvPr id="7" name="Text Placeholder 6"/>
          <p:cNvSpPr>
            <a:spLocks noGrp="1"/>
          </p:cNvSpPr>
          <p:nvPr>
            <p:ph type="body" sz="quarter" idx="13"/>
          </p:nvPr>
        </p:nvSpPr>
        <p:spPr>
          <a:xfrm>
            <a:off x="4231038" y="1676400"/>
            <a:ext cx="9332562" cy="5145060"/>
          </a:xfrm>
          <a:prstGeom prst="rect">
            <a:avLst/>
          </a:prstGeom>
        </p:spPr>
        <p:txBody>
          <a:bodyPr/>
          <a:lstStyle>
            <a:lvl1pPr marL="0" indent="0">
              <a:spcAft>
                <a:spcPts val="0"/>
              </a:spcAft>
              <a:buNone/>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cxnSp>
        <p:nvCxnSpPr>
          <p:cNvPr id="9" name="Straight Connector 8">
            <a:extLst>
              <a:ext uri="{FF2B5EF4-FFF2-40B4-BE49-F238E27FC236}">
                <a16:creationId xmlns:a16="http://schemas.microsoft.com/office/drawing/2014/main" id="{8752C573-0C30-824A-9998-990960154B3C}"/>
              </a:ext>
            </a:extLst>
          </p:cNvPr>
          <p:cNvCxnSpPr>
            <a:cxnSpLocks/>
          </p:cNvCxnSpPr>
          <p:nvPr userDrawn="1"/>
        </p:nvCxnSpPr>
        <p:spPr>
          <a:xfrm>
            <a:off x="535170" y="1029088"/>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Photo Text Alt">
    <p:spTree>
      <p:nvGrpSpPr>
        <p:cNvPr id="1" name=""/>
        <p:cNvGrpSpPr/>
        <p:nvPr/>
      </p:nvGrpSpPr>
      <p:grpSpPr>
        <a:xfrm>
          <a:off x="0" y="0"/>
          <a:ext cx="0" cy="0"/>
          <a:chOff x="0" y="0"/>
          <a:chExt cx="0" cy="0"/>
        </a:xfrm>
      </p:grpSpPr>
      <p:sp>
        <p:nvSpPr>
          <p:cNvPr id="2" name="Title 1"/>
          <p:cNvSpPr>
            <a:spLocks noGrp="1"/>
          </p:cNvSpPr>
          <p:nvPr>
            <p:ph type="title"/>
          </p:nvPr>
        </p:nvSpPr>
        <p:spPr>
          <a:xfrm>
            <a:off x="533400" y="131515"/>
            <a:ext cx="13030200" cy="897185"/>
          </a:xfrm>
        </p:spPr>
        <p:txBody>
          <a:bodyPr anchor="ctr"/>
          <a:lstStyle>
            <a:lvl1pPr>
              <a:defRPr sz="3000" b="1" i="0">
                <a:latin typeface="Arial" panose="020B0604020202020204" pitchFamily="34" charset="0"/>
              </a:defRPr>
            </a:lvl1pPr>
          </a:lstStyle>
          <a:p>
            <a:r>
              <a:rPr lang="pl-PL"/>
              <a:t>Kliknij, aby edytować styl</a:t>
            </a:r>
            <a:endParaRPr lang="en-US"/>
          </a:p>
        </p:txBody>
      </p:sp>
      <p:sp>
        <p:nvSpPr>
          <p:cNvPr id="5" name="Slide Number Placeholder 4"/>
          <p:cNvSpPr>
            <a:spLocks noGrp="1"/>
          </p:cNvSpPr>
          <p:nvPr>
            <p:ph type="sldNum" sz="quarter" idx="12"/>
          </p:nvPr>
        </p:nvSpPr>
        <p:spPr>
          <a:xfrm>
            <a:off x="11432177" y="7626350"/>
            <a:ext cx="2893423" cy="438150"/>
          </a:xfrm>
        </p:spPr>
        <p:txBody>
          <a:bodyPr/>
          <a:lstStyle/>
          <a:p>
            <a:fld id="{F384092C-9B9C-9748-AC6A-F06C9D03AD52}" type="slidenum">
              <a:rPr lang="en-US" smtClean="0"/>
              <a:t>‹#›</a:t>
            </a:fld>
            <a:endParaRPr lang="en-US"/>
          </a:p>
        </p:txBody>
      </p:sp>
      <p:sp>
        <p:nvSpPr>
          <p:cNvPr id="7" name="Text Placeholder 6"/>
          <p:cNvSpPr>
            <a:spLocks noGrp="1"/>
          </p:cNvSpPr>
          <p:nvPr>
            <p:ph type="body" sz="quarter" idx="13"/>
          </p:nvPr>
        </p:nvSpPr>
        <p:spPr>
          <a:xfrm>
            <a:off x="4892594" y="1676400"/>
            <a:ext cx="8671006" cy="5437188"/>
          </a:xfrm>
          <a:prstGeom prst="rect">
            <a:avLst/>
          </a:prstGeom>
        </p:spPr>
        <p:txBody>
          <a:bodyPr/>
          <a:lstStyle>
            <a:lvl1pPr marL="0" indent="0">
              <a:spcAft>
                <a:spcPts val="0"/>
              </a:spcAft>
              <a:buNone/>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cxnSp>
        <p:nvCxnSpPr>
          <p:cNvPr id="9" name="Straight Connector 8">
            <a:extLst>
              <a:ext uri="{FF2B5EF4-FFF2-40B4-BE49-F238E27FC236}">
                <a16:creationId xmlns:a16="http://schemas.microsoft.com/office/drawing/2014/main" id="{8752C573-0C30-824A-9998-990960154B3C}"/>
              </a:ext>
            </a:extLst>
          </p:cNvPr>
          <p:cNvCxnSpPr>
            <a:cxnSpLocks/>
          </p:cNvCxnSpPr>
          <p:nvPr userDrawn="1"/>
        </p:nvCxnSpPr>
        <p:spPr>
          <a:xfrm>
            <a:off x="535170" y="1028700"/>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
        <p:nvSpPr>
          <p:cNvPr id="10" name="Picture Placeholder 9">
            <a:extLst>
              <a:ext uri="{FF2B5EF4-FFF2-40B4-BE49-F238E27FC236}">
                <a16:creationId xmlns:a16="http://schemas.microsoft.com/office/drawing/2014/main" id="{D7BD261C-9408-734F-898D-84794120CF8C}"/>
              </a:ext>
            </a:extLst>
          </p:cNvPr>
          <p:cNvSpPr>
            <a:spLocks noGrp="1"/>
          </p:cNvSpPr>
          <p:nvPr>
            <p:ph type="pic" sz="quarter" idx="14"/>
          </p:nvPr>
        </p:nvSpPr>
        <p:spPr>
          <a:xfrm>
            <a:off x="723900" y="1676400"/>
            <a:ext cx="3483864" cy="5437188"/>
          </a:xfrm>
        </p:spPr>
        <p:txBody>
          <a:bodyPr/>
          <a:lstStyle/>
          <a:p>
            <a:r>
              <a:rPr lang="pl-PL"/>
              <a:t>Kliknij ikonę, aby dodać obraz</a:t>
            </a:r>
            <a:endParaRPr lang="en-US"/>
          </a:p>
        </p:txBody>
      </p:sp>
    </p:spTree>
    <p:extLst>
      <p:ext uri="{BB962C8B-B14F-4D97-AF65-F5344CB8AC3E}">
        <p14:creationId xmlns:p14="http://schemas.microsoft.com/office/powerpoint/2010/main" val="698494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rge Bullets Plus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114300"/>
            <a:ext cx="13030200" cy="914400"/>
          </a:xfrm>
        </p:spPr>
        <p:txBody>
          <a:bodyPr anchor="ctr"/>
          <a:lstStyle>
            <a:lvl1pPr>
              <a:defRPr sz="3000" b="1" i="0">
                <a:latin typeface="Arial" panose="020B0604020202020204" pitchFamily="34" charset="0"/>
              </a:defRPr>
            </a:lvl1pPr>
          </a:lstStyle>
          <a:p>
            <a:r>
              <a:rPr lang="pl-PL"/>
              <a:t>Kliknij, aby edytować styl</a:t>
            </a:r>
            <a:endParaRPr lang="en-US"/>
          </a:p>
        </p:txBody>
      </p:sp>
      <p:sp>
        <p:nvSpPr>
          <p:cNvPr id="5" name="Slide Number Placeholder 4"/>
          <p:cNvSpPr>
            <a:spLocks noGrp="1"/>
          </p:cNvSpPr>
          <p:nvPr>
            <p:ph type="sldNum" sz="quarter" idx="12"/>
          </p:nvPr>
        </p:nvSpPr>
        <p:spPr>
          <a:xfrm>
            <a:off x="11432177" y="7626350"/>
            <a:ext cx="2893423" cy="438150"/>
          </a:xfrm>
        </p:spPr>
        <p:txBody>
          <a:bodyPr/>
          <a:lstStyle/>
          <a:p>
            <a:fld id="{F384092C-9B9C-9748-AC6A-F06C9D03AD52}" type="slidenum">
              <a:rPr lang="en-US" smtClean="0"/>
              <a:t>‹#›</a:t>
            </a:fld>
            <a:endParaRPr lang="en-US"/>
          </a:p>
        </p:txBody>
      </p:sp>
      <p:sp>
        <p:nvSpPr>
          <p:cNvPr id="7" name="Text Placeholder 6"/>
          <p:cNvSpPr>
            <a:spLocks noGrp="1"/>
          </p:cNvSpPr>
          <p:nvPr>
            <p:ph type="body" sz="quarter" idx="13"/>
          </p:nvPr>
        </p:nvSpPr>
        <p:spPr>
          <a:xfrm>
            <a:off x="5223642" y="1676400"/>
            <a:ext cx="8339958" cy="5437188"/>
          </a:xfrm>
          <a:prstGeom prst="rect">
            <a:avLst/>
          </a:prstGeom>
        </p:spPr>
        <p:txBody>
          <a:bodyPr/>
          <a:lstStyle>
            <a:lvl1pPr marL="0" indent="0">
              <a:spcAft>
                <a:spcPts val="0"/>
              </a:spcAft>
              <a:buNone/>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cxnSp>
        <p:nvCxnSpPr>
          <p:cNvPr id="9" name="Straight Connector 8">
            <a:extLst>
              <a:ext uri="{FF2B5EF4-FFF2-40B4-BE49-F238E27FC236}">
                <a16:creationId xmlns:a16="http://schemas.microsoft.com/office/drawing/2014/main" id="{8752C573-0C30-824A-9998-990960154B3C}"/>
              </a:ext>
            </a:extLst>
          </p:cNvPr>
          <p:cNvCxnSpPr>
            <a:cxnSpLocks/>
          </p:cNvCxnSpPr>
          <p:nvPr userDrawn="1"/>
        </p:nvCxnSpPr>
        <p:spPr>
          <a:xfrm>
            <a:off x="535170" y="1028700"/>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
        <p:nvSpPr>
          <p:cNvPr id="10" name="Text Placeholder 9"/>
          <p:cNvSpPr>
            <a:spLocks noGrp="1"/>
          </p:cNvSpPr>
          <p:nvPr>
            <p:ph type="body" sz="quarter" idx="14"/>
          </p:nvPr>
        </p:nvSpPr>
        <p:spPr>
          <a:xfrm>
            <a:off x="723900" y="1676400"/>
            <a:ext cx="3590925" cy="5436472"/>
          </a:xfrm>
        </p:spPr>
        <p:txBody>
          <a:bodyPr/>
          <a:lstStyle>
            <a:lvl1pPr>
              <a:defRPr sz="2800" b="1" i="0">
                <a:latin typeface="Arial" panose="020B0604020202020204" pitchFamily="34" charset="0"/>
                <a:ea typeface="Arial" panose="020B0604020202020204" pitchFamily="34" charset="0"/>
                <a:cs typeface="Arial" panose="020B0604020202020204" pitchFamily="34" charset="0"/>
              </a:defRPr>
            </a:lvl1pPr>
            <a:lvl2pPr>
              <a:defRPr sz="2400" b="1" i="0">
                <a:latin typeface="Arial" panose="020B0604020202020204" pitchFamily="34" charset="0"/>
                <a:ea typeface="Arial" panose="020B0604020202020204" pitchFamily="34" charset="0"/>
                <a:cs typeface="Arial" panose="020B0604020202020204" pitchFamily="34" charset="0"/>
              </a:defRPr>
            </a:lvl2pPr>
            <a:lvl3pPr>
              <a:defRPr sz="1800" b="1" i="0">
                <a:latin typeface="Arial" panose="020B0604020202020204" pitchFamily="34" charset="0"/>
                <a:ea typeface="Arial" panose="020B0604020202020204" pitchFamily="34" charset="0"/>
                <a:cs typeface="Arial" panose="020B0604020202020204" pitchFamily="34" charset="0"/>
              </a:defRPr>
            </a:lvl3pPr>
            <a:lvl4pPr>
              <a:defRPr sz="1800" b="1" i="0">
                <a:latin typeface="Arial" panose="020B0604020202020204" pitchFamily="34" charset="0"/>
                <a:ea typeface="Arial" panose="020B0604020202020204" pitchFamily="34" charset="0"/>
                <a:cs typeface="Arial" panose="020B0604020202020204" pitchFamily="34" charset="0"/>
              </a:defRPr>
            </a:lvl4pPr>
            <a:lvl5pPr>
              <a:defRPr sz="1800" b="1" i="0">
                <a:latin typeface="Arial" panose="020B0604020202020204" pitchFamily="34" charset="0"/>
                <a:ea typeface="Arial" panose="020B0604020202020204" pitchFamily="34" charset="0"/>
                <a:cs typeface="Arial" panose="020B0604020202020204" pitchFamily="34" charset="0"/>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arge Bullets Plus 2 columns">
    <p:spTree>
      <p:nvGrpSpPr>
        <p:cNvPr id="1" name=""/>
        <p:cNvGrpSpPr/>
        <p:nvPr/>
      </p:nvGrpSpPr>
      <p:grpSpPr>
        <a:xfrm>
          <a:off x="0" y="0"/>
          <a:ext cx="0" cy="0"/>
          <a:chOff x="0" y="0"/>
          <a:chExt cx="0" cy="0"/>
        </a:xfrm>
      </p:grpSpPr>
      <p:sp>
        <p:nvSpPr>
          <p:cNvPr id="2" name="Title 1"/>
          <p:cNvSpPr>
            <a:spLocks noGrp="1"/>
          </p:cNvSpPr>
          <p:nvPr>
            <p:ph type="title"/>
          </p:nvPr>
        </p:nvSpPr>
        <p:spPr>
          <a:xfrm>
            <a:off x="533400" y="114300"/>
            <a:ext cx="12569880" cy="914400"/>
          </a:xfrm>
        </p:spPr>
        <p:txBody>
          <a:bodyPr anchor="ctr"/>
          <a:lstStyle>
            <a:lvl1pPr>
              <a:defRPr sz="3000" b="1" i="0">
                <a:latin typeface="Arial" panose="020B0604020202020204" pitchFamily="34" charset="0"/>
              </a:defRPr>
            </a:lvl1pPr>
          </a:lstStyle>
          <a:p>
            <a:r>
              <a:rPr lang="pl-PL"/>
              <a:t>Kliknij, aby edytować styl</a:t>
            </a:r>
            <a:endParaRPr lang="en-US"/>
          </a:p>
        </p:txBody>
      </p:sp>
      <p:sp>
        <p:nvSpPr>
          <p:cNvPr id="5" name="Slide Number Placeholder 4"/>
          <p:cNvSpPr>
            <a:spLocks noGrp="1"/>
          </p:cNvSpPr>
          <p:nvPr>
            <p:ph type="sldNum" sz="quarter" idx="12"/>
          </p:nvPr>
        </p:nvSpPr>
        <p:spPr>
          <a:xfrm>
            <a:off x="11416679" y="7626350"/>
            <a:ext cx="2893423" cy="438150"/>
          </a:xfrm>
        </p:spPr>
        <p:txBody>
          <a:bodyPr/>
          <a:lstStyle/>
          <a:p>
            <a:fld id="{F384092C-9B9C-9748-AC6A-F06C9D03AD52}" type="slidenum">
              <a:rPr lang="en-US" smtClean="0"/>
              <a:t>‹#›</a:t>
            </a:fld>
            <a:endParaRPr lang="en-US"/>
          </a:p>
        </p:txBody>
      </p:sp>
      <p:sp>
        <p:nvSpPr>
          <p:cNvPr id="7" name="Text Placeholder 6"/>
          <p:cNvSpPr>
            <a:spLocks noGrp="1"/>
          </p:cNvSpPr>
          <p:nvPr>
            <p:ph type="body" sz="quarter" idx="13"/>
          </p:nvPr>
        </p:nvSpPr>
        <p:spPr>
          <a:xfrm>
            <a:off x="4954586" y="1676400"/>
            <a:ext cx="8609013" cy="5437188"/>
          </a:xfrm>
          <a:prstGeom prst="rect">
            <a:avLst/>
          </a:prstGeom>
        </p:spPr>
        <p:txBody>
          <a:bodyPr numCol="2" spcCol="457200"/>
          <a:lstStyle>
            <a:lvl1pPr marL="0" indent="0">
              <a:spcAft>
                <a:spcPts val="0"/>
              </a:spcAft>
              <a:buNone/>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cxnSp>
        <p:nvCxnSpPr>
          <p:cNvPr id="9" name="Straight Connector 8">
            <a:extLst>
              <a:ext uri="{FF2B5EF4-FFF2-40B4-BE49-F238E27FC236}">
                <a16:creationId xmlns:a16="http://schemas.microsoft.com/office/drawing/2014/main" id="{8752C573-0C30-824A-9998-990960154B3C}"/>
              </a:ext>
            </a:extLst>
          </p:cNvPr>
          <p:cNvCxnSpPr>
            <a:cxnSpLocks/>
          </p:cNvCxnSpPr>
          <p:nvPr userDrawn="1"/>
        </p:nvCxnSpPr>
        <p:spPr>
          <a:xfrm>
            <a:off x="535170" y="1028700"/>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
        <p:nvSpPr>
          <p:cNvPr id="10" name="Text Placeholder 9"/>
          <p:cNvSpPr>
            <a:spLocks noGrp="1"/>
          </p:cNvSpPr>
          <p:nvPr>
            <p:ph type="body" sz="quarter" idx="14"/>
          </p:nvPr>
        </p:nvSpPr>
        <p:spPr>
          <a:xfrm>
            <a:off x="723900" y="1677035"/>
            <a:ext cx="3590925" cy="5436472"/>
          </a:xfrm>
        </p:spPr>
        <p:txBody>
          <a:bodyPr/>
          <a:lstStyle>
            <a:lvl1pPr>
              <a:defRPr sz="2800" b="1" i="0">
                <a:latin typeface="Arial" panose="020B0604020202020204" pitchFamily="34" charset="0"/>
                <a:ea typeface="Arial" panose="020B0604020202020204" pitchFamily="34" charset="0"/>
                <a:cs typeface="Arial" panose="020B0604020202020204" pitchFamily="34" charset="0"/>
              </a:defRPr>
            </a:lvl1pPr>
            <a:lvl2pPr>
              <a:defRPr sz="2400" b="1" i="0">
                <a:latin typeface="Arial" panose="020B0604020202020204" pitchFamily="34" charset="0"/>
                <a:ea typeface="Arial" panose="020B0604020202020204" pitchFamily="34" charset="0"/>
                <a:cs typeface="Arial" panose="020B0604020202020204" pitchFamily="34" charset="0"/>
              </a:defRPr>
            </a:lvl2pPr>
            <a:lvl3pPr>
              <a:defRPr sz="1800" b="1" i="0">
                <a:latin typeface="Arial" panose="020B0604020202020204" pitchFamily="34" charset="0"/>
                <a:ea typeface="Arial" panose="020B0604020202020204" pitchFamily="34" charset="0"/>
                <a:cs typeface="Arial" panose="020B0604020202020204" pitchFamily="34" charset="0"/>
              </a:defRPr>
            </a:lvl3pPr>
            <a:lvl4pPr>
              <a:defRPr sz="1800" b="1" i="0">
                <a:latin typeface="Arial" panose="020B0604020202020204" pitchFamily="34" charset="0"/>
                <a:ea typeface="Arial" panose="020B0604020202020204" pitchFamily="34" charset="0"/>
                <a:cs typeface="Arial" panose="020B0604020202020204" pitchFamily="34" charset="0"/>
              </a:defRPr>
            </a:lvl4pPr>
            <a:lvl5pPr>
              <a:defRPr sz="1800" b="1" i="0">
                <a:latin typeface="Arial" panose="020B0604020202020204" pitchFamily="34" charset="0"/>
                <a:ea typeface="Arial" panose="020B0604020202020204" pitchFamily="34" charset="0"/>
                <a:cs typeface="Arial" panose="020B0604020202020204" pitchFamily="34" charset="0"/>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a:xfrm>
            <a:off x="533400" y="114301"/>
            <a:ext cx="12569880" cy="914400"/>
          </a:xfrm>
        </p:spPr>
        <p:txBody>
          <a:bodyPr anchor="ctr"/>
          <a:lstStyle>
            <a:lvl1pPr>
              <a:defRPr sz="3000" b="1" i="0">
                <a:latin typeface="Arial" panose="020B0604020202020204" pitchFamily="34" charset="0"/>
              </a:defRPr>
            </a:lvl1pPr>
          </a:lstStyle>
          <a:p>
            <a:r>
              <a:rPr lang="pl-PL"/>
              <a:t>Kliknij, aby edytować styl</a:t>
            </a:r>
            <a:endParaRPr lang="en-US"/>
          </a:p>
        </p:txBody>
      </p:sp>
      <p:sp>
        <p:nvSpPr>
          <p:cNvPr id="5" name="Slide Number Placeholder 4"/>
          <p:cNvSpPr>
            <a:spLocks noGrp="1"/>
          </p:cNvSpPr>
          <p:nvPr>
            <p:ph type="sldNum" sz="quarter" idx="12"/>
          </p:nvPr>
        </p:nvSpPr>
        <p:spPr>
          <a:xfrm>
            <a:off x="11432177" y="7626350"/>
            <a:ext cx="2893423" cy="438150"/>
          </a:xfrm>
        </p:spPr>
        <p:txBody>
          <a:bodyPr/>
          <a:lstStyle/>
          <a:p>
            <a:fld id="{F384092C-9B9C-9748-AC6A-F06C9D03AD52}" type="slidenum">
              <a:rPr lang="en-US" smtClean="0"/>
              <a:t>‹#›</a:t>
            </a:fld>
            <a:endParaRPr lang="en-US"/>
          </a:p>
        </p:txBody>
      </p:sp>
      <p:cxnSp>
        <p:nvCxnSpPr>
          <p:cNvPr id="9" name="Straight Connector 8">
            <a:extLst>
              <a:ext uri="{FF2B5EF4-FFF2-40B4-BE49-F238E27FC236}">
                <a16:creationId xmlns:a16="http://schemas.microsoft.com/office/drawing/2014/main" id="{8752C573-0C30-824A-9998-990960154B3C}"/>
              </a:ext>
            </a:extLst>
          </p:cNvPr>
          <p:cNvCxnSpPr>
            <a:cxnSpLocks/>
          </p:cNvCxnSpPr>
          <p:nvPr userDrawn="1"/>
        </p:nvCxnSpPr>
        <p:spPr>
          <a:xfrm>
            <a:off x="535170" y="1028700"/>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with footer">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432177" y="7626350"/>
            <a:ext cx="2893423" cy="438150"/>
          </a:xfrm>
        </p:spPr>
        <p:txBody>
          <a:bodyPr/>
          <a:lstStyle/>
          <a:p>
            <a:fld id="{F384092C-9B9C-9748-AC6A-F06C9D03AD52}" type="slidenum">
              <a:rPr lang="en-US" smtClean="0"/>
              <a:t>‹#›</a:t>
            </a:fld>
            <a:endParaRPr lang="en-US"/>
          </a:p>
        </p:txBody>
      </p:sp>
      <p:cxnSp>
        <p:nvCxnSpPr>
          <p:cNvPr id="9" name="Straight Connector 8">
            <a:extLst>
              <a:ext uri="{FF2B5EF4-FFF2-40B4-BE49-F238E27FC236}">
                <a16:creationId xmlns:a16="http://schemas.microsoft.com/office/drawing/2014/main" id="{8752C573-0C30-824A-9998-990960154B3C}"/>
              </a:ext>
            </a:extLst>
          </p:cNvPr>
          <p:cNvCxnSpPr>
            <a:cxnSpLocks/>
          </p:cNvCxnSpPr>
          <p:nvPr userDrawn="1"/>
        </p:nvCxnSpPr>
        <p:spPr>
          <a:xfrm>
            <a:off x="535170" y="1029088"/>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3189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usty">
    <p:spTree>
      <p:nvGrpSpPr>
        <p:cNvPr id="1" name=""/>
        <p:cNvGrpSpPr/>
        <p:nvPr/>
      </p:nvGrpSpPr>
      <p:grpSpPr>
        <a:xfrm>
          <a:off x="0" y="0"/>
          <a:ext cx="0" cy="0"/>
          <a:chOff x="0" y="0"/>
          <a:chExt cx="0" cy="0"/>
        </a:xfrm>
      </p:grpSpPr>
      <p:sp>
        <p:nvSpPr>
          <p:cNvPr id="2" name="Slide Number Placeholder 4">
            <a:extLst>
              <a:ext uri="{FF2B5EF4-FFF2-40B4-BE49-F238E27FC236}">
                <a16:creationId xmlns:a16="http://schemas.microsoft.com/office/drawing/2014/main" id="{9183124B-FBD0-A14D-A68D-D7EDE462A400}"/>
              </a:ext>
            </a:extLst>
          </p:cNvPr>
          <p:cNvSpPr>
            <a:spLocks noGrp="1"/>
          </p:cNvSpPr>
          <p:nvPr>
            <p:ph type="sldNum" sz="quarter" idx="12"/>
          </p:nvPr>
        </p:nvSpPr>
        <p:spPr>
          <a:xfrm>
            <a:off x="11432177" y="7626350"/>
            <a:ext cx="2893423" cy="438150"/>
          </a:xfrm>
        </p:spPr>
        <p:txBody>
          <a:bodyPr/>
          <a:lstStyle/>
          <a:p>
            <a:fld id="{F384092C-9B9C-9748-AC6A-F06C9D03AD52}" type="slidenum">
              <a:rPr lang="en-US" smtClean="0"/>
              <a:t>‹#›</a:t>
            </a:fld>
            <a:endParaRPr lang="en-US"/>
          </a:p>
        </p:txBody>
      </p:sp>
    </p:spTree>
    <p:extLst>
      <p:ext uri="{BB962C8B-B14F-4D97-AF65-F5344CB8AC3E}">
        <p14:creationId xmlns:p14="http://schemas.microsoft.com/office/powerpoint/2010/main" val="256689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hart page">
    <p:spTree>
      <p:nvGrpSpPr>
        <p:cNvPr id="1" name=""/>
        <p:cNvGrpSpPr/>
        <p:nvPr/>
      </p:nvGrpSpPr>
      <p:grpSpPr>
        <a:xfrm>
          <a:off x="0" y="0"/>
          <a:ext cx="0" cy="0"/>
          <a:chOff x="0" y="0"/>
          <a:chExt cx="0" cy="0"/>
        </a:xfrm>
      </p:grpSpPr>
      <p:sp>
        <p:nvSpPr>
          <p:cNvPr id="2" name="Title 1"/>
          <p:cNvSpPr>
            <a:spLocks noGrp="1"/>
          </p:cNvSpPr>
          <p:nvPr>
            <p:ph type="title"/>
          </p:nvPr>
        </p:nvSpPr>
        <p:spPr>
          <a:xfrm>
            <a:off x="533400" y="151773"/>
            <a:ext cx="13030200" cy="876927"/>
          </a:xfrm>
        </p:spPr>
        <p:txBody>
          <a:bodyPr anchor="ctr"/>
          <a:lstStyle>
            <a:lvl1pPr>
              <a:defRPr sz="3000" b="1" i="0">
                <a:latin typeface="Arial" panose="020B0604020202020204" pitchFamily="34" charset="0"/>
              </a:defRPr>
            </a:lvl1pPr>
          </a:lstStyle>
          <a:p>
            <a:r>
              <a:rPr lang="pl-PL"/>
              <a:t>Kliknij, aby edytować styl</a:t>
            </a:r>
            <a:endParaRPr lang="en-US"/>
          </a:p>
        </p:txBody>
      </p:sp>
      <p:sp>
        <p:nvSpPr>
          <p:cNvPr id="5" name="Slide Number Placeholder 4"/>
          <p:cNvSpPr>
            <a:spLocks noGrp="1"/>
          </p:cNvSpPr>
          <p:nvPr>
            <p:ph type="sldNum" sz="quarter" idx="12"/>
          </p:nvPr>
        </p:nvSpPr>
        <p:spPr>
          <a:xfrm>
            <a:off x="11401181" y="7626350"/>
            <a:ext cx="2893423" cy="438150"/>
          </a:xfrm>
        </p:spPr>
        <p:txBody>
          <a:bodyPr/>
          <a:lstStyle/>
          <a:p>
            <a:fld id="{F384092C-9B9C-9748-AC6A-F06C9D03AD52}" type="slidenum">
              <a:rPr lang="en-US" smtClean="0"/>
              <a:t>‹#›</a:t>
            </a:fld>
            <a:endParaRPr lang="en-US"/>
          </a:p>
        </p:txBody>
      </p:sp>
      <p:cxnSp>
        <p:nvCxnSpPr>
          <p:cNvPr id="9" name="Straight Connector 8">
            <a:extLst>
              <a:ext uri="{FF2B5EF4-FFF2-40B4-BE49-F238E27FC236}">
                <a16:creationId xmlns:a16="http://schemas.microsoft.com/office/drawing/2014/main" id="{8752C573-0C30-824A-9998-990960154B3C}"/>
              </a:ext>
            </a:extLst>
          </p:cNvPr>
          <p:cNvCxnSpPr>
            <a:cxnSpLocks/>
          </p:cNvCxnSpPr>
          <p:nvPr userDrawn="1"/>
        </p:nvCxnSpPr>
        <p:spPr>
          <a:xfrm>
            <a:off x="535170" y="1028700"/>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3" hasCustomPrompt="1"/>
          </p:nvPr>
        </p:nvSpPr>
        <p:spPr>
          <a:xfrm>
            <a:off x="723899" y="2292935"/>
            <a:ext cx="4497029" cy="4820653"/>
          </a:xfrm>
        </p:spPr>
        <p:txBody>
          <a:bodyPr anchor="b"/>
          <a:lstStyle>
            <a:lvl1pPr marL="0" indent="0">
              <a:lnSpc>
                <a:spcPct val="100000"/>
              </a:lnSpc>
              <a:spcBef>
                <a:spcPts val="0"/>
              </a:spcBef>
              <a:buNone/>
              <a:defRPr sz="1400"/>
            </a:lvl1pPr>
            <a:lvl2pPr marL="228600" indent="0">
              <a:buNone/>
              <a:defRPr/>
            </a:lvl2pPr>
            <a:lvl3pPr marL="457200" indent="0">
              <a:buNone/>
              <a:defRPr/>
            </a:lvl3pPr>
            <a:lvl4pPr marL="685800" indent="0">
              <a:buNone/>
              <a:defRPr/>
            </a:lvl4pPr>
            <a:lvl5pPr marL="914400" indent="0">
              <a:buNone/>
              <a:defRPr/>
            </a:lvl5pPr>
          </a:lstStyle>
          <a:p>
            <a:pPr lvl="0"/>
            <a:r>
              <a:rPr lang="en-US"/>
              <a:t>Chart explainer text</a:t>
            </a:r>
          </a:p>
        </p:txBody>
      </p:sp>
      <p:sp>
        <p:nvSpPr>
          <p:cNvPr id="12" name="Text Placeholder 6"/>
          <p:cNvSpPr>
            <a:spLocks noGrp="1"/>
          </p:cNvSpPr>
          <p:nvPr>
            <p:ph type="body" sz="quarter" idx="14" hasCustomPrompt="1"/>
          </p:nvPr>
        </p:nvSpPr>
        <p:spPr>
          <a:xfrm>
            <a:off x="1718058" y="7291697"/>
            <a:ext cx="2922768" cy="595003"/>
          </a:xfrm>
        </p:spPr>
        <p:txBody>
          <a:bodyPr anchor="b"/>
          <a:lstStyle>
            <a:lvl1pPr marL="0" indent="0" algn="l">
              <a:buNone/>
              <a:defRPr sz="1200" b="1" i="0" baseline="0">
                <a:solidFill>
                  <a:srgbClr val="BCBEC0"/>
                </a:solidFill>
                <a:latin typeface="Arial" panose="020B0604020202020204" pitchFamily="34" charset="0"/>
              </a:defRPr>
            </a:lvl1pPr>
            <a:lvl2pPr marL="228600" indent="0">
              <a:buNone/>
              <a:defRPr/>
            </a:lvl2pPr>
            <a:lvl3pPr marL="457200" indent="0">
              <a:buNone/>
              <a:defRPr/>
            </a:lvl3pPr>
            <a:lvl4pPr marL="685800" indent="0">
              <a:buNone/>
              <a:defRPr/>
            </a:lvl4pPr>
            <a:lvl5pPr marL="914400" indent="0">
              <a:buNone/>
              <a:defRPr/>
            </a:lvl5pPr>
          </a:lstStyle>
          <a:p>
            <a:pPr lvl="0"/>
            <a:r>
              <a:rPr lang="en-US"/>
              <a:t>Chart data sources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able Slide 2">
    <p:spTree>
      <p:nvGrpSpPr>
        <p:cNvPr id="1" name=""/>
        <p:cNvGrpSpPr/>
        <p:nvPr/>
      </p:nvGrpSpPr>
      <p:grpSpPr>
        <a:xfrm>
          <a:off x="0" y="0"/>
          <a:ext cx="0" cy="0"/>
          <a:chOff x="0" y="0"/>
          <a:chExt cx="0" cy="0"/>
        </a:xfrm>
      </p:grpSpPr>
      <p:sp>
        <p:nvSpPr>
          <p:cNvPr id="2" name="Title 1"/>
          <p:cNvSpPr>
            <a:spLocks noGrp="1"/>
          </p:cNvSpPr>
          <p:nvPr>
            <p:ph type="title"/>
          </p:nvPr>
        </p:nvSpPr>
        <p:spPr>
          <a:xfrm>
            <a:off x="533399" y="114301"/>
            <a:ext cx="13030201" cy="914400"/>
          </a:xfrm>
        </p:spPr>
        <p:txBody>
          <a:bodyPr anchor="ctr"/>
          <a:lstStyle>
            <a:lvl1pPr>
              <a:defRPr sz="3000" b="1" i="0">
                <a:latin typeface="Arial" panose="020B0604020202020204" pitchFamily="34" charset="0"/>
              </a:defRPr>
            </a:lvl1pPr>
          </a:lstStyle>
          <a:p>
            <a:r>
              <a:rPr lang="pl-PL"/>
              <a:t>Kliknij, aby edytować styl</a:t>
            </a:r>
            <a:endParaRPr lang="en-US"/>
          </a:p>
        </p:txBody>
      </p:sp>
      <p:sp>
        <p:nvSpPr>
          <p:cNvPr id="5" name="Slide Number Placeholder 4"/>
          <p:cNvSpPr>
            <a:spLocks noGrp="1"/>
          </p:cNvSpPr>
          <p:nvPr>
            <p:ph type="sldNum" sz="quarter" idx="12"/>
          </p:nvPr>
        </p:nvSpPr>
        <p:spPr>
          <a:xfrm>
            <a:off x="11432177" y="7626350"/>
            <a:ext cx="2893423" cy="438150"/>
          </a:xfrm>
        </p:spPr>
        <p:txBody>
          <a:bodyPr/>
          <a:lstStyle/>
          <a:p>
            <a:fld id="{F384092C-9B9C-9748-AC6A-F06C9D03AD52}" type="slidenum">
              <a:rPr lang="en-US" smtClean="0"/>
              <a:t>‹#›</a:t>
            </a:fld>
            <a:endParaRPr lang="en-US"/>
          </a:p>
        </p:txBody>
      </p:sp>
      <p:cxnSp>
        <p:nvCxnSpPr>
          <p:cNvPr id="9" name="Straight Connector 8">
            <a:extLst>
              <a:ext uri="{FF2B5EF4-FFF2-40B4-BE49-F238E27FC236}">
                <a16:creationId xmlns:a16="http://schemas.microsoft.com/office/drawing/2014/main" id="{8752C573-0C30-824A-9998-990960154B3C}"/>
              </a:ext>
            </a:extLst>
          </p:cNvPr>
          <p:cNvCxnSpPr>
            <a:cxnSpLocks/>
          </p:cNvCxnSpPr>
          <p:nvPr userDrawn="1"/>
        </p:nvCxnSpPr>
        <p:spPr>
          <a:xfrm>
            <a:off x="535170" y="1028700"/>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4" hasCustomPrompt="1"/>
          </p:nvPr>
        </p:nvSpPr>
        <p:spPr>
          <a:xfrm>
            <a:off x="10640832" y="6518585"/>
            <a:ext cx="2922768" cy="595003"/>
          </a:xfrm>
        </p:spPr>
        <p:txBody>
          <a:bodyPr anchor="b"/>
          <a:lstStyle>
            <a:lvl1pPr marL="0" indent="0" algn="r">
              <a:buNone/>
              <a:defRPr sz="1200" b="1" i="0" baseline="0">
                <a:solidFill>
                  <a:srgbClr val="BCBEC0"/>
                </a:solidFill>
                <a:latin typeface="Arial" panose="020B0604020202020204" pitchFamily="34" charset="0"/>
              </a:defRPr>
            </a:lvl1pPr>
            <a:lvl2pPr marL="228600" indent="0">
              <a:buNone/>
              <a:defRPr/>
            </a:lvl2pPr>
            <a:lvl3pPr marL="457200" indent="0">
              <a:buNone/>
              <a:defRPr/>
            </a:lvl3pPr>
            <a:lvl4pPr marL="685800" indent="0">
              <a:buNone/>
              <a:defRPr/>
            </a:lvl4pPr>
            <a:lvl5pPr marL="914400" indent="0">
              <a:buNone/>
              <a:defRPr/>
            </a:lvl5pPr>
          </a:lstStyle>
          <a:p>
            <a:pPr lvl="0"/>
            <a:r>
              <a:rPr lang="en-US"/>
              <a:t>Chart data sources</a:t>
            </a:r>
          </a:p>
        </p:txBody>
      </p:sp>
      <p:cxnSp>
        <p:nvCxnSpPr>
          <p:cNvPr id="11" name="Straight Connector 10">
            <a:extLst>
              <a:ext uri="{FF2B5EF4-FFF2-40B4-BE49-F238E27FC236}">
                <a16:creationId xmlns:a16="http://schemas.microsoft.com/office/drawing/2014/main" id="{55AB194E-9742-BF4A-8CFB-FE6070B17870}"/>
              </a:ext>
            </a:extLst>
          </p:cNvPr>
          <p:cNvCxnSpPr>
            <a:cxnSpLocks/>
          </p:cNvCxnSpPr>
          <p:nvPr userDrawn="1"/>
        </p:nvCxnSpPr>
        <p:spPr>
          <a:xfrm>
            <a:off x="535170" y="2297071"/>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
        <p:nvSpPr>
          <p:cNvPr id="16" name="Subtitle 2">
            <a:extLst>
              <a:ext uri="{FF2B5EF4-FFF2-40B4-BE49-F238E27FC236}">
                <a16:creationId xmlns:a16="http://schemas.microsoft.com/office/drawing/2014/main" id="{67E36C5A-5DC3-FA4B-B61B-D597ED183863}"/>
              </a:ext>
            </a:extLst>
          </p:cNvPr>
          <p:cNvSpPr>
            <a:spLocks noGrp="1"/>
          </p:cNvSpPr>
          <p:nvPr>
            <p:ph type="subTitle" idx="1" hasCustomPrompt="1"/>
          </p:nvPr>
        </p:nvSpPr>
        <p:spPr>
          <a:xfrm>
            <a:off x="715782" y="1320162"/>
            <a:ext cx="12526975" cy="712475"/>
          </a:xfrm>
          <a:prstGeom prst="rect">
            <a:avLst/>
          </a:prstGeom>
        </p:spPr>
        <p:txBody>
          <a:bodyPr/>
          <a:lstStyle>
            <a:lvl1pPr marL="0" indent="0" algn="l">
              <a:buNone/>
              <a:defRPr sz="1400" b="0" i="0">
                <a:latin typeface="Arial" panose="020B0604020202020204" pitchFamily="34" charset="0"/>
              </a:defRPr>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US"/>
              <a:t>Chart explainer text here. </a:t>
            </a:r>
            <a:r>
              <a:rPr lang="en-US" sz="1400">
                <a:latin typeface="DM Sans Medium" pitchFamily="2" charset="77"/>
              </a:rPr>
              <a:t>Lorem ipsum dolor sit </a:t>
            </a:r>
            <a:r>
              <a:rPr lang="en-US" sz="1400" err="1">
                <a:latin typeface="DM Sans Medium" pitchFamily="2" charset="77"/>
              </a:rPr>
              <a:t>amet</a:t>
            </a:r>
            <a:r>
              <a:rPr lang="en-US" sz="1400">
                <a:latin typeface="DM Sans Medium" pitchFamily="2" charset="77"/>
              </a:rPr>
              <a:t>, </a:t>
            </a:r>
            <a:r>
              <a:rPr lang="en-US" sz="1400" err="1">
                <a:latin typeface="DM Sans Medium" pitchFamily="2" charset="77"/>
              </a:rPr>
              <a:t>consectetur</a:t>
            </a:r>
            <a:r>
              <a:rPr lang="en-US" sz="1400">
                <a:latin typeface="DM Sans Medium" pitchFamily="2" charset="77"/>
              </a:rPr>
              <a:t> </a:t>
            </a:r>
            <a:r>
              <a:rPr lang="en-US" sz="1400" err="1">
                <a:latin typeface="DM Sans Medium" pitchFamily="2" charset="77"/>
              </a:rPr>
              <a:t>adipiscing</a:t>
            </a:r>
            <a:r>
              <a:rPr lang="en-US" sz="1400">
                <a:latin typeface="DM Sans Medium" pitchFamily="2" charset="77"/>
              </a:rPr>
              <a:t> </a:t>
            </a:r>
            <a:r>
              <a:rPr lang="en-US" sz="1400" err="1">
                <a:latin typeface="DM Sans Medium" pitchFamily="2" charset="77"/>
              </a:rPr>
              <a:t>elit</a:t>
            </a:r>
            <a:r>
              <a:rPr lang="en-US" sz="1400">
                <a:latin typeface="DM Sans Medium" pitchFamily="2" charset="77"/>
              </a:rPr>
              <a:t>, sed do </a:t>
            </a:r>
            <a:r>
              <a:rPr lang="en-US" sz="1400" err="1">
                <a:latin typeface="DM Sans Medium" pitchFamily="2" charset="77"/>
              </a:rPr>
              <a:t>eiusmod</a:t>
            </a:r>
            <a:r>
              <a:rPr lang="en-US" sz="1400">
                <a:latin typeface="DM Sans Medium" pitchFamily="2" charset="77"/>
              </a:rPr>
              <a:t> </a:t>
            </a:r>
            <a:r>
              <a:rPr lang="en-US" sz="1400" err="1">
                <a:latin typeface="DM Sans Medium" pitchFamily="2" charset="77"/>
              </a:rPr>
              <a:t>tempor</a:t>
            </a:r>
            <a:r>
              <a:rPr lang="en-US" sz="1400">
                <a:latin typeface="DM Sans Medium" pitchFamily="2" charset="77"/>
              </a:rPr>
              <a:t> </a:t>
            </a:r>
            <a:r>
              <a:rPr lang="en-US" sz="1400" err="1">
                <a:latin typeface="DM Sans Medium" pitchFamily="2" charset="77"/>
              </a:rPr>
              <a:t>incididunt</a:t>
            </a:r>
            <a:r>
              <a:rPr lang="en-US" sz="1400">
                <a:latin typeface="DM Sans Medium" pitchFamily="2" charset="77"/>
              </a:rPr>
              <a:t> </a:t>
            </a:r>
            <a:r>
              <a:rPr lang="en-US" sz="1400" err="1">
                <a:latin typeface="DM Sans Medium" pitchFamily="2" charset="77"/>
              </a:rPr>
              <a:t>ut</a:t>
            </a:r>
            <a:r>
              <a:rPr lang="en-US" sz="1400">
                <a:latin typeface="DM Sans Medium" pitchFamily="2" charset="77"/>
              </a:rPr>
              <a:t> </a:t>
            </a:r>
            <a:r>
              <a:rPr lang="en-US" sz="1400" err="1">
                <a:latin typeface="DM Sans Medium" pitchFamily="2" charset="77"/>
              </a:rPr>
              <a:t>labore</a:t>
            </a:r>
            <a:r>
              <a:rPr lang="en-US" sz="1400">
                <a:latin typeface="DM Sans Medium" pitchFamily="2" charset="77"/>
              </a:rPr>
              <a:t> et dolore magna </a:t>
            </a:r>
            <a:r>
              <a:rPr lang="en-US" sz="1400" err="1">
                <a:latin typeface="DM Sans Medium" pitchFamily="2" charset="77"/>
              </a:rPr>
              <a:t>aliqua</a:t>
            </a:r>
            <a:r>
              <a:rPr lang="en-US" sz="1400">
                <a:latin typeface="DM Sans Medium" pitchFamily="2" charset="77"/>
              </a:rPr>
              <a:t>. Ut </a:t>
            </a:r>
            <a:r>
              <a:rPr lang="en-US" sz="1400" err="1">
                <a:latin typeface="DM Sans Medium" pitchFamily="2" charset="77"/>
              </a:rPr>
              <a:t>enim</a:t>
            </a:r>
            <a:r>
              <a:rPr lang="en-US" sz="1400">
                <a:latin typeface="DM Sans Medium" pitchFamily="2" charset="77"/>
              </a:rPr>
              <a:t> ad minim </a:t>
            </a:r>
            <a:r>
              <a:rPr lang="en-US" sz="1400" err="1">
                <a:latin typeface="DM Sans Medium" pitchFamily="2" charset="77"/>
              </a:rPr>
              <a:t>veniam</a:t>
            </a:r>
            <a:r>
              <a:rPr lang="en-US" sz="1400">
                <a:latin typeface="DM Sans Medium" pitchFamily="2" charset="77"/>
              </a:rPr>
              <a:t>, </a:t>
            </a:r>
            <a:r>
              <a:rPr lang="en-US" sz="1400" err="1">
                <a:latin typeface="DM Sans Medium" pitchFamily="2" charset="77"/>
              </a:rPr>
              <a:t>quis</a:t>
            </a:r>
            <a:r>
              <a:rPr lang="en-US" sz="1400">
                <a:latin typeface="DM Sans Medium" pitchFamily="2" charset="77"/>
              </a:rPr>
              <a:t> </a:t>
            </a:r>
            <a:r>
              <a:rPr lang="en-US" sz="1400" err="1">
                <a:latin typeface="DM Sans Medium" pitchFamily="2" charset="77"/>
              </a:rPr>
              <a:t>nostrud</a:t>
            </a:r>
            <a:r>
              <a:rPr lang="en-US" sz="1400">
                <a:latin typeface="DM Sans Medium" pitchFamily="2" charset="77"/>
              </a:rPr>
              <a:t>. Lorem ipsum dolor sit </a:t>
            </a:r>
            <a:r>
              <a:rPr lang="en-US" sz="1400" err="1">
                <a:latin typeface="DM Sans Medium" pitchFamily="2" charset="77"/>
              </a:rPr>
              <a:t>amet</a:t>
            </a:r>
            <a:r>
              <a:rPr lang="en-US" sz="1400">
                <a:latin typeface="DM Sans Medium" pitchFamily="2" charset="77"/>
              </a:rPr>
              <a:t>, </a:t>
            </a:r>
            <a:r>
              <a:rPr lang="en-US" sz="1400" err="1">
                <a:latin typeface="DM Sans Medium" pitchFamily="2" charset="77"/>
              </a:rPr>
              <a:t>consectetur</a:t>
            </a:r>
            <a:r>
              <a:rPr lang="en-US" sz="1400">
                <a:latin typeface="DM Sans Medium" pitchFamily="2" charset="77"/>
              </a:rPr>
              <a:t> </a:t>
            </a:r>
            <a:r>
              <a:rPr lang="en-US" sz="1400" err="1">
                <a:latin typeface="DM Sans Medium" pitchFamily="2" charset="77"/>
              </a:rPr>
              <a:t>adipiscing</a:t>
            </a:r>
            <a:r>
              <a:rPr lang="en-US" sz="1400">
                <a:latin typeface="DM Sans Medium" pitchFamily="2" charset="77"/>
              </a:rPr>
              <a:t> </a:t>
            </a:r>
            <a:r>
              <a:rPr lang="en-US" sz="1400" err="1">
                <a:latin typeface="DM Sans Medium" pitchFamily="2" charset="77"/>
              </a:rPr>
              <a:t>elit</a:t>
            </a:r>
            <a:r>
              <a:rPr lang="en-US" sz="1400">
                <a:latin typeface="DM Sans Medium" pitchFamily="2" charset="77"/>
              </a:rPr>
              <a:t>, sed do </a:t>
            </a:r>
            <a:r>
              <a:rPr lang="en-US" sz="1400" err="1">
                <a:latin typeface="DM Sans Medium" pitchFamily="2" charset="77"/>
              </a:rPr>
              <a:t>eiusmod</a:t>
            </a:r>
            <a:r>
              <a:rPr lang="en-US" sz="1400">
                <a:latin typeface="DM Sans Medium" pitchFamily="2" charset="77"/>
              </a:rPr>
              <a:t> </a:t>
            </a:r>
            <a:r>
              <a:rPr lang="en-US" sz="1400" err="1">
                <a:latin typeface="DM Sans Medium" pitchFamily="2" charset="77"/>
              </a:rPr>
              <a:t>tempor</a:t>
            </a:r>
            <a:r>
              <a:rPr lang="en-US" sz="1400">
                <a:latin typeface="DM Sans Medium" pitchFamily="2" charset="77"/>
              </a:rPr>
              <a:t>.</a:t>
            </a:r>
            <a:endParaRPr lang="en-US"/>
          </a:p>
        </p:txBody>
      </p:sp>
    </p:spTree>
    <p:extLst>
      <p:ext uri="{BB962C8B-B14F-4D97-AF65-F5344CB8AC3E}">
        <p14:creationId xmlns:p14="http://schemas.microsoft.com/office/powerpoint/2010/main" val="2070104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ytuł i tekst">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723900" y="1676400"/>
            <a:ext cx="12839700" cy="5437188"/>
          </a:xfrm>
          <a:prstGeom prst="rect">
            <a:avLst/>
          </a:prstGeom>
        </p:spPr>
        <p:txBody>
          <a:bodyPr/>
          <a:lstStyle>
            <a:lvl1pPr marL="0" indent="0">
              <a:spcAft>
                <a:spcPts val="0"/>
              </a:spcAft>
              <a:buNone/>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10" name="Slide Number Placeholder 4">
            <a:extLst>
              <a:ext uri="{FF2B5EF4-FFF2-40B4-BE49-F238E27FC236}">
                <a16:creationId xmlns:a16="http://schemas.microsoft.com/office/drawing/2014/main" id="{1FCE27FE-A84A-634B-BD98-961138AC1FB4}"/>
              </a:ext>
            </a:extLst>
          </p:cNvPr>
          <p:cNvSpPr txBox="1">
            <a:spLocks/>
          </p:cNvSpPr>
          <p:nvPr userDrawn="1"/>
        </p:nvSpPr>
        <p:spPr>
          <a:xfrm>
            <a:off x="11393573" y="7667962"/>
            <a:ext cx="2893423" cy="438150"/>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6"/>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384092C-9B9C-9748-AC6A-F06C9D03AD52}" type="slidenum">
              <a:rPr lang="en-US" b="0" i="0" smtClean="0">
                <a:solidFill>
                  <a:schemeClr val="tx1"/>
                </a:solidFill>
                <a:latin typeface="Arial" panose="020B0604020202020204" pitchFamily="34" charset="0"/>
              </a:rPr>
              <a:pPr/>
              <a:t>‹#›</a:t>
            </a:fld>
            <a:endParaRPr lang="en-US" b="0" i="0">
              <a:solidFill>
                <a:schemeClr val="tx1"/>
              </a:solidFill>
              <a:latin typeface="Arial" panose="020B0604020202020204" pitchFamily="34" charset="0"/>
            </a:endParaRPr>
          </a:p>
        </p:txBody>
      </p:sp>
      <p:cxnSp>
        <p:nvCxnSpPr>
          <p:cNvPr id="11" name="Straight Connector 10">
            <a:extLst>
              <a:ext uri="{FF2B5EF4-FFF2-40B4-BE49-F238E27FC236}">
                <a16:creationId xmlns:a16="http://schemas.microsoft.com/office/drawing/2014/main" id="{CEF17E21-4941-C146-BA82-77106C1DC6DB}"/>
              </a:ext>
            </a:extLst>
          </p:cNvPr>
          <p:cNvCxnSpPr>
            <a:cxnSpLocks/>
          </p:cNvCxnSpPr>
          <p:nvPr userDrawn="1"/>
        </p:nvCxnSpPr>
        <p:spPr>
          <a:xfrm>
            <a:off x="535170" y="1033089"/>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5BB1A649-D322-4F4C-9989-F8625216A825}"/>
              </a:ext>
            </a:extLst>
          </p:cNvPr>
          <p:cNvSpPr>
            <a:spLocks noGrp="1"/>
          </p:cNvSpPr>
          <p:nvPr>
            <p:ph type="title"/>
          </p:nvPr>
        </p:nvSpPr>
        <p:spPr>
          <a:xfrm>
            <a:off x="540600" y="121501"/>
            <a:ext cx="13312200" cy="908100"/>
          </a:xfrm>
        </p:spPr>
        <p:txBody>
          <a:bodyPr/>
          <a:lstStyle>
            <a:lvl1pPr>
              <a:defRPr sz="3000" b="1" i="0">
                <a:latin typeface="Arial" panose="020B0604020202020204" pitchFamily="34" charset="0"/>
              </a:defRPr>
            </a:lvl1pPr>
          </a:lstStyle>
          <a:p>
            <a:r>
              <a:rPr lang="pl-PL"/>
              <a:t>Kliknij, aby edytować styl</a:t>
            </a: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Chart pag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432177" y="7626350"/>
            <a:ext cx="2893423" cy="438150"/>
          </a:xfrm>
        </p:spPr>
        <p:txBody>
          <a:bodyPr/>
          <a:lstStyle/>
          <a:p>
            <a:fld id="{F384092C-9B9C-9748-AC6A-F06C9D03AD52}" type="slidenum">
              <a:rPr lang="en-US" smtClean="0"/>
              <a:t>‹#›</a:t>
            </a:fld>
            <a:endParaRPr lang="en-US"/>
          </a:p>
        </p:txBody>
      </p:sp>
      <p:sp>
        <p:nvSpPr>
          <p:cNvPr id="10" name="Title 1">
            <a:extLst>
              <a:ext uri="{FF2B5EF4-FFF2-40B4-BE49-F238E27FC236}">
                <a16:creationId xmlns:a16="http://schemas.microsoft.com/office/drawing/2014/main" id="{3F2DDBD5-ABCB-EB4C-B7EF-8C6A5725E145}"/>
              </a:ext>
            </a:extLst>
          </p:cNvPr>
          <p:cNvSpPr>
            <a:spLocks noGrp="1"/>
          </p:cNvSpPr>
          <p:nvPr>
            <p:ph type="title"/>
          </p:nvPr>
        </p:nvSpPr>
        <p:spPr>
          <a:xfrm>
            <a:off x="723900" y="114299"/>
            <a:ext cx="12839700" cy="914401"/>
          </a:xfrm>
        </p:spPr>
        <p:txBody>
          <a:bodyPr anchor="ctr"/>
          <a:lstStyle>
            <a:lvl1pPr>
              <a:defRPr sz="3000" b="1" i="0">
                <a:latin typeface="Arial" panose="020B0604020202020204" pitchFamily="34" charset="0"/>
              </a:defRPr>
            </a:lvl1pPr>
          </a:lstStyle>
          <a:p>
            <a:r>
              <a:rPr lang="pl-PL"/>
              <a:t>Kliknij, aby edytować styl</a:t>
            </a:r>
            <a:endParaRPr lang="en-US"/>
          </a:p>
        </p:txBody>
      </p:sp>
      <p:cxnSp>
        <p:nvCxnSpPr>
          <p:cNvPr id="11" name="Straight Connector 10">
            <a:extLst>
              <a:ext uri="{FF2B5EF4-FFF2-40B4-BE49-F238E27FC236}">
                <a16:creationId xmlns:a16="http://schemas.microsoft.com/office/drawing/2014/main" id="{1893A5D2-FBCA-3043-A574-B21ADF2B2B0A}"/>
              </a:ext>
            </a:extLst>
          </p:cNvPr>
          <p:cNvCxnSpPr>
            <a:cxnSpLocks/>
          </p:cNvCxnSpPr>
          <p:nvPr userDrawn="1"/>
        </p:nvCxnSpPr>
        <p:spPr>
          <a:xfrm>
            <a:off x="535170" y="1028700"/>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
        <p:nvSpPr>
          <p:cNvPr id="14" name="Text Placeholder 6">
            <a:extLst>
              <a:ext uri="{FF2B5EF4-FFF2-40B4-BE49-F238E27FC236}">
                <a16:creationId xmlns:a16="http://schemas.microsoft.com/office/drawing/2014/main" id="{B6A4763F-E792-044F-9960-1A223FCFE601}"/>
              </a:ext>
            </a:extLst>
          </p:cNvPr>
          <p:cNvSpPr>
            <a:spLocks noGrp="1"/>
          </p:cNvSpPr>
          <p:nvPr>
            <p:ph type="body" sz="quarter" idx="14" hasCustomPrompt="1"/>
          </p:nvPr>
        </p:nvSpPr>
        <p:spPr>
          <a:xfrm>
            <a:off x="10640832" y="6518585"/>
            <a:ext cx="2922768" cy="595003"/>
          </a:xfrm>
        </p:spPr>
        <p:txBody>
          <a:bodyPr tIns="0" bIns="0" anchor="b"/>
          <a:lstStyle>
            <a:lvl1pPr marL="0" indent="0" algn="r">
              <a:buNone/>
              <a:defRPr sz="1200" b="1" i="0" baseline="0">
                <a:solidFill>
                  <a:srgbClr val="BCBEC0"/>
                </a:solidFill>
                <a:latin typeface="Arial" panose="020B0604020202020204" pitchFamily="34" charset="0"/>
              </a:defRPr>
            </a:lvl1pPr>
            <a:lvl2pPr marL="228600" indent="0">
              <a:buNone/>
              <a:defRPr/>
            </a:lvl2pPr>
            <a:lvl3pPr marL="457200" indent="0">
              <a:buNone/>
              <a:defRPr/>
            </a:lvl3pPr>
            <a:lvl4pPr marL="685800" indent="0">
              <a:buNone/>
              <a:defRPr/>
            </a:lvl4pPr>
            <a:lvl5pPr marL="914400" indent="0">
              <a:buNone/>
              <a:defRPr/>
            </a:lvl5pPr>
          </a:lstStyle>
          <a:p>
            <a:pPr lvl="0"/>
            <a:r>
              <a:rPr lang="en-US"/>
              <a:t>Chart data sources</a:t>
            </a:r>
          </a:p>
        </p:txBody>
      </p:sp>
      <p:cxnSp>
        <p:nvCxnSpPr>
          <p:cNvPr id="15" name="Straight Connector 14">
            <a:extLst>
              <a:ext uri="{FF2B5EF4-FFF2-40B4-BE49-F238E27FC236}">
                <a16:creationId xmlns:a16="http://schemas.microsoft.com/office/drawing/2014/main" id="{8AEB22B1-966D-F240-8498-C3189C7DD07E}"/>
              </a:ext>
            </a:extLst>
          </p:cNvPr>
          <p:cNvCxnSpPr>
            <a:cxnSpLocks/>
          </p:cNvCxnSpPr>
          <p:nvPr userDrawn="1"/>
        </p:nvCxnSpPr>
        <p:spPr>
          <a:xfrm>
            <a:off x="535170" y="2079651"/>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
        <p:nvSpPr>
          <p:cNvPr id="16" name="Subtitle 2">
            <a:extLst>
              <a:ext uri="{FF2B5EF4-FFF2-40B4-BE49-F238E27FC236}">
                <a16:creationId xmlns:a16="http://schemas.microsoft.com/office/drawing/2014/main" id="{FF99E8A5-4D15-6049-B8A5-7AB5D53C1BFB}"/>
              </a:ext>
            </a:extLst>
          </p:cNvPr>
          <p:cNvSpPr>
            <a:spLocks noGrp="1"/>
          </p:cNvSpPr>
          <p:nvPr>
            <p:ph type="subTitle" idx="1" hasCustomPrompt="1"/>
          </p:nvPr>
        </p:nvSpPr>
        <p:spPr>
          <a:xfrm>
            <a:off x="715782" y="1215582"/>
            <a:ext cx="12526975" cy="712475"/>
          </a:xfrm>
          <a:prstGeom prst="rect">
            <a:avLst/>
          </a:prstGeom>
        </p:spPr>
        <p:txBody>
          <a:bodyPr/>
          <a:lstStyle>
            <a:lvl1pPr marL="0" indent="0" algn="l">
              <a:buNone/>
              <a:defRPr sz="1400" b="0" i="0">
                <a:latin typeface="Arial" panose="020B0604020202020204" pitchFamily="34" charset="0"/>
              </a:defRPr>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US"/>
              <a:t>Chart explainer text here. </a:t>
            </a:r>
            <a:r>
              <a:rPr lang="en-US" sz="1400">
                <a:latin typeface="DM Sans Medium" pitchFamily="2" charset="77"/>
              </a:rPr>
              <a:t>Lorem ipsum dolor sit </a:t>
            </a:r>
            <a:r>
              <a:rPr lang="en-US" sz="1400" err="1">
                <a:latin typeface="DM Sans Medium" pitchFamily="2" charset="77"/>
              </a:rPr>
              <a:t>amet</a:t>
            </a:r>
            <a:r>
              <a:rPr lang="en-US" sz="1400">
                <a:latin typeface="DM Sans Medium" pitchFamily="2" charset="77"/>
              </a:rPr>
              <a:t>, </a:t>
            </a:r>
            <a:r>
              <a:rPr lang="en-US" sz="1400" err="1">
                <a:latin typeface="DM Sans Medium" pitchFamily="2" charset="77"/>
              </a:rPr>
              <a:t>consectetur</a:t>
            </a:r>
            <a:r>
              <a:rPr lang="en-US" sz="1400">
                <a:latin typeface="DM Sans Medium" pitchFamily="2" charset="77"/>
              </a:rPr>
              <a:t> </a:t>
            </a:r>
            <a:r>
              <a:rPr lang="en-US" sz="1400" err="1">
                <a:latin typeface="DM Sans Medium" pitchFamily="2" charset="77"/>
              </a:rPr>
              <a:t>adipiscing</a:t>
            </a:r>
            <a:r>
              <a:rPr lang="en-US" sz="1400">
                <a:latin typeface="DM Sans Medium" pitchFamily="2" charset="77"/>
              </a:rPr>
              <a:t> </a:t>
            </a:r>
            <a:r>
              <a:rPr lang="en-US" sz="1400" err="1">
                <a:latin typeface="DM Sans Medium" pitchFamily="2" charset="77"/>
              </a:rPr>
              <a:t>elit</a:t>
            </a:r>
            <a:r>
              <a:rPr lang="en-US" sz="1400">
                <a:latin typeface="DM Sans Medium" pitchFamily="2" charset="77"/>
              </a:rPr>
              <a:t>, sed do </a:t>
            </a:r>
            <a:r>
              <a:rPr lang="en-US" sz="1400" err="1">
                <a:latin typeface="DM Sans Medium" pitchFamily="2" charset="77"/>
              </a:rPr>
              <a:t>eiusmod</a:t>
            </a:r>
            <a:r>
              <a:rPr lang="en-US" sz="1400">
                <a:latin typeface="DM Sans Medium" pitchFamily="2" charset="77"/>
              </a:rPr>
              <a:t> </a:t>
            </a:r>
            <a:r>
              <a:rPr lang="en-US" sz="1400" err="1">
                <a:latin typeface="DM Sans Medium" pitchFamily="2" charset="77"/>
              </a:rPr>
              <a:t>tempor</a:t>
            </a:r>
            <a:r>
              <a:rPr lang="en-US" sz="1400">
                <a:latin typeface="DM Sans Medium" pitchFamily="2" charset="77"/>
              </a:rPr>
              <a:t> </a:t>
            </a:r>
            <a:r>
              <a:rPr lang="en-US" sz="1400" err="1">
                <a:latin typeface="DM Sans Medium" pitchFamily="2" charset="77"/>
              </a:rPr>
              <a:t>incididunt</a:t>
            </a:r>
            <a:r>
              <a:rPr lang="en-US" sz="1400">
                <a:latin typeface="DM Sans Medium" pitchFamily="2" charset="77"/>
              </a:rPr>
              <a:t> </a:t>
            </a:r>
            <a:r>
              <a:rPr lang="en-US" sz="1400" err="1">
                <a:latin typeface="DM Sans Medium" pitchFamily="2" charset="77"/>
              </a:rPr>
              <a:t>ut</a:t>
            </a:r>
            <a:r>
              <a:rPr lang="en-US" sz="1400">
                <a:latin typeface="DM Sans Medium" pitchFamily="2" charset="77"/>
              </a:rPr>
              <a:t> </a:t>
            </a:r>
            <a:r>
              <a:rPr lang="en-US" sz="1400" err="1">
                <a:latin typeface="DM Sans Medium" pitchFamily="2" charset="77"/>
              </a:rPr>
              <a:t>labore</a:t>
            </a:r>
            <a:r>
              <a:rPr lang="en-US" sz="1400">
                <a:latin typeface="DM Sans Medium" pitchFamily="2" charset="77"/>
              </a:rPr>
              <a:t> et dolore magna </a:t>
            </a:r>
            <a:r>
              <a:rPr lang="en-US" sz="1400" err="1">
                <a:latin typeface="DM Sans Medium" pitchFamily="2" charset="77"/>
              </a:rPr>
              <a:t>aliqua</a:t>
            </a:r>
            <a:r>
              <a:rPr lang="en-US" sz="1400">
                <a:latin typeface="DM Sans Medium" pitchFamily="2" charset="77"/>
              </a:rPr>
              <a:t>. Ut </a:t>
            </a:r>
            <a:r>
              <a:rPr lang="en-US" sz="1400" err="1">
                <a:latin typeface="DM Sans Medium" pitchFamily="2" charset="77"/>
              </a:rPr>
              <a:t>enim</a:t>
            </a:r>
            <a:r>
              <a:rPr lang="en-US" sz="1400">
                <a:latin typeface="DM Sans Medium" pitchFamily="2" charset="77"/>
              </a:rPr>
              <a:t> ad minim </a:t>
            </a:r>
            <a:r>
              <a:rPr lang="en-US" sz="1400" err="1">
                <a:latin typeface="DM Sans Medium" pitchFamily="2" charset="77"/>
              </a:rPr>
              <a:t>veniam</a:t>
            </a:r>
            <a:r>
              <a:rPr lang="en-US" sz="1400">
                <a:latin typeface="DM Sans Medium" pitchFamily="2" charset="77"/>
              </a:rPr>
              <a:t>, </a:t>
            </a:r>
            <a:r>
              <a:rPr lang="en-US" sz="1400" err="1">
                <a:latin typeface="DM Sans Medium" pitchFamily="2" charset="77"/>
              </a:rPr>
              <a:t>quis</a:t>
            </a:r>
            <a:r>
              <a:rPr lang="en-US" sz="1400">
                <a:latin typeface="DM Sans Medium" pitchFamily="2" charset="77"/>
              </a:rPr>
              <a:t> </a:t>
            </a:r>
            <a:r>
              <a:rPr lang="en-US" sz="1400" err="1">
                <a:latin typeface="DM Sans Medium" pitchFamily="2" charset="77"/>
              </a:rPr>
              <a:t>nostrud</a:t>
            </a:r>
            <a:r>
              <a:rPr lang="en-US" sz="1400">
                <a:latin typeface="DM Sans Medium" pitchFamily="2" charset="77"/>
              </a:rPr>
              <a:t>. Lorem ipsum dolor sit </a:t>
            </a:r>
            <a:r>
              <a:rPr lang="en-US" sz="1400" err="1">
                <a:latin typeface="DM Sans Medium" pitchFamily="2" charset="77"/>
              </a:rPr>
              <a:t>amet</a:t>
            </a:r>
            <a:r>
              <a:rPr lang="en-US" sz="1400">
                <a:latin typeface="DM Sans Medium" pitchFamily="2" charset="77"/>
              </a:rPr>
              <a:t>, </a:t>
            </a:r>
            <a:r>
              <a:rPr lang="en-US" sz="1400" err="1">
                <a:latin typeface="DM Sans Medium" pitchFamily="2" charset="77"/>
              </a:rPr>
              <a:t>consectetur</a:t>
            </a:r>
            <a:r>
              <a:rPr lang="en-US" sz="1400">
                <a:latin typeface="DM Sans Medium" pitchFamily="2" charset="77"/>
              </a:rPr>
              <a:t> </a:t>
            </a:r>
            <a:r>
              <a:rPr lang="en-US" sz="1400" err="1">
                <a:latin typeface="DM Sans Medium" pitchFamily="2" charset="77"/>
              </a:rPr>
              <a:t>adipiscing</a:t>
            </a:r>
            <a:r>
              <a:rPr lang="en-US" sz="1400">
                <a:latin typeface="DM Sans Medium" pitchFamily="2" charset="77"/>
              </a:rPr>
              <a:t> </a:t>
            </a:r>
            <a:r>
              <a:rPr lang="en-US" sz="1400" err="1">
                <a:latin typeface="DM Sans Medium" pitchFamily="2" charset="77"/>
              </a:rPr>
              <a:t>elit</a:t>
            </a:r>
            <a:r>
              <a:rPr lang="en-US" sz="1400">
                <a:latin typeface="DM Sans Medium" pitchFamily="2" charset="77"/>
              </a:rPr>
              <a:t>, sed do </a:t>
            </a:r>
            <a:r>
              <a:rPr lang="en-US" sz="1400" err="1">
                <a:latin typeface="DM Sans Medium" pitchFamily="2" charset="77"/>
              </a:rPr>
              <a:t>eiusmod</a:t>
            </a:r>
            <a:r>
              <a:rPr lang="en-US" sz="1400">
                <a:latin typeface="DM Sans Medium" pitchFamily="2" charset="77"/>
              </a:rPr>
              <a:t> </a:t>
            </a:r>
            <a:r>
              <a:rPr lang="en-US" sz="1400" err="1">
                <a:latin typeface="DM Sans Medium" pitchFamily="2" charset="77"/>
              </a:rPr>
              <a:t>tempor</a:t>
            </a:r>
            <a:r>
              <a:rPr lang="en-US" sz="1400">
                <a:latin typeface="DM Sans Medium" pitchFamily="2" charset="77"/>
              </a:rPr>
              <a:t>.</a:t>
            </a:r>
            <a:endParaRPr lang="en-US"/>
          </a:p>
        </p:txBody>
      </p:sp>
    </p:spTree>
    <p:extLst>
      <p:ext uri="{BB962C8B-B14F-4D97-AF65-F5344CB8AC3E}">
        <p14:creationId xmlns:p14="http://schemas.microsoft.com/office/powerpoint/2010/main" val="3923420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ar chart page - Dual title | 1">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432177" y="7626350"/>
            <a:ext cx="2893423" cy="438150"/>
          </a:xfrm>
        </p:spPr>
        <p:txBody>
          <a:bodyPr/>
          <a:lstStyle/>
          <a:p>
            <a:fld id="{F384092C-9B9C-9748-AC6A-F06C9D03AD52}" type="slidenum">
              <a:rPr lang="en-US" smtClean="0"/>
              <a:t>‹#›</a:t>
            </a:fld>
            <a:endParaRPr lang="en-US"/>
          </a:p>
        </p:txBody>
      </p:sp>
      <p:sp>
        <p:nvSpPr>
          <p:cNvPr id="10" name="Title 1">
            <a:extLst>
              <a:ext uri="{FF2B5EF4-FFF2-40B4-BE49-F238E27FC236}">
                <a16:creationId xmlns:a16="http://schemas.microsoft.com/office/drawing/2014/main" id="{3F2DDBD5-ABCB-EB4C-B7EF-8C6A5725E145}"/>
              </a:ext>
            </a:extLst>
          </p:cNvPr>
          <p:cNvSpPr>
            <a:spLocks noGrp="1"/>
          </p:cNvSpPr>
          <p:nvPr>
            <p:ph type="title" hasCustomPrompt="1"/>
          </p:nvPr>
        </p:nvSpPr>
        <p:spPr>
          <a:xfrm>
            <a:off x="533400" y="114940"/>
            <a:ext cx="6058722" cy="913760"/>
          </a:xfrm>
        </p:spPr>
        <p:txBody>
          <a:bodyPr anchor="ctr"/>
          <a:lstStyle>
            <a:lvl1pPr>
              <a:defRPr sz="3000" b="1" i="0">
                <a:latin typeface="Arial" panose="020B0604020202020204" pitchFamily="34" charset="0"/>
              </a:defRPr>
            </a:lvl1pPr>
          </a:lstStyle>
          <a:p>
            <a:r>
              <a:rPr lang="en-US"/>
              <a:t>Click to edit chart 1 title</a:t>
            </a:r>
          </a:p>
        </p:txBody>
      </p:sp>
      <p:cxnSp>
        <p:nvCxnSpPr>
          <p:cNvPr id="11" name="Straight Connector 10">
            <a:extLst>
              <a:ext uri="{FF2B5EF4-FFF2-40B4-BE49-F238E27FC236}">
                <a16:creationId xmlns:a16="http://schemas.microsoft.com/office/drawing/2014/main" id="{1893A5D2-FBCA-3043-A574-B21ADF2B2B0A}"/>
              </a:ext>
            </a:extLst>
          </p:cNvPr>
          <p:cNvCxnSpPr>
            <a:cxnSpLocks/>
          </p:cNvCxnSpPr>
          <p:nvPr userDrawn="1"/>
        </p:nvCxnSpPr>
        <p:spPr>
          <a:xfrm>
            <a:off x="535170" y="1018953"/>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
        <p:nvSpPr>
          <p:cNvPr id="14" name="Text Placeholder 6">
            <a:extLst>
              <a:ext uri="{FF2B5EF4-FFF2-40B4-BE49-F238E27FC236}">
                <a16:creationId xmlns:a16="http://schemas.microsoft.com/office/drawing/2014/main" id="{B6A4763F-E792-044F-9960-1A223FCFE601}"/>
              </a:ext>
            </a:extLst>
          </p:cNvPr>
          <p:cNvSpPr>
            <a:spLocks noGrp="1"/>
          </p:cNvSpPr>
          <p:nvPr>
            <p:ph type="body" sz="quarter" idx="14" hasCustomPrompt="1"/>
          </p:nvPr>
        </p:nvSpPr>
        <p:spPr>
          <a:xfrm>
            <a:off x="1629567" y="7291697"/>
            <a:ext cx="2922768" cy="595003"/>
          </a:xfrm>
        </p:spPr>
        <p:txBody>
          <a:bodyPr tIns="0" bIns="0" anchor="b"/>
          <a:lstStyle>
            <a:lvl1pPr marL="0" indent="0" algn="l">
              <a:buNone/>
              <a:defRPr sz="1200" b="1" i="0" baseline="0">
                <a:solidFill>
                  <a:srgbClr val="BCBEC0"/>
                </a:solidFill>
                <a:latin typeface="Arial" panose="020B0604020202020204" pitchFamily="34" charset="0"/>
              </a:defRPr>
            </a:lvl1pPr>
            <a:lvl2pPr marL="228600" indent="0">
              <a:buNone/>
              <a:defRPr/>
            </a:lvl2pPr>
            <a:lvl3pPr marL="457200" indent="0">
              <a:buNone/>
              <a:defRPr/>
            </a:lvl3pPr>
            <a:lvl4pPr marL="685800" indent="0">
              <a:buNone/>
              <a:defRPr/>
            </a:lvl4pPr>
            <a:lvl5pPr marL="914400" indent="0">
              <a:buNone/>
              <a:defRPr/>
            </a:lvl5pPr>
          </a:lstStyle>
          <a:p>
            <a:pPr lvl="0"/>
            <a:r>
              <a:rPr lang="en-US"/>
              <a:t>Chart data sources</a:t>
            </a:r>
          </a:p>
        </p:txBody>
      </p:sp>
      <p:cxnSp>
        <p:nvCxnSpPr>
          <p:cNvPr id="15" name="Straight Connector 14">
            <a:extLst>
              <a:ext uri="{FF2B5EF4-FFF2-40B4-BE49-F238E27FC236}">
                <a16:creationId xmlns:a16="http://schemas.microsoft.com/office/drawing/2014/main" id="{8AEB22B1-966D-F240-8498-C3189C7DD07E}"/>
              </a:ext>
            </a:extLst>
          </p:cNvPr>
          <p:cNvCxnSpPr>
            <a:cxnSpLocks/>
          </p:cNvCxnSpPr>
          <p:nvPr userDrawn="1"/>
        </p:nvCxnSpPr>
        <p:spPr>
          <a:xfrm>
            <a:off x="535170" y="2069904"/>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
        <p:nvSpPr>
          <p:cNvPr id="16" name="Subtitle 2">
            <a:extLst>
              <a:ext uri="{FF2B5EF4-FFF2-40B4-BE49-F238E27FC236}">
                <a16:creationId xmlns:a16="http://schemas.microsoft.com/office/drawing/2014/main" id="{FF99E8A5-4D15-6049-B8A5-7AB5D53C1BFB}"/>
              </a:ext>
            </a:extLst>
          </p:cNvPr>
          <p:cNvSpPr>
            <a:spLocks noGrp="1"/>
          </p:cNvSpPr>
          <p:nvPr>
            <p:ph type="subTitle" idx="1" hasCustomPrompt="1"/>
          </p:nvPr>
        </p:nvSpPr>
        <p:spPr>
          <a:xfrm>
            <a:off x="715783" y="1205835"/>
            <a:ext cx="8107376" cy="712475"/>
          </a:xfrm>
          <a:prstGeom prst="rect">
            <a:avLst/>
          </a:prstGeom>
        </p:spPr>
        <p:txBody>
          <a:bodyPr/>
          <a:lstStyle>
            <a:lvl1pPr marL="0" indent="0" algn="l">
              <a:buNone/>
              <a:defRPr sz="1400" b="0" i="0">
                <a:latin typeface="Arial" panose="020B0604020202020204" pitchFamily="34" charset="0"/>
              </a:defRPr>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US"/>
              <a:t>Chart explainer text here. </a:t>
            </a:r>
            <a:r>
              <a:rPr lang="en-US" sz="1400">
                <a:latin typeface="DM Sans Medium" pitchFamily="2" charset="77"/>
              </a:rPr>
              <a:t>Lorem ipsum dolor sit </a:t>
            </a:r>
            <a:r>
              <a:rPr lang="en-US" sz="1400" err="1">
                <a:latin typeface="DM Sans Medium" pitchFamily="2" charset="77"/>
              </a:rPr>
              <a:t>amet</a:t>
            </a:r>
            <a:r>
              <a:rPr lang="en-US" sz="1400">
                <a:latin typeface="DM Sans Medium" pitchFamily="2" charset="77"/>
              </a:rPr>
              <a:t>, </a:t>
            </a:r>
            <a:r>
              <a:rPr lang="en-US" sz="1400" err="1">
                <a:latin typeface="DM Sans Medium" pitchFamily="2" charset="77"/>
              </a:rPr>
              <a:t>consectetur</a:t>
            </a:r>
            <a:r>
              <a:rPr lang="en-US" sz="1400">
                <a:latin typeface="DM Sans Medium" pitchFamily="2" charset="77"/>
              </a:rPr>
              <a:t> </a:t>
            </a:r>
            <a:r>
              <a:rPr lang="en-US" sz="1400" err="1">
                <a:latin typeface="DM Sans Medium" pitchFamily="2" charset="77"/>
              </a:rPr>
              <a:t>adipiscing</a:t>
            </a:r>
            <a:r>
              <a:rPr lang="en-US" sz="1400">
                <a:latin typeface="DM Sans Medium" pitchFamily="2" charset="77"/>
              </a:rPr>
              <a:t> </a:t>
            </a:r>
            <a:r>
              <a:rPr lang="en-US" sz="1400" err="1">
                <a:latin typeface="DM Sans Medium" pitchFamily="2" charset="77"/>
              </a:rPr>
              <a:t>elit</a:t>
            </a:r>
            <a:r>
              <a:rPr lang="en-US" sz="1400">
                <a:latin typeface="DM Sans Medium" pitchFamily="2" charset="77"/>
              </a:rPr>
              <a:t>, sed do </a:t>
            </a:r>
            <a:r>
              <a:rPr lang="en-US" sz="1400" err="1">
                <a:latin typeface="DM Sans Medium" pitchFamily="2" charset="77"/>
              </a:rPr>
              <a:t>eiusmod</a:t>
            </a:r>
            <a:r>
              <a:rPr lang="en-US" sz="1400">
                <a:latin typeface="DM Sans Medium" pitchFamily="2" charset="77"/>
              </a:rPr>
              <a:t> </a:t>
            </a:r>
            <a:r>
              <a:rPr lang="en-US" sz="1400" err="1">
                <a:latin typeface="DM Sans Medium" pitchFamily="2" charset="77"/>
              </a:rPr>
              <a:t>tempor</a:t>
            </a:r>
            <a:r>
              <a:rPr lang="en-US" sz="1400">
                <a:latin typeface="DM Sans Medium" pitchFamily="2" charset="77"/>
              </a:rPr>
              <a:t> </a:t>
            </a:r>
            <a:r>
              <a:rPr lang="en-US" sz="1400" err="1">
                <a:latin typeface="DM Sans Medium" pitchFamily="2" charset="77"/>
              </a:rPr>
              <a:t>incididunt</a:t>
            </a:r>
            <a:r>
              <a:rPr lang="en-US" sz="1400">
                <a:latin typeface="DM Sans Medium" pitchFamily="2" charset="77"/>
              </a:rPr>
              <a:t> </a:t>
            </a:r>
            <a:r>
              <a:rPr lang="en-US" sz="1400" err="1">
                <a:latin typeface="DM Sans Medium" pitchFamily="2" charset="77"/>
              </a:rPr>
              <a:t>ut</a:t>
            </a:r>
            <a:r>
              <a:rPr lang="en-US" sz="1400">
                <a:latin typeface="DM Sans Medium" pitchFamily="2" charset="77"/>
              </a:rPr>
              <a:t> </a:t>
            </a:r>
            <a:r>
              <a:rPr lang="en-US" sz="1400" err="1">
                <a:latin typeface="DM Sans Medium" pitchFamily="2" charset="77"/>
              </a:rPr>
              <a:t>labore</a:t>
            </a:r>
            <a:r>
              <a:rPr lang="en-US" sz="1400">
                <a:latin typeface="DM Sans Medium" pitchFamily="2" charset="77"/>
              </a:rPr>
              <a:t> et dolore magna </a:t>
            </a:r>
            <a:r>
              <a:rPr lang="en-US" sz="1400" err="1">
                <a:latin typeface="DM Sans Medium" pitchFamily="2" charset="77"/>
              </a:rPr>
              <a:t>aliqua</a:t>
            </a:r>
            <a:r>
              <a:rPr lang="en-US" sz="1400">
                <a:latin typeface="DM Sans Medium" pitchFamily="2" charset="77"/>
              </a:rPr>
              <a:t>. Ut </a:t>
            </a:r>
            <a:r>
              <a:rPr lang="en-US" sz="1400" err="1">
                <a:latin typeface="DM Sans Medium" pitchFamily="2" charset="77"/>
              </a:rPr>
              <a:t>enim</a:t>
            </a:r>
            <a:r>
              <a:rPr lang="en-US" sz="1400">
                <a:latin typeface="DM Sans Medium" pitchFamily="2" charset="77"/>
              </a:rPr>
              <a:t> ad minim </a:t>
            </a:r>
            <a:r>
              <a:rPr lang="en-US" sz="1400" err="1">
                <a:latin typeface="DM Sans Medium" pitchFamily="2" charset="77"/>
              </a:rPr>
              <a:t>veniam</a:t>
            </a:r>
            <a:r>
              <a:rPr lang="en-US" sz="1400">
                <a:latin typeface="DM Sans Medium" pitchFamily="2" charset="77"/>
              </a:rPr>
              <a:t>, </a:t>
            </a:r>
            <a:r>
              <a:rPr lang="en-US" sz="1400" err="1">
                <a:latin typeface="DM Sans Medium" pitchFamily="2" charset="77"/>
              </a:rPr>
              <a:t>quis</a:t>
            </a:r>
            <a:r>
              <a:rPr lang="en-US" sz="1400">
                <a:latin typeface="DM Sans Medium" pitchFamily="2" charset="77"/>
              </a:rPr>
              <a:t> </a:t>
            </a:r>
            <a:r>
              <a:rPr lang="en-US" sz="1400" err="1">
                <a:latin typeface="DM Sans Medium" pitchFamily="2" charset="77"/>
              </a:rPr>
              <a:t>nostrud</a:t>
            </a:r>
            <a:r>
              <a:rPr lang="en-US" sz="1400">
                <a:latin typeface="DM Sans Medium" pitchFamily="2" charset="77"/>
              </a:rPr>
              <a:t>. Lorem ipsum dolor sit </a:t>
            </a:r>
            <a:r>
              <a:rPr lang="en-US" sz="1400" err="1">
                <a:latin typeface="DM Sans Medium" pitchFamily="2" charset="77"/>
              </a:rPr>
              <a:t>amet</a:t>
            </a:r>
            <a:r>
              <a:rPr lang="en-US" sz="1400">
                <a:latin typeface="DM Sans Medium" pitchFamily="2" charset="77"/>
              </a:rPr>
              <a:t>, </a:t>
            </a:r>
            <a:r>
              <a:rPr lang="en-US" sz="1400" err="1">
                <a:latin typeface="DM Sans Medium" pitchFamily="2" charset="77"/>
              </a:rPr>
              <a:t>consectetur</a:t>
            </a:r>
            <a:r>
              <a:rPr lang="en-US" sz="1400">
                <a:latin typeface="DM Sans Medium" pitchFamily="2" charset="77"/>
              </a:rPr>
              <a:t> </a:t>
            </a:r>
            <a:r>
              <a:rPr lang="en-US" sz="1400" err="1">
                <a:latin typeface="DM Sans Medium" pitchFamily="2" charset="77"/>
              </a:rPr>
              <a:t>adipiscing</a:t>
            </a:r>
            <a:r>
              <a:rPr lang="en-US" sz="1400">
                <a:latin typeface="DM Sans Medium" pitchFamily="2" charset="77"/>
              </a:rPr>
              <a:t> </a:t>
            </a:r>
            <a:r>
              <a:rPr lang="en-US" sz="1400" err="1">
                <a:latin typeface="DM Sans Medium" pitchFamily="2" charset="77"/>
              </a:rPr>
              <a:t>elit</a:t>
            </a:r>
            <a:r>
              <a:rPr lang="en-US" sz="1400">
                <a:latin typeface="DM Sans Medium" pitchFamily="2" charset="77"/>
              </a:rPr>
              <a:t>, sed do </a:t>
            </a:r>
            <a:r>
              <a:rPr lang="en-US" sz="1400" err="1">
                <a:latin typeface="DM Sans Medium" pitchFamily="2" charset="77"/>
              </a:rPr>
              <a:t>eiusmod</a:t>
            </a:r>
            <a:r>
              <a:rPr lang="en-US" sz="1400">
                <a:latin typeface="DM Sans Medium" pitchFamily="2" charset="77"/>
              </a:rPr>
              <a:t> </a:t>
            </a:r>
            <a:r>
              <a:rPr lang="en-US" sz="1400" err="1">
                <a:latin typeface="DM Sans Medium" pitchFamily="2" charset="77"/>
              </a:rPr>
              <a:t>tempor</a:t>
            </a:r>
            <a:r>
              <a:rPr lang="en-US" sz="1400">
                <a:latin typeface="DM Sans Medium" pitchFamily="2" charset="77"/>
              </a:rPr>
              <a:t>.</a:t>
            </a:r>
            <a:endParaRPr lang="en-US"/>
          </a:p>
        </p:txBody>
      </p:sp>
      <p:sp>
        <p:nvSpPr>
          <p:cNvPr id="3" name="Text Placeholder 2">
            <a:extLst>
              <a:ext uri="{FF2B5EF4-FFF2-40B4-BE49-F238E27FC236}">
                <a16:creationId xmlns:a16="http://schemas.microsoft.com/office/drawing/2014/main" id="{4E67EE29-D7F6-C847-852E-72B8CAA448E6}"/>
              </a:ext>
            </a:extLst>
          </p:cNvPr>
          <p:cNvSpPr>
            <a:spLocks noGrp="1"/>
          </p:cNvSpPr>
          <p:nvPr>
            <p:ph type="body" sz="quarter" idx="15" hasCustomPrompt="1"/>
          </p:nvPr>
        </p:nvSpPr>
        <p:spPr>
          <a:xfrm>
            <a:off x="7440794" y="113940"/>
            <a:ext cx="6122806" cy="914760"/>
          </a:xfrm>
        </p:spPr>
        <p:txBody>
          <a:bodyPr anchor="ctr"/>
          <a:lstStyle>
            <a:lvl1pPr>
              <a:buFontTx/>
              <a:buNone/>
              <a:defRPr sz="3000" b="1" i="0">
                <a:latin typeface="Arial" panose="020B0604020202020204" pitchFamily="34" charset="0"/>
              </a:defRPr>
            </a:lvl1pPr>
            <a:lvl2pPr>
              <a:buNone/>
              <a:defRPr/>
            </a:lvl2pPr>
          </a:lstStyle>
          <a:p>
            <a:pPr lvl="0"/>
            <a:r>
              <a:rPr lang="en-US"/>
              <a:t>Click to edit chart 2 title</a:t>
            </a:r>
          </a:p>
        </p:txBody>
      </p:sp>
      <p:sp>
        <p:nvSpPr>
          <p:cNvPr id="9" name="Text Placeholder 6">
            <a:extLst>
              <a:ext uri="{FF2B5EF4-FFF2-40B4-BE49-F238E27FC236}">
                <a16:creationId xmlns:a16="http://schemas.microsoft.com/office/drawing/2014/main" id="{89BD0771-7602-674A-B830-011F4C023354}"/>
              </a:ext>
            </a:extLst>
          </p:cNvPr>
          <p:cNvSpPr>
            <a:spLocks noGrp="1"/>
          </p:cNvSpPr>
          <p:nvPr>
            <p:ph type="body" sz="quarter" idx="16" hasCustomPrompt="1"/>
          </p:nvPr>
        </p:nvSpPr>
        <p:spPr>
          <a:xfrm>
            <a:off x="7379110" y="7291697"/>
            <a:ext cx="2922768" cy="595003"/>
          </a:xfrm>
        </p:spPr>
        <p:txBody>
          <a:bodyPr tIns="0" bIns="0" anchor="b"/>
          <a:lstStyle>
            <a:lvl1pPr marL="0" indent="0" algn="l">
              <a:buNone/>
              <a:defRPr sz="1200" b="1" i="0" baseline="0">
                <a:solidFill>
                  <a:srgbClr val="BCBEC0"/>
                </a:solidFill>
                <a:latin typeface="Arial" panose="020B0604020202020204" pitchFamily="34" charset="0"/>
              </a:defRPr>
            </a:lvl1pPr>
            <a:lvl2pPr marL="228600" indent="0">
              <a:buNone/>
              <a:defRPr/>
            </a:lvl2pPr>
            <a:lvl3pPr marL="457200" indent="0">
              <a:buNone/>
              <a:defRPr/>
            </a:lvl3pPr>
            <a:lvl4pPr marL="685800" indent="0">
              <a:buNone/>
              <a:defRPr/>
            </a:lvl4pPr>
            <a:lvl5pPr marL="914400" indent="0">
              <a:buNone/>
              <a:defRPr/>
            </a:lvl5pPr>
          </a:lstStyle>
          <a:p>
            <a:pPr lvl="0"/>
            <a:r>
              <a:rPr lang="en-US"/>
              <a:t>Chart data sources</a:t>
            </a:r>
          </a:p>
        </p:txBody>
      </p:sp>
    </p:spTree>
    <p:extLst>
      <p:ext uri="{BB962C8B-B14F-4D97-AF65-F5344CB8AC3E}">
        <p14:creationId xmlns:p14="http://schemas.microsoft.com/office/powerpoint/2010/main" val="1070273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ar chart page - Dual title | 2">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432177" y="7626350"/>
            <a:ext cx="2893423" cy="438150"/>
          </a:xfrm>
        </p:spPr>
        <p:txBody>
          <a:bodyPr/>
          <a:lstStyle/>
          <a:p>
            <a:fld id="{F384092C-9B9C-9748-AC6A-F06C9D03AD52}" type="slidenum">
              <a:rPr lang="en-US" smtClean="0"/>
              <a:t>‹#›</a:t>
            </a:fld>
            <a:endParaRPr lang="en-US"/>
          </a:p>
        </p:txBody>
      </p:sp>
      <p:sp>
        <p:nvSpPr>
          <p:cNvPr id="10" name="Title 1">
            <a:extLst>
              <a:ext uri="{FF2B5EF4-FFF2-40B4-BE49-F238E27FC236}">
                <a16:creationId xmlns:a16="http://schemas.microsoft.com/office/drawing/2014/main" id="{3F2DDBD5-ABCB-EB4C-B7EF-8C6A5725E145}"/>
              </a:ext>
            </a:extLst>
          </p:cNvPr>
          <p:cNvSpPr>
            <a:spLocks noGrp="1"/>
          </p:cNvSpPr>
          <p:nvPr>
            <p:ph type="title" hasCustomPrompt="1"/>
          </p:nvPr>
        </p:nvSpPr>
        <p:spPr>
          <a:xfrm>
            <a:off x="533400" y="114300"/>
            <a:ext cx="6058722" cy="914400"/>
          </a:xfrm>
        </p:spPr>
        <p:txBody>
          <a:bodyPr tIns="0" bIns="0" anchor="ctr"/>
          <a:lstStyle>
            <a:lvl1pPr>
              <a:defRPr sz="3000" b="1" i="0">
                <a:latin typeface="Arial" panose="020B0604020202020204" pitchFamily="34" charset="0"/>
              </a:defRPr>
            </a:lvl1pPr>
          </a:lstStyle>
          <a:p>
            <a:r>
              <a:rPr lang="en-US"/>
              <a:t>Click to edit chart 1 title</a:t>
            </a:r>
          </a:p>
        </p:txBody>
      </p:sp>
      <p:sp>
        <p:nvSpPr>
          <p:cNvPr id="14" name="Text Placeholder 6">
            <a:extLst>
              <a:ext uri="{FF2B5EF4-FFF2-40B4-BE49-F238E27FC236}">
                <a16:creationId xmlns:a16="http://schemas.microsoft.com/office/drawing/2014/main" id="{B6A4763F-E792-044F-9960-1A223FCFE601}"/>
              </a:ext>
            </a:extLst>
          </p:cNvPr>
          <p:cNvSpPr>
            <a:spLocks noGrp="1"/>
          </p:cNvSpPr>
          <p:nvPr>
            <p:ph type="body" sz="quarter" idx="14" hasCustomPrompt="1"/>
          </p:nvPr>
        </p:nvSpPr>
        <p:spPr>
          <a:xfrm>
            <a:off x="1349348" y="7291697"/>
            <a:ext cx="2922768" cy="595003"/>
          </a:xfrm>
        </p:spPr>
        <p:txBody>
          <a:bodyPr tIns="0" bIns="0" anchor="b"/>
          <a:lstStyle>
            <a:lvl1pPr marL="0" indent="0" algn="l">
              <a:buNone/>
              <a:defRPr sz="1200" b="1" i="0" baseline="0">
                <a:solidFill>
                  <a:srgbClr val="BCBEC0"/>
                </a:solidFill>
                <a:latin typeface="Arial" panose="020B0604020202020204" pitchFamily="34" charset="0"/>
              </a:defRPr>
            </a:lvl1pPr>
            <a:lvl2pPr marL="228600" indent="0">
              <a:buNone/>
              <a:defRPr/>
            </a:lvl2pPr>
            <a:lvl3pPr marL="457200" indent="0">
              <a:buNone/>
              <a:defRPr/>
            </a:lvl3pPr>
            <a:lvl4pPr marL="685800" indent="0">
              <a:buNone/>
              <a:defRPr/>
            </a:lvl4pPr>
            <a:lvl5pPr marL="914400" indent="0">
              <a:buNone/>
              <a:defRPr/>
            </a:lvl5pPr>
          </a:lstStyle>
          <a:p>
            <a:pPr lvl="0"/>
            <a:r>
              <a:rPr lang="en-US"/>
              <a:t>Chart data sources</a:t>
            </a:r>
          </a:p>
        </p:txBody>
      </p:sp>
      <p:cxnSp>
        <p:nvCxnSpPr>
          <p:cNvPr id="15" name="Straight Connector 14">
            <a:extLst>
              <a:ext uri="{FF2B5EF4-FFF2-40B4-BE49-F238E27FC236}">
                <a16:creationId xmlns:a16="http://schemas.microsoft.com/office/drawing/2014/main" id="{8AEB22B1-966D-F240-8498-C3189C7DD07E}"/>
              </a:ext>
            </a:extLst>
          </p:cNvPr>
          <p:cNvCxnSpPr>
            <a:cxnSpLocks/>
          </p:cNvCxnSpPr>
          <p:nvPr userDrawn="1"/>
        </p:nvCxnSpPr>
        <p:spPr>
          <a:xfrm>
            <a:off x="535170" y="1037330"/>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4E67EE29-D7F6-C847-852E-72B8CAA448E6}"/>
              </a:ext>
            </a:extLst>
          </p:cNvPr>
          <p:cNvSpPr>
            <a:spLocks noGrp="1"/>
          </p:cNvSpPr>
          <p:nvPr>
            <p:ph type="body" sz="quarter" idx="15" hasCustomPrompt="1"/>
          </p:nvPr>
        </p:nvSpPr>
        <p:spPr>
          <a:xfrm>
            <a:off x="7279189" y="113940"/>
            <a:ext cx="6122806" cy="915401"/>
          </a:xfrm>
        </p:spPr>
        <p:txBody>
          <a:bodyPr tIns="0" bIns="0" anchor="ctr"/>
          <a:lstStyle>
            <a:lvl1pPr>
              <a:buFontTx/>
              <a:buNone/>
              <a:defRPr sz="3000" b="1" i="0">
                <a:latin typeface="Arial" panose="020B0604020202020204" pitchFamily="34" charset="0"/>
              </a:defRPr>
            </a:lvl1pPr>
            <a:lvl2pPr>
              <a:buNone/>
              <a:defRPr/>
            </a:lvl2pPr>
          </a:lstStyle>
          <a:p>
            <a:pPr lvl="0"/>
            <a:r>
              <a:rPr lang="en-US"/>
              <a:t>Click to edit chart 2 title</a:t>
            </a:r>
          </a:p>
        </p:txBody>
      </p:sp>
      <p:sp>
        <p:nvSpPr>
          <p:cNvPr id="7" name="Text Placeholder 6">
            <a:extLst>
              <a:ext uri="{FF2B5EF4-FFF2-40B4-BE49-F238E27FC236}">
                <a16:creationId xmlns:a16="http://schemas.microsoft.com/office/drawing/2014/main" id="{970FA3EF-A24E-3249-A85C-B0111CE0537C}"/>
              </a:ext>
            </a:extLst>
          </p:cNvPr>
          <p:cNvSpPr>
            <a:spLocks noGrp="1"/>
          </p:cNvSpPr>
          <p:nvPr>
            <p:ph type="body" sz="quarter" idx="16" hasCustomPrompt="1"/>
          </p:nvPr>
        </p:nvSpPr>
        <p:spPr>
          <a:xfrm>
            <a:off x="7239000" y="7291697"/>
            <a:ext cx="2922768" cy="595003"/>
          </a:xfrm>
        </p:spPr>
        <p:txBody>
          <a:bodyPr tIns="0" bIns="0" anchor="b"/>
          <a:lstStyle>
            <a:lvl1pPr marL="0" indent="0" algn="l">
              <a:buNone/>
              <a:defRPr sz="1200" b="1" i="0" baseline="0">
                <a:solidFill>
                  <a:srgbClr val="BCBEC0"/>
                </a:solidFill>
                <a:latin typeface="Arial" panose="020B0604020202020204" pitchFamily="34" charset="0"/>
              </a:defRPr>
            </a:lvl1pPr>
            <a:lvl2pPr marL="228600" indent="0">
              <a:buNone/>
              <a:defRPr/>
            </a:lvl2pPr>
            <a:lvl3pPr marL="457200" indent="0">
              <a:buNone/>
              <a:defRPr/>
            </a:lvl3pPr>
            <a:lvl4pPr marL="685800" indent="0">
              <a:buNone/>
              <a:defRPr/>
            </a:lvl4pPr>
            <a:lvl5pPr marL="914400" indent="0">
              <a:buNone/>
              <a:defRPr/>
            </a:lvl5pPr>
          </a:lstStyle>
          <a:p>
            <a:pPr lvl="0"/>
            <a:r>
              <a:rPr lang="en-US"/>
              <a:t>Chart data sources</a:t>
            </a:r>
          </a:p>
        </p:txBody>
      </p:sp>
    </p:spTree>
    <p:extLst>
      <p:ext uri="{BB962C8B-B14F-4D97-AF65-F5344CB8AC3E}">
        <p14:creationId xmlns:p14="http://schemas.microsoft.com/office/powerpoint/2010/main" val="1748822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hart page">
    <p:spTree>
      <p:nvGrpSpPr>
        <p:cNvPr id="1" name=""/>
        <p:cNvGrpSpPr/>
        <p:nvPr/>
      </p:nvGrpSpPr>
      <p:grpSpPr>
        <a:xfrm>
          <a:off x="0" y="0"/>
          <a:ext cx="0" cy="0"/>
          <a:chOff x="0" y="0"/>
          <a:chExt cx="0" cy="0"/>
        </a:xfrm>
      </p:grpSpPr>
      <p:sp>
        <p:nvSpPr>
          <p:cNvPr id="2" name="Title 1"/>
          <p:cNvSpPr>
            <a:spLocks noGrp="1"/>
          </p:cNvSpPr>
          <p:nvPr>
            <p:ph type="title"/>
          </p:nvPr>
        </p:nvSpPr>
        <p:spPr>
          <a:xfrm>
            <a:off x="533399" y="114301"/>
            <a:ext cx="13030201" cy="914400"/>
          </a:xfrm>
        </p:spPr>
        <p:txBody>
          <a:bodyPr anchor="ctr"/>
          <a:lstStyle>
            <a:lvl1pPr>
              <a:defRPr sz="3000" b="1" i="0">
                <a:latin typeface="Arial" panose="020B0604020202020204" pitchFamily="34" charset="0"/>
              </a:defRPr>
            </a:lvl1pPr>
          </a:lstStyle>
          <a:p>
            <a:r>
              <a:rPr lang="pl-PL"/>
              <a:t>Kliknij, aby edytować styl</a:t>
            </a:r>
            <a:endParaRPr lang="en-US"/>
          </a:p>
        </p:txBody>
      </p:sp>
      <p:sp>
        <p:nvSpPr>
          <p:cNvPr id="5" name="Slide Number Placeholder 4"/>
          <p:cNvSpPr>
            <a:spLocks noGrp="1"/>
          </p:cNvSpPr>
          <p:nvPr>
            <p:ph type="sldNum" sz="quarter" idx="12"/>
          </p:nvPr>
        </p:nvSpPr>
        <p:spPr>
          <a:xfrm>
            <a:off x="11432177" y="7626350"/>
            <a:ext cx="2893423" cy="438150"/>
          </a:xfrm>
        </p:spPr>
        <p:txBody>
          <a:bodyPr/>
          <a:lstStyle/>
          <a:p>
            <a:fld id="{F384092C-9B9C-9748-AC6A-F06C9D03AD52}" type="slidenum">
              <a:rPr lang="en-US" smtClean="0"/>
              <a:t>‹#›</a:t>
            </a:fld>
            <a:endParaRPr lang="en-US"/>
          </a:p>
        </p:txBody>
      </p:sp>
      <p:cxnSp>
        <p:nvCxnSpPr>
          <p:cNvPr id="9" name="Straight Connector 8">
            <a:extLst>
              <a:ext uri="{FF2B5EF4-FFF2-40B4-BE49-F238E27FC236}">
                <a16:creationId xmlns:a16="http://schemas.microsoft.com/office/drawing/2014/main" id="{8752C573-0C30-824A-9998-990960154B3C}"/>
              </a:ext>
            </a:extLst>
          </p:cNvPr>
          <p:cNvCxnSpPr>
            <a:cxnSpLocks/>
          </p:cNvCxnSpPr>
          <p:nvPr userDrawn="1"/>
        </p:nvCxnSpPr>
        <p:spPr>
          <a:xfrm>
            <a:off x="535170" y="1045250"/>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4" hasCustomPrompt="1"/>
          </p:nvPr>
        </p:nvSpPr>
        <p:spPr>
          <a:xfrm>
            <a:off x="10640832" y="6518585"/>
            <a:ext cx="2922768" cy="595003"/>
          </a:xfrm>
        </p:spPr>
        <p:txBody>
          <a:bodyPr tIns="0" bIns="0" anchor="b"/>
          <a:lstStyle>
            <a:lvl1pPr marL="0" indent="0">
              <a:buNone/>
              <a:defRPr sz="1400" baseline="0">
                <a:solidFill>
                  <a:srgbClr val="BCBEC0"/>
                </a:solidFill>
              </a:defRPr>
            </a:lvl1pPr>
            <a:lvl2pPr marL="228600" indent="0">
              <a:buNone/>
              <a:defRPr/>
            </a:lvl2pPr>
            <a:lvl3pPr marL="457200" indent="0">
              <a:buNone/>
              <a:defRPr/>
            </a:lvl3pPr>
            <a:lvl4pPr marL="685800" indent="0">
              <a:buNone/>
              <a:defRPr/>
            </a:lvl4pPr>
            <a:lvl5pPr marL="914400" indent="0">
              <a:buNone/>
              <a:defRPr/>
            </a:lvl5pPr>
          </a:lstStyle>
          <a:p>
            <a:pPr lvl="0"/>
            <a:r>
              <a:rPr lang="en-US"/>
              <a:t>Chart data sources</a:t>
            </a:r>
          </a:p>
        </p:txBody>
      </p:sp>
      <p:cxnSp>
        <p:nvCxnSpPr>
          <p:cNvPr id="16" name="Straight Connector 15">
            <a:extLst>
              <a:ext uri="{FF2B5EF4-FFF2-40B4-BE49-F238E27FC236}">
                <a16:creationId xmlns:a16="http://schemas.microsoft.com/office/drawing/2014/main" id="{4E2A439B-99D2-834B-815B-E7BE01E1BD98}"/>
              </a:ext>
            </a:extLst>
          </p:cNvPr>
          <p:cNvCxnSpPr>
            <a:cxnSpLocks/>
          </p:cNvCxnSpPr>
          <p:nvPr userDrawn="1"/>
        </p:nvCxnSpPr>
        <p:spPr>
          <a:xfrm>
            <a:off x="533400" y="2100901"/>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
        <p:nvSpPr>
          <p:cNvPr id="18" name="Subtitle 2">
            <a:extLst>
              <a:ext uri="{FF2B5EF4-FFF2-40B4-BE49-F238E27FC236}">
                <a16:creationId xmlns:a16="http://schemas.microsoft.com/office/drawing/2014/main" id="{2B1729BE-8EF2-084F-BA08-B71DDBBF5E4E}"/>
              </a:ext>
            </a:extLst>
          </p:cNvPr>
          <p:cNvSpPr>
            <a:spLocks noGrp="1"/>
          </p:cNvSpPr>
          <p:nvPr>
            <p:ph type="subTitle" idx="1" hasCustomPrompt="1"/>
          </p:nvPr>
        </p:nvSpPr>
        <p:spPr>
          <a:xfrm>
            <a:off x="715782" y="1232132"/>
            <a:ext cx="12847818" cy="712475"/>
          </a:xfrm>
          <a:prstGeom prst="rect">
            <a:avLst/>
          </a:prstGeom>
        </p:spPr>
        <p:txBody>
          <a:bodyPr/>
          <a:lstStyle>
            <a:lvl1pPr marL="0" indent="0" algn="l">
              <a:buNone/>
              <a:defRPr sz="1400" b="0" i="0">
                <a:latin typeface="Arial" panose="020B0604020202020204" pitchFamily="34" charset="0"/>
              </a:defRPr>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US"/>
              <a:t>Chart explainer text here. </a:t>
            </a:r>
            <a:r>
              <a:rPr lang="en-US" sz="1400">
                <a:latin typeface="DM Sans Medium" pitchFamily="2" charset="77"/>
              </a:rPr>
              <a:t>Lorem ipsum dolor sit </a:t>
            </a:r>
            <a:r>
              <a:rPr lang="en-US" sz="1400" err="1">
                <a:latin typeface="DM Sans Medium" pitchFamily="2" charset="77"/>
              </a:rPr>
              <a:t>amet</a:t>
            </a:r>
            <a:r>
              <a:rPr lang="en-US" sz="1400">
                <a:latin typeface="DM Sans Medium" pitchFamily="2" charset="77"/>
              </a:rPr>
              <a:t>, </a:t>
            </a:r>
            <a:r>
              <a:rPr lang="en-US" sz="1400" err="1">
                <a:latin typeface="DM Sans Medium" pitchFamily="2" charset="77"/>
              </a:rPr>
              <a:t>consectetur</a:t>
            </a:r>
            <a:r>
              <a:rPr lang="en-US" sz="1400">
                <a:latin typeface="DM Sans Medium" pitchFamily="2" charset="77"/>
              </a:rPr>
              <a:t> </a:t>
            </a:r>
            <a:r>
              <a:rPr lang="en-US" sz="1400" err="1">
                <a:latin typeface="DM Sans Medium" pitchFamily="2" charset="77"/>
              </a:rPr>
              <a:t>adipiscing</a:t>
            </a:r>
            <a:r>
              <a:rPr lang="en-US" sz="1400">
                <a:latin typeface="DM Sans Medium" pitchFamily="2" charset="77"/>
              </a:rPr>
              <a:t> </a:t>
            </a:r>
            <a:r>
              <a:rPr lang="en-US" sz="1400" err="1">
                <a:latin typeface="DM Sans Medium" pitchFamily="2" charset="77"/>
              </a:rPr>
              <a:t>elit</a:t>
            </a:r>
            <a:r>
              <a:rPr lang="en-US" sz="1400">
                <a:latin typeface="DM Sans Medium" pitchFamily="2" charset="77"/>
              </a:rPr>
              <a:t>, sed do </a:t>
            </a:r>
            <a:r>
              <a:rPr lang="en-US" sz="1400" err="1">
                <a:latin typeface="DM Sans Medium" pitchFamily="2" charset="77"/>
              </a:rPr>
              <a:t>eiusmod</a:t>
            </a:r>
            <a:r>
              <a:rPr lang="en-US" sz="1400">
                <a:latin typeface="DM Sans Medium" pitchFamily="2" charset="77"/>
              </a:rPr>
              <a:t> </a:t>
            </a:r>
            <a:r>
              <a:rPr lang="en-US" sz="1400" err="1">
                <a:latin typeface="DM Sans Medium" pitchFamily="2" charset="77"/>
              </a:rPr>
              <a:t>tempor</a:t>
            </a:r>
            <a:r>
              <a:rPr lang="en-US" sz="1400">
                <a:latin typeface="DM Sans Medium" pitchFamily="2" charset="77"/>
              </a:rPr>
              <a:t> </a:t>
            </a:r>
            <a:r>
              <a:rPr lang="en-US" sz="1400" err="1">
                <a:latin typeface="DM Sans Medium" pitchFamily="2" charset="77"/>
              </a:rPr>
              <a:t>incididunt</a:t>
            </a:r>
            <a:r>
              <a:rPr lang="en-US" sz="1400">
                <a:latin typeface="DM Sans Medium" pitchFamily="2" charset="77"/>
              </a:rPr>
              <a:t> </a:t>
            </a:r>
            <a:r>
              <a:rPr lang="en-US" sz="1400" err="1">
                <a:latin typeface="DM Sans Medium" pitchFamily="2" charset="77"/>
              </a:rPr>
              <a:t>ut</a:t>
            </a:r>
            <a:r>
              <a:rPr lang="en-US" sz="1400">
                <a:latin typeface="DM Sans Medium" pitchFamily="2" charset="77"/>
              </a:rPr>
              <a:t> </a:t>
            </a:r>
            <a:r>
              <a:rPr lang="en-US" sz="1400" err="1">
                <a:latin typeface="DM Sans Medium" pitchFamily="2" charset="77"/>
              </a:rPr>
              <a:t>labore</a:t>
            </a:r>
            <a:r>
              <a:rPr lang="en-US" sz="1400">
                <a:latin typeface="DM Sans Medium" pitchFamily="2" charset="77"/>
              </a:rPr>
              <a:t> et dolore magna </a:t>
            </a:r>
            <a:r>
              <a:rPr lang="en-US" sz="1400" err="1">
                <a:latin typeface="DM Sans Medium" pitchFamily="2" charset="77"/>
              </a:rPr>
              <a:t>aliqua</a:t>
            </a:r>
            <a:r>
              <a:rPr lang="en-US" sz="1400">
                <a:latin typeface="DM Sans Medium" pitchFamily="2" charset="77"/>
              </a:rPr>
              <a:t>. Ut </a:t>
            </a:r>
            <a:r>
              <a:rPr lang="en-US" sz="1400" err="1">
                <a:latin typeface="DM Sans Medium" pitchFamily="2" charset="77"/>
              </a:rPr>
              <a:t>enim</a:t>
            </a:r>
            <a:r>
              <a:rPr lang="en-US" sz="1400">
                <a:latin typeface="DM Sans Medium" pitchFamily="2" charset="77"/>
              </a:rPr>
              <a:t> ad minim </a:t>
            </a:r>
            <a:r>
              <a:rPr lang="en-US" sz="1400" err="1">
                <a:latin typeface="DM Sans Medium" pitchFamily="2" charset="77"/>
              </a:rPr>
              <a:t>veniam</a:t>
            </a:r>
            <a:r>
              <a:rPr lang="en-US" sz="1400">
                <a:latin typeface="DM Sans Medium" pitchFamily="2" charset="77"/>
              </a:rPr>
              <a:t>, </a:t>
            </a:r>
            <a:r>
              <a:rPr lang="en-US" sz="1400" err="1">
                <a:latin typeface="DM Sans Medium" pitchFamily="2" charset="77"/>
              </a:rPr>
              <a:t>quis</a:t>
            </a:r>
            <a:r>
              <a:rPr lang="en-US" sz="1400">
                <a:latin typeface="DM Sans Medium" pitchFamily="2" charset="77"/>
              </a:rPr>
              <a:t> </a:t>
            </a:r>
            <a:r>
              <a:rPr lang="en-US" sz="1400" err="1">
                <a:latin typeface="DM Sans Medium" pitchFamily="2" charset="77"/>
              </a:rPr>
              <a:t>nostrud</a:t>
            </a:r>
            <a:r>
              <a:rPr lang="en-US" sz="1400">
                <a:latin typeface="DM Sans Medium" pitchFamily="2" charset="77"/>
              </a:rPr>
              <a:t>. Lorem ipsum dolor sit </a:t>
            </a:r>
            <a:r>
              <a:rPr lang="en-US" sz="1400" err="1">
                <a:latin typeface="DM Sans Medium" pitchFamily="2" charset="77"/>
              </a:rPr>
              <a:t>amet</a:t>
            </a:r>
            <a:r>
              <a:rPr lang="en-US" sz="1400">
                <a:latin typeface="DM Sans Medium" pitchFamily="2" charset="77"/>
              </a:rPr>
              <a:t>, </a:t>
            </a:r>
            <a:r>
              <a:rPr lang="en-US" sz="1400" err="1">
                <a:latin typeface="DM Sans Medium" pitchFamily="2" charset="77"/>
              </a:rPr>
              <a:t>consectetur</a:t>
            </a:r>
            <a:r>
              <a:rPr lang="en-US" sz="1400">
                <a:latin typeface="DM Sans Medium" pitchFamily="2" charset="77"/>
              </a:rPr>
              <a:t> </a:t>
            </a:r>
            <a:r>
              <a:rPr lang="en-US" sz="1400" err="1">
                <a:latin typeface="DM Sans Medium" pitchFamily="2" charset="77"/>
              </a:rPr>
              <a:t>adipiscing</a:t>
            </a:r>
            <a:r>
              <a:rPr lang="en-US" sz="1400">
                <a:latin typeface="DM Sans Medium" pitchFamily="2" charset="77"/>
              </a:rPr>
              <a:t> </a:t>
            </a:r>
            <a:r>
              <a:rPr lang="en-US" sz="1400" err="1">
                <a:latin typeface="DM Sans Medium" pitchFamily="2" charset="77"/>
              </a:rPr>
              <a:t>elit</a:t>
            </a:r>
            <a:r>
              <a:rPr lang="en-US" sz="1400">
                <a:latin typeface="DM Sans Medium" pitchFamily="2" charset="77"/>
              </a:rPr>
              <a:t>, sed do </a:t>
            </a:r>
            <a:r>
              <a:rPr lang="en-US" sz="1400" err="1">
                <a:latin typeface="DM Sans Medium" pitchFamily="2" charset="77"/>
              </a:rPr>
              <a:t>eiusmod</a:t>
            </a:r>
            <a:r>
              <a:rPr lang="en-US" sz="1400">
                <a:latin typeface="DM Sans Medium" pitchFamily="2" charset="77"/>
              </a:rPr>
              <a:t> </a:t>
            </a:r>
            <a:r>
              <a:rPr lang="en-US" sz="1400" err="1">
                <a:latin typeface="DM Sans Medium" pitchFamily="2" charset="77"/>
              </a:rPr>
              <a:t>tempor</a:t>
            </a:r>
            <a:r>
              <a:rPr lang="en-US" sz="1400">
                <a:latin typeface="DM Sans Medium" pitchFamily="2" charset="77"/>
              </a:rPr>
              <a:t>.</a:t>
            </a:r>
            <a:endParaRPr lang="en-US"/>
          </a:p>
        </p:txBody>
      </p:sp>
    </p:spTree>
    <p:extLst>
      <p:ext uri="{BB962C8B-B14F-4D97-AF65-F5344CB8AC3E}">
        <p14:creationId xmlns:p14="http://schemas.microsoft.com/office/powerpoint/2010/main" val="19075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uter">
    <p:spTree>
      <p:nvGrpSpPr>
        <p:cNvPr id="1" name=""/>
        <p:cNvGrpSpPr/>
        <p:nvPr/>
      </p:nvGrpSpPr>
      <p:grpSpPr>
        <a:xfrm>
          <a:off x="0" y="0"/>
          <a:ext cx="0" cy="0"/>
          <a:chOff x="0" y="0"/>
          <a:chExt cx="0" cy="0"/>
        </a:xfrm>
      </p:grpSpPr>
      <p:sp>
        <p:nvSpPr>
          <p:cNvPr id="2" name="Title 1"/>
          <p:cNvSpPr>
            <a:spLocks noGrp="1"/>
          </p:cNvSpPr>
          <p:nvPr>
            <p:ph type="title"/>
          </p:nvPr>
        </p:nvSpPr>
        <p:spPr>
          <a:xfrm>
            <a:off x="533400" y="114301"/>
            <a:ext cx="13030200" cy="914400"/>
          </a:xfrm>
        </p:spPr>
        <p:txBody>
          <a:bodyPr anchor="ctr"/>
          <a:lstStyle>
            <a:lvl1pPr>
              <a:defRPr sz="3000" b="1" i="0">
                <a:latin typeface="Arial" panose="020B0604020202020204" pitchFamily="34" charset="0"/>
              </a:defRPr>
            </a:lvl1pPr>
          </a:lstStyle>
          <a:p>
            <a:r>
              <a:rPr lang="pl-PL"/>
              <a:t>Kliknij, aby edytować styl</a:t>
            </a:r>
            <a:endParaRPr lang="en-US"/>
          </a:p>
        </p:txBody>
      </p:sp>
      <p:sp>
        <p:nvSpPr>
          <p:cNvPr id="5" name="Slide Number Placeholder 4"/>
          <p:cNvSpPr>
            <a:spLocks noGrp="1"/>
          </p:cNvSpPr>
          <p:nvPr>
            <p:ph type="sldNum" sz="quarter" idx="12"/>
          </p:nvPr>
        </p:nvSpPr>
        <p:spPr>
          <a:xfrm>
            <a:off x="11432177" y="7626350"/>
            <a:ext cx="2893423" cy="438150"/>
          </a:xfrm>
        </p:spPr>
        <p:txBody>
          <a:bodyPr/>
          <a:lstStyle/>
          <a:p>
            <a:fld id="{F384092C-9B9C-9748-AC6A-F06C9D03AD52}" type="slidenum">
              <a:rPr lang="en-US" smtClean="0"/>
              <a:t>‹#›</a:t>
            </a:fld>
            <a:endParaRPr lang="en-US"/>
          </a:p>
        </p:txBody>
      </p:sp>
      <p:cxnSp>
        <p:nvCxnSpPr>
          <p:cNvPr id="9" name="Straight Connector 8">
            <a:extLst>
              <a:ext uri="{FF2B5EF4-FFF2-40B4-BE49-F238E27FC236}">
                <a16:creationId xmlns:a16="http://schemas.microsoft.com/office/drawing/2014/main" id="{8752C573-0C30-824A-9998-990960154B3C}"/>
              </a:ext>
            </a:extLst>
          </p:cNvPr>
          <p:cNvCxnSpPr>
            <a:cxnSpLocks/>
          </p:cNvCxnSpPr>
          <p:nvPr userDrawn="1"/>
        </p:nvCxnSpPr>
        <p:spPr>
          <a:xfrm>
            <a:off x="535170" y="1028700"/>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3" hasCustomPrompt="1"/>
          </p:nvPr>
        </p:nvSpPr>
        <p:spPr>
          <a:xfrm>
            <a:off x="11251769" y="1676400"/>
            <a:ext cx="2311831" cy="3559419"/>
          </a:xfrm>
        </p:spPr>
        <p:txBody>
          <a:bodyPr anchor="t"/>
          <a:lstStyle>
            <a:lvl1pPr marL="0" indent="0">
              <a:lnSpc>
                <a:spcPct val="100000"/>
              </a:lnSpc>
              <a:spcBef>
                <a:spcPts val="0"/>
              </a:spcBef>
              <a:buNone/>
              <a:defRPr sz="1400"/>
            </a:lvl1pPr>
            <a:lvl2pPr marL="228600" indent="0">
              <a:buNone/>
              <a:defRPr/>
            </a:lvl2pPr>
            <a:lvl3pPr marL="457200" indent="0">
              <a:buNone/>
              <a:defRPr/>
            </a:lvl3pPr>
            <a:lvl4pPr marL="685800" indent="0">
              <a:buNone/>
              <a:defRPr/>
            </a:lvl4pPr>
            <a:lvl5pPr marL="914400" indent="0">
              <a:buNone/>
              <a:defRPr/>
            </a:lvl5pPr>
          </a:lstStyle>
          <a:p>
            <a:pPr lvl="0"/>
            <a:r>
              <a:rPr lang="en-US"/>
              <a:t>Explainer text</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23975" y="1515866"/>
            <a:ext cx="11530012" cy="6046851"/>
          </a:xfrm>
          <a:prstGeom prst="rect">
            <a:avLst/>
          </a:prstGeom>
        </p:spPr>
      </p:pic>
      <p:sp>
        <p:nvSpPr>
          <p:cNvPr id="11" name="Picture Placeholder 10"/>
          <p:cNvSpPr>
            <a:spLocks noGrp="1"/>
          </p:cNvSpPr>
          <p:nvPr>
            <p:ph type="pic" sz="quarter" idx="14" hasCustomPrompt="1"/>
          </p:nvPr>
        </p:nvSpPr>
        <p:spPr>
          <a:xfrm>
            <a:off x="2412755" y="1724775"/>
            <a:ext cx="8156448" cy="5221224"/>
          </a:xfrm>
        </p:spPr>
        <p:txBody>
          <a:bodyPr/>
          <a:lstStyle>
            <a:lvl1pPr marL="0" indent="0">
              <a:buNone/>
              <a:defRPr baseline="0"/>
            </a:lvl1pPr>
          </a:lstStyle>
          <a:p>
            <a:r>
              <a:rPr lang="en-US"/>
              <a:t> Click the icon to insert or drag &amp; drop screenshot or photo here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omputer">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789621" y="1028700"/>
            <a:ext cx="10535979" cy="7209674"/>
          </a:xfrm>
          <a:prstGeom prst="rect">
            <a:avLst/>
          </a:prstGeom>
        </p:spPr>
      </p:pic>
      <p:sp>
        <p:nvSpPr>
          <p:cNvPr id="2" name="Title 1"/>
          <p:cNvSpPr>
            <a:spLocks noGrp="1"/>
          </p:cNvSpPr>
          <p:nvPr>
            <p:ph type="title"/>
          </p:nvPr>
        </p:nvSpPr>
        <p:spPr>
          <a:xfrm>
            <a:off x="723900" y="114301"/>
            <a:ext cx="12839700" cy="914400"/>
          </a:xfrm>
        </p:spPr>
        <p:txBody>
          <a:bodyPr anchor="ctr"/>
          <a:lstStyle>
            <a:lvl1pPr>
              <a:defRPr sz="3000" b="1" i="0">
                <a:latin typeface="Arial" panose="020B0604020202020204" pitchFamily="34" charset="0"/>
              </a:defRPr>
            </a:lvl1pPr>
          </a:lstStyle>
          <a:p>
            <a:r>
              <a:rPr lang="pl-PL"/>
              <a:t>Kliknij, aby edytować styl</a:t>
            </a:r>
            <a:endParaRPr lang="en-US"/>
          </a:p>
        </p:txBody>
      </p:sp>
      <p:sp>
        <p:nvSpPr>
          <p:cNvPr id="5" name="Slide Number Placeholder 4"/>
          <p:cNvSpPr>
            <a:spLocks noGrp="1"/>
          </p:cNvSpPr>
          <p:nvPr>
            <p:ph type="sldNum" sz="quarter" idx="12"/>
          </p:nvPr>
        </p:nvSpPr>
        <p:spPr>
          <a:xfrm>
            <a:off x="11432177" y="7626350"/>
            <a:ext cx="2893423" cy="438150"/>
          </a:xfrm>
        </p:spPr>
        <p:txBody>
          <a:bodyPr/>
          <a:lstStyle/>
          <a:p>
            <a:fld id="{F384092C-9B9C-9748-AC6A-F06C9D03AD52}" type="slidenum">
              <a:rPr lang="en-US" smtClean="0"/>
              <a:t>‹#›</a:t>
            </a:fld>
            <a:endParaRPr lang="en-US"/>
          </a:p>
        </p:txBody>
      </p:sp>
      <p:cxnSp>
        <p:nvCxnSpPr>
          <p:cNvPr id="9" name="Straight Connector 8">
            <a:extLst>
              <a:ext uri="{FF2B5EF4-FFF2-40B4-BE49-F238E27FC236}">
                <a16:creationId xmlns:a16="http://schemas.microsoft.com/office/drawing/2014/main" id="{8752C573-0C30-824A-9998-990960154B3C}"/>
              </a:ext>
            </a:extLst>
          </p:cNvPr>
          <p:cNvCxnSpPr>
            <a:cxnSpLocks/>
          </p:cNvCxnSpPr>
          <p:nvPr userDrawn="1"/>
        </p:nvCxnSpPr>
        <p:spPr>
          <a:xfrm>
            <a:off x="535170" y="1028700"/>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3" hasCustomPrompt="1"/>
          </p:nvPr>
        </p:nvSpPr>
        <p:spPr>
          <a:xfrm>
            <a:off x="723900" y="1676400"/>
            <a:ext cx="2659914" cy="3182376"/>
          </a:xfrm>
        </p:spPr>
        <p:txBody>
          <a:bodyPr anchor="t"/>
          <a:lstStyle>
            <a:lvl1pPr marL="0" indent="0">
              <a:lnSpc>
                <a:spcPct val="100000"/>
              </a:lnSpc>
              <a:spcBef>
                <a:spcPts val="0"/>
              </a:spcBef>
              <a:buNone/>
              <a:defRPr sz="1400"/>
            </a:lvl1pPr>
            <a:lvl2pPr marL="228600" indent="0">
              <a:buNone/>
              <a:defRPr/>
            </a:lvl2pPr>
            <a:lvl3pPr marL="457200" indent="0">
              <a:buNone/>
              <a:defRPr/>
            </a:lvl3pPr>
            <a:lvl4pPr marL="685800" indent="0">
              <a:buNone/>
              <a:defRPr/>
            </a:lvl4pPr>
            <a:lvl5pPr marL="914400" indent="0">
              <a:buNone/>
              <a:defRPr/>
            </a:lvl5pPr>
          </a:lstStyle>
          <a:p>
            <a:pPr lvl="0"/>
            <a:r>
              <a:rPr lang="en-US"/>
              <a:t>Explainer text</a:t>
            </a:r>
          </a:p>
        </p:txBody>
      </p:sp>
      <p:sp>
        <p:nvSpPr>
          <p:cNvPr id="11" name="Picture Placeholder 10"/>
          <p:cNvSpPr>
            <a:spLocks noGrp="1"/>
          </p:cNvSpPr>
          <p:nvPr>
            <p:ph type="pic" sz="quarter" idx="14" hasCustomPrompt="1"/>
          </p:nvPr>
        </p:nvSpPr>
        <p:spPr>
          <a:xfrm>
            <a:off x="4355024" y="1676400"/>
            <a:ext cx="8818535" cy="5576807"/>
          </a:xfrm>
        </p:spPr>
        <p:txBody>
          <a:bodyPr/>
          <a:lstStyle>
            <a:lvl1pPr marL="0" indent="0">
              <a:buNone/>
              <a:defRPr baseline="0"/>
            </a:lvl1pPr>
          </a:lstStyle>
          <a:p>
            <a:r>
              <a:rPr lang="en-US"/>
              <a:t>  Click the icon to insert or drag &amp; drop screenshot or photo here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hone 3">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778404" y="114300"/>
            <a:ext cx="5027702" cy="8229961"/>
          </a:xfrm>
          <a:prstGeom prst="rect">
            <a:avLst/>
          </a:prstGeom>
        </p:spPr>
      </p:pic>
      <p:sp>
        <p:nvSpPr>
          <p:cNvPr id="2" name="Title 1"/>
          <p:cNvSpPr>
            <a:spLocks noGrp="1"/>
          </p:cNvSpPr>
          <p:nvPr>
            <p:ph type="title"/>
          </p:nvPr>
        </p:nvSpPr>
        <p:spPr>
          <a:xfrm>
            <a:off x="723899" y="114300"/>
            <a:ext cx="8079137" cy="914400"/>
          </a:xfrm>
        </p:spPr>
        <p:txBody>
          <a:bodyPr anchor="ctr"/>
          <a:lstStyle>
            <a:lvl1pPr>
              <a:defRPr sz="3000" b="1" i="0">
                <a:latin typeface="Arial" panose="020B0604020202020204" pitchFamily="34" charset="0"/>
              </a:defRPr>
            </a:lvl1pPr>
          </a:lstStyle>
          <a:p>
            <a:r>
              <a:rPr lang="pl-PL"/>
              <a:t>Kliknij, aby edytować styl</a:t>
            </a:r>
            <a:endParaRPr lang="en-US"/>
          </a:p>
        </p:txBody>
      </p:sp>
      <p:sp>
        <p:nvSpPr>
          <p:cNvPr id="5" name="Slide Number Placeholder 4"/>
          <p:cNvSpPr>
            <a:spLocks noGrp="1"/>
          </p:cNvSpPr>
          <p:nvPr>
            <p:ph type="sldNum" sz="quarter" idx="12"/>
          </p:nvPr>
        </p:nvSpPr>
        <p:spPr>
          <a:xfrm>
            <a:off x="11432177" y="7626350"/>
            <a:ext cx="2893423" cy="438150"/>
          </a:xfrm>
        </p:spPr>
        <p:txBody>
          <a:bodyPr/>
          <a:lstStyle/>
          <a:p>
            <a:fld id="{F384092C-9B9C-9748-AC6A-F06C9D03AD52}" type="slidenum">
              <a:rPr lang="en-US" smtClean="0"/>
              <a:t>‹#›</a:t>
            </a:fld>
            <a:endParaRPr lang="en-US"/>
          </a:p>
        </p:txBody>
      </p:sp>
      <p:sp>
        <p:nvSpPr>
          <p:cNvPr id="7" name="Text Placeholder 6"/>
          <p:cNvSpPr>
            <a:spLocks noGrp="1"/>
          </p:cNvSpPr>
          <p:nvPr>
            <p:ph type="body" sz="quarter" idx="13"/>
          </p:nvPr>
        </p:nvSpPr>
        <p:spPr>
          <a:xfrm>
            <a:off x="723900" y="1676400"/>
            <a:ext cx="5427172" cy="3818867"/>
          </a:xfrm>
          <a:prstGeom prst="rect">
            <a:avLst/>
          </a:prstGeom>
        </p:spPr>
        <p:txBody>
          <a:bodyPr/>
          <a:lstStyle>
            <a:lvl1pPr marL="0" indent="0">
              <a:spcAft>
                <a:spcPts val="0"/>
              </a:spcAft>
              <a:buNone/>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cxnSp>
        <p:nvCxnSpPr>
          <p:cNvPr id="9" name="Straight Connector 8">
            <a:extLst>
              <a:ext uri="{FF2B5EF4-FFF2-40B4-BE49-F238E27FC236}">
                <a16:creationId xmlns:a16="http://schemas.microsoft.com/office/drawing/2014/main" id="{8752C573-0C30-824A-9998-990960154B3C}"/>
              </a:ext>
            </a:extLst>
          </p:cNvPr>
          <p:cNvCxnSpPr>
            <a:cxnSpLocks/>
          </p:cNvCxnSpPr>
          <p:nvPr userDrawn="1"/>
        </p:nvCxnSpPr>
        <p:spPr>
          <a:xfrm>
            <a:off x="535170" y="1044587"/>
            <a:ext cx="8376355"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
        <p:nvSpPr>
          <p:cNvPr id="15" name="Picture Placeholder 14"/>
          <p:cNvSpPr>
            <a:spLocks noGrp="1"/>
          </p:cNvSpPr>
          <p:nvPr>
            <p:ph type="pic" sz="quarter" idx="14"/>
          </p:nvPr>
        </p:nvSpPr>
        <p:spPr>
          <a:xfrm>
            <a:off x="9318410" y="532814"/>
            <a:ext cx="3298133" cy="6945086"/>
          </a:xfrm>
          <a:prstGeom prst="roundRect">
            <a:avLst>
              <a:gd name="adj" fmla="val 12706"/>
            </a:avLst>
          </a:prstGeom>
        </p:spPr>
        <p:txBody>
          <a:bodyPr/>
          <a:lstStyle/>
          <a:p>
            <a:r>
              <a:rPr lang="pl-PL"/>
              <a:t>Kliknij ikonę, aby dodać obraz</a:t>
            </a: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ablet 1">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8752C573-0C30-824A-9998-990960154B3C}"/>
              </a:ext>
            </a:extLst>
          </p:cNvPr>
          <p:cNvCxnSpPr>
            <a:cxnSpLocks/>
          </p:cNvCxnSpPr>
          <p:nvPr userDrawn="1"/>
        </p:nvCxnSpPr>
        <p:spPr>
          <a:xfrm>
            <a:off x="535170" y="1044587"/>
            <a:ext cx="7012505"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404352" y="289589"/>
            <a:ext cx="6058274" cy="7940011"/>
          </a:xfrm>
          <a:prstGeom prst="rect">
            <a:avLst/>
          </a:prstGeom>
        </p:spPr>
      </p:pic>
      <p:sp>
        <p:nvSpPr>
          <p:cNvPr id="2" name="Title 1"/>
          <p:cNvSpPr>
            <a:spLocks noGrp="1"/>
          </p:cNvSpPr>
          <p:nvPr>
            <p:ph type="title"/>
          </p:nvPr>
        </p:nvSpPr>
        <p:spPr>
          <a:xfrm>
            <a:off x="533400" y="152228"/>
            <a:ext cx="7029773" cy="876472"/>
          </a:xfrm>
        </p:spPr>
        <p:txBody>
          <a:bodyPr anchor="ctr"/>
          <a:lstStyle>
            <a:lvl1pPr>
              <a:defRPr sz="3000" b="1" i="0">
                <a:latin typeface="Arial" panose="020B0604020202020204" pitchFamily="34" charset="0"/>
              </a:defRPr>
            </a:lvl1pPr>
          </a:lstStyle>
          <a:p>
            <a:r>
              <a:rPr lang="pl-PL"/>
              <a:t>Kliknij, aby edytować styl</a:t>
            </a:r>
            <a:endParaRPr lang="en-US"/>
          </a:p>
        </p:txBody>
      </p:sp>
      <p:sp>
        <p:nvSpPr>
          <p:cNvPr id="5" name="Slide Number Placeholder 4"/>
          <p:cNvSpPr>
            <a:spLocks noGrp="1"/>
          </p:cNvSpPr>
          <p:nvPr>
            <p:ph type="sldNum" sz="quarter" idx="12"/>
          </p:nvPr>
        </p:nvSpPr>
        <p:spPr>
          <a:xfrm>
            <a:off x="11432177" y="7626350"/>
            <a:ext cx="2893423" cy="438150"/>
          </a:xfrm>
        </p:spPr>
        <p:txBody>
          <a:bodyPr/>
          <a:lstStyle/>
          <a:p>
            <a:fld id="{F384092C-9B9C-9748-AC6A-F06C9D03AD52}" type="slidenum">
              <a:rPr lang="en-US" smtClean="0"/>
              <a:t>‹#›</a:t>
            </a:fld>
            <a:endParaRPr lang="en-US"/>
          </a:p>
        </p:txBody>
      </p:sp>
      <p:sp>
        <p:nvSpPr>
          <p:cNvPr id="7" name="Text Placeholder 6"/>
          <p:cNvSpPr>
            <a:spLocks noGrp="1"/>
          </p:cNvSpPr>
          <p:nvPr>
            <p:ph type="body" sz="quarter" idx="13"/>
          </p:nvPr>
        </p:nvSpPr>
        <p:spPr>
          <a:xfrm>
            <a:off x="723899" y="1676400"/>
            <a:ext cx="6529307" cy="4055450"/>
          </a:xfrm>
          <a:prstGeom prst="rect">
            <a:avLst/>
          </a:prstGeom>
        </p:spPr>
        <p:txBody>
          <a:bodyPr/>
          <a:lstStyle>
            <a:lvl1pPr marL="0" indent="0">
              <a:spcAft>
                <a:spcPts val="0"/>
              </a:spcAft>
              <a:buNone/>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19" name="Picture Placeholder 18"/>
          <p:cNvSpPr>
            <a:spLocks noGrp="1"/>
          </p:cNvSpPr>
          <p:nvPr>
            <p:ph type="pic" sz="quarter" idx="14" hasCustomPrompt="1"/>
          </p:nvPr>
        </p:nvSpPr>
        <p:spPr>
          <a:xfrm>
            <a:off x="8178800" y="1058846"/>
            <a:ext cx="4463143" cy="5900057"/>
          </a:xfrm>
        </p:spPr>
        <p:txBody>
          <a:bodyPr/>
          <a:lstStyle>
            <a:lvl1pPr marL="0" indent="0">
              <a:buNone/>
              <a:defRPr/>
            </a:lvl1pPr>
          </a:lstStyle>
          <a:p>
            <a:r>
              <a:rPr lang="en-US"/>
              <a:t>Click the icon to insert or drag &amp; drop screenshot or photo here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tats Page 1">
    <p:spTree>
      <p:nvGrpSpPr>
        <p:cNvPr id="1" name=""/>
        <p:cNvGrpSpPr/>
        <p:nvPr/>
      </p:nvGrpSpPr>
      <p:grpSpPr>
        <a:xfrm>
          <a:off x="0" y="0"/>
          <a:ext cx="0" cy="0"/>
          <a:chOff x="0" y="0"/>
          <a:chExt cx="0" cy="0"/>
        </a:xfrm>
      </p:grpSpPr>
      <p:sp>
        <p:nvSpPr>
          <p:cNvPr id="2" name="Title 1"/>
          <p:cNvSpPr>
            <a:spLocks noGrp="1"/>
          </p:cNvSpPr>
          <p:nvPr>
            <p:ph type="title"/>
          </p:nvPr>
        </p:nvSpPr>
        <p:spPr>
          <a:xfrm>
            <a:off x="723900" y="114299"/>
            <a:ext cx="4561021" cy="1189581"/>
          </a:xfrm>
        </p:spPr>
        <p:txBody>
          <a:bodyPr anchor="b"/>
          <a:lstStyle>
            <a:lvl1pPr>
              <a:defRPr sz="3000" b="1" i="0">
                <a:latin typeface="Arial" panose="020B0604020202020204" pitchFamily="34" charset="0"/>
              </a:defRPr>
            </a:lvl1pPr>
          </a:lstStyle>
          <a:p>
            <a:r>
              <a:rPr lang="pl-PL"/>
              <a:t>Kliknij, aby edytować styl</a:t>
            </a:r>
            <a:endParaRPr lang="en-US"/>
          </a:p>
        </p:txBody>
      </p:sp>
      <p:sp>
        <p:nvSpPr>
          <p:cNvPr id="5" name="Slide Number Placeholder 4"/>
          <p:cNvSpPr>
            <a:spLocks noGrp="1"/>
          </p:cNvSpPr>
          <p:nvPr>
            <p:ph type="sldNum" sz="quarter" idx="12"/>
          </p:nvPr>
        </p:nvSpPr>
        <p:spPr>
          <a:xfrm>
            <a:off x="11432177" y="7626350"/>
            <a:ext cx="2893423" cy="438150"/>
          </a:xfrm>
        </p:spPr>
        <p:txBody>
          <a:bodyPr/>
          <a:lstStyle/>
          <a:p>
            <a:fld id="{F384092C-9B9C-9748-AC6A-F06C9D03AD52}" type="slidenum">
              <a:rPr lang="en-US" smtClean="0"/>
              <a:t>‹#›</a:t>
            </a:fld>
            <a:endParaRPr lang="en-US"/>
          </a:p>
        </p:txBody>
      </p:sp>
      <p:cxnSp>
        <p:nvCxnSpPr>
          <p:cNvPr id="9" name="Straight Connector 8">
            <a:extLst>
              <a:ext uri="{FF2B5EF4-FFF2-40B4-BE49-F238E27FC236}">
                <a16:creationId xmlns:a16="http://schemas.microsoft.com/office/drawing/2014/main" id="{8752C573-0C30-824A-9998-990960154B3C}"/>
              </a:ext>
            </a:extLst>
          </p:cNvPr>
          <p:cNvCxnSpPr>
            <a:cxnSpLocks/>
          </p:cNvCxnSpPr>
          <p:nvPr userDrawn="1"/>
        </p:nvCxnSpPr>
        <p:spPr>
          <a:xfrm>
            <a:off x="535170" y="1682212"/>
            <a:ext cx="5183705"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
        <p:nvSpPr>
          <p:cNvPr id="10" name="Text Placeholder 6"/>
          <p:cNvSpPr>
            <a:spLocks noGrp="1"/>
          </p:cNvSpPr>
          <p:nvPr>
            <p:ph type="body" sz="quarter" idx="14"/>
          </p:nvPr>
        </p:nvSpPr>
        <p:spPr>
          <a:xfrm>
            <a:off x="723900" y="2797402"/>
            <a:ext cx="4335187" cy="4316186"/>
          </a:xfrm>
          <a:prstGeom prst="rect">
            <a:avLst/>
          </a:prstGeom>
        </p:spPr>
        <p:txBody>
          <a:bodyPr/>
          <a:lstStyle>
            <a:lvl1pPr marL="0" indent="0">
              <a:spcAft>
                <a:spcPts val="0"/>
              </a:spcAft>
              <a:buNone/>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12" name="Text Placeholder 6"/>
          <p:cNvSpPr>
            <a:spLocks noGrp="1"/>
          </p:cNvSpPr>
          <p:nvPr>
            <p:ph type="body" sz="quarter" idx="15"/>
          </p:nvPr>
        </p:nvSpPr>
        <p:spPr>
          <a:xfrm>
            <a:off x="9934155" y="1626039"/>
            <a:ext cx="3441387" cy="1552590"/>
          </a:xfrm>
          <a:prstGeom prst="rect">
            <a:avLst/>
          </a:prstGeom>
        </p:spPr>
        <p:txBody>
          <a:bodyPr/>
          <a:lstStyle>
            <a:lvl1pPr marL="0" indent="0">
              <a:spcAft>
                <a:spcPts val="0"/>
              </a:spcAft>
              <a:buNone/>
              <a:defRPr sz="1400"/>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pl-PL"/>
              <a:t>Kliknij, aby edytować style wzorca tekstu</a:t>
            </a:r>
          </a:p>
        </p:txBody>
      </p:sp>
      <p:sp>
        <p:nvSpPr>
          <p:cNvPr id="13" name="Text Placeholder 6"/>
          <p:cNvSpPr>
            <a:spLocks noGrp="1"/>
          </p:cNvSpPr>
          <p:nvPr>
            <p:ph type="body" sz="quarter" idx="16" hasCustomPrompt="1"/>
          </p:nvPr>
        </p:nvSpPr>
        <p:spPr>
          <a:xfrm>
            <a:off x="9918239" y="674914"/>
            <a:ext cx="3441387" cy="951125"/>
          </a:xfrm>
          <a:prstGeom prst="rect">
            <a:avLst/>
          </a:prstGeom>
        </p:spPr>
        <p:txBody>
          <a:bodyPr anchor="t"/>
          <a:lstStyle>
            <a:lvl1pPr marL="0" indent="0">
              <a:lnSpc>
                <a:spcPct val="90000"/>
              </a:lnSpc>
              <a:spcBef>
                <a:spcPts val="0"/>
              </a:spcBef>
              <a:spcAft>
                <a:spcPts val="0"/>
              </a:spcAft>
              <a:buNone/>
              <a:defRPr sz="7200" b="1" i="0">
                <a:solidFill>
                  <a:schemeClr val="tx2"/>
                </a:solidFill>
                <a:latin typeface="Arial" panose="020B0604020202020204" pitchFamily="34" charset="0"/>
                <a:ea typeface="Arial" panose="020B0604020202020204" pitchFamily="34" charset="0"/>
                <a:cs typeface="Arial" panose="020B0604020202020204" pitchFamily="34"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0000</a:t>
            </a:r>
          </a:p>
        </p:txBody>
      </p:sp>
      <p:sp>
        <p:nvSpPr>
          <p:cNvPr id="15" name="Text Placeholder 6"/>
          <p:cNvSpPr>
            <a:spLocks noGrp="1"/>
          </p:cNvSpPr>
          <p:nvPr>
            <p:ph type="body" sz="quarter" idx="17"/>
          </p:nvPr>
        </p:nvSpPr>
        <p:spPr>
          <a:xfrm>
            <a:off x="6058841" y="1626039"/>
            <a:ext cx="3441387" cy="1552590"/>
          </a:xfrm>
          <a:prstGeom prst="rect">
            <a:avLst/>
          </a:prstGeom>
        </p:spPr>
        <p:txBody>
          <a:bodyPr/>
          <a:lstStyle>
            <a:lvl1pPr marL="0" indent="0">
              <a:spcAft>
                <a:spcPts val="0"/>
              </a:spcAft>
              <a:buNone/>
              <a:defRPr sz="1400"/>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pl-PL"/>
              <a:t>Kliknij, aby edytować style wzorca tekstu</a:t>
            </a:r>
          </a:p>
        </p:txBody>
      </p:sp>
      <p:sp>
        <p:nvSpPr>
          <p:cNvPr id="16" name="Text Placeholder 6"/>
          <p:cNvSpPr>
            <a:spLocks noGrp="1"/>
          </p:cNvSpPr>
          <p:nvPr>
            <p:ph type="body" sz="quarter" idx="18" hasCustomPrompt="1"/>
          </p:nvPr>
        </p:nvSpPr>
        <p:spPr>
          <a:xfrm>
            <a:off x="6042925" y="674914"/>
            <a:ext cx="3441387" cy="951125"/>
          </a:xfrm>
          <a:prstGeom prst="rect">
            <a:avLst/>
          </a:prstGeom>
        </p:spPr>
        <p:txBody>
          <a:bodyPr anchor="t"/>
          <a:lstStyle>
            <a:lvl1pPr marL="0" indent="0">
              <a:lnSpc>
                <a:spcPct val="90000"/>
              </a:lnSpc>
              <a:spcBef>
                <a:spcPts val="0"/>
              </a:spcBef>
              <a:spcAft>
                <a:spcPts val="0"/>
              </a:spcAft>
              <a:buNone/>
              <a:defRPr sz="7200" b="1" i="0">
                <a:solidFill>
                  <a:schemeClr val="tx2"/>
                </a:solidFill>
                <a:latin typeface="Arial" panose="020B0604020202020204" pitchFamily="34" charset="0"/>
                <a:ea typeface="Arial" panose="020B0604020202020204" pitchFamily="34" charset="0"/>
                <a:cs typeface="Arial" panose="020B0604020202020204" pitchFamily="34"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0000</a:t>
            </a:r>
          </a:p>
        </p:txBody>
      </p:sp>
      <p:sp>
        <p:nvSpPr>
          <p:cNvPr id="18" name="Text Placeholder 6"/>
          <p:cNvSpPr>
            <a:spLocks noGrp="1"/>
          </p:cNvSpPr>
          <p:nvPr>
            <p:ph type="body" sz="quarter" idx="19"/>
          </p:nvPr>
        </p:nvSpPr>
        <p:spPr>
          <a:xfrm>
            <a:off x="9934155" y="4565184"/>
            <a:ext cx="3441387" cy="1552590"/>
          </a:xfrm>
          <a:prstGeom prst="rect">
            <a:avLst/>
          </a:prstGeom>
        </p:spPr>
        <p:txBody>
          <a:bodyPr/>
          <a:lstStyle>
            <a:lvl1pPr marL="0" indent="0">
              <a:spcAft>
                <a:spcPts val="0"/>
              </a:spcAft>
              <a:buNone/>
              <a:defRPr sz="1400"/>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pl-PL"/>
              <a:t>Kliknij, aby edytować style wzorca tekstu</a:t>
            </a:r>
          </a:p>
        </p:txBody>
      </p:sp>
      <p:sp>
        <p:nvSpPr>
          <p:cNvPr id="19" name="Text Placeholder 6"/>
          <p:cNvSpPr>
            <a:spLocks noGrp="1"/>
          </p:cNvSpPr>
          <p:nvPr>
            <p:ph type="body" sz="quarter" idx="20" hasCustomPrompt="1"/>
          </p:nvPr>
        </p:nvSpPr>
        <p:spPr>
          <a:xfrm>
            <a:off x="9918239" y="3614059"/>
            <a:ext cx="3441387" cy="951125"/>
          </a:xfrm>
          <a:prstGeom prst="rect">
            <a:avLst/>
          </a:prstGeom>
        </p:spPr>
        <p:txBody>
          <a:bodyPr anchor="t"/>
          <a:lstStyle>
            <a:lvl1pPr marL="0" indent="0">
              <a:lnSpc>
                <a:spcPct val="90000"/>
              </a:lnSpc>
              <a:spcBef>
                <a:spcPts val="0"/>
              </a:spcBef>
              <a:spcAft>
                <a:spcPts val="0"/>
              </a:spcAft>
              <a:buNone/>
              <a:defRPr sz="7200" b="1" i="0">
                <a:solidFill>
                  <a:schemeClr val="tx2"/>
                </a:solidFill>
                <a:latin typeface="Arial" panose="020B0604020202020204" pitchFamily="34" charset="0"/>
                <a:ea typeface="Arial" panose="020B0604020202020204" pitchFamily="34" charset="0"/>
                <a:cs typeface="Arial" panose="020B0604020202020204" pitchFamily="34"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0000</a:t>
            </a:r>
          </a:p>
        </p:txBody>
      </p:sp>
      <p:sp>
        <p:nvSpPr>
          <p:cNvPr id="20" name="Text Placeholder 6"/>
          <p:cNvSpPr>
            <a:spLocks noGrp="1"/>
          </p:cNvSpPr>
          <p:nvPr>
            <p:ph type="body" sz="quarter" idx="21"/>
          </p:nvPr>
        </p:nvSpPr>
        <p:spPr>
          <a:xfrm>
            <a:off x="6058841" y="4565184"/>
            <a:ext cx="3441387" cy="1552590"/>
          </a:xfrm>
          <a:prstGeom prst="rect">
            <a:avLst/>
          </a:prstGeom>
        </p:spPr>
        <p:txBody>
          <a:bodyPr/>
          <a:lstStyle>
            <a:lvl1pPr marL="0" indent="0">
              <a:spcAft>
                <a:spcPts val="0"/>
              </a:spcAft>
              <a:buNone/>
              <a:defRPr sz="1400"/>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pl-PL"/>
              <a:t>Kliknij, aby edytować style wzorca tekstu</a:t>
            </a:r>
          </a:p>
        </p:txBody>
      </p:sp>
      <p:sp>
        <p:nvSpPr>
          <p:cNvPr id="21" name="Text Placeholder 6"/>
          <p:cNvSpPr>
            <a:spLocks noGrp="1"/>
          </p:cNvSpPr>
          <p:nvPr>
            <p:ph type="body" sz="quarter" idx="22" hasCustomPrompt="1"/>
          </p:nvPr>
        </p:nvSpPr>
        <p:spPr>
          <a:xfrm>
            <a:off x="6042925" y="3614059"/>
            <a:ext cx="3441387" cy="951125"/>
          </a:xfrm>
          <a:prstGeom prst="rect">
            <a:avLst/>
          </a:prstGeom>
        </p:spPr>
        <p:txBody>
          <a:bodyPr anchor="t"/>
          <a:lstStyle>
            <a:lvl1pPr marL="0" indent="0">
              <a:lnSpc>
                <a:spcPct val="90000"/>
              </a:lnSpc>
              <a:spcBef>
                <a:spcPts val="0"/>
              </a:spcBef>
              <a:spcAft>
                <a:spcPts val="0"/>
              </a:spcAft>
              <a:buNone/>
              <a:defRPr sz="7200" b="1" i="0">
                <a:solidFill>
                  <a:schemeClr val="tx2"/>
                </a:solidFill>
                <a:latin typeface="Arial" panose="020B0604020202020204" pitchFamily="34" charset="0"/>
                <a:ea typeface="Arial" panose="020B0604020202020204" pitchFamily="34" charset="0"/>
                <a:cs typeface="Arial" panose="020B0604020202020204" pitchFamily="34"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0000</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tats Page 2">
    <p:spTree>
      <p:nvGrpSpPr>
        <p:cNvPr id="1" name=""/>
        <p:cNvGrpSpPr/>
        <p:nvPr/>
      </p:nvGrpSpPr>
      <p:grpSpPr>
        <a:xfrm>
          <a:off x="0" y="0"/>
          <a:ext cx="0" cy="0"/>
          <a:chOff x="0" y="0"/>
          <a:chExt cx="0" cy="0"/>
        </a:xfrm>
      </p:grpSpPr>
      <p:sp>
        <p:nvSpPr>
          <p:cNvPr id="2" name="Title 1"/>
          <p:cNvSpPr>
            <a:spLocks noGrp="1"/>
          </p:cNvSpPr>
          <p:nvPr>
            <p:ph type="title"/>
          </p:nvPr>
        </p:nvSpPr>
        <p:spPr>
          <a:xfrm>
            <a:off x="723900" y="114300"/>
            <a:ext cx="4545524" cy="1203056"/>
          </a:xfrm>
        </p:spPr>
        <p:txBody>
          <a:bodyPr anchor="b"/>
          <a:lstStyle>
            <a:lvl1pPr>
              <a:defRPr sz="3000" b="1" i="0">
                <a:latin typeface="Arial" panose="020B0604020202020204" pitchFamily="34" charset="0"/>
              </a:defRPr>
            </a:lvl1pPr>
          </a:lstStyle>
          <a:p>
            <a:r>
              <a:rPr lang="pl-PL"/>
              <a:t>Kliknij, aby edytować styl</a:t>
            </a:r>
            <a:endParaRPr lang="en-US"/>
          </a:p>
        </p:txBody>
      </p:sp>
      <p:sp>
        <p:nvSpPr>
          <p:cNvPr id="5" name="Slide Number Placeholder 4"/>
          <p:cNvSpPr>
            <a:spLocks noGrp="1"/>
          </p:cNvSpPr>
          <p:nvPr>
            <p:ph type="sldNum" sz="quarter" idx="12"/>
          </p:nvPr>
        </p:nvSpPr>
        <p:spPr>
          <a:xfrm>
            <a:off x="11432177" y="7626350"/>
            <a:ext cx="2893423" cy="438150"/>
          </a:xfrm>
        </p:spPr>
        <p:txBody>
          <a:bodyPr/>
          <a:lstStyle/>
          <a:p>
            <a:fld id="{F384092C-9B9C-9748-AC6A-F06C9D03AD52}" type="slidenum">
              <a:rPr lang="en-US" smtClean="0"/>
              <a:t>‹#›</a:t>
            </a:fld>
            <a:endParaRPr lang="en-US"/>
          </a:p>
        </p:txBody>
      </p:sp>
      <p:cxnSp>
        <p:nvCxnSpPr>
          <p:cNvPr id="9" name="Straight Connector 8">
            <a:extLst>
              <a:ext uri="{FF2B5EF4-FFF2-40B4-BE49-F238E27FC236}">
                <a16:creationId xmlns:a16="http://schemas.microsoft.com/office/drawing/2014/main" id="{8752C573-0C30-824A-9998-990960154B3C}"/>
              </a:ext>
            </a:extLst>
          </p:cNvPr>
          <p:cNvCxnSpPr>
            <a:cxnSpLocks/>
          </p:cNvCxnSpPr>
          <p:nvPr userDrawn="1"/>
        </p:nvCxnSpPr>
        <p:spPr>
          <a:xfrm>
            <a:off x="535170" y="1676400"/>
            <a:ext cx="5121711"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
        <p:nvSpPr>
          <p:cNvPr id="10" name="Text Placeholder 6"/>
          <p:cNvSpPr>
            <a:spLocks noGrp="1"/>
          </p:cNvSpPr>
          <p:nvPr>
            <p:ph type="body" sz="quarter" idx="14"/>
          </p:nvPr>
        </p:nvSpPr>
        <p:spPr>
          <a:xfrm>
            <a:off x="715783" y="2038766"/>
            <a:ext cx="4335187" cy="4316186"/>
          </a:xfrm>
          <a:prstGeom prst="rect">
            <a:avLst/>
          </a:prstGeom>
        </p:spPr>
        <p:txBody>
          <a:bodyPr/>
          <a:lstStyle>
            <a:lvl1pPr marL="0" indent="0">
              <a:spcAft>
                <a:spcPts val="0"/>
              </a:spcAft>
              <a:buNone/>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12" name="Text Placeholder 6"/>
          <p:cNvSpPr>
            <a:spLocks noGrp="1"/>
          </p:cNvSpPr>
          <p:nvPr>
            <p:ph type="body" sz="quarter" idx="15"/>
          </p:nvPr>
        </p:nvSpPr>
        <p:spPr>
          <a:xfrm>
            <a:off x="9934155" y="1626039"/>
            <a:ext cx="3441387" cy="1552590"/>
          </a:xfrm>
          <a:prstGeom prst="rect">
            <a:avLst/>
          </a:prstGeom>
        </p:spPr>
        <p:txBody>
          <a:bodyPr/>
          <a:lstStyle>
            <a:lvl1pPr marL="0" indent="0">
              <a:spcAft>
                <a:spcPts val="0"/>
              </a:spcAft>
              <a:buNone/>
              <a:defRPr sz="1400"/>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pl-PL"/>
              <a:t>Kliknij, aby edytować style wzorca tekstu</a:t>
            </a:r>
          </a:p>
        </p:txBody>
      </p:sp>
      <p:sp>
        <p:nvSpPr>
          <p:cNvPr id="13" name="Text Placeholder 6"/>
          <p:cNvSpPr>
            <a:spLocks noGrp="1"/>
          </p:cNvSpPr>
          <p:nvPr>
            <p:ph type="body" sz="quarter" idx="16" hasCustomPrompt="1"/>
          </p:nvPr>
        </p:nvSpPr>
        <p:spPr>
          <a:xfrm>
            <a:off x="9918239" y="674914"/>
            <a:ext cx="3441387" cy="951125"/>
          </a:xfrm>
          <a:prstGeom prst="rect">
            <a:avLst/>
          </a:prstGeom>
        </p:spPr>
        <p:txBody>
          <a:bodyPr anchor="t"/>
          <a:lstStyle>
            <a:lvl1pPr marL="0" indent="0">
              <a:lnSpc>
                <a:spcPct val="90000"/>
              </a:lnSpc>
              <a:spcBef>
                <a:spcPts val="0"/>
              </a:spcBef>
              <a:spcAft>
                <a:spcPts val="0"/>
              </a:spcAft>
              <a:buNone/>
              <a:defRPr sz="7200" b="1" i="0">
                <a:solidFill>
                  <a:schemeClr val="accent4"/>
                </a:solidFill>
                <a:latin typeface="Arial" panose="020B0604020202020204" pitchFamily="34" charset="0"/>
                <a:ea typeface="Arial" panose="020B0604020202020204" pitchFamily="34" charset="0"/>
                <a:cs typeface="Arial" panose="020B0604020202020204" pitchFamily="34"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0000</a:t>
            </a:r>
          </a:p>
        </p:txBody>
      </p:sp>
      <p:sp>
        <p:nvSpPr>
          <p:cNvPr id="15" name="Text Placeholder 6"/>
          <p:cNvSpPr>
            <a:spLocks noGrp="1"/>
          </p:cNvSpPr>
          <p:nvPr>
            <p:ph type="body" sz="quarter" idx="17"/>
          </p:nvPr>
        </p:nvSpPr>
        <p:spPr>
          <a:xfrm>
            <a:off x="6058841" y="1626039"/>
            <a:ext cx="3441387" cy="1552590"/>
          </a:xfrm>
          <a:prstGeom prst="rect">
            <a:avLst/>
          </a:prstGeom>
        </p:spPr>
        <p:txBody>
          <a:bodyPr/>
          <a:lstStyle>
            <a:lvl1pPr marL="0" indent="0">
              <a:spcAft>
                <a:spcPts val="0"/>
              </a:spcAft>
              <a:buNone/>
              <a:defRPr sz="1400"/>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pl-PL"/>
              <a:t>Kliknij, aby edytować style wzorca tekstu</a:t>
            </a:r>
          </a:p>
        </p:txBody>
      </p:sp>
      <p:sp>
        <p:nvSpPr>
          <p:cNvPr id="16" name="Text Placeholder 6"/>
          <p:cNvSpPr>
            <a:spLocks noGrp="1"/>
          </p:cNvSpPr>
          <p:nvPr>
            <p:ph type="body" sz="quarter" idx="18" hasCustomPrompt="1"/>
          </p:nvPr>
        </p:nvSpPr>
        <p:spPr>
          <a:xfrm>
            <a:off x="6042925" y="674914"/>
            <a:ext cx="3441387" cy="951125"/>
          </a:xfrm>
          <a:prstGeom prst="rect">
            <a:avLst/>
          </a:prstGeom>
        </p:spPr>
        <p:txBody>
          <a:bodyPr anchor="t"/>
          <a:lstStyle>
            <a:lvl1pPr marL="0" indent="0">
              <a:lnSpc>
                <a:spcPct val="90000"/>
              </a:lnSpc>
              <a:spcBef>
                <a:spcPts val="0"/>
              </a:spcBef>
              <a:spcAft>
                <a:spcPts val="0"/>
              </a:spcAft>
              <a:buNone/>
              <a:defRPr sz="7200" b="1" i="0">
                <a:solidFill>
                  <a:schemeClr val="accent4"/>
                </a:solidFill>
                <a:latin typeface="Arial" panose="020B0604020202020204" pitchFamily="34" charset="0"/>
                <a:ea typeface="Arial" panose="020B0604020202020204" pitchFamily="34" charset="0"/>
                <a:cs typeface="Arial" panose="020B0604020202020204" pitchFamily="34"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0000</a:t>
            </a:r>
          </a:p>
        </p:txBody>
      </p:sp>
      <p:sp>
        <p:nvSpPr>
          <p:cNvPr id="18" name="Text Placeholder 6"/>
          <p:cNvSpPr>
            <a:spLocks noGrp="1"/>
          </p:cNvSpPr>
          <p:nvPr>
            <p:ph type="body" sz="quarter" idx="19"/>
          </p:nvPr>
        </p:nvSpPr>
        <p:spPr>
          <a:xfrm>
            <a:off x="9934155" y="4565184"/>
            <a:ext cx="3441387" cy="1552590"/>
          </a:xfrm>
          <a:prstGeom prst="rect">
            <a:avLst/>
          </a:prstGeom>
        </p:spPr>
        <p:txBody>
          <a:bodyPr/>
          <a:lstStyle>
            <a:lvl1pPr marL="0" indent="0">
              <a:spcAft>
                <a:spcPts val="0"/>
              </a:spcAft>
              <a:buNone/>
              <a:defRPr sz="1400"/>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pl-PL"/>
              <a:t>Kliknij, aby edytować style wzorca tekstu</a:t>
            </a:r>
          </a:p>
        </p:txBody>
      </p:sp>
      <p:sp>
        <p:nvSpPr>
          <p:cNvPr id="19" name="Text Placeholder 6"/>
          <p:cNvSpPr>
            <a:spLocks noGrp="1"/>
          </p:cNvSpPr>
          <p:nvPr>
            <p:ph type="body" sz="quarter" idx="20" hasCustomPrompt="1"/>
          </p:nvPr>
        </p:nvSpPr>
        <p:spPr>
          <a:xfrm>
            <a:off x="9918239" y="3614059"/>
            <a:ext cx="3441387" cy="951125"/>
          </a:xfrm>
          <a:prstGeom prst="rect">
            <a:avLst/>
          </a:prstGeom>
        </p:spPr>
        <p:txBody>
          <a:bodyPr anchor="t"/>
          <a:lstStyle>
            <a:lvl1pPr marL="0" indent="0">
              <a:lnSpc>
                <a:spcPct val="90000"/>
              </a:lnSpc>
              <a:spcBef>
                <a:spcPts val="0"/>
              </a:spcBef>
              <a:spcAft>
                <a:spcPts val="0"/>
              </a:spcAft>
              <a:buNone/>
              <a:defRPr sz="7200" b="1" i="0">
                <a:solidFill>
                  <a:schemeClr val="accent4"/>
                </a:solidFill>
                <a:latin typeface="Arial" panose="020B0604020202020204" pitchFamily="34" charset="0"/>
                <a:ea typeface="Arial" panose="020B0604020202020204" pitchFamily="34" charset="0"/>
                <a:cs typeface="Arial" panose="020B0604020202020204" pitchFamily="34"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0000</a:t>
            </a:r>
          </a:p>
        </p:txBody>
      </p:sp>
      <p:sp>
        <p:nvSpPr>
          <p:cNvPr id="20" name="Text Placeholder 6"/>
          <p:cNvSpPr>
            <a:spLocks noGrp="1"/>
          </p:cNvSpPr>
          <p:nvPr>
            <p:ph type="body" sz="quarter" idx="21"/>
          </p:nvPr>
        </p:nvSpPr>
        <p:spPr>
          <a:xfrm>
            <a:off x="6058841" y="4565184"/>
            <a:ext cx="3441387" cy="1552590"/>
          </a:xfrm>
          <a:prstGeom prst="rect">
            <a:avLst/>
          </a:prstGeom>
        </p:spPr>
        <p:txBody>
          <a:bodyPr/>
          <a:lstStyle>
            <a:lvl1pPr marL="0" indent="0">
              <a:spcAft>
                <a:spcPts val="0"/>
              </a:spcAft>
              <a:buNone/>
              <a:defRPr sz="1400"/>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pl-PL"/>
              <a:t>Kliknij, aby edytować style wzorca tekstu</a:t>
            </a:r>
          </a:p>
        </p:txBody>
      </p:sp>
      <p:sp>
        <p:nvSpPr>
          <p:cNvPr id="21" name="Text Placeholder 6"/>
          <p:cNvSpPr>
            <a:spLocks noGrp="1"/>
          </p:cNvSpPr>
          <p:nvPr>
            <p:ph type="body" sz="quarter" idx="22" hasCustomPrompt="1"/>
          </p:nvPr>
        </p:nvSpPr>
        <p:spPr>
          <a:xfrm>
            <a:off x="6042925" y="3614059"/>
            <a:ext cx="3441387" cy="951125"/>
          </a:xfrm>
          <a:prstGeom prst="rect">
            <a:avLst/>
          </a:prstGeom>
        </p:spPr>
        <p:txBody>
          <a:bodyPr anchor="t"/>
          <a:lstStyle>
            <a:lvl1pPr marL="0" indent="0">
              <a:lnSpc>
                <a:spcPct val="90000"/>
              </a:lnSpc>
              <a:spcBef>
                <a:spcPts val="0"/>
              </a:spcBef>
              <a:spcAft>
                <a:spcPts val="0"/>
              </a:spcAft>
              <a:buNone/>
              <a:defRPr sz="7200" b="1" i="0">
                <a:solidFill>
                  <a:schemeClr val="accent4"/>
                </a:solidFill>
                <a:latin typeface="Arial" panose="020B0604020202020204" pitchFamily="34" charset="0"/>
                <a:ea typeface="Arial" panose="020B0604020202020204" pitchFamily="34" charset="0"/>
                <a:cs typeface="Arial" panose="020B0604020202020204" pitchFamily="34"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0000</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lumns w/arrow">
    <p:spTree>
      <p:nvGrpSpPr>
        <p:cNvPr id="1" name=""/>
        <p:cNvGrpSpPr/>
        <p:nvPr/>
      </p:nvGrpSpPr>
      <p:grpSpPr>
        <a:xfrm>
          <a:off x="0" y="0"/>
          <a:ext cx="0" cy="0"/>
          <a:chOff x="0" y="0"/>
          <a:chExt cx="0" cy="0"/>
        </a:xfrm>
      </p:grpSpPr>
      <p:sp>
        <p:nvSpPr>
          <p:cNvPr id="2" name="Title 1"/>
          <p:cNvSpPr>
            <a:spLocks noGrp="1"/>
          </p:cNvSpPr>
          <p:nvPr>
            <p:ph type="title"/>
          </p:nvPr>
        </p:nvSpPr>
        <p:spPr>
          <a:xfrm>
            <a:off x="533400" y="114300"/>
            <a:ext cx="12569880" cy="914400"/>
          </a:xfrm>
        </p:spPr>
        <p:txBody>
          <a:bodyPr anchor="ctr"/>
          <a:lstStyle>
            <a:lvl1pPr>
              <a:defRPr sz="3000" b="1" i="0">
                <a:latin typeface="Arial" panose="020B0604020202020204" pitchFamily="34" charset="0"/>
              </a:defRPr>
            </a:lvl1pPr>
          </a:lstStyle>
          <a:p>
            <a:r>
              <a:rPr lang="pl-PL"/>
              <a:t>Kliknij, aby edytować styl</a:t>
            </a:r>
            <a:endParaRPr lang="en-US"/>
          </a:p>
        </p:txBody>
      </p:sp>
      <p:sp>
        <p:nvSpPr>
          <p:cNvPr id="5" name="Slide Number Placeholder 4"/>
          <p:cNvSpPr>
            <a:spLocks noGrp="1"/>
          </p:cNvSpPr>
          <p:nvPr>
            <p:ph type="sldNum" sz="quarter" idx="12"/>
          </p:nvPr>
        </p:nvSpPr>
        <p:spPr>
          <a:xfrm>
            <a:off x="11432177" y="7626350"/>
            <a:ext cx="2893423" cy="438150"/>
          </a:xfrm>
        </p:spPr>
        <p:txBody>
          <a:bodyPr/>
          <a:lstStyle/>
          <a:p>
            <a:fld id="{F384092C-9B9C-9748-AC6A-F06C9D03AD52}" type="slidenum">
              <a:rPr lang="en-US" smtClean="0"/>
              <a:t>‹#›</a:t>
            </a:fld>
            <a:endParaRPr lang="en-US"/>
          </a:p>
        </p:txBody>
      </p:sp>
      <p:sp>
        <p:nvSpPr>
          <p:cNvPr id="7" name="Text Placeholder 6"/>
          <p:cNvSpPr>
            <a:spLocks noGrp="1"/>
          </p:cNvSpPr>
          <p:nvPr>
            <p:ph type="body" sz="quarter" idx="13"/>
          </p:nvPr>
        </p:nvSpPr>
        <p:spPr>
          <a:xfrm>
            <a:off x="2833772" y="1986360"/>
            <a:ext cx="10566323" cy="5437188"/>
          </a:xfrm>
          <a:prstGeom prst="rect">
            <a:avLst/>
          </a:prstGeom>
        </p:spPr>
        <p:txBody>
          <a:bodyPr numCol="2" spcCol="457200"/>
          <a:lstStyle>
            <a:lvl1pPr marL="0" indent="0">
              <a:spcAft>
                <a:spcPts val="0"/>
              </a:spcAft>
              <a:buNone/>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cxnSp>
        <p:nvCxnSpPr>
          <p:cNvPr id="9" name="Straight Connector 8">
            <a:extLst>
              <a:ext uri="{FF2B5EF4-FFF2-40B4-BE49-F238E27FC236}">
                <a16:creationId xmlns:a16="http://schemas.microsoft.com/office/drawing/2014/main" id="{8752C573-0C30-824A-9998-990960154B3C}"/>
              </a:ext>
            </a:extLst>
          </p:cNvPr>
          <p:cNvCxnSpPr>
            <a:cxnSpLocks/>
          </p:cNvCxnSpPr>
          <p:nvPr userDrawn="1"/>
        </p:nvCxnSpPr>
        <p:spPr>
          <a:xfrm>
            <a:off x="535170" y="1028700"/>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F8A5EDCA-93A2-F648-AD72-C80807AF4A84}"/>
              </a:ext>
            </a:extLst>
          </p:cNvPr>
          <p:cNvGrpSpPr/>
          <p:nvPr userDrawn="1"/>
        </p:nvGrpSpPr>
        <p:grpSpPr>
          <a:xfrm>
            <a:off x="533400" y="1986360"/>
            <a:ext cx="1975535" cy="1893151"/>
            <a:chOff x="535170" y="1888434"/>
            <a:chExt cx="1975535" cy="1893151"/>
          </a:xfrm>
        </p:grpSpPr>
        <p:sp>
          <p:nvSpPr>
            <p:cNvPr id="14" name="Rectangle 13">
              <a:extLst>
                <a:ext uri="{FF2B5EF4-FFF2-40B4-BE49-F238E27FC236}">
                  <a16:creationId xmlns:a16="http://schemas.microsoft.com/office/drawing/2014/main" id="{B4BA0770-2062-4742-803B-61920C11C105}"/>
                </a:ext>
              </a:extLst>
            </p:cNvPr>
            <p:cNvSpPr/>
            <p:nvPr/>
          </p:nvSpPr>
          <p:spPr>
            <a:xfrm rot="5400000">
              <a:off x="-374476" y="2798080"/>
              <a:ext cx="1893150" cy="7385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15" name="Rectangle 14">
              <a:extLst>
                <a:ext uri="{FF2B5EF4-FFF2-40B4-BE49-F238E27FC236}">
                  <a16:creationId xmlns:a16="http://schemas.microsoft.com/office/drawing/2014/main" id="{49304D7C-3FE8-8041-A1B7-494AAFF65E6B}"/>
                </a:ext>
              </a:extLst>
            </p:cNvPr>
            <p:cNvSpPr/>
            <p:nvPr/>
          </p:nvSpPr>
          <p:spPr>
            <a:xfrm rot="5400000">
              <a:off x="-105147" y="2809355"/>
              <a:ext cx="1893150" cy="51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16" name="Rectangle 15">
              <a:extLst>
                <a:ext uri="{FF2B5EF4-FFF2-40B4-BE49-F238E27FC236}">
                  <a16:creationId xmlns:a16="http://schemas.microsoft.com/office/drawing/2014/main" id="{4AAD5C7A-1180-D348-A30F-D4D4461705D5}"/>
                </a:ext>
              </a:extLst>
            </p:cNvPr>
            <p:cNvSpPr/>
            <p:nvPr/>
          </p:nvSpPr>
          <p:spPr>
            <a:xfrm rot="16200000">
              <a:off x="1467924" y="2738803"/>
              <a:ext cx="1893150" cy="19241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17" name="Rectangle 16">
              <a:extLst>
                <a:ext uri="{FF2B5EF4-FFF2-40B4-BE49-F238E27FC236}">
                  <a16:creationId xmlns:a16="http://schemas.microsoft.com/office/drawing/2014/main" id="{0DA9B1D2-92BE-5B42-975E-D682F506039D}"/>
                </a:ext>
              </a:extLst>
            </p:cNvPr>
            <p:cNvSpPr/>
            <p:nvPr/>
          </p:nvSpPr>
          <p:spPr>
            <a:xfrm rot="16200000">
              <a:off x="1208966" y="2751730"/>
              <a:ext cx="1893150" cy="16655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18" name="Rectangle 17">
              <a:extLst>
                <a:ext uri="{FF2B5EF4-FFF2-40B4-BE49-F238E27FC236}">
                  <a16:creationId xmlns:a16="http://schemas.microsoft.com/office/drawing/2014/main" id="{ABA0601C-A6B3-FA4C-8293-86FBA12E673A}"/>
                </a:ext>
              </a:extLst>
            </p:cNvPr>
            <p:cNvSpPr/>
            <p:nvPr/>
          </p:nvSpPr>
          <p:spPr>
            <a:xfrm rot="16200000">
              <a:off x="948407" y="2761752"/>
              <a:ext cx="1893150" cy="14651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19" name="Rectangle 18">
              <a:extLst>
                <a:ext uri="{FF2B5EF4-FFF2-40B4-BE49-F238E27FC236}">
                  <a16:creationId xmlns:a16="http://schemas.microsoft.com/office/drawing/2014/main" id="{0751D4B3-47BD-6A4C-9219-9550180D1DC9}"/>
                </a:ext>
              </a:extLst>
            </p:cNvPr>
            <p:cNvSpPr/>
            <p:nvPr/>
          </p:nvSpPr>
          <p:spPr>
            <a:xfrm rot="16200000">
              <a:off x="690351" y="2774279"/>
              <a:ext cx="1893150" cy="12146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20" name="Rectangle 19">
              <a:extLst>
                <a:ext uri="{FF2B5EF4-FFF2-40B4-BE49-F238E27FC236}">
                  <a16:creationId xmlns:a16="http://schemas.microsoft.com/office/drawing/2014/main" id="{512BC6E5-56A1-014D-86F2-A5184E084106}"/>
                </a:ext>
              </a:extLst>
            </p:cNvPr>
            <p:cNvSpPr/>
            <p:nvPr/>
          </p:nvSpPr>
          <p:spPr>
            <a:xfrm rot="16200000">
              <a:off x="427285" y="2786805"/>
              <a:ext cx="1893150" cy="9640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21" name="Rectangle 20">
              <a:extLst>
                <a:ext uri="{FF2B5EF4-FFF2-40B4-BE49-F238E27FC236}">
                  <a16:creationId xmlns:a16="http://schemas.microsoft.com/office/drawing/2014/main" id="{78F5EAAE-E5F2-EC47-8644-D48DD0C66884}"/>
                </a:ext>
              </a:extLst>
            </p:cNvPr>
            <p:cNvSpPr/>
            <p:nvPr/>
          </p:nvSpPr>
          <p:spPr>
            <a:xfrm rot="16200000">
              <a:off x="160461" y="2798080"/>
              <a:ext cx="1893150" cy="7385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tats Page 3">
    <p:spTree>
      <p:nvGrpSpPr>
        <p:cNvPr id="1" name=""/>
        <p:cNvGrpSpPr/>
        <p:nvPr/>
      </p:nvGrpSpPr>
      <p:grpSpPr>
        <a:xfrm>
          <a:off x="0" y="0"/>
          <a:ext cx="0" cy="0"/>
          <a:chOff x="0" y="0"/>
          <a:chExt cx="0" cy="0"/>
        </a:xfrm>
      </p:grpSpPr>
      <p:sp>
        <p:nvSpPr>
          <p:cNvPr id="2" name="Title 1"/>
          <p:cNvSpPr>
            <a:spLocks noGrp="1"/>
          </p:cNvSpPr>
          <p:nvPr>
            <p:ph type="title"/>
          </p:nvPr>
        </p:nvSpPr>
        <p:spPr>
          <a:xfrm>
            <a:off x="723900" y="114300"/>
            <a:ext cx="4530025" cy="1234053"/>
          </a:xfrm>
        </p:spPr>
        <p:txBody>
          <a:bodyPr anchor="b"/>
          <a:lstStyle>
            <a:lvl1pPr>
              <a:defRPr sz="3000" b="1" i="0">
                <a:latin typeface="Arial" panose="020B0604020202020204" pitchFamily="34" charset="0"/>
              </a:defRPr>
            </a:lvl1pPr>
          </a:lstStyle>
          <a:p>
            <a:r>
              <a:rPr lang="pl-PL"/>
              <a:t>Kliknij, aby edytować styl</a:t>
            </a:r>
            <a:endParaRPr lang="en-US"/>
          </a:p>
        </p:txBody>
      </p:sp>
      <p:sp>
        <p:nvSpPr>
          <p:cNvPr id="5" name="Slide Number Placeholder 4"/>
          <p:cNvSpPr>
            <a:spLocks noGrp="1"/>
          </p:cNvSpPr>
          <p:nvPr>
            <p:ph type="sldNum" sz="quarter" idx="12"/>
          </p:nvPr>
        </p:nvSpPr>
        <p:spPr>
          <a:xfrm>
            <a:off x="11432177" y="7626350"/>
            <a:ext cx="2893423" cy="438150"/>
          </a:xfrm>
        </p:spPr>
        <p:txBody>
          <a:bodyPr/>
          <a:lstStyle/>
          <a:p>
            <a:fld id="{F384092C-9B9C-9748-AC6A-F06C9D03AD52}" type="slidenum">
              <a:rPr lang="en-US" smtClean="0"/>
              <a:t>‹#›</a:t>
            </a:fld>
            <a:endParaRPr lang="en-US"/>
          </a:p>
        </p:txBody>
      </p:sp>
      <p:sp>
        <p:nvSpPr>
          <p:cNvPr id="10" name="Text Placeholder 6"/>
          <p:cNvSpPr>
            <a:spLocks noGrp="1"/>
          </p:cNvSpPr>
          <p:nvPr>
            <p:ph type="body" sz="quarter" idx="14"/>
          </p:nvPr>
        </p:nvSpPr>
        <p:spPr>
          <a:xfrm>
            <a:off x="715783" y="2085260"/>
            <a:ext cx="4335187" cy="4316186"/>
          </a:xfrm>
          <a:prstGeom prst="rect">
            <a:avLst/>
          </a:prstGeom>
        </p:spPr>
        <p:txBody>
          <a:bodyPr/>
          <a:lstStyle>
            <a:lvl1pPr marL="0" indent="0">
              <a:spcAft>
                <a:spcPts val="0"/>
              </a:spcAft>
              <a:buNone/>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12" name="Text Placeholder 6"/>
          <p:cNvSpPr>
            <a:spLocks noGrp="1"/>
          </p:cNvSpPr>
          <p:nvPr>
            <p:ph type="body" sz="quarter" idx="15"/>
          </p:nvPr>
        </p:nvSpPr>
        <p:spPr>
          <a:xfrm>
            <a:off x="9934155" y="1626039"/>
            <a:ext cx="3441387" cy="1552590"/>
          </a:xfrm>
          <a:prstGeom prst="rect">
            <a:avLst/>
          </a:prstGeom>
        </p:spPr>
        <p:txBody>
          <a:bodyPr/>
          <a:lstStyle>
            <a:lvl1pPr marL="0" indent="0">
              <a:spcAft>
                <a:spcPts val="0"/>
              </a:spcAft>
              <a:buNone/>
              <a:defRPr sz="1400"/>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pl-PL"/>
              <a:t>Kliknij, aby edytować style wzorca tekstu</a:t>
            </a:r>
          </a:p>
        </p:txBody>
      </p:sp>
      <p:sp>
        <p:nvSpPr>
          <p:cNvPr id="13" name="Text Placeholder 6"/>
          <p:cNvSpPr>
            <a:spLocks noGrp="1"/>
          </p:cNvSpPr>
          <p:nvPr>
            <p:ph type="body" sz="quarter" idx="16" hasCustomPrompt="1"/>
          </p:nvPr>
        </p:nvSpPr>
        <p:spPr>
          <a:xfrm>
            <a:off x="9918239" y="674914"/>
            <a:ext cx="3441387" cy="951125"/>
          </a:xfrm>
          <a:prstGeom prst="rect">
            <a:avLst/>
          </a:prstGeom>
        </p:spPr>
        <p:txBody>
          <a:bodyPr anchor="t"/>
          <a:lstStyle>
            <a:lvl1pPr marL="0" indent="0">
              <a:lnSpc>
                <a:spcPct val="90000"/>
              </a:lnSpc>
              <a:spcBef>
                <a:spcPts val="0"/>
              </a:spcBef>
              <a:spcAft>
                <a:spcPts val="0"/>
              </a:spcAft>
              <a:buNone/>
              <a:defRPr sz="7200" b="1" i="0">
                <a:solidFill>
                  <a:schemeClr val="accent1"/>
                </a:solidFill>
                <a:latin typeface="Arial" panose="020B0604020202020204" pitchFamily="34" charset="0"/>
                <a:ea typeface="Arial" panose="020B0604020202020204" pitchFamily="34" charset="0"/>
                <a:cs typeface="Arial" panose="020B0604020202020204" pitchFamily="34"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0000</a:t>
            </a:r>
          </a:p>
        </p:txBody>
      </p:sp>
      <p:sp>
        <p:nvSpPr>
          <p:cNvPr id="15" name="Text Placeholder 6"/>
          <p:cNvSpPr>
            <a:spLocks noGrp="1"/>
          </p:cNvSpPr>
          <p:nvPr>
            <p:ph type="body" sz="quarter" idx="17"/>
          </p:nvPr>
        </p:nvSpPr>
        <p:spPr>
          <a:xfrm>
            <a:off x="6058841" y="1626039"/>
            <a:ext cx="3441387" cy="1552590"/>
          </a:xfrm>
          <a:prstGeom prst="rect">
            <a:avLst/>
          </a:prstGeom>
        </p:spPr>
        <p:txBody>
          <a:bodyPr/>
          <a:lstStyle>
            <a:lvl1pPr marL="0" indent="0">
              <a:spcAft>
                <a:spcPts val="0"/>
              </a:spcAft>
              <a:buNone/>
              <a:defRPr sz="1400"/>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pl-PL"/>
              <a:t>Kliknij, aby edytować style wzorca tekstu</a:t>
            </a:r>
          </a:p>
        </p:txBody>
      </p:sp>
      <p:sp>
        <p:nvSpPr>
          <p:cNvPr id="16" name="Text Placeholder 6"/>
          <p:cNvSpPr>
            <a:spLocks noGrp="1"/>
          </p:cNvSpPr>
          <p:nvPr>
            <p:ph type="body" sz="quarter" idx="18" hasCustomPrompt="1"/>
          </p:nvPr>
        </p:nvSpPr>
        <p:spPr>
          <a:xfrm>
            <a:off x="6042925" y="674914"/>
            <a:ext cx="3441387" cy="951125"/>
          </a:xfrm>
          <a:prstGeom prst="rect">
            <a:avLst/>
          </a:prstGeom>
        </p:spPr>
        <p:txBody>
          <a:bodyPr anchor="t"/>
          <a:lstStyle>
            <a:lvl1pPr marL="0" indent="0">
              <a:lnSpc>
                <a:spcPct val="90000"/>
              </a:lnSpc>
              <a:spcBef>
                <a:spcPts val="0"/>
              </a:spcBef>
              <a:spcAft>
                <a:spcPts val="0"/>
              </a:spcAft>
              <a:buNone/>
              <a:defRPr sz="7200" b="1" i="0">
                <a:solidFill>
                  <a:schemeClr val="accent1"/>
                </a:solidFill>
                <a:latin typeface="Arial" panose="020B0604020202020204" pitchFamily="34" charset="0"/>
                <a:ea typeface="Arial" panose="020B0604020202020204" pitchFamily="34" charset="0"/>
                <a:cs typeface="Arial" panose="020B0604020202020204" pitchFamily="34"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0000</a:t>
            </a:r>
          </a:p>
        </p:txBody>
      </p:sp>
      <p:sp>
        <p:nvSpPr>
          <p:cNvPr id="18" name="Text Placeholder 6"/>
          <p:cNvSpPr>
            <a:spLocks noGrp="1"/>
          </p:cNvSpPr>
          <p:nvPr>
            <p:ph type="body" sz="quarter" idx="19"/>
          </p:nvPr>
        </p:nvSpPr>
        <p:spPr>
          <a:xfrm>
            <a:off x="9934155" y="4565184"/>
            <a:ext cx="3441387" cy="1552590"/>
          </a:xfrm>
          <a:prstGeom prst="rect">
            <a:avLst/>
          </a:prstGeom>
        </p:spPr>
        <p:txBody>
          <a:bodyPr/>
          <a:lstStyle>
            <a:lvl1pPr marL="0" indent="0">
              <a:spcAft>
                <a:spcPts val="0"/>
              </a:spcAft>
              <a:buNone/>
              <a:defRPr sz="1400"/>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pl-PL"/>
              <a:t>Kliknij, aby edytować style wzorca tekstu</a:t>
            </a:r>
          </a:p>
        </p:txBody>
      </p:sp>
      <p:sp>
        <p:nvSpPr>
          <p:cNvPr id="19" name="Text Placeholder 6"/>
          <p:cNvSpPr>
            <a:spLocks noGrp="1"/>
          </p:cNvSpPr>
          <p:nvPr>
            <p:ph type="body" sz="quarter" idx="20" hasCustomPrompt="1"/>
          </p:nvPr>
        </p:nvSpPr>
        <p:spPr>
          <a:xfrm>
            <a:off x="9918239" y="3614059"/>
            <a:ext cx="3441387" cy="951125"/>
          </a:xfrm>
          <a:prstGeom prst="rect">
            <a:avLst/>
          </a:prstGeom>
        </p:spPr>
        <p:txBody>
          <a:bodyPr anchor="t"/>
          <a:lstStyle>
            <a:lvl1pPr marL="0" indent="0">
              <a:lnSpc>
                <a:spcPct val="90000"/>
              </a:lnSpc>
              <a:spcBef>
                <a:spcPts val="0"/>
              </a:spcBef>
              <a:spcAft>
                <a:spcPts val="0"/>
              </a:spcAft>
              <a:buNone/>
              <a:defRPr sz="7200" b="1" i="0">
                <a:solidFill>
                  <a:schemeClr val="accent1"/>
                </a:solidFill>
                <a:latin typeface="Arial" panose="020B0604020202020204" pitchFamily="34" charset="0"/>
                <a:ea typeface="Arial" panose="020B0604020202020204" pitchFamily="34" charset="0"/>
                <a:cs typeface="Arial" panose="020B0604020202020204" pitchFamily="34"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0000</a:t>
            </a:r>
          </a:p>
        </p:txBody>
      </p:sp>
      <p:sp>
        <p:nvSpPr>
          <p:cNvPr id="20" name="Text Placeholder 6"/>
          <p:cNvSpPr>
            <a:spLocks noGrp="1"/>
          </p:cNvSpPr>
          <p:nvPr>
            <p:ph type="body" sz="quarter" idx="21"/>
          </p:nvPr>
        </p:nvSpPr>
        <p:spPr>
          <a:xfrm>
            <a:off x="6058841" y="4565184"/>
            <a:ext cx="3441387" cy="1552590"/>
          </a:xfrm>
          <a:prstGeom prst="rect">
            <a:avLst/>
          </a:prstGeom>
        </p:spPr>
        <p:txBody>
          <a:bodyPr/>
          <a:lstStyle>
            <a:lvl1pPr marL="0" indent="0">
              <a:spcAft>
                <a:spcPts val="0"/>
              </a:spcAft>
              <a:buNone/>
              <a:defRPr sz="1400"/>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pl-PL"/>
              <a:t>Kliknij, aby edytować style wzorca tekstu</a:t>
            </a:r>
          </a:p>
        </p:txBody>
      </p:sp>
      <p:sp>
        <p:nvSpPr>
          <p:cNvPr id="21" name="Text Placeholder 6"/>
          <p:cNvSpPr>
            <a:spLocks noGrp="1"/>
          </p:cNvSpPr>
          <p:nvPr>
            <p:ph type="body" sz="quarter" idx="22" hasCustomPrompt="1"/>
          </p:nvPr>
        </p:nvSpPr>
        <p:spPr>
          <a:xfrm>
            <a:off x="6042925" y="3614059"/>
            <a:ext cx="3441387" cy="951125"/>
          </a:xfrm>
          <a:prstGeom prst="rect">
            <a:avLst/>
          </a:prstGeom>
        </p:spPr>
        <p:txBody>
          <a:bodyPr anchor="t"/>
          <a:lstStyle>
            <a:lvl1pPr marL="0" indent="0">
              <a:lnSpc>
                <a:spcPct val="90000"/>
              </a:lnSpc>
              <a:spcBef>
                <a:spcPts val="0"/>
              </a:spcBef>
              <a:spcAft>
                <a:spcPts val="0"/>
              </a:spcAft>
              <a:buNone/>
              <a:defRPr sz="7200" b="1" i="0">
                <a:solidFill>
                  <a:schemeClr val="accent1"/>
                </a:solidFill>
                <a:latin typeface="Arial" panose="020B0604020202020204" pitchFamily="34" charset="0"/>
                <a:ea typeface="Arial" panose="020B0604020202020204" pitchFamily="34" charset="0"/>
                <a:cs typeface="Arial" panose="020B0604020202020204" pitchFamily="34"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0000</a:t>
            </a:r>
          </a:p>
        </p:txBody>
      </p:sp>
      <p:cxnSp>
        <p:nvCxnSpPr>
          <p:cNvPr id="22" name="Straight Connector 21">
            <a:extLst>
              <a:ext uri="{FF2B5EF4-FFF2-40B4-BE49-F238E27FC236}">
                <a16:creationId xmlns:a16="http://schemas.microsoft.com/office/drawing/2014/main" id="{717F13FE-D5C2-3148-BE87-CD38AB6DDBF9}"/>
              </a:ext>
            </a:extLst>
          </p:cNvPr>
          <p:cNvCxnSpPr>
            <a:cxnSpLocks/>
          </p:cNvCxnSpPr>
          <p:nvPr userDrawn="1"/>
        </p:nvCxnSpPr>
        <p:spPr>
          <a:xfrm>
            <a:off x="535170" y="1676400"/>
            <a:ext cx="5121711"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tats Page 4">
    <p:bg>
      <p:bgPr>
        <a:solidFill>
          <a:schemeClr val="accent4"/>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nfo slide 1">
    <p:spTree>
      <p:nvGrpSpPr>
        <p:cNvPr id="1" name=""/>
        <p:cNvGrpSpPr/>
        <p:nvPr/>
      </p:nvGrpSpPr>
      <p:grpSpPr>
        <a:xfrm>
          <a:off x="0" y="0"/>
          <a:ext cx="0" cy="0"/>
          <a:chOff x="0" y="0"/>
          <a:chExt cx="0" cy="0"/>
        </a:xfrm>
      </p:grpSpPr>
      <p:sp>
        <p:nvSpPr>
          <p:cNvPr id="2" name="Title 1"/>
          <p:cNvSpPr>
            <a:spLocks noGrp="1"/>
          </p:cNvSpPr>
          <p:nvPr>
            <p:ph type="title"/>
          </p:nvPr>
        </p:nvSpPr>
        <p:spPr>
          <a:xfrm>
            <a:off x="723900" y="116637"/>
            <a:ext cx="12839700" cy="912063"/>
          </a:xfrm>
        </p:spPr>
        <p:txBody>
          <a:bodyPr anchor="ctr"/>
          <a:lstStyle>
            <a:lvl1pPr>
              <a:defRPr sz="3000" b="1" i="0">
                <a:latin typeface="Arial" panose="020B0604020202020204" pitchFamily="34" charset="0"/>
              </a:defRPr>
            </a:lvl1pPr>
          </a:lstStyle>
          <a:p>
            <a:r>
              <a:rPr lang="pl-PL"/>
              <a:t>Kliknij, aby edytować styl</a:t>
            </a:r>
            <a:endParaRPr lang="en-US"/>
          </a:p>
        </p:txBody>
      </p:sp>
      <p:sp>
        <p:nvSpPr>
          <p:cNvPr id="5" name="Slide Number Placeholder 4"/>
          <p:cNvSpPr>
            <a:spLocks noGrp="1"/>
          </p:cNvSpPr>
          <p:nvPr>
            <p:ph type="sldNum" sz="quarter" idx="12"/>
          </p:nvPr>
        </p:nvSpPr>
        <p:spPr>
          <a:xfrm>
            <a:off x="11432177" y="7626350"/>
            <a:ext cx="2893423" cy="438150"/>
          </a:xfrm>
        </p:spPr>
        <p:txBody>
          <a:bodyPr/>
          <a:lstStyle/>
          <a:p>
            <a:fld id="{F384092C-9B9C-9748-AC6A-F06C9D03AD52}" type="slidenum">
              <a:rPr lang="en-US" smtClean="0"/>
              <a:t>‹#›</a:t>
            </a:fld>
            <a:endParaRPr lang="en-US"/>
          </a:p>
        </p:txBody>
      </p:sp>
      <p:cxnSp>
        <p:nvCxnSpPr>
          <p:cNvPr id="9" name="Straight Connector 8">
            <a:extLst>
              <a:ext uri="{FF2B5EF4-FFF2-40B4-BE49-F238E27FC236}">
                <a16:creationId xmlns:a16="http://schemas.microsoft.com/office/drawing/2014/main" id="{8752C573-0C30-824A-9998-990960154B3C}"/>
              </a:ext>
            </a:extLst>
          </p:cNvPr>
          <p:cNvCxnSpPr>
            <a:cxnSpLocks/>
          </p:cNvCxnSpPr>
          <p:nvPr userDrawn="1"/>
        </p:nvCxnSpPr>
        <p:spPr>
          <a:xfrm>
            <a:off x="535170" y="1044587"/>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
        <p:nvSpPr>
          <p:cNvPr id="15" name="Text Placeholder 6"/>
          <p:cNvSpPr>
            <a:spLocks noGrp="1"/>
          </p:cNvSpPr>
          <p:nvPr>
            <p:ph type="body" sz="quarter" idx="17"/>
          </p:nvPr>
        </p:nvSpPr>
        <p:spPr>
          <a:xfrm>
            <a:off x="729620" y="2632739"/>
            <a:ext cx="3457303" cy="1552590"/>
          </a:xfrm>
          <a:prstGeom prst="rect">
            <a:avLst/>
          </a:prstGeom>
        </p:spPr>
        <p:txBody>
          <a:bodyPr/>
          <a:lstStyle>
            <a:lvl1pPr marL="0" indent="0">
              <a:spcAft>
                <a:spcPts val="0"/>
              </a:spcAft>
              <a:buNone/>
              <a:defRPr sz="1400"/>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pl-PL"/>
              <a:t>Kliknij, aby edytować style wzorca tekstu</a:t>
            </a:r>
          </a:p>
        </p:txBody>
      </p:sp>
      <p:sp>
        <p:nvSpPr>
          <p:cNvPr id="16" name="Text Placeholder 6"/>
          <p:cNvSpPr>
            <a:spLocks noGrp="1"/>
          </p:cNvSpPr>
          <p:nvPr>
            <p:ph type="body" sz="quarter" idx="18" hasCustomPrompt="1"/>
          </p:nvPr>
        </p:nvSpPr>
        <p:spPr>
          <a:xfrm>
            <a:off x="729620" y="1681614"/>
            <a:ext cx="3441387" cy="951125"/>
          </a:xfrm>
          <a:prstGeom prst="rect">
            <a:avLst/>
          </a:prstGeom>
        </p:spPr>
        <p:txBody>
          <a:bodyPr anchor="b"/>
          <a:lstStyle>
            <a:lvl1pPr marL="0" indent="0">
              <a:lnSpc>
                <a:spcPct val="90000"/>
              </a:lnSpc>
              <a:spcBef>
                <a:spcPts val="0"/>
              </a:spcBef>
              <a:spcAft>
                <a:spcPts val="0"/>
              </a:spcAft>
              <a:buNone/>
              <a:defRPr sz="3200" b="1" i="0">
                <a:latin typeface="Arial" panose="020B0604020202020204" pitchFamily="34" charset="0"/>
                <a:ea typeface="Arial" panose="020B0604020202020204" pitchFamily="34" charset="0"/>
                <a:cs typeface="Arial" panose="020B0604020202020204" pitchFamily="34"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Header</a:t>
            </a:r>
          </a:p>
        </p:txBody>
      </p:sp>
      <p:sp>
        <p:nvSpPr>
          <p:cNvPr id="22" name="Text Placeholder 6"/>
          <p:cNvSpPr>
            <a:spLocks noGrp="1"/>
          </p:cNvSpPr>
          <p:nvPr>
            <p:ph type="body" sz="quarter" idx="23"/>
          </p:nvPr>
        </p:nvSpPr>
        <p:spPr>
          <a:xfrm>
            <a:off x="5495584" y="2632739"/>
            <a:ext cx="3457303" cy="1552590"/>
          </a:xfrm>
          <a:prstGeom prst="rect">
            <a:avLst/>
          </a:prstGeom>
        </p:spPr>
        <p:txBody>
          <a:bodyPr/>
          <a:lstStyle>
            <a:lvl1pPr marL="0" indent="0">
              <a:spcAft>
                <a:spcPts val="0"/>
              </a:spcAft>
              <a:buNone/>
              <a:defRPr sz="1400"/>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pl-PL"/>
              <a:t>Kliknij, aby edytować style wzorca tekstu</a:t>
            </a:r>
          </a:p>
        </p:txBody>
      </p:sp>
      <p:sp>
        <p:nvSpPr>
          <p:cNvPr id="23" name="Text Placeholder 6"/>
          <p:cNvSpPr>
            <a:spLocks noGrp="1"/>
          </p:cNvSpPr>
          <p:nvPr>
            <p:ph type="body" sz="quarter" idx="24" hasCustomPrompt="1"/>
          </p:nvPr>
        </p:nvSpPr>
        <p:spPr>
          <a:xfrm>
            <a:off x="5495584" y="1681614"/>
            <a:ext cx="3441387" cy="951125"/>
          </a:xfrm>
          <a:prstGeom prst="rect">
            <a:avLst/>
          </a:prstGeom>
        </p:spPr>
        <p:txBody>
          <a:bodyPr anchor="b"/>
          <a:lstStyle>
            <a:lvl1pPr marL="0" indent="0">
              <a:lnSpc>
                <a:spcPct val="90000"/>
              </a:lnSpc>
              <a:spcBef>
                <a:spcPts val="0"/>
              </a:spcBef>
              <a:spcAft>
                <a:spcPts val="0"/>
              </a:spcAft>
              <a:buNone/>
              <a:defRPr sz="3200" b="1" i="0">
                <a:latin typeface="Arial" panose="020B0604020202020204" pitchFamily="34" charset="0"/>
                <a:ea typeface="Arial" panose="020B0604020202020204" pitchFamily="34" charset="0"/>
                <a:cs typeface="Arial" panose="020B0604020202020204" pitchFamily="34"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Header</a:t>
            </a:r>
          </a:p>
        </p:txBody>
      </p:sp>
      <p:sp>
        <p:nvSpPr>
          <p:cNvPr id="24" name="Text Placeholder 6"/>
          <p:cNvSpPr>
            <a:spLocks noGrp="1"/>
          </p:cNvSpPr>
          <p:nvPr>
            <p:ph type="body" sz="quarter" idx="25"/>
          </p:nvPr>
        </p:nvSpPr>
        <p:spPr>
          <a:xfrm>
            <a:off x="10088269" y="2632739"/>
            <a:ext cx="3457303" cy="1552590"/>
          </a:xfrm>
          <a:prstGeom prst="rect">
            <a:avLst/>
          </a:prstGeom>
        </p:spPr>
        <p:txBody>
          <a:bodyPr/>
          <a:lstStyle>
            <a:lvl1pPr marL="0" indent="0">
              <a:spcAft>
                <a:spcPts val="0"/>
              </a:spcAft>
              <a:buNone/>
              <a:defRPr sz="1400"/>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pl-PL"/>
              <a:t>Kliknij, aby edytować style wzorca tekstu</a:t>
            </a:r>
          </a:p>
        </p:txBody>
      </p:sp>
      <p:sp>
        <p:nvSpPr>
          <p:cNvPr id="25" name="Text Placeholder 6"/>
          <p:cNvSpPr>
            <a:spLocks noGrp="1"/>
          </p:cNvSpPr>
          <p:nvPr>
            <p:ph type="body" sz="quarter" idx="26" hasCustomPrompt="1"/>
          </p:nvPr>
        </p:nvSpPr>
        <p:spPr>
          <a:xfrm>
            <a:off x="10088269" y="1681614"/>
            <a:ext cx="3441387" cy="951125"/>
          </a:xfrm>
          <a:prstGeom prst="rect">
            <a:avLst/>
          </a:prstGeom>
        </p:spPr>
        <p:txBody>
          <a:bodyPr anchor="b"/>
          <a:lstStyle>
            <a:lvl1pPr marL="0" indent="0">
              <a:lnSpc>
                <a:spcPct val="90000"/>
              </a:lnSpc>
              <a:spcBef>
                <a:spcPts val="0"/>
              </a:spcBef>
              <a:spcAft>
                <a:spcPts val="0"/>
              </a:spcAft>
              <a:buNone/>
              <a:defRPr sz="3200" b="1" i="0">
                <a:latin typeface="Arial" panose="020B0604020202020204" pitchFamily="34" charset="0"/>
                <a:ea typeface="Arial" panose="020B0604020202020204" pitchFamily="34" charset="0"/>
                <a:cs typeface="Arial" panose="020B0604020202020204" pitchFamily="34"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Header</a:t>
            </a:r>
          </a:p>
        </p:txBody>
      </p:sp>
      <p:sp>
        <p:nvSpPr>
          <p:cNvPr id="26" name="Text Placeholder 6"/>
          <p:cNvSpPr>
            <a:spLocks noGrp="1"/>
          </p:cNvSpPr>
          <p:nvPr>
            <p:ph type="body" sz="quarter" idx="27"/>
          </p:nvPr>
        </p:nvSpPr>
        <p:spPr>
          <a:xfrm>
            <a:off x="729620" y="5560998"/>
            <a:ext cx="3457303" cy="1552590"/>
          </a:xfrm>
          <a:prstGeom prst="rect">
            <a:avLst/>
          </a:prstGeom>
        </p:spPr>
        <p:txBody>
          <a:bodyPr/>
          <a:lstStyle>
            <a:lvl1pPr marL="0" indent="0">
              <a:spcAft>
                <a:spcPts val="0"/>
              </a:spcAft>
              <a:buNone/>
              <a:defRPr sz="1400"/>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pl-PL"/>
              <a:t>Kliknij, aby edytować style wzorca tekstu</a:t>
            </a:r>
          </a:p>
        </p:txBody>
      </p:sp>
      <p:sp>
        <p:nvSpPr>
          <p:cNvPr id="27" name="Text Placeholder 6"/>
          <p:cNvSpPr>
            <a:spLocks noGrp="1"/>
          </p:cNvSpPr>
          <p:nvPr>
            <p:ph type="body" sz="quarter" idx="28" hasCustomPrompt="1"/>
          </p:nvPr>
        </p:nvSpPr>
        <p:spPr>
          <a:xfrm>
            <a:off x="729620" y="4609873"/>
            <a:ext cx="3441387" cy="951125"/>
          </a:xfrm>
          <a:prstGeom prst="rect">
            <a:avLst/>
          </a:prstGeom>
        </p:spPr>
        <p:txBody>
          <a:bodyPr anchor="b"/>
          <a:lstStyle>
            <a:lvl1pPr marL="0" indent="0">
              <a:lnSpc>
                <a:spcPct val="90000"/>
              </a:lnSpc>
              <a:spcBef>
                <a:spcPts val="0"/>
              </a:spcBef>
              <a:spcAft>
                <a:spcPts val="0"/>
              </a:spcAft>
              <a:buNone/>
              <a:defRPr sz="3200" b="1" i="0">
                <a:latin typeface="Arial" panose="020B0604020202020204" pitchFamily="34" charset="0"/>
                <a:ea typeface="Arial" panose="020B0604020202020204" pitchFamily="34" charset="0"/>
                <a:cs typeface="Arial" panose="020B0604020202020204" pitchFamily="34"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Header</a:t>
            </a:r>
          </a:p>
        </p:txBody>
      </p:sp>
      <p:sp>
        <p:nvSpPr>
          <p:cNvPr id="28" name="Text Placeholder 6"/>
          <p:cNvSpPr>
            <a:spLocks noGrp="1"/>
          </p:cNvSpPr>
          <p:nvPr>
            <p:ph type="body" sz="quarter" idx="29"/>
          </p:nvPr>
        </p:nvSpPr>
        <p:spPr>
          <a:xfrm>
            <a:off x="5495584" y="5560998"/>
            <a:ext cx="3457303" cy="1552590"/>
          </a:xfrm>
          <a:prstGeom prst="rect">
            <a:avLst/>
          </a:prstGeom>
        </p:spPr>
        <p:txBody>
          <a:bodyPr/>
          <a:lstStyle>
            <a:lvl1pPr marL="0" indent="0">
              <a:spcAft>
                <a:spcPts val="0"/>
              </a:spcAft>
              <a:buNone/>
              <a:defRPr sz="1400"/>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pl-PL"/>
              <a:t>Kliknij, aby edytować style wzorca tekstu</a:t>
            </a:r>
          </a:p>
        </p:txBody>
      </p:sp>
      <p:sp>
        <p:nvSpPr>
          <p:cNvPr id="29" name="Text Placeholder 6"/>
          <p:cNvSpPr>
            <a:spLocks noGrp="1"/>
          </p:cNvSpPr>
          <p:nvPr>
            <p:ph type="body" sz="quarter" idx="30" hasCustomPrompt="1"/>
          </p:nvPr>
        </p:nvSpPr>
        <p:spPr>
          <a:xfrm>
            <a:off x="5495584" y="4609873"/>
            <a:ext cx="3441387" cy="951125"/>
          </a:xfrm>
          <a:prstGeom prst="rect">
            <a:avLst/>
          </a:prstGeom>
        </p:spPr>
        <p:txBody>
          <a:bodyPr anchor="b"/>
          <a:lstStyle>
            <a:lvl1pPr marL="0" indent="0">
              <a:lnSpc>
                <a:spcPct val="90000"/>
              </a:lnSpc>
              <a:spcBef>
                <a:spcPts val="0"/>
              </a:spcBef>
              <a:spcAft>
                <a:spcPts val="0"/>
              </a:spcAft>
              <a:buNone/>
              <a:defRPr sz="3200" b="1" i="0">
                <a:latin typeface="Arial" panose="020B0604020202020204" pitchFamily="34" charset="0"/>
                <a:ea typeface="Arial" panose="020B0604020202020204" pitchFamily="34" charset="0"/>
                <a:cs typeface="Arial" panose="020B0604020202020204" pitchFamily="34"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Header</a:t>
            </a:r>
          </a:p>
        </p:txBody>
      </p:sp>
      <p:sp>
        <p:nvSpPr>
          <p:cNvPr id="30" name="Text Placeholder 6"/>
          <p:cNvSpPr>
            <a:spLocks noGrp="1"/>
          </p:cNvSpPr>
          <p:nvPr>
            <p:ph type="body" sz="quarter" idx="31"/>
          </p:nvPr>
        </p:nvSpPr>
        <p:spPr>
          <a:xfrm>
            <a:off x="10088269" y="5560998"/>
            <a:ext cx="3457303" cy="1552590"/>
          </a:xfrm>
          <a:prstGeom prst="rect">
            <a:avLst/>
          </a:prstGeom>
        </p:spPr>
        <p:txBody>
          <a:bodyPr/>
          <a:lstStyle>
            <a:lvl1pPr marL="0" indent="0">
              <a:spcAft>
                <a:spcPts val="0"/>
              </a:spcAft>
              <a:buNone/>
              <a:defRPr sz="1400"/>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pl-PL"/>
              <a:t>Kliknij, aby edytować style wzorca tekstu</a:t>
            </a:r>
          </a:p>
        </p:txBody>
      </p:sp>
      <p:sp>
        <p:nvSpPr>
          <p:cNvPr id="31" name="Text Placeholder 6"/>
          <p:cNvSpPr>
            <a:spLocks noGrp="1"/>
          </p:cNvSpPr>
          <p:nvPr>
            <p:ph type="body" sz="quarter" idx="32" hasCustomPrompt="1"/>
          </p:nvPr>
        </p:nvSpPr>
        <p:spPr>
          <a:xfrm>
            <a:off x="10088269" y="4609873"/>
            <a:ext cx="3441387" cy="951125"/>
          </a:xfrm>
          <a:prstGeom prst="rect">
            <a:avLst/>
          </a:prstGeom>
        </p:spPr>
        <p:txBody>
          <a:bodyPr anchor="b"/>
          <a:lstStyle>
            <a:lvl1pPr marL="0" indent="0">
              <a:lnSpc>
                <a:spcPct val="90000"/>
              </a:lnSpc>
              <a:spcBef>
                <a:spcPts val="0"/>
              </a:spcBef>
              <a:spcAft>
                <a:spcPts val="0"/>
              </a:spcAft>
              <a:buNone/>
              <a:defRPr sz="3200" b="1" i="0">
                <a:latin typeface="Arial" panose="020B0604020202020204" pitchFamily="34" charset="0"/>
                <a:ea typeface="Arial" panose="020B0604020202020204" pitchFamily="34" charset="0"/>
                <a:cs typeface="Arial" panose="020B0604020202020204" pitchFamily="34"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Header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nfo slide 2">
    <p:spTree>
      <p:nvGrpSpPr>
        <p:cNvPr id="1" name=""/>
        <p:cNvGrpSpPr/>
        <p:nvPr/>
      </p:nvGrpSpPr>
      <p:grpSpPr>
        <a:xfrm>
          <a:off x="0" y="0"/>
          <a:ext cx="0" cy="0"/>
          <a:chOff x="0" y="0"/>
          <a:chExt cx="0" cy="0"/>
        </a:xfrm>
      </p:grpSpPr>
      <p:sp>
        <p:nvSpPr>
          <p:cNvPr id="2" name="Title 1"/>
          <p:cNvSpPr>
            <a:spLocks noGrp="1"/>
          </p:cNvSpPr>
          <p:nvPr>
            <p:ph type="title"/>
          </p:nvPr>
        </p:nvSpPr>
        <p:spPr>
          <a:xfrm>
            <a:off x="723900" y="114301"/>
            <a:ext cx="12839700" cy="914400"/>
          </a:xfrm>
        </p:spPr>
        <p:txBody>
          <a:bodyPr anchor="ctr"/>
          <a:lstStyle>
            <a:lvl1pPr>
              <a:defRPr sz="3000" b="1" i="0">
                <a:latin typeface="Arial" panose="020B0604020202020204" pitchFamily="34" charset="0"/>
              </a:defRPr>
            </a:lvl1pPr>
          </a:lstStyle>
          <a:p>
            <a:r>
              <a:rPr lang="pl-PL"/>
              <a:t>Kliknij, aby edytować styl</a:t>
            </a:r>
            <a:endParaRPr lang="en-US"/>
          </a:p>
        </p:txBody>
      </p:sp>
      <p:sp>
        <p:nvSpPr>
          <p:cNvPr id="5" name="Slide Number Placeholder 4"/>
          <p:cNvSpPr>
            <a:spLocks noGrp="1"/>
          </p:cNvSpPr>
          <p:nvPr>
            <p:ph type="sldNum" sz="quarter" idx="12"/>
          </p:nvPr>
        </p:nvSpPr>
        <p:spPr>
          <a:xfrm>
            <a:off x="11432177" y="7626350"/>
            <a:ext cx="2893423" cy="438150"/>
          </a:xfrm>
        </p:spPr>
        <p:txBody>
          <a:bodyPr/>
          <a:lstStyle/>
          <a:p>
            <a:fld id="{F384092C-9B9C-9748-AC6A-F06C9D03AD52}" type="slidenum">
              <a:rPr lang="en-US" smtClean="0"/>
              <a:t>‹#›</a:t>
            </a:fld>
            <a:endParaRPr lang="en-US"/>
          </a:p>
        </p:txBody>
      </p:sp>
      <p:cxnSp>
        <p:nvCxnSpPr>
          <p:cNvPr id="9" name="Straight Connector 8">
            <a:extLst>
              <a:ext uri="{FF2B5EF4-FFF2-40B4-BE49-F238E27FC236}">
                <a16:creationId xmlns:a16="http://schemas.microsoft.com/office/drawing/2014/main" id="{8752C573-0C30-824A-9998-990960154B3C}"/>
              </a:ext>
            </a:extLst>
          </p:cNvPr>
          <p:cNvCxnSpPr>
            <a:cxnSpLocks/>
          </p:cNvCxnSpPr>
          <p:nvPr userDrawn="1"/>
        </p:nvCxnSpPr>
        <p:spPr>
          <a:xfrm>
            <a:off x="535170" y="1028700"/>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
        <p:nvSpPr>
          <p:cNvPr id="15" name="Text Placeholder 6"/>
          <p:cNvSpPr>
            <a:spLocks noGrp="1"/>
          </p:cNvSpPr>
          <p:nvPr>
            <p:ph type="body" sz="quarter" idx="17"/>
          </p:nvPr>
        </p:nvSpPr>
        <p:spPr>
          <a:xfrm>
            <a:off x="733248" y="2632739"/>
            <a:ext cx="3457303" cy="1552590"/>
          </a:xfrm>
          <a:prstGeom prst="rect">
            <a:avLst/>
          </a:prstGeom>
        </p:spPr>
        <p:txBody>
          <a:bodyPr/>
          <a:lstStyle>
            <a:lvl1pPr marL="0" indent="0">
              <a:spcAft>
                <a:spcPts val="0"/>
              </a:spcAft>
              <a:buNone/>
              <a:defRPr sz="1400"/>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pl-PL"/>
              <a:t>Kliknij, aby edytować style wzorca tekstu</a:t>
            </a:r>
          </a:p>
        </p:txBody>
      </p:sp>
      <p:sp>
        <p:nvSpPr>
          <p:cNvPr id="16" name="Text Placeholder 6"/>
          <p:cNvSpPr>
            <a:spLocks noGrp="1"/>
          </p:cNvSpPr>
          <p:nvPr>
            <p:ph type="body" sz="quarter" idx="18" hasCustomPrompt="1"/>
          </p:nvPr>
        </p:nvSpPr>
        <p:spPr>
          <a:xfrm>
            <a:off x="733248" y="1681614"/>
            <a:ext cx="3441387" cy="951125"/>
          </a:xfrm>
          <a:prstGeom prst="rect">
            <a:avLst/>
          </a:prstGeom>
        </p:spPr>
        <p:txBody>
          <a:bodyPr anchor="b"/>
          <a:lstStyle>
            <a:lvl1pPr marL="0" indent="0">
              <a:lnSpc>
                <a:spcPct val="90000"/>
              </a:lnSpc>
              <a:spcBef>
                <a:spcPts val="0"/>
              </a:spcBef>
              <a:spcAft>
                <a:spcPts val="0"/>
              </a:spcAft>
              <a:buNone/>
              <a:defRPr sz="3200" b="1" i="0">
                <a:solidFill>
                  <a:schemeClr val="accent1"/>
                </a:solidFill>
                <a:latin typeface="Arial" panose="020B0604020202020204" pitchFamily="34" charset="0"/>
                <a:ea typeface="Arial" panose="020B0604020202020204" pitchFamily="34" charset="0"/>
                <a:cs typeface="Arial" panose="020B0604020202020204" pitchFamily="34"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Header</a:t>
            </a:r>
          </a:p>
        </p:txBody>
      </p:sp>
      <p:sp>
        <p:nvSpPr>
          <p:cNvPr id="22" name="Text Placeholder 6"/>
          <p:cNvSpPr>
            <a:spLocks noGrp="1"/>
          </p:cNvSpPr>
          <p:nvPr>
            <p:ph type="body" sz="quarter" idx="23"/>
          </p:nvPr>
        </p:nvSpPr>
        <p:spPr>
          <a:xfrm>
            <a:off x="5499212" y="2632739"/>
            <a:ext cx="3457303" cy="1552590"/>
          </a:xfrm>
          <a:prstGeom prst="rect">
            <a:avLst/>
          </a:prstGeom>
        </p:spPr>
        <p:txBody>
          <a:bodyPr/>
          <a:lstStyle>
            <a:lvl1pPr marL="0" indent="0">
              <a:spcAft>
                <a:spcPts val="0"/>
              </a:spcAft>
              <a:buNone/>
              <a:defRPr sz="1400"/>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pl-PL"/>
              <a:t>Kliknij, aby edytować style wzorca tekstu</a:t>
            </a:r>
          </a:p>
        </p:txBody>
      </p:sp>
      <p:sp>
        <p:nvSpPr>
          <p:cNvPr id="23" name="Text Placeholder 6"/>
          <p:cNvSpPr>
            <a:spLocks noGrp="1"/>
          </p:cNvSpPr>
          <p:nvPr>
            <p:ph type="body" sz="quarter" idx="24" hasCustomPrompt="1"/>
          </p:nvPr>
        </p:nvSpPr>
        <p:spPr>
          <a:xfrm>
            <a:off x="5499212" y="1681614"/>
            <a:ext cx="3441387" cy="951125"/>
          </a:xfrm>
          <a:prstGeom prst="rect">
            <a:avLst/>
          </a:prstGeom>
        </p:spPr>
        <p:txBody>
          <a:bodyPr anchor="b"/>
          <a:lstStyle>
            <a:lvl1pPr marL="0" indent="0">
              <a:lnSpc>
                <a:spcPct val="90000"/>
              </a:lnSpc>
              <a:spcBef>
                <a:spcPts val="0"/>
              </a:spcBef>
              <a:spcAft>
                <a:spcPts val="0"/>
              </a:spcAft>
              <a:buNone/>
              <a:defRPr sz="3200" b="1" i="0">
                <a:solidFill>
                  <a:schemeClr val="accent1"/>
                </a:solidFill>
                <a:latin typeface="Arial" panose="020B0604020202020204" pitchFamily="34" charset="0"/>
                <a:ea typeface="Arial" panose="020B0604020202020204" pitchFamily="34" charset="0"/>
                <a:cs typeface="Arial" panose="020B0604020202020204" pitchFamily="34"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Header</a:t>
            </a:r>
          </a:p>
        </p:txBody>
      </p:sp>
      <p:sp>
        <p:nvSpPr>
          <p:cNvPr id="24" name="Text Placeholder 6"/>
          <p:cNvSpPr>
            <a:spLocks noGrp="1"/>
          </p:cNvSpPr>
          <p:nvPr>
            <p:ph type="body" sz="quarter" idx="25"/>
          </p:nvPr>
        </p:nvSpPr>
        <p:spPr>
          <a:xfrm>
            <a:off x="10091897" y="2632739"/>
            <a:ext cx="3457303" cy="1552590"/>
          </a:xfrm>
          <a:prstGeom prst="rect">
            <a:avLst/>
          </a:prstGeom>
        </p:spPr>
        <p:txBody>
          <a:bodyPr/>
          <a:lstStyle>
            <a:lvl1pPr marL="0" indent="0">
              <a:spcAft>
                <a:spcPts val="0"/>
              </a:spcAft>
              <a:buNone/>
              <a:defRPr sz="1400"/>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pl-PL"/>
              <a:t>Kliknij, aby edytować style wzorca tekstu</a:t>
            </a:r>
          </a:p>
        </p:txBody>
      </p:sp>
      <p:sp>
        <p:nvSpPr>
          <p:cNvPr id="25" name="Text Placeholder 6"/>
          <p:cNvSpPr>
            <a:spLocks noGrp="1"/>
          </p:cNvSpPr>
          <p:nvPr>
            <p:ph type="body" sz="quarter" idx="26" hasCustomPrompt="1"/>
          </p:nvPr>
        </p:nvSpPr>
        <p:spPr>
          <a:xfrm>
            <a:off x="10091897" y="1681614"/>
            <a:ext cx="3441387" cy="951125"/>
          </a:xfrm>
          <a:prstGeom prst="rect">
            <a:avLst/>
          </a:prstGeom>
        </p:spPr>
        <p:txBody>
          <a:bodyPr anchor="b"/>
          <a:lstStyle>
            <a:lvl1pPr marL="0" indent="0">
              <a:lnSpc>
                <a:spcPct val="90000"/>
              </a:lnSpc>
              <a:spcBef>
                <a:spcPts val="0"/>
              </a:spcBef>
              <a:spcAft>
                <a:spcPts val="0"/>
              </a:spcAft>
              <a:buNone/>
              <a:defRPr sz="3200" b="1" i="0">
                <a:solidFill>
                  <a:schemeClr val="accent1"/>
                </a:solidFill>
                <a:latin typeface="Arial" panose="020B0604020202020204" pitchFamily="34" charset="0"/>
                <a:ea typeface="Arial" panose="020B0604020202020204" pitchFamily="34" charset="0"/>
                <a:cs typeface="Arial" panose="020B0604020202020204" pitchFamily="34"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Header</a:t>
            </a:r>
          </a:p>
        </p:txBody>
      </p:sp>
      <p:sp>
        <p:nvSpPr>
          <p:cNvPr id="26" name="Text Placeholder 6"/>
          <p:cNvSpPr>
            <a:spLocks noGrp="1"/>
          </p:cNvSpPr>
          <p:nvPr>
            <p:ph type="body" sz="quarter" idx="27"/>
          </p:nvPr>
        </p:nvSpPr>
        <p:spPr>
          <a:xfrm>
            <a:off x="733248" y="5560998"/>
            <a:ext cx="3457303" cy="1552590"/>
          </a:xfrm>
          <a:prstGeom prst="rect">
            <a:avLst/>
          </a:prstGeom>
        </p:spPr>
        <p:txBody>
          <a:bodyPr/>
          <a:lstStyle>
            <a:lvl1pPr marL="0" indent="0">
              <a:spcAft>
                <a:spcPts val="0"/>
              </a:spcAft>
              <a:buNone/>
              <a:defRPr sz="1400"/>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pl-PL"/>
              <a:t>Kliknij, aby edytować style wzorca tekstu</a:t>
            </a:r>
          </a:p>
        </p:txBody>
      </p:sp>
      <p:sp>
        <p:nvSpPr>
          <p:cNvPr id="27" name="Text Placeholder 6"/>
          <p:cNvSpPr>
            <a:spLocks noGrp="1"/>
          </p:cNvSpPr>
          <p:nvPr>
            <p:ph type="body" sz="quarter" idx="28" hasCustomPrompt="1"/>
          </p:nvPr>
        </p:nvSpPr>
        <p:spPr>
          <a:xfrm>
            <a:off x="733248" y="4609873"/>
            <a:ext cx="3441387" cy="951125"/>
          </a:xfrm>
          <a:prstGeom prst="rect">
            <a:avLst/>
          </a:prstGeom>
        </p:spPr>
        <p:txBody>
          <a:bodyPr anchor="b"/>
          <a:lstStyle>
            <a:lvl1pPr marL="0" indent="0">
              <a:lnSpc>
                <a:spcPct val="90000"/>
              </a:lnSpc>
              <a:spcBef>
                <a:spcPts val="0"/>
              </a:spcBef>
              <a:spcAft>
                <a:spcPts val="0"/>
              </a:spcAft>
              <a:buNone/>
              <a:defRPr sz="3200" b="1" i="0">
                <a:solidFill>
                  <a:schemeClr val="accent1"/>
                </a:solidFill>
                <a:latin typeface="Arial" panose="020B0604020202020204" pitchFamily="34" charset="0"/>
                <a:ea typeface="Arial" panose="020B0604020202020204" pitchFamily="34" charset="0"/>
                <a:cs typeface="Arial" panose="020B0604020202020204" pitchFamily="34"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Header</a:t>
            </a:r>
          </a:p>
        </p:txBody>
      </p:sp>
      <p:sp>
        <p:nvSpPr>
          <p:cNvPr id="28" name="Text Placeholder 6"/>
          <p:cNvSpPr>
            <a:spLocks noGrp="1"/>
          </p:cNvSpPr>
          <p:nvPr>
            <p:ph type="body" sz="quarter" idx="29"/>
          </p:nvPr>
        </p:nvSpPr>
        <p:spPr>
          <a:xfrm>
            <a:off x="5499212" y="5560998"/>
            <a:ext cx="3457303" cy="1552590"/>
          </a:xfrm>
          <a:prstGeom prst="rect">
            <a:avLst/>
          </a:prstGeom>
        </p:spPr>
        <p:txBody>
          <a:bodyPr/>
          <a:lstStyle>
            <a:lvl1pPr marL="0" indent="0">
              <a:spcAft>
                <a:spcPts val="0"/>
              </a:spcAft>
              <a:buNone/>
              <a:defRPr sz="1400"/>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pl-PL"/>
              <a:t>Kliknij, aby edytować style wzorca tekstu</a:t>
            </a:r>
          </a:p>
        </p:txBody>
      </p:sp>
      <p:sp>
        <p:nvSpPr>
          <p:cNvPr id="29" name="Text Placeholder 6"/>
          <p:cNvSpPr>
            <a:spLocks noGrp="1"/>
          </p:cNvSpPr>
          <p:nvPr>
            <p:ph type="body" sz="quarter" idx="30" hasCustomPrompt="1"/>
          </p:nvPr>
        </p:nvSpPr>
        <p:spPr>
          <a:xfrm>
            <a:off x="5499212" y="4609873"/>
            <a:ext cx="3441387" cy="951125"/>
          </a:xfrm>
          <a:prstGeom prst="rect">
            <a:avLst/>
          </a:prstGeom>
        </p:spPr>
        <p:txBody>
          <a:bodyPr anchor="b"/>
          <a:lstStyle>
            <a:lvl1pPr marL="0" indent="0">
              <a:lnSpc>
                <a:spcPct val="90000"/>
              </a:lnSpc>
              <a:spcBef>
                <a:spcPts val="0"/>
              </a:spcBef>
              <a:spcAft>
                <a:spcPts val="0"/>
              </a:spcAft>
              <a:buNone/>
              <a:defRPr sz="3200" b="1" i="0">
                <a:solidFill>
                  <a:schemeClr val="accent1"/>
                </a:solidFill>
                <a:latin typeface="Arial" panose="020B0604020202020204" pitchFamily="34" charset="0"/>
                <a:ea typeface="Arial" panose="020B0604020202020204" pitchFamily="34" charset="0"/>
                <a:cs typeface="Arial" panose="020B0604020202020204" pitchFamily="34"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Header</a:t>
            </a:r>
          </a:p>
        </p:txBody>
      </p:sp>
      <p:sp>
        <p:nvSpPr>
          <p:cNvPr id="30" name="Text Placeholder 6"/>
          <p:cNvSpPr>
            <a:spLocks noGrp="1"/>
          </p:cNvSpPr>
          <p:nvPr>
            <p:ph type="body" sz="quarter" idx="31"/>
          </p:nvPr>
        </p:nvSpPr>
        <p:spPr>
          <a:xfrm>
            <a:off x="10091897" y="5560998"/>
            <a:ext cx="3457303" cy="1552590"/>
          </a:xfrm>
          <a:prstGeom prst="rect">
            <a:avLst/>
          </a:prstGeom>
        </p:spPr>
        <p:txBody>
          <a:bodyPr/>
          <a:lstStyle>
            <a:lvl1pPr marL="0" indent="0">
              <a:spcAft>
                <a:spcPts val="0"/>
              </a:spcAft>
              <a:buNone/>
              <a:defRPr sz="1400"/>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pl-PL"/>
              <a:t>Kliknij, aby edytować style wzorca tekstu</a:t>
            </a:r>
          </a:p>
        </p:txBody>
      </p:sp>
      <p:sp>
        <p:nvSpPr>
          <p:cNvPr id="31" name="Text Placeholder 6"/>
          <p:cNvSpPr>
            <a:spLocks noGrp="1"/>
          </p:cNvSpPr>
          <p:nvPr>
            <p:ph type="body" sz="quarter" idx="32" hasCustomPrompt="1"/>
          </p:nvPr>
        </p:nvSpPr>
        <p:spPr>
          <a:xfrm>
            <a:off x="10091897" y="4609873"/>
            <a:ext cx="3441387" cy="951125"/>
          </a:xfrm>
          <a:prstGeom prst="rect">
            <a:avLst/>
          </a:prstGeom>
        </p:spPr>
        <p:txBody>
          <a:bodyPr anchor="b"/>
          <a:lstStyle>
            <a:lvl1pPr marL="0" indent="0">
              <a:lnSpc>
                <a:spcPct val="90000"/>
              </a:lnSpc>
              <a:spcBef>
                <a:spcPts val="0"/>
              </a:spcBef>
              <a:spcAft>
                <a:spcPts val="0"/>
              </a:spcAft>
              <a:buNone/>
              <a:defRPr sz="3200" b="1" i="0">
                <a:solidFill>
                  <a:schemeClr val="accent1"/>
                </a:solidFill>
                <a:latin typeface="Arial" panose="020B0604020202020204" pitchFamily="34" charset="0"/>
                <a:ea typeface="Arial" panose="020B0604020202020204" pitchFamily="34" charset="0"/>
                <a:cs typeface="Arial" panose="020B0604020202020204" pitchFamily="34"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Header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Info slide 2">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114301"/>
            <a:ext cx="12839700" cy="914400"/>
          </a:xfrm>
        </p:spPr>
        <p:txBody>
          <a:bodyPr anchor="ctr"/>
          <a:lstStyle>
            <a:lvl1pPr>
              <a:defRPr sz="3000" b="1" i="0">
                <a:solidFill>
                  <a:schemeClr val="bg1"/>
                </a:solidFill>
                <a:latin typeface="Arial" panose="020B0604020202020204" pitchFamily="34" charset="0"/>
              </a:defRPr>
            </a:lvl1pPr>
          </a:lstStyle>
          <a:p>
            <a:r>
              <a:rPr lang="pl-PL"/>
              <a:t>Kliknij, aby edytować styl</a:t>
            </a:r>
            <a:endParaRPr lang="en-US"/>
          </a:p>
        </p:txBody>
      </p:sp>
      <p:sp>
        <p:nvSpPr>
          <p:cNvPr id="5" name="Slide Number Placeholder 4"/>
          <p:cNvSpPr>
            <a:spLocks noGrp="1"/>
          </p:cNvSpPr>
          <p:nvPr>
            <p:ph type="sldNum" sz="quarter" idx="12"/>
          </p:nvPr>
        </p:nvSpPr>
        <p:spPr>
          <a:xfrm>
            <a:off x="11432177" y="7626350"/>
            <a:ext cx="2893423" cy="438150"/>
          </a:xfrm>
        </p:spPr>
        <p:txBody>
          <a:bodyPr/>
          <a:lstStyle/>
          <a:p>
            <a:fld id="{F384092C-9B9C-9748-AC6A-F06C9D03AD52}" type="slidenum">
              <a:rPr lang="en-US" smtClean="0"/>
              <a:t>‹#›</a:t>
            </a:fld>
            <a:endParaRPr lang="en-US"/>
          </a:p>
        </p:txBody>
      </p:sp>
      <p:sp>
        <p:nvSpPr>
          <p:cNvPr id="15" name="Text Placeholder 6"/>
          <p:cNvSpPr>
            <a:spLocks noGrp="1"/>
          </p:cNvSpPr>
          <p:nvPr>
            <p:ph type="body" sz="quarter" idx="17"/>
          </p:nvPr>
        </p:nvSpPr>
        <p:spPr>
          <a:xfrm>
            <a:off x="733898" y="2632739"/>
            <a:ext cx="3457303" cy="1552590"/>
          </a:xfrm>
          <a:prstGeom prst="rect">
            <a:avLst/>
          </a:prstGeom>
        </p:spPr>
        <p:txBody>
          <a:bodyPr/>
          <a:lstStyle>
            <a:lvl1pPr marL="0" indent="0">
              <a:spcAft>
                <a:spcPts val="0"/>
              </a:spcAft>
              <a:buNone/>
              <a:defRPr sz="1400">
                <a:solidFill>
                  <a:schemeClr val="bg1"/>
                </a:solidFill>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pl-PL"/>
              <a:t>Kliknij, aby edytować style wzorca tekstu</a:t>
            </a:r>
          </a:p>
        </p:txBody>
      </p:sp>
      <p:sp>
        <p:nvSpPr>
          <p:cNvPr id="16" name="Text Placeholder 6"/>
          <p:cNvSpPr>
            <a:spLocks noGrp="1"/>
          </p:cNvSpPr>
          <p:nvPr>
            <p:ph type="body" sz="quarter" idx="18" hasCustomPrompt="1"/>
          </p:nvPr>
        </p:nvSpPr>
        <p:spPr>
          <a:xfrm>
            <a:off x="733898" y="1681614"/>
            <a:ext cx="3441387" cy="951125"/>
          </a:xfrm>
          <a:prstGeom prst="rect">
            <a:avLst/>
          </a:prstGeom>
        </p:spPr>
        <p:txBody>
          <a:bodyPr anchor="t"/>
          <a:lstStyle>
            <a:lvl1pPr marL="0" indent="0">
              <a:lnSpc>
                <a:spcPct val="90000"/>
              </a:lnSpc>
              <a:spcBef>
                <a:spcPts val="0"/>
              </a:spcBef>
              <a:spcAft>
                <a:spcPts val="0"/>
              </a:spcAft>
              <a:buNone/>
              <a:defRPr sz="3200" b="1" i="0">
                <a:solidFill>
                  <a:schemeClr val="accent4"/>
                </a:solidFill>
                <a:latin typeface="Arial" panose="020B0604020202020204" pitchFamily="34" charset="0"/>
                <a:ea typeface="Arial" panose="020B0604020202020204" pitchFamily="34" charset="0"/>
                <a:cs typeface="Arial" panose="020B0604020202020204" pitchFamily="34"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Header</a:t>
            </a:r>
          </a:p>
        </p:txBody>
      </p:sp>
      <p:sp>
        <p:nvSpPr>
          <p:cNvPr id="22" name="Text Placeholder 6"/>
          <p:cNvSpPr>
            <a:spLocks noGrp="1"/>
          </p:cNvSpPr>
          <p:nvPr>
            <p:ph type="body" sz="quarter" idx="23"/>
          </p:nvPr>
        </p:nvSpPr>
        <p:spPr>
          <a:xfrm>
            <a:off x="5499862" y="2632739"/>
            <a:ext cx="3457303" cy="1552590"/>
          </a:xfrm>
          <a:prstGeom prst="rect">
            <a:avLst/>
          </a:prstGeom>
        </p:spPr>
        <p:txBody>
          <a:bodyPr/>
          <a:lstStyle>
            <a:lvl1pPr marL="0" indent="0">
              <a:spcAft>
                <a:spcPts val="0"/>
              </a:spcAft>
              <a:buNone/>
              <a:defRPr sz="1400">
                <a:solidFill>
                  <a:schemeClr val="bg1"/>
                </a:solidFill>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pl-PL"/>
              <a:t>Kliknij, aby edytować style wzorca tekstu</a:t>
            </a:r>
          </a:p>
        </p:txBody>
      </p:sp>
      <p:sp>
        <p:nvSpPr>
          <p:cNvPr id="23" name="Text Placeholder 6"/>
          <p:cNvSpPr>
            <a:spLocks noGrp="1"/>
          </p:cNvSpPr>
          <p:nvPr>
            <p:ph type="body" sz="quarter" idx="24" hasCustomPrompt="1"/>
          </p:nvPr>
        </p:nvSpPr>
        <p:spPr>
          <a:xfrm>
            <a:off x="5499862" y="1681614"/>
            <a:ext cx="3441387" cy="951125"/>
          </a:xfrm>
          <a:prstGeom prst="rect">
            <a:avLst/>
          </a:prstGeom>
        </p:spPr>
        <p:txBody>
          <a:bodyPr anchor="t"/>
          <a:lstStyle>
            <a:lvl1pPr marL="0" indent="0">
              <a:lnSpc>
                <a:spcPct val="90000"/>
              </a:lnSpc>
              <a:spcBef>
                <a:spcPts val="0"/>
              </a:spcBef>
              <a:spcAft>
                <a:spcPts val="0"/>
              </a:spcAft>
              <a:buNone/>
              <a:defRPr sz="3200" b="1" i="0">
                <a:solidFill>
                  <a:schemeClr val="accent4"/>
                </a:solidFill>
                <a:latin typeface="Arial" panose="020B0604020202020204" pitchFamily="34" charset="0"/>
                <a:ea typeface="Arial" panose="020B0604020202020204" pitchFamily="34" charset="0"/>
                <a:cs typeface="Arial" panose="020B0604020202020204" pitchFamily="34"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Header</a:t>
            </a:r>
          </a:p>
        </p:txBody>
      </p:sp>
      <p:sp>
        <p:nvSpPr>
          <p:cNvPr id="24" name="Text Placeholder 6"/>
          <p:cNvSpPr>
            <a:spLocks noGrp="1"/>
          </p:cNvSpPr>
          <p:nvPr>
            <p:ph type="body" sz="quarter" idx="25"/>
          </p:nvPr>
        </p:nvSpPr>
        <p:spPr>
          <a:xfrm>
            <a:off x="10092547" y="2632739"/>
            <a:ext cx="3457303" cy="1552590"/>
          </a:xfrm>
          <a:prstGeom prst="rect">
            <a:avLst/>
          </a:prstGeom>
        </p:spPr>
        <p:txBody>
          <a:bodyPr/>
          <a:lstStyle>
            <a:lvl1pPr marL="0" indent="0">
              <a:spcAft>
                <a:spcPts val="0"/>
              </a:spcAft>
              <a:buNone/>
              <a:defRPr sz="1400">
                <a:solidFill>
                  <a:schemeClr val="bg1"/>
                </a:solidFill>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pl-PL"/>
              <a:t>Kliknij, aby edytować style wzorca tekstu</a:t>
            </a:r>
          </a:p>
        </p:txBody>
      </p:sp>
      <p:sp>
        <p:nvSpPr>
          <p:cNvPr id="25" name="Text Placeholder 6"/>
          <p:cNvSpPr>
            <a:spLocks noGrp="1"/>
          </p:cNvSpPr>
          <p:nvPr>
            <p:ph type="body" sz="quarter" idx="26" hasCustomPrompt="1"/>
          </p:nvPr>
        </p:nvSpPr>
        <p:spPr>
          <a:xfrm>
            <a:off x="10092547" y="1681614"/>
            <a:ext cx="3441387" cy="951125"/>
          </a:xfrm>
          <a:prstGeom prst="rect">
            <a:avLst/>
          </a:prstGeom>
        </p:spPr>
        <p:txBody>
          <a:bodyPr anchor="t"/>
          <a:lstStyle>
            <a:lvl1pPr marL="0" indent="0">
              <a:lnSpc>
                <a:spcPct val="90000"/>
              </a:lnSpc>
              <a:spcBef>
                <a:spcPts val="0"/>
              </a:spcBef>
              <a:spcAft>
                <a:spcPts val="0"/>
              </a:spcAft>
              <a:buNone/>
              <a:defRPr sz="3200" b="1" i="0">
                <a:solidFill>
                  <a:schemeClr val="accent4"/>
                </a:solidFill>
                <a:latin typeface="Arial" panose="020B0604020202020204" pitchFamily="34" charset="0"/>
                <a:ea typeface="Arial" panose="020B0604020202020204" pitchFamily="34" charset="0"/>
                <a:cs typeface="Arial" panose="020B0604020202020204" pitchFamily="34"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Header</a:t>
            </a:r>
          </a:p>
        </p:txBody>
      </p:sp>
      <p:sp>
        <p:nvSpPr>
          <p:cNvPr id="26" name="Text Placeholder 6"/>
          <p:cNvSpPr>
            <a:spLocks noGrp="1"/>
          </p:cNvSpPr>
          <p:nvPr>
            <p:ph type="body" sz="quarter" idx="27"/>
          </p:nvPr>
        </p:nvSpPr>
        <p:spPr>
          <a:xfrm>
            <a:off x="733898" y="5560998"/>
            <a:ext cx="3457303" cy="1552590"/>
          </a:xfrm>
          <a:prstGeom prst="rect">
            <a:avLst/>
          </a:prstGeom>
        </p:spPr>
        <p:txBody>
          <a:bodyPr/>
          <a:lstStyle>
            <a:lvl1pPr marL="0" indent="0">
              <a:spcAft>
                <a:spcPts val="0"/>
              </a:spcAft>
              <a:buNone/>
              <a:defRPr sz="1400">
                <a:solidFill>
                  <a:schemeClr val="bg1"/>
                </a:solidFill>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pl-PL"/>
              <a:t>Kliknij, aby edytować style wzorca tekstu</a:t>
            </a:r>
          </a:p>
        </p:txBody>
      </p:sp>
      <p:sp>
        <p:nvSpPr>
          <p:cNvPr id="27" name="Text Placeholder 6"/>
          <p:cNvSpPr>
            <a:spLocks noGrp="1"/>
          </p:cNvSpPr>
          <p:nvPr>
            <p:ph type="body" sz="quarter" idx="28" hasCustomPrompt="1"/>
          </p:nvPr>
        </p:nvSpPr>
        <p:spPr>
          <a:xfrm>
            <a:off x="733898" y="4609873"/>
            <a:ext cx="3441387" cy="951125"/>
          </a:xfrm>
          <a:prstGeom prst="rect">
            <a:avLst/>
          </a:prstGeom>
        </p:spPr>
        <p:txBody>
          <a:bodyPr anchor="t"/>
          <a:lstStyle>
            <a:lvl1pPr marL="0" indent="0">
              <a:lnSpc>
                <a:spcPct val="90000"/>
              </a:lnSpc>
              <a:spcBef>
                <a:spcPts val="0"/>
              </a:spcBef>
              <a:spcAft>
                <a:spcPts val="0"/>
              </a:spcAft>
              <a:buNone/>
              <a:defRPr sz="3200" b="1" i="0">
                <a:solidFill>
                  <a:schemeClr val="accent4"/>
                </a:solidFill>
                <a:latin typeface="Arial" panose="020B0604020202020204" pitchFamily="34" charset="0"/>
                <a:ea typeface="Arial" panose="020B0604020202020204" pitchFamily="34" charset="0"/>
                <a:cs typeface="Arial" panose="020B0604020202020204" pitchFamily="34"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Header</a:t>
            </a:r>
          </a:p>
        </p:txBody>
      </p:sp>
      <p:sp>
        <p:nvSpPr>
          <p:cNvPr id="28" name="Text Placeholder 6"/>
          <p:cNvSpPr>
            <a:spLocks noGrp="1"/>
          </p:cNvSpPr>
          <p:nvPr>
            <p:ph type="body" sz="quarter" idx="29"/>
          </p:nvPr>
        </p:nvSpPr>
        <p:spPr>
          <a:xfrm>
            <a:off x="5499862" y="5560998"/>
            <a:ext cx="3457303" cy="1552590"/>
          </a:xfrm>
          <a:prstGeom prst="rect">
            <a:avLst/>
          </a:prstGeom>
        </p:spPr>
        <p:txBody>
          <a:bodyPr/>
          <a:lstStyle>
            <a:lvl1pPr marL="0" indent="0">
              <a:spcAft>
                <a:spcPts val="0"/>
              </a:spcAft>
              <a:buNone/>
              <a:defRPr sz="1400">
                <a:solidFill>
                  <a:schemeClr val="bg1"/>
                </a:solidFill>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pl-PL"/>
              <a:t>Kliknij, aby edytować style wzorca tekstu</a:t>
            </a:r>
          </a:p>
        </p:txBody>
      </p:sp>
      <p:sp>
        <p:nvSpPr>
          <p:cNvPr id="29" name="Text Placeholder 6"/>
          <p:cNvSpPr>
            <a:spLocks noGrp="1"/>
          </p:cNvSpPr>
          <p:nvPr>
            <p:ph type="body" sz="quarter" idx="30" hasCustomPrompt="1"/>
          </p:nvPr>
        </p:nvSpPr>
        <p:spPr>
          <a:xfrm>
            <a:off x="5499862" y="4609873"/>
            <a:ext cx="3441387" cy="951125"/>
          </a:xfrm>
          <a:prstGeom prst="rect">
            <a:avLst/>
          </a:prstGeom>
        </p:spPr>
        <p:txBody>
          <a:bodyPr anchor="t"/>
          <a:lstStyle>
            <a:lvl1pPr marL="0" indent="0">
              <a:lnSpc>
                <a:spcPct val="90000"/>
              </a:lnSpc>
              <a:spcBef>
                <a:spcPts val="0"/>
              </a:spcBef>
              <a:spcAft>
                <a:spcPts val="0"/>
              </a:spcAft>
              <a:buNone/>
              <a:defRPr sz="3200" b="1" i="0">
                <a:solidFill>
                  <a:schemeClr val="accent4"/>
                </a:solidFill>
                <a:latin typeface="Arial" panose="020B0604020202020204" pitchFamily="34" charset="0"/>
                <a:ea typeface="Arial" panose="020B0604020202020204" pitchFamily="34" charset="0"/>
                <a:cs typeface="Arial" panose="020B0604020202020204" pitchFamily="34"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Header</a:t>
            </a:r>
          </a:p>
        </p:txBody>
      </p:sp>
      <p:sp>
        <p:nvSpPr>
          <p:cNvPr id="30" name="Text Placeholder 6"/>
          <p:cNvSpPr>
            <a:spLocks noGrp="1"/>
          </p:cNvSpPr>
          <p:nvPr>
            <p:ph type="body" sz="quarter" idx="31"/>
          </p:nvPr>
        </p:nvSpPr>
        <p:spPr>
          <a:xfrm>
            <a:off x="10092547" y="5560998"/>
            <a:ext cx="3457303" cy="1552590"/>
          </a:xfrm>
          <a:prstGeom prst="rect">
            <a:avLst/>
          </a:prstGeom>
        </p:spPr>
        <p:txBody>
          <a:bodyPr/>
          <a:lstStyle>
            <a:lvl1pPr marL="0" indent="0">
              <a:spcAft>
                <a:spcPts val="0"/>
              </a:spcAft>
              <a:buNone/>
              <a:defRPr sz="1400">
                <a:solidFill>
                  <a:schemeClr val="bg1"/>
                </a:solidFill>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pl-PL"/>
              <a:t>Kliknij, aby edytować style wzorca tekstu</a:t>
            </a:r>
          </a:p>
        </p:txBody>
      </p:sp>
      <p:sp>
        <p:nvSpPr>
          <p:cNvPr id="31" name="Text Placeholder 6"/>
          <p:cNvSpPr>
            <a:spLocks noGrp="1"/>
          </p:cNvSpPr>
          <p:nvPr>
            <p:ph type="body" sz="quarter" idx="32" hasCustomPrompt="1"/>
          </p:nvPr>
        </p:nvSpPr>
        <p:spPr>
          <a:xfrm>
            <a:off x="10092547" y="4609873"/>
            <a:ext cx="3441387" cy="951125"/>
          </a:xfrm>
          <a:prstGeom prst="rect">
            <a:avLst/>
          </a:prstGeom>
        </p:spPr>
        <p:txBody>
          <a:bodyPr anchor="t"/>
          <a:lstStyle>
            <a:lvl1pPr marL="0" indent="0">
              <a:lnSpc>
                <a:spcPct val="90000"/>
              </a:lnSpc>
              <a:spcBef>
                <a:spcPts val="0"/>
              </a:spcBef>
              <a:spcAft>
                <a:spcPts val="0"/>
              </a:spcAft>
              <a:buNone/>
              <a:defRPr sz="3200" b="1" i="0">
                <a:solidFill>
                  <a:schemeClr val="accent4"/>
                </a:solidFill>
                <a:latin typeface="Arial" panose="020B0604020202020204" pitchFamily="34" charset="0"/>
                <a:ea typeface="Arial" panose="020B0604020202020204" pitchFamily="34" charset="0"/>
                <a:cs typeface="Arial" panose="020B0604020202020204" pitchFamily="34"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Header</a:t>
            </a:r>
          </a:p>
        </p:txBody>
      </p:sp>
      <p:cxnSp>
        <p:nvCxnSpPr>
          <p:cNvPr id="17" name="Straight Connector 16">
            <a:extLst>
              <a:ext uri="{FF2B5EF4-FFF2-40B4-BE49-F238E27FC236}">
                <a16:creationId xmlns:a16="http://schemas.microsoft.com/office/drawing/2014/main" id="{A5056D64-AB13-194A-BA6A-921AFCC9999A}"/>
              </a:ext>
            </a:extLst>
          </p:cNvPr>
          <p:cNvCxnSpPr>
            <a:cxnSpLocks/>
          </p:cNvCxnSpPr>
          <p:nvPr userDrawn="1"/>
        </p:nvCxnSpPr>
        <p:spPr>
          <a:xfrm>
            <a:off x="535170" y="1029088"/>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4746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nfo slide 4">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114301"/>
            <a:ext cx="13030200" cy="914400"/>
          </a:xfrm>
        </p:spPr>
        <p:txBody>
          <a:bodyPr anchor="ctr"/>
          <a:lstStyle>
            <a:lvl1pPr>
              <a:defRPr sz="3000" b="1" i="0">
                <a:solidFill>
                  <a:schemeClr val="bg1"/>
                </a:solidFill>
                <a:latin typeface="Arial" panose="020B0604020202020204" pitchFamily="34" charset="0"/>
              </a:defRPr>
            </a:lvl1pPr>
          </a:lstStyle>
          <a:p>
            <a:r>
              <a:rPr lang="pl-PL"/>
              <a:t>Kliknij, aby edytować styl</a:t>
            </a:r>
            <a:endParaRPr lang="en-US"/>
          </a:p>
        </p:txBody>
      </p:sp>
      <p:sp>
        <p:nvSpPr>
          <p:cNvPr id="5" name="Slide Number Placeholder 4"/>
          <p:cNvSpPr>
            <a:spLocks noGrp="1"/>
          </p:cNvSpPr>
          <p:nvPr>
            <p:ph type="sldNum" sz="quarter" idx="12"/>
          </p:nvPr>
        </p:nvSpPr>
        <p:spPr>
          <a:xfrm>
            <a:off x="11432177" y="7626350"/>
            <a:ext cx="2893423" cy="438150"/>
          </a:xfrm>
        </p:spPr>
        <p:txBody>
          <a:bodyPr/>
          <a:lstStyle>
            <a:lvl1pPr>
              <a:defRPr>
                <a:solidFill>
                  <a:schemeClr val="bg1"/>
                </a:solidFill>
              </a:defRPr>
            </a:lvl1pPr>
          </a:lstStyle>
          <a:p>
            <a:fld id="{F384092C-9B9C-9748-AC6A-F06C9D03AD52}" type="slidenum">
              <a:rPr lang="en-US" smtClean="0"/>
              <a:pPr/>
              <a:t>‹#›</a:t>
            </a:fld>
            <a:endParaRPr lang="en-US"/>
          </a:p>
        </p:txBody>
      </p:sp>
      <p:cxnSp>
        <p:nvCxnSpPr>
          <p:cNvPr id="9" name="Straight Connector 8">
            <a:extLst>
              <a:ext uri="{FF2B5EF4-FFF2-40B4-BE49-F238E27FC236}">
                <a16:creationId xmlns:a16="http://schemas.microsoft.com/office/drawing/2014/main" id="{8752C573-0C30-824A-9998-990960154B3C}"/>
              </a:ext>
            </a:extLst>
          </p:cNvPr>
          <p:cNvCxnSpPr>
            <a:cxnSpLocks/>
          </p:cNvCxnSpPr>
          <p:nvPr userDrawn="1"/>
        </p:nvCxnSpPr>
        <p:spPr>
          <a:xfrm>
            <a:off x="535170" y="1028700"/>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
        <p:nvSpPr>
          <p:cNvPr id="15" name="Text Placeholder 6"/>
          <p:cNvSpPr>
            <a:spLocks noGrp="1"/>
          </p:cNvSpPr>
          <p:nvPr>
            <p:ph type="body" sz="quarter" idx="17"/>
          </p:nvPr>
        </p:nvSpPr>
        <p:spPr>
          <a:xfrm>
            <a:off x="731100" y="2641925"/>
            <a:ext cx="3457303" cy="1552590"/>
          </a:xfrm>
          <a:prstGeom prst="rect">
            <a:avLst/>
          </a:prstGeom>
        </p:spPr>
        <p:txBody>
          <a:bodyPr/>
          <a:lstStyle>
            <a:lvl1pPr marL="0" indent="0">
              <a:spcAft>
                <a:spcPts val="0"/>
              </a:spcAft>
              <a:buNone/>
              <a:defRPr sz="1400">
                <a:solidFill>
                  <a:schemeClr val="bg1"/>
                </a:solidFill>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pl-PL"/>
              <a:t>Kliknij, aby edytować style wzorca tekstu</a:t>
            </a:r>
          </a:p>
        </p:txBody>
      </p:sp>
      <p:sp>
        <p:nvSpPr>
          <p:cNvPr id="16" name="Text Placeholder 6"/>
          <p:cNvSpPr>
            <a:spLocks noGrp="1"/>
          </p:cNvSpPr>
          <p:nvPr>
            <p:ph type="body" sz="quarter" idx="18" hasCustomPrompt="1"/>
          </p:nvPr>
        </p:nvSpPr>
        <p:spPr>
          <a:xfrm>
            <a:off x="731100" y="1690800"/>
            <a:ext cx="3441387" cy="951125"/>
          </a:xfrm>
          <a:prstGeom prst="rect">
            <a:avLst/>
          </a:prstGeom>
        </p:spPr>
        <p:txBody>
          <a:bodyPr anchor="t"/>
          <a:lstStyle>
            <a:lvl1pPr marL="0" indent="0">
              <a:lnSpc>
                <a:spcPct val="90000"/>
              </a:lnSpc>
              <a:spcBef>
                <a:spcPts val="0"/>
              </a:spcBef>
              <a:spcAft>
                <a:spcPts val="0"/>
              </a:spcAft>
              <a:buNone/>
              <a:defRPr sz="3200" b="1" i="0">
                <a:solidFill>
                  <a:schemeClr val="bg1"/>
                </a:solidFill>
                <a:latin typeface="Arial" panose="020B0604020202020204" pitchFamily="34" charset="0"/>
                <a:ea typeface="Arial" panose="020B0604020202020204" pitchFamily="34" charset="0"/>
                <a:cs typeface="Arial" panose="020B0604020202020204" pitchFamily="34"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Header</a:t>
            </a:r>
          </a:p>
        </p:txBody>
      </p:sp>
      <p:sp>
        <p:nvSpPr>
          <p:cNvPr id="22" name="Text Placeholder 6"/>
          <p:cNvSpPr>
            <a:spLocks noGrp="1"/>
          </p:cNvSpPr>
          <p:nvPr>
            <p:ph type="body" sz="quarter" idx="23"/>
          </p:nvPr>
        </p:nvSpPr>
        <p:spPr>
          <a:xfrm>
            <a:off x="5497064" y="2641925"/>
            <a:ext cx="3457303" cy="1552590"/>
          </a:xfrm>
          <a:prstGeom prst="rect">
            <a:avLst/>
          </a:prstGeom>
        </p:spPr>
        <p:txBody>
          <a:bodyPr/>
          <a:lstStyle>
            <a:lvl1pPr marL="0" indent="0">
              <a:spcAft>
                <a:spcPts val="0"/>
              </a:spcAft>
              <a:buNone/>
              <a:defRPr sz="1400">
                <a:solidFill>
                  <a:schemeClr val="bg1"/>
                </a:solidFill>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pl-PL"/>
              <a:t>Kliknij, aby edytować style wzorca tekstu</a:t>
            </a:r>
          </a:p>
        </p:txBody>
      </p:sp>
      <p:sp>
        <p:nvSpPr>
          <p:cNvPr id="23" name="Text Placeholder 6"/>
          <p:cNvSpPr>
            <a:spLocks noGrp="1"/>
          </p:cNvSpPr>
          <p:nvPr>
            <p:ph type="body" sz="quarter" idx="24" hasCustomPrompt="1"/>
          </p:nvPr>
        </p:nvSpPr>
        <p:spPr>
          <a:xfrm>
            <a:off x="5497064" y="1690800"/>
            <a:ext cx="3441387" cy="951125"/>
          </a:xfrm>
          <a:prstGeom prst="rect">
            <a:avLst/>
          </a:prstGeom>
        </p:spPr>
        <p:txBody>
          <a:bodyPr anchor="t"/>
          <a:lstStyle>
            <a:lvl1pPr marL="0" indent="0">
              <a:lnSpc>
                <a:spcPct val="90000"/>
              </a:lnSpc>
              <a:spcBef>
                <a:spcPts val="0"/>
              </a:spcBef>
              <a:spcAft>
                <a:spcPts val="0"/>
              </a:spcAft>
              <a:buNone/>
              <a:defRPr sz="3200" b="1" i="0">
                <a:solidFill>
                  <a:schemeClr val="bg1"/>
                </a:solidFill>
                <a:latin typeface="Arial" panose="020B0604020202020204" pitchFamily="34" charset="0"/>
                <a:ea typeface="Arial" panose="020B0604020202020204" pitchFamily="34" charset="0"/>
                <a:cs typeface="Arial" panose="020B0604020202020204" pitchFamily="34"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Header</a:t>
            </a:r>
          </a:p>
        </p:txBody>
      </p:sp>
      <p:sp>
        <p:nvSpPr>
          <p:cNvPr id="24" name="Text Placeholder 6"/>
          <p:cNvSpPr>
            <a:spLocks noGrp="1"/>
          </p:cNvSpPr>
          <p:nvPr>
            <p:ph type="body" sz="quarter" idx="25"/>
          </p:nvPr>
        </p:nvSpPr>
        <p:spPr>
          <a:xfrm>
            <a:off x="10089749" y="2641925"/>
            <a:ext cx="3457303" cy="1552590"/>
          </a:xfrm>
          <a:prstGeom prst="rect">
            <a:avLst/>
          </a:prstGeom>
        </p:spPr>
        <p:txBody>
          <a:bodyPr/>
          <a:lstStyle>
            <a:lvl1pPr marL="0" indent="0">
              <a:spcAft>
                <a:spcPts val="0"/>
              </a:spcAft>
              <a:buNone/>
              <a:defRPr sz="1400">
                <a:solidFill>
                  <a:schemeClr val="bg1"/>
                </a:solidFill>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pl-PL"/>
              <a:t>Kliknij, aby edytować style wzorca tekstu</a:t>
            </a:r>
          </a:p>
        </p:txBody>
      </p:sp>
      <p:sp>
        <p:nvSpPr>
          <p:cNvPr id="25" name="Text Placeholder 6"/>
          <p:cNvSpPr>
            <a:spLocks noGrp="1"/>
          </p:cNvSpPr>
          <p:nvPr>
            <p:ph type="body" sz="quarter" idx="26" hasCustomPrompt="1"/>
          </p:nvPr>
        </p:nvSpPr>
        <p:spPr>
          <a:xfrm>
            <a:off x="10089749" y="1690800"/>
            <a:ext cx="3441387" cy="951125"/>
          </a:xfrm>
          <a:prstGeom prst="rect">
            <a:avLst/>
          </a:prstGeom>
        </p:spPr>
        <p:txBody>
          <a:bodyPr anchor="t"/>
          <a:lstStyle>
            <a:lvl1pPr marL="0" indent="0">
              <a:lnSpc>
                <a:spcPct val="90000"/>
              </a:lnSpc>
              <a:spcBef>
                <a:spcPts val="0"/>
              </a:spcBef>
              <a:spcAft>
                <a:spcPts val="0"/>
              </a:spcAft>
              <a:buNone/>
              <a:defRPr sz="3200" b="1" i="0">
                <a:solidFill>
                  <a:schemeClr val="bg1"/>
                </a:solidFill>
                <a:latin typeface="Arial" panose="020B0604020202020204" pitchFamily="34" charset="0"/>
                <a:ea typeface="Arial" panose="020B0604020202020204" pitchFamily="34" charset="0"/>
                <a:cs typeface="Arial" panose="020B0604020202020204" pitchFamily="34"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Header</a:t>
            </a:r>
          </a:p>
        </p:txBody>
      </p:sp>
      <p:sp>
        <p:nvSpPr>
          <p:cNvPr id="26" name="Text Placeholder 6"/>
          <p:cNvSpPr>
            <a:spLocks noGrp="1"/>
          </p:cNvSpPr>
          <p:nvPr>
            <p:ph type="body" sz="quarter" idx="27"/>
          </p:nvPr>
        </p:nvSpPr>
        <p:spPr>
          <a:xfrm>
            <a:off x="731100" y="5570184"/>
            <a:ext cx="3457303" cy="1552590"/>
          </a:xfrm>
          <a:prstGeom prst="rect">
            <a:avLst/>
          </a:prstGeom>
        </p:spPr>
        <p:txBody>
          <a:bodyPr/>
          <a:lstStyle>
            <a:lvl1pPr marL="0" indent="0">
              <a:spcAft>
                <a:spcPts val="0"/>
              </a:spcAft>
              <a:buNone/>
              <a:defRPr sz="1400">
                <a:solidFill>
                  <a:schemeClr val="bg1"/>
                </a:solidFill>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pl-PL"/>
              <a:t>Kliknij, aby edytować style wzorca tekstu</a:t>
            </a:r>
          </a:p>
        </p:txBody>
      </p:sp>
      <p:sp>
        <p:nvSpPr>
          <p:cNvPr id="27" name="Text Placeholder 6"/>
          <p:cNvSpPr>
            <a:spLocks noGrp="1"/>
          </p:cNvSpPr>
          <p:nvPr>
            <p:ph type="body" sz="quarter" idx="28" hasCustomPrompt="1"/>
          </p:nvPr>
        </p:nvSpPr>
        <p:spPr>
          <a:xfrm>
            <a:off x="731100" y="4619059"/>
            <a:ext cx="3441387" cy="951125"/>
          </a:xfrm>
          <a:prstGeom prst="rect">
            <a:avLst/>
          </a:prstGeom>
        </p:spPr>
        <p:txBody>
          <a:bodyPr anchor="t"/>
          <a:lstStyle>
            <a:lvl1pPr marL="0" indent="0">
              <a:lnSpc>
                <a:spcPct val="90000"/>
              </a:lnSpc>
              <a:spcBef>
                <a:spcPts val="0"/>
              </a:spcBef>
              <a:spcAft>
                <a:spcPts val="0"/>
              </a:spcAft>
              <a:buNone/>
              <a:defRPr sz="3200" b="1" i="0">
                <a:solidFill>
                  <a:schemeClr val="bg1"/>
                </a:solidFill>
                <a:latin typeface="Arial" panose="020B0604020202020204" pitchFamily="34" charset="0"/>
                <a:ea typeface="Arial" panose="020B0604020202020204" pitchFamily="34" charset="0"/>
                <a:cs typeface="Arial" panose="020B0604020202020204" pitchFamily="34"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Header</a:t>
            </a:r>
          </a:p>
        </p:txBody>
      </p:sp>
      <p:sp>
        <p:nvSpPr>
          <p:cNvPr id="28" name="Text Placeholder 6"/>
          <p:cNvSpPr>
            <a:spLocks noGrp="1"/>
          </p:cNvSpPr>
          <p:nvPr>
            <p:ph type="body" sz="quarter" idx="29"/>
          </p:nvPr>
        </p:nvSpPr>
        <p:spPr>
          <a:xfrm>
            <a:off x="5497064" y="5570184"/>
            <a:ext cx="3457303" cy="1552590"/>
          </a:xfrm>
          <a:prstGeom prst="rect">
            <a:avLst/>
          </a:prstGeom>
        </p:spPr>
        <p:txBody>
          <a:bodyPr/>
          <a:lstStyle>
            <a:lvl1pPr marL="0" indent="0">
              <a:spcAft>
                <a:spcPts val="0"/>
              </a:spcAft>
              <a:buNone/>
              <a:defRPr sz="1400">
                <a:solidFill>
                  <a:schemeClr val="bg1"/>
                </a:solidFill>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pl-PL"/>
              <a:t>Kliknij, aby edytować style wzorca tekstu</a:t>
            </a:r>
          </a:p>
        </p:txBody>
      </p:sp>
      <p:sp>
        <p:nvSpPr>
          <p:cNvPr id="29" name="Text Placeholder 6"/>
          <p:cNvSpPr>
            <a:spLocks noGrp="1"/>
          </p:cNvSpPr>
          <p:nvPr>
            <p:ph type="body" sz="quarter" idx="30" hasCustomPrompt="1"/>
          </p:nvPr>
        </p:nvSpPr>
        <p:spPr>
          <a:xfrm>
            <a:off x="5497064" y="4619059"/>
            <a:ext cx="3441387" cy="951125"/>
          </a:xfrm>
          <a:prstGeom prst="rect">
            <a:avLst/>
          </a:prstGeom>
        </p:spPr>
        <p:txBody>
          <a:bodyPr anchor="t"/>
          <a:lstStyle>
            <a:lvl1pPr marL="0" indent="0">
              <a:lnSpc>
                <a:spcPct val="90000"/>
              </a:lnSpc>
              <a:spcBef>
                <a:spcPts val="0"/>
              </a:spcBef>
              <a:spcAft>
                <a:spcPts val="0"/>
              </a:spcAft>
              <a:buNone/>
              <a:defRPr sz="3200" b="1" i="0">
                <a:solidFill>
                  <a:schemeClr val="bg1"/>
                </a:solidFill>
                <a:latin typeface="Arial" panose="020B0604020202020204" pitchFamily="34" charset="0"/>
                <a:ea typeface="Arial" panose="020B0604020202020204" pitchFamily="34" charset="0"/>
                <a:cs typeface="Arial" panose="020B0604020202020204" pitchFamily="34"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Header</a:t>
            </a:r>
          </a:p>
        </p:txBody>
      </p:sp>
      <p:sp>
        <p:nvSpPr>
          <p:cNvPr id="30" name="Text Placeholder 6"/>
          <p:cNvSpPr>
            <a:spLocks noGrp="1"/>
          </p:cNvSpPr>
          <p:nvPr>
            <p:ph type="body" sz="quarter" idx="31"/>
          </p:nvPr>
        </p:nvSpPr>
        <p:spPr>
          <a:xfrm>
            <a:off x="10089749" y="5570184"/>
            <a:ext cx="3457303" cy="1552590"/>
          </a:xfrm>
          <a:prstGeom prst="rect">
            <a:avLst/>
          </a:prstGeom>
        </p:spPr>
        <p:txBody>
          <a:bodyPr/>
          <a:lstStyle>
            <a:lvl1pPr marL="0" indent="0">
              <a:spcAft>
                <a:spcPts val="0"/>
              </a:spcAft>
              <a:buNone/>
              <a:defRPr sz="1400">
                <a:solidFill>
                  <a:schemeClr val="bg1"/>
                </a:solidFill>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pl-PL"/>
              <a:t>Kliknij, aby edytować style wzorca tekstu</a:t>
            </a:r>
          </a:p>
        </p:txBody>
      </p:sp>
      <p:sp>
        <p:nvSpPr>
          <p:cNvPr id="31" name="Text Placeholder 6"/>
          <p:cNvSpPr>
            <a:spLocks noGrp="1"/>
          </p:cNvSpPr>
          <p:nvPr>
            <p:ph type="body" sz="quarter" idx="32" hasCustomPrompt="1"/>
          </p:nvPr>
        </p:nvSpPr>
        <p:spPr>
          <a:xfrm>
            <a:off x="10089749" y="4619059"/>
            <a:ext cx="3441387" cy="951125"/>
          </a:xfrm>
          <a:prstGeom prst="rect">
            <a:avLst/>
          </a:prstGeom>
        </p:spPr>
        <p:txBody>
          <a:bodyPr anchor="t"/>
          <a:lstStyle>
            <a:lvl1pPr marL="0" indent="0">
              <a:lnSpc>
                <a:spcPct val="90000"/>
              </a:lnSpc>
              <a:spcBef>
                <a:spcPts val="0"/>
              </a:spcBef>
              <a:spcAft>
                <a:spcPts val="0"/>
              </a:spcAft>
              <a:buNone/>
              <a:defRPr sz="3200" b="1" i="0">
                <a:solidFill>
                  <a:schemeClr val="bg1"/>
                </a:solidFill>
                <a:latin typeface="Arial" panose="020B0604020202020204" pitchFamily="34" charset="0"/>
                <a:ea typeface="Arial" panose="020B0604020202020204" pitchFamily="34" charset="0"/>
                <a:cs typeface="Arial" panose="020B0604020202020204" pitchFamily="34"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Header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nfo slide 5">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114301"/>
            <a:ext cx="13030200" cy="914400"/>
          </a:xfrm>
        </p:spPr>
        <p:txBody>
          <a:bodyPr anchor="ctr"/>
          <a:lstStyle>
            <a:lvl1pPr>
              <a:defRPr sz="3000" b="1" i="0">
                <a:solidFill>
                  <a:schemeClr val="tx1"/>
                </a:solidFill>
                <a:latin typeface="Arial" panose="020B0604020202020204" pitchFamily="34" charset="0"/>
              </a:defRPr>
            </a:lvl1pPr>
          </a:lstStyle>
          <a:p>
            <a:r>
              <a:rPr lang="pl-PL"/>
              <a:t>Kliknij, aby edytować styl</a:t>
            </a:r>
            <a:endParaRPr lang="en-US"/>
          </a:p>
        </p:txBody>
      </p:sp>
      <p:sp>
        <p:nvSpPr>
          <p:cNvPr id="5" name="Slide Number Placeholder 4"/>
          <p:cNvSpPr>
            <a:spLocks noGrp="1"/>
          </p:cNvSpPr>
          <p:nvPr>
            <p:ph type="sldNum" sz="quarter" idx="12"/>
          </p:nvPr>
        </p:nvSpPr>
        <p:spPr>
          <a:xfrm>
            <a:off x="11432177" y="7626350"/>
            <a:ext cx="2893423" cy="438150"/>
          </a:xfrm>
        </p:spPr>
        <p:txBody>
          <a:bodyPr/>
          <a:lstStyle>
            <a:lvl1pPr>
              <a:defRPr>
                <a:solidFill>
                  <a:schemeClr val="tx1"/>
                </a:solidFill>
              </a:defRPr>
            </a:lvl1pPr>
          </a:lstStyle>
          <a:p>
            <a:fld id="{F384092C-9B9C-9748-AC6A-F06C9D03AD52}" type="slidenum">
              <a:rPr lang="en-US" smtClean="0"/>
              <a:pPr/>
              <a:t>‹#›</a:t>
            </a:fld>
            <a:endParaRPr lang="en-US"/>
          </a:p>
        </p:txBody>
      </p:sp>
      <p:cxnSp>
        <p:nvCxnSpPr>
          <p:cNvPr id="9" name="Straight Connector 8">
            <a:extLst>
              <a:ext uri="{FF2B5EF4-FFF2-40B4-BE49-F238E27FC236}">
                <a16:creationId xmlns:a16="http://schemas.microsoft.com/office/drawing/2014/main" id="{8752C573-0C30-824A-9998-990960154B3C}"/>
              </a:ext>
            </a:extLst>
          </p:cNvPr>
          <p:cNvCxnSpPr>
            <a:cxnSpLocks/>
          </p:cNvCxnSpPr>
          <p:nvPr userDrawn="1"/>
        </p:nvCxnSpPr>
        <p:spPr>
          <a:xfrm>
            <a:off x="535170" y="1028700"/>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
        <p:nvSpPr>
          <p:cNvPr id="15" name="Text Placeholder 6"/>
          <p:cNvSpPr>
            <a:spLocks noGrp="1"/>
          </p:cNvSpPr>
          <p:nvPr>
            <p:ph type="body" sz="quarter" idx="17"/>
          </p:nvPr>
        </p:nvSpPr>
        <p:spPr>
          <a:xfrm>
            <a:off x="731100" y="2641925"/>
            <a:ext cx="3457303" cy="1552590"/>
          </a:xfrm>
          <a:prstGeom prst="rect">
            <a:avLst/>
          </a:prstGeom>
        </p:spPr>
        <p:txBody>
          <a:bodyPr/>
          <a:lstStyle>
            <a:lvl1pPr marL="0" indent="0">
              <a:spcAft>
                <a:spcPts val="0"/>
              </a:spcAft>
              <a:buNone/>
              <a:defRPr sz="1400">
                <a:solidFill>
                  <a:schemeClr val="tx1"/>
                </a:solidFill>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pl-PL"/>
              <a:t>Kliknij, aby edytować style wzorca tekstu</a:t>
            </a:r>
          </a:p>
        </p:txBody>
      </p:sp>
      <p:sp>
        <p:nvSpPr>
          <p:cNvPr id="16" name="Text Placeholder 6"/>
          <p:cNvSpPr>
            <a:spLocks noGrp="1"/>
          </p:cNvSpPr>
          <p:nvPr>
            <p:ph type="body" sz="quarter" idx="18" hasCustomPrompt="1"/>
          </p:nvPr>
        </p:nvSpPr>
        <p:spPr>
          <a:xfrm>
            <a:off x="731100" y="1690800"/>
            <a:ext cx="3441387" cy="951125"/>
          </a:xfrm>
          <a:prstGeom prst="rect">
            <a:avLst/>
          </a:prstGeom>
        </p:spPr>
        <p:txBody>
          <a:bodyPr anchor="t"/>
          <a:lstStyle>
            <a:lvl1pPr marL="0" indent="0">
              <a:lnSpc>
                <a:spcPct val="90000"/>
              </a:lnSpc>
              <a:spcBef>
                <a:spcPts val="0"/>
              </a:spcBef>
              <a:spcAft>
                <a:spcPts val="0"/>
              </a:spcAft>
              <a:buNone/>
              <a:defRPr sz="3200" b="1" i="0">
                <a:solidFill>
                  <a:schemeClr val="tx2"/>
                </a:solidFill>
                <a:latin typeface="Arial" panose="020B0604020202020204" pitchFamily="34" charset="0"/>
                <a:ea typeface="Arial" panose="020B0604020202020204" pitchFamily="34" charset="0"/>
                <a:cs typeface="Arial" panose="020B0604020202020204" pitchFamily="34"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Header</a:t>
            </a:r>
          </a:p>
        </p:txBody>
      </p:sp>
      <p:sp>
        <p:nvSpPr>
          <p:cNvPr id="22" name="Text Placeholder 6"/>
          <p:cNvSpPr>
            <a:spLocks noGrp="1"/>
          </p:cNvSpPr>
          <p:nvPr>
            <p:ph type="body" sz="quarter" idx="23"/>
          </p:nvPr>
        </p:nvSpPr>
        <p:spPr>
          <a:xfrm>
            <a:off x="5497064" y="2641925"/>
            <a:ext cx="3457303" cy="1552590"/>
          </a:xfrm>
          <a:prstGeom prst="rect">
            <a:avLst/>
          </a:prstGeom>
        </p:spPr>
        <p:txBody>
          <a:bodyPr/>
          <a:lstStyle>
            <a:lvl1pPr marL="0" indent="0">
              <a:spcAft>
                <a:spcPts val="0"/>
              </a:spcAft>
              <a:buNone/>
              <a:defRPr sz="1400">
                <a:solidFill>
                  <a:schemeClr val="tx1"/>
                </a:solidFill>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pl-PL"/>
              <a:t>Kliknij, aby edytować style wzorca tekstu</a:t>
            </a:r>
          </a:p>
        </p:txBody>
      </p:sp>
      <p:sp>
        <p:nvSpPr>
          <p:cNvPr id="23" name="Text Placeholder 6"/>
          <p:cNvSpPr>
            <a:spLocks noGrp="1"/>
          </p:cNvSpPr>
          <p:nvPr>
            <p:ph type="body" sz="quarter" idx="24" hasCustomPrompt="1"/>
          </p:nvPr>
        </p:nvSpPr>
        <p:spPr>
          <a:xfrm>
            <a:off x="5497064" y="1690800"/>
            <a:ext cx="3441387" cy="951125"/>
          </a:xfrm>
          <a:prstGeom prst="rect">
            <a:avLst/>
          </a:prstGeom>
        </p:spPr>
        <p:txBody>
          <a:bodyPr anchor="t"/>
          <a:lstStyle>
            <a:lvl1pPr marL="0" indent="0">
              <a:lnSpc>
                <a:spcPct val="90000"/>
              </a:lnSpc>
              <a:spcBef>
                <a:spcPts val="0"/>
              </a:spcBef>
              <a:spcAft>
                <a:spcPts val="0"/>
              </a:spcAft>
              <a:buNone/>
              <a:defRPr sz="3200" b="1" i="0">
                <a:solidFill>
                  <a:schemeClr val="tx2"/>
                </a:solidFill>
                <a:latin typeface="Arial" panose="020B0604020202020204" pitchFamily="34" charset="0"/>
                <a:ea typeface="Arial" panose="020B0604020202020204" pitchFamily="34" charset="0"/>
                <a:cs typeface="Arial" panose="020B0604020202020204" pitchFamily="34"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Header</a:t>
            </a:r>
          </a:p>
        </p:txBody>
      </p:sp>
      <p:sp>
        <p:nvSpPr>
          <p:cNvPr id="24" name="Text Placeholder 6"/>
          <p:cNvSpPr>
            <a:spLocks noGrp="1"/>
          </p:cNvSpPr>
          <p:nvPr>
            <p:ph type="body" sz="quarter" idx="25"/>
          </p:nvPr>
        </p:nvSpPr>
        <p:spPr>
          <a:xfrm>
            <a:off x="10089749" y="2641925"/>
            <a:ext cx="3457303" cy="1552590"/>
          </a:xfrm>
          <a:prstGeom prst="rect">
            <a:avLst/>
          </a:prstGeom>
        </p:spPr>
        <p:txBody>
          <a:bodyPr/>
          <a:lstStyle>
            <a:lvl1pPr marL="0" indent="0">
              <a:spcAft>
                <a:spcPts val="0"/>
              </a:spcAft>
              <a:buNone/>
              <a:defRPr sz="1400">
                <a:solidFill>
                  <a:schemeClr val="tx1"/>
                </a:solidFill>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pl-PL"/>
              <a:t>Kliknij, aby edytować style wzorca tekstu</a:t>
            </a:r>
          </a:p>
        </p:txBody>
      </p:sp>
      <p:sp>
        <p:nvSpPr>
          <p:cNvPr id="25" name="Text Placeholder 6"/>
          <p:cNvSpPr>
            <a:spLocks noGrp="1"/>
          </p:cNvSpPr>
          <p:nvPr>
            <p:ph type="body" sz="quarter" idx="26" hasCustomPrompt="1"/>
          </p:nvPr>
        </p:nvSpPr>
        <p:spPr>
          <a:xfrm>
            <a:off x="10089749" y="1690800"/>
            <a:ext cx="3441387" cy="951125"/>
          </a:xfrm>
          <a:prstGeom prst="rect">
            <a:avLst/>
          </a:prstGeom>
        </p:spPr>
        <p:txBody>
          <a:bodyPr anchor="t"/>
          <a:lstStyle>
            <a:lvl1pPr marL="0" indent="0">
              <a:lnSpc>
                <a:spcPct val="90000"/>
              </a:lnSpc>
              <a:spcBef>
                <a:spcPts val="0"/>
              </a:spcBef>
              <a:spcAft>
                <a:spcPts val="0"/>
              </a:spcAft>
              <a:buNone/>
              <a:defRPr sz="3200" b="1" i="0">
                <a:solidFill>
                  <a:schemeClr val="tx2"/>
                </a:solidFill>
                <a:latin typeface="Arial" panose="020B0604020202020204" pitchFamily="34" charset="0"/>
                <a:ea typeface="Arial" panose="020B0604020202020204" pitchFamily="34" charset="0"/>
                <a:cs typeface="Arial" panose="020B0604020202020204" pitchFamily="34"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Header</a:t>
            </a:r>
          </a:p>
        </p:txBody>
      </p:sp>
      <p:sp>
        <p:nvSpPr>
          <p:cNvPr id="26" name="Text Placeholder 6"/>
          <p:cNvSpPr>
            <a:spLocks noGrp="1"/>
          </p:cNvSpPr>
          <p:nvPr>
            <p:ph type="body" sz="quarter" idx="27"/>
          </p:nvPr>
        </p:nvSpPr>
        <p:spPr>
          <a:xfrm>
            <a:off x="731100" y="5570184"/>
            <a:ext cx="3457303" cy="1552590"/>
          </a:xfrm>
          <a:prstGeom prst="rect">
            <a:avLst/>
          </a:prstGeom>
        </p:spPr>
        <p:txBody>
          <a:bodyPr/>
          <a:lstStyle>
            <a:lvl1pPr marL="0" indent="0">
              <a:spcAft>
                <a:spcPts val="0"/>
              </a:spcAft>
              <a:buNone/>
              <a:defRPr sz="1400">
                <a:solidFill>
                  <a:schemeClr val="tx1"/>
                </a:solidFill>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pl-PL"/>
              <a:t>Kliknij, aby edytować style wzorca tekstu</a:t>
            </a:r>
          </a:p>
        </p:txBody>
      </p:sp>
      <p:sp>
        <p:nvSpPr>
          <p:cNvPr id="27" name="Text Placeholder 6"/>
          <p:cNvSpPr>
            <a:spLocks noGrp="1"/>
          </p:cNvSpPr>
          <p:nvPr>
            <p:ph type="body" sz="quarter" idx="28" hasCustomPrompt="1"/>
          </p:nvPr>
        </p:nvSpPr>
        <p:spPr>
          <a:xfrm>
            <a:off x="731100" y="4619059"/>
            <a:ext cx="3441387" cy="951125"/>
          </a:xfrm>
          <a:prstGeom prst="rect">
            <a:avLst/>
          </a:prstGeom>
        </p:spPr>
        <p:txBody>
          <a:bodyPr anchor="t"/>
          <a:lstStyle>
            <a:lvl1pPr marL="0" indent="0">
              <a:lnSpc>
                <a:spcPct val="90000"/>
              </a:lnSpc>
              <a:spcBef>
                <a:spcPts val="0"/>
              </a:spcBef>
              <a:spcAft>
                <a:spcPts val="0"/>
              </a:spcAft>
              <a:buNone/>
              <a:defRPr sz="3200" b="1" i="0">
                <a:solidFill>
                  <a:schemeClr val="tx2"/>
                </a:solidFill>
                <a:latin typeface="Arial" panose="020B0604020202020204" pitchFamily="34" charset="0"/>
                <a:ea typeface="Arial" panose="020B0604020202020204" pitchFamily="34" charset="0"/>
                <a:cs typeface="Arial" panose="020B0604020202020204" pitchFamily="34"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Header</a:t>
            </a:r>
          </a:p>
        </p:txBody>
      </p:sp>
      <p:sp>
        <p:nvSpPr>
          <p:cNvPr id="28" name="Text Placeholder 6"/>
          <p:cNvSpPr>
            <a:spLocks noGrp="1"/>
          </p:cNvSpPr>
          <p:nvPr>
            <p:ph type="body" sz="quarter" idx="29"/>
          </p:nvPr>
        </p:nvSpPr>
        <p:spPr>
          <a:xfrm>
            <a:off x="5497064" y="5570184"/>
            <a:ext cx="3457303" cy="1552590"/>
          </a:xfrm>
          <a:prstGeom prst="rect">
            <a:avLst/>
          </a:prstGeom>
        </p:spPr>
        <p:txBody>
          <a:bodyPr/>
          <a:lstStyle>
            <a:lvl1pPr marL="0" indent="0">
              <a:spcAft>
                <a:spcPts val="0"/>
              </a:spcAft>
              <a:buNone/>
              <a:defRPr sz="1400">
                <a:solidFill>
                  <a:schemeClr val="tx1"/>
                </a:solidFill>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pl-PL"/>
              <a:t>Kliknij, aby edytować style wzorca tekstu</a:t>
            </a:r>
          </a:p>
        </p:txBody>
      </p:sp>
      <p:sp>
        <p:nvSpPr>
          <p:cNvPr id="29" name="Text Placeholder 6"/>
          <p:cNvSpPr>
            <a:spLocks noGrp="1"/>
          </p:cNvSpPr>
          <p:nvPr>
            <p:ph type="body" sz="quarter" idx="30" hasCustomPrompt="1"/>
          </p:nvPr>
        </p:nvSpPr>
        <p:spPr>
          <a:xfrm>
            <a:off x="5497064" y="4619059"/>
            <a:ext cx="3441387" cy="951125"/>
          </a:xfrm>
          <a:prstGeom prst="rect">
            <a:avLst/>
          </a:prstGeom>
        </p:spPr>
        <p:txBody>
          <a:bodyPr anchor="t"/>
          <a:lstStyle>
            <a:lvl1pPr marL="0" indent="0">
              <a:lnSpc>
                <a:spcPct val="90000"/>
              </a:lnSpc>
              <a:spcBef>
                <a:spcPts val="0"/>
              </a:spcBef>
              <a:spcAft>
                <a:spcPts val="0"/>
              </a:spcAft>
              <a:buNone/>
              <a:defRPr sz="3200" b="1" i="0">
                <a:solidFill>
                  <a:schemeClr val="tx2"/>
                </a:solidFill>
                <a:latin typeface="Arial" panose="020B0604020202020204" pitchFamily="34" charset="0"/>
                <a:ea typeface="Arial" panose="020B0604020202020204" pitchFamily="34" charset="0"/>
                <a:cs typeface="Arial" panose="020B0604020202020204" pitchFamily="34"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Header</a:t>
            </a:r>
          </a:p>
        </p:txBody>
      </p:sp>
      <p:sp>
        <p:nvSpPr>
          <p:cNvPr id="30" name="Text Placeholder 6"/>
          <p:cNvSpPr>
            <a:spLocks noGrp="1"/>
          </p:cNvSpPr>
          <p:nvPr>
            <p:ph type="body" sz="quarter" idx="31"/>
          </p:nvPr>
        </p:nvSpPr>
        <p:spPr>
          <a:xfrm>
            <a:off x="10089749" y="5570184"/>
            <a:ext cx="3457303" cy="1552590"/>
          </a:xfrm>
          <a:prstGeom prst="rect">
            <a:avLst/>
          </a:prstGeom>
        </p:spPr>
        <p:txBody>
          <a:bodyPr/>
          <a:lstStyle>
            <a:lvl1pPr marL="0" indent="0">
              <a:spcAft>
                <a:spcPts val="0"/>
              </a:spcAft>
              <a:buNone/>
              <a:defRPr sz="1400">
                <a:solidFill>
                  <a:schemeClr val="tx1"/>
                </a:solidFill>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pl-PL"/>
              <a:t>Kliknij, aby edytować style wzorca tekstu</a:t>
            </a:r>
          </a:p>
        </p:txBody>
      </p:sp>
      <p:sp>
        <p:nvSpPr>
          <p:cNvPr id="31" name="Text Placeholder 6"/>
          <p:cNvSpPr>
            <a:spLocks noGrp="1"/>
          </p:cNvSpPr>
          <p:nvPr>
            <p:ph type="body" sz="quarter" idx="32" hasCustomPrompt="1"/>
          </p:nvPr>
        </p:nvSpPr>
        <p:spPr>
          <a:xfrm>
            <a:off x="10089749" y="4619059"/>
            <a:ext cx="3441387" cy="951125"/>
          </a:xfrm>
          <a:prstGeom prst="rect">
            <a:avLst/>
          </a:prstGeom>
        </p:spPr>
        <p:txBody>
          <a:bodyPr anchor="t"/>
          <a:lstStyle>
            <a:lvl1pPr marL="0" indent="0">
              <a:lnSpc>
                <a:spcPct val="90000"/>
              </a:lnSpc>
              <a:spcBef>
                <a:spcPts val="0"/>
              </a:spcBef>
              <a:spcAft>
                <a:spcPts val="0"/>
              </a:spcAft>
              <a:buNone/>
              <a:defRPr sz="3200" b="1" i="0">
                <a:solidFill>
                  <a:schemeClr val="tx2"/>
                </a:solidFill>
                <a:latin typeface="Arial" panose="020B0604020202020204" pitchFamily="34" charset="0"/>
                <a:ea typeface="Arial" panose="020B0604020202020204" pitchFamily="34" charset="0"/>
                <a:cs typeface="Arial" panose="020B0604020202020204" pitchFamily="34"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Header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nfo Slide Split 1">
    <p:spTree>
      <p:nvGrpSpPr>
        <p:cNvPr id="1" name=""/>
        <p:cNvGrpSpPr/>
        <p:nvPr/>
      </p:nvGrpSpPr>
      <p:grpSpPr>
        <a:xfrm>
          <a:off x="0" y="0"/>
          <a:ext cx="0" cy="0"/>
          <a:chOff x="0" y="0"/>
          <a:chExt cx="0" cy="0"/>
        </a:xfrm>
      </p:grpSpPr>
      <p:sp>
        <p:nvSpPr>
          <p:cNvPr id="2" name="Title 1"/>
          <p:cNvSpPr>
            <a:spLocks noGrp="1"/>
          </p:cNvSpPr>
          <p:nvPr>
            <p:ph type="title"/>
          </p:nvPr>
        </p:nvSpPr>
        <p:spPr>
          <a:xfrm>
            <a:off x="533400" y="114301"/>
            <a:ext cx="13030200" cy="914400"/>
          </a:xfrm>
        </p:spPr>
        <p:txBody>
          <a:bodyPr anchor="ctr"/>
          <a:lstStyle>
            <a:lvl1pPr>
              <a:defRPr sz="3000" b="1" i="0">
                <a:latin typeface="Arial" panose="020B0604020202020204" pitchFamily="34" charset="0"/>
              </a:defRPr>
            </a:lvl1pPr>
          </a:lstStyle>
          <a:p>
            <a:r>
              <a:rPr lang="pl-PL"/>
              <a:t>Kliknij, aby edytować styl</a:t>
            </a:r>
            <a:endParaRPr lang="en-US"/>
          </a:p>
        </p:txBody>
      </p:sp>
      <p:sp>
        <p:nvSpPr>
          <p:cNvPr id="5" name="Slide Number Placeholder 4"/>
          <p:cNvSpPr>
            <a:spLocks noGrp="1"/>
          </p:cNvSpPr>
          <p:nvPr>
            <p:ph type="sldNum" sz="quarter" idx="12"/>
          </p:nvPr>
        </p:nvSpPr>
        <p:spPr>
          <a:xfrm>
            <a:off x="11432177" y="7626350"/>
            <a:ext cx="2893423" cy="438150"/>
          </a:xfrm>
        </p:spPr>
        <p:txBody>
          <a:bodyPr/>
          <a:lstStyle/>
          <a:p>
            <a:fld id="{F384092C-9B9C-9748-AC6A-F06C9D03AD52}" type="slidenum">
              <a:rPr lang="en-US" smtClean="0"/>
              <a:t>‹#›</a:t>
            </a:fld>
            <a:endParaRPr lang="en-US"/>
          </a:p>
        </p:txBody>
      </p:sp>
      <p:cxnSp>
        <p:nvCxnSpPr>
          <p:cNvPr id="9" name="Straight Connector 8">
            <a:extLst>
              <a:ext uri="{FF2B5EF4-FFF2-40B4-BE49-F238E27FC236}">
                <a16:creationId xmlns:a16="http://schemas.microsoft.com/office/drawing/2014/main" id="{8752C573-0C30-824A-9998-990960154B3C}"/>
              </a:ext>
            </a:extLst>
          </p:cNvPr>
          <p:cNvCxnSpPr>
            <a:cxnSpLocks/>
          </p:cNvCxnSpPr>
          <p:nvPr userDrawn="1"/>
        </p:nvCxnSpPr>
        <p:spPr>
          <a:xfrm>
            <a:off x="535170" y="1022563"/>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
        <p:nvSpPr>
          <p:cNvPr id="15" name="Text Placeholder 6"/>
          <p:cNvSpPr>
            <a:spLocks noGrp="1"/>
          </p:cNvSpPr>
          <p:nvPr>
            <p:ph type="body" sz="quarter" idx="17"/>
          </p:nvPr>
        </p:nvSpPr>
        <p:spPr>
          <a:xfrm>
            <a:off x="723900" y="2627525"/>
            <a:ext cx="3457303" cy="1552590"/>
          </a:xfrm>
          <a:prstGeom prst="rect">
            <a:avLst/>
          </a:prstGeom>
        </p:spPr>
        <p:txBody>
          <a:bodyPr/>
          <a:lstStyle>
            <a:lvl1pPr marL="0" indent="0">
              <a:spcAft>
                <a:spcPts val="0"/>
              </a:spcAft>
              <a:buNone/>
              <a:defRPr sz="1400"/>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pl-PL"/>
              <a:t>Kliknij, aby edytować style wzorca tekstu</a:t>
            </a:r>
          </a:p>
        </p:txBody>
      </p:sp>
      <p:sp>
        <p:nvSpPr>
          <p:cNvPr id="16" name="Text Placeholder 6"/>
          <p:cNvSpPr>
            <a:spLocks noGrp="1"/>
          </p:cNvSpPr>
          <p:nvPr>
            <p:ph type="body" sz="quarter" idx="18" hasCustomPrompt="1"/>
          </p:nvPr>
        </p:nvSpPr>
        <p:spPr>
          <a:xfrm>
            <a:off x="723900" y="1676400"/>
            <a:ext cx="3441387" cy="951125"/>
          </a:xfrm>
          <a:prstGeom prst="rect">
            <a:avLst/>
          </a:prstGeom>
        </p:spPr>
        <p:txBody>
          <a:bodyPr anchor="t"/>
          <a:lstStyle>
            <a:lvl1pPr marL="0" indent="0">
              <a:lnSpc>
                <a:spcPct val="90000"/>
              </a:lnSpc>
              <a:spcBef>
                <a:spcPts val="0"/>
              </a:spcBef>
              <a:spcAft>
                <a:spcPts val="0"/>
              </a:spcAft>
              <a:buNone/>
              <a:defRPr sz="3200" b="1" i="0">
                <a:latin typeface="Arial" panose="020B0604020202020204" pitchFamily="34" charset="0"/>
                <a:ea typeface="Arial" panose="020B0604020202020204" pitchFamily="34" charset="0"/>
                <a:cs typeface="Arial" panose="020B0604020202020204" pitchFamily="34"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Header</a:t>
            </a:r>
          </a:p>
        </p:txBody>
      </p:sp>
      <p:sp>
        <p:nvSpPr>
          <p:cNvPr id="22" name="Text Placeholder 6"/>
          <p:cNvSpPr>
            <a:spLocks noGrp="1"/>
          </p:cNvSpPr>
          <p:nvPr>
            <p:ph type="body" sz="quarter" idx="23"/>
          </p:nvPr>
        </p:nvSpPr>
        <p:spPr>
          <a:xfrm>
            <a:off x="5489864" y="2627525"/>
            <a:ext cx="3457303" cy="1552590"/>
          </a:xfrm>
          <a:prstGeom prst="rect">
            <a:avLst/>
          </a:prstGeom>
        </p:spPr>
        <p:txBody>
          <a:bodyPr/>
          <a:lstStyle>
            <a:lvl1pPr marL="0" indent="0">
              <a:spcAft>
                <a:spcPts val="0"/>
              </a:spcAft>
              <a:buNone/>
              <a:defRPr sz="1400"/>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pl-PL"/>
              <a:t>Kliknij, aby edytować style wzorca tekstu</a:t>
            </a:r>
          </a:p>
        </p:txBody>
      </p:sp>
      <p:sp>
        <p:nvSpPr>
          <p:cNvPr id="23" name="Text Placeholder 6"/>
          <p:cNvSpPr>
            <a:spLocks noGrp="1"/>
          </p:cNvSpPr>
          <p:nvPr>
            <p:ph type="body" sz="quarter" idx="24" hasCustomPrompt="1"/>
          </p:nvPr>
        </p:nvSpPr>
        <p:spPr>
          <a:xfrm>
            <a:off x="5489864" y="1676400"/>
            <a:ext cx="3441387" cy="951125"/>
          </a:xfrm>
          <a:prstGeom prst="rect">
            <a:avLst/>
          </a:prstGeom>
        </p:spPr>
        <p:txBody>
          <a:bodyPr anchor="t"/>
          <a:lstStyle>
            <a:lvl1pPr marL="0" indent="0">
              <a:lnSpc>
                <a:spcPct val="90000"/>
              </a:lnSpc>
              <a:spcBef>
                <a:spcPts val="0"/>
              </a:spcBef>
              <a:spcAft>
                <a:spcPts val="0"/>
              </a:spcAft>
              <a:buNone/>
              <a:defRPr sz="3200" b="1" i="0">
                <a:latin typeface="Arial" panose="020B0604020202020204" pitchFamily="34" charset="0"/>
                <a:ea typeface="Arial" panose="020B0604020202020204" pitchFamily="34" charset="0"/>
                <a:cs typeface="Arial" panose="020B0604020202020204" pitchFamily="34"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Header</a:t>
            </a:r>
          </a:p>
        </p:txBody>
      </p:sp>
      <p:sp>
        <p:nvSpPr>
          <p:cNvPr id="24" name="Text Placeholder 6"/>
          <p:cNvSpPr>
            <a:spLocks noGrp="1"/>
          </p:cNvSpPr>
          <p:nvPr>
            <p:ph type="body" sz="quarter" idx="25"/>
          </p:nvPr>
        </p:nvSpPr>
        <p:spPr>
          <a:xfrm>
            <a:off x="10082549" y="2627525"/>
            <a:ext cx="3457303" cy="1552590"/>
          </a:xfrm>
          <a:prstGeom prst="rect">
            <a:avLst/>
          </a:prstGeom>
        </p:spPr>
        <p:txBody>
          <a:bodyPr/>
          <a:lstStyle>
            <a:lvl1pPr marL="0" indent="0">
              <a:spcAft>
                <a:spcPts val="0"/>
              </a:spcAft>
              <a:buNone/>
              <a:defRPr sz="1400"/>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pl-PL"/>
              <a:t>Kliknij, aby edytować style wzorca tekstu</a:t>
            </a:r>
          </a:p>
        </p:txBody>
      </p:sp>
      <p:sp>
        <p:nvSpPr>
          <p:cNvPr id="25" name="Text Placeholder 6"/>
          <p:cNvSpPr>
            <a:spLocks noGrp="1"/>
          </p:cNvSpPr>
          <p:nvPr>
            <p:ph type="body" sz="quarter" idx="26" hasCustomPrompt="1"/>
          </p:nvPr>
        </p:nvSpPr>
        <p:spPr>
          <a:xfrm>
            <a:off x="10082549" y="1676400"/>
            <a:ext cx="3441387" cy="951125"/>
          </a:xfrm>
          <a:prstGeom prst="rect">
            <a:avLst/>
          </a:prstGeom>
        </p:spPr>
        <p:txBody>
          <a:bodyPr anchor="t"/>
          <a:lstStyle>
            <a:lvl1pPr marL="0" indent="0">
              <a:lnSpc>
                <a:spcPct val="90000"/>
              </a:lnSpc>
              <a:spcBef>
                <a:spcPts val="0"/>
              </a:spcBef>
              <a:spcAft>
                <a:spcPts val="0"/>
              </a:spcAft>
              <a:buNone/>
              <a:defRPr sz="3200" b="1" i="0">
                <a:latin typeface="Arial" panose="020B0604020202020204" pitchFamily="34" charset="0"/>
                <a:ea typeface="Arial" panose="020B0604020202020204" pitchFamily="34" charset="0"/>
                <a:cs typeface="Arial" panose="020B0604020202020204" pitchFamily="34"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Header</a:t>
            </a:r>
          </a:p>
        </p:txBody>
      </p:sp>
      <p:cxnSp>
        <p:nvCxnSpPr>
          <p:cNvPr id="32" name="Straight Connector 31">
            <a:extLst>
              <a:ext uri="{FF2B5EF4-FFF2-40B4-BE49-F238E27FC236}">
                <a16:creationId xmlns:a16="http://schemas.microsoft.com/office/drawing/2014/main" id="{8752C573-0C30-824A-9998-990960154B3C}"/>
              </a:ext>
            </a:extLst>
          </p:cNvPr>
          <p:cNvCxnSpPr>
            <a:cxnSpLocks/>
          </p:cNvCxnSpPr>
          <p:nvPr userDrawn="1"/>
        </p:nvCxnSpPr>
        <p:spPr>
          <a:xfrm>
            <a:off x="535170" y="5009073"/>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
        <p:nvSpPr>
          <p:cNvPr id="33" name="Text Placeholder 6"/>
          <p:cNvSpPr>
            <a:spLocks noGrp="1"/>
          </p:cNvSpPr>
          <p:nvPr>
            <p:ph type="body" sz="quarter" idx="27"/>
          </p:nvPr>
        </p:nvSpPr>
        <p:spPr>
          <a:xfrm>
            <a:off x="723900" y="5485662"/>
            <a:ext cx="12839700" cy="1627926"/>
          </a:xfrm>
          <a:prstGeom prst="rect">
            <a:avLst/>
          </a:prstGeom>
        </p:spPr>
        <p:txBody>
          <a:bodyPr/>
          <a:lstStyle>
            <a:lvl1pPr marL="0" indent="0">
              <a:spcAft>
                <a:spcPts val="0"/>
              </a:spcAft>
              <a:buNone/>
              <a:defRPr sz="1600"/>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pl-PL"/>
              <a:t>Kliknij, aby edytować style wzorca tekstu</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Info Slide Split 1">
    <p:spTree>
      <p:nvGrpSpPr>
        <p:cNvPr id="1" name=""/>
        <p:cNvGrpSpPr/>
        <p:nvPr/>
      </p:nvGrpSpPr>
      <p:grpSpPr>
        <a:xfrm>
          <a:off x="0" y="0"/>
          <a:ext cx="0" cy="0"/>
          <a:chOff x="0" y="0"/>
          <a:chExt cx="0" cy="0"/>
        </a:xfrm>
      </p:grpSpPr>
      <p:sp>
        <p:nvSpPr>
          <p:cNvPr id="2" name="Title 1"/>
          <p:cNvSpPr>
            <a:spLocks noGrp="1"/>
          </p:cNvSpPr>
          <p:nvPr>
            <p:ph type="title"/>
          </p:nvPr>
        </p:nvSpPr>
        <p:spPr>
          <a:xfrm>
            <a:off x="533400" y="114301"/>
            <a:ext cx="13030200" cy="914400"/>
          </a:xfrm>
        </p:spPr>
        <p:txBody>
          <a:bodyPr anchor="ctr"/>
          <a:lstStyle>
            <a:lvl1pPr>
              <a:defRPr sz="3000" b="1" i="0">
                <a:latin typeface="Arial" panose="020B0604020202020204" pitchFamily="34" charset="0"/>
              </a:defRPr>
            </a:lvl1pPr>
          </a:lstStyle>
          <a:p>
            <a:r>
              <a:rPr lang="pl-PL"/>
              <a:t>Kliknij, aby edytować styl</a:t>
            </a:r>
            <a:endParaRPr lang="en-US"/>
          </a:p>
        </p:txBody>
      </p:sp>
      <p:sp>
        <p:nvSpPr>
          <p:cNvPr id="5" name="Slide Number Placeholder 4"/>
          <p:cNvSpPr>
            <a:spLocks noGrp="1"/>
          </p:cNvSpPr>
          <p:nvPr>
            <p:ph type="sldNum" sz="quarter" idx="12"/>
          </p:nvPr>
        </p:nvSpPr>
        <p:spPr>
          <a:xfrm>
            <a:off x="11432177" y="7626350"/>
            <a:ext cx="2893423" cy="438150"/>
          </a:xfrm>
        </p:spPr>
        <p:txBody>
          <a:bodyPr/>
          <a:lstStyle/>
          <a:p>
            <a:fld id="{F384092C-9B9C-9748-AC6A-F06C9D03AD52}" type="slidenum">
              <a:rPr lang="en-US" smtClean="0"/>
              <a:t>‹#›</a:t>
            </a:fld>
            <a:endParaRPr lang="en-US"/>
          </a:p>
        </p:txBody>
      </p:sp>
      <p:cxnSp>
        <p:nvCxnSpPr>
          <p:cNvPr id="9" name="Straight Connector 8">
            <a:extLst>
              <a:ext uri="{FF2B5EF4-FFF2-40B4-BE49-F238E27FC236}">
                <a16:creationId xmlns:a16="http://schemas.microsoft.com/office/drawing/2014/main" id="{8752C573-0C30-824A-9998-990960154B3C}"/>
              </a:ext>
            </a:extLst>
          </p:cNvPr>
          <p:cNvCxnSpPr>
            <a:cxnSpLocks/>
          </p:cNvCxnSpPr>
          <p:nvPr userDrawn="1"/>
        </p:nvCxnSpPr>
        <p:spPr>
          <a:xfrm>
            <a:off x="535170" y="1022563"/>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
        <p:nvSpPr>
          <p:cNvPr id="15" name="Text Placeholder 6"/>
          <p:cNvSpPr>
            <a:spLocks noGrp="1"/>
          </p:cNvSpPr>
          <p:nvPr>
            <p:ph type="body" sz="quarter" idx="17"/>
          </p:nvPr>
        </p:nvSpPr>
        <p:spPr>
          <a:xfrm>
            <a:off x="723900" y="2627525"/>
            <a:ext cx="3457303" cy="1552590"/>
          </a:xfrm>
          <a:prstGeom prst="rect">
            <a:avLst/>
          </a:prstGeom>
        </p:spPr>
        <p:txBody>
          <a:bodyPr/>
          <a:lstStyle>
            <a:lvl1pPr marL="0" indent="0">
              <a:spcAft>
                <a:spcPts val="0"/>
              </a:spcAft>
              <a:buNone/>
              <a:defRPr sz="1400"/>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pl-PL"/>
              <a:t>Kliknij, aby edytować style wzorca tekstu</a:t>
            </a:r>
          </a:p>
        </p:txBody>
      </p:sp>
      <p:sp>
        <p:nvSpPr>
          <p:cNvPr id="16" name="Text Placeholder 6"/>
          <p:cNvSpPr>
            <a:spLocks noGrp="1"/>
          </p:cNvSpPr>
          <p:nvPr>
            <p:ph type="body" sz="quarter" idx="18" hasCustomPrompt="1"/>
          </p:nvPr>
        </p:nvSpPr>
        <p:spPr>
          <a:xfrm>
            <a:off x="723900" y="1676400"/>
            <a:ext cx="3441387" cy="951125"/>
          </a:xfrm>
          <a:prstGeom prst="rect">
            <a:avLst/>
          </a:prstGeom>
        </p:spPr>
        <p:txBody>
          <a:bodyPr anchor="t"/>
          <a:lstStyle>
            <a:lvl1pPr marL="0" indent="0">
              <a:lnSpc>
                <a:spcPct val="90000"/>
              </a:lnSpc>
              <a:spcBef>
                <a:spcPts val="0"/>
              </a:spcBef>
              <a:spcAft>
                <a:spcPts val="0"/>
              </a:spcAft>
              <a:buNone/>
              <a:defRPr sz="3200" b="1" i="0">
                <a:solidFill>
                  <a:schemeClr val="accent6"/>
                </a:solidFill>
                <a:latin typeface="Arial" panose="020B0604020202020204" pitchFamily="34" charset="0"/>
                <a:ea typeface="Arial" panose="020B0604020202020204" pitchFamily="34" charset="0"/>
                <a:cs typeface="Arial" panose="020B0604020202020204" pitchFamily="34"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Header</a:t>
            </a:r>
          </a:p>
        </p:txBody>
      </p:sp>
      <p:sp>
        <p:nvSpPr>
          <p:cNvPr id="22" name="Text Placeholder 6"/>
          <p:cNvSpPr>
            <a:spLocks noGrp="1"/>
          </p:cNvSpPr>
          <p:nvPr>
            <p:ph type="body" sz="quarter" idx="23"/>
          </p:nvPr>
        </p:nvSpPr>
        <p:spPr>
          <a:xfrm>
            <a:off x="5489864" y="2627525"/>
            <a:ext cx="3457303" cy="1552590"/>
          </a:xfrm>
          <a:prstGeom prst="rect">
            <a:avLst/>
          </a:prstGeom>
        </p:spPr>
        <p:txBody>
          <a:bodyPr/>
          <a:lstStyle>
            <a:lvl1pPr marL="0" indent="0">
              <a:spcAft>
                <a:spcPts val="0"/>
              </a:spcAft>
              <a:buNone/>
              <a:defRPr sz="1400"/>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pl-PL"/>
              <a:t>Kliknij, aby edytować style wzorca tekstu</a:t>
            </a:r>
          </a:p>
        </p:txBody>
      </p:sp>
      <p:sp>
        <p:nvSpPr>
          <p:cNvPr id="23" name="Text Placeholder 6"/>
          <p:cNvSpPr>
            <a:spLocks noGrp="1"/>
          </p:cNvSpPr>
          <p:nvPr>
            <p:ph type="body" sz="quarter" idx="24" hasCustomPrompt="1"/>
          </p:nvPr>
        </p:nvSpPr>
        <p:spPr>
          <a:xfrm>
            <a:off x="5489864" y="1676400"/>
            <a:ext cx="3441387" cy="951125"/>
          </a:xfrm>
          <a:prstGeom prst="rect">
            <a:avLst/>
          </a:prstGeom>
        </p:spPr>
        <p:txBody>
          <a:bodyPr anchor="t"/>
          <a:lstStyle>
            <a:lvl1pPr marL="0" indent="0">
              <a:lnSpc>
                <a:spcPct val="90000"/>
              </a:lnSpc>
              <a:spcBef>
                <a:spcPts val="0"/>
              </a:spcBef>
              <a:spcAft>
                <a:spcPts val="0"/>
              </a:spcAft>
              <a:buNone/>
              <a:defRPr sz="3200" b="1" i="0">
                <a:solidFill>
                  <a:schemeClr val="accent6"/>
                </a:solidFill>
                <a:latin typeface="Arial" panose="020B0604020202020204" pitchFamily="34" charset="0"/>
                <a:ea typeface="Arial" panose="020B0604020202020204" pitchFamily="34" charset="0"/>
                <a:cs typeface="Arial" panose="020B0604020202020204" pitchFamily="34"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Header</a:t>
            </a:r>
          </a:p>
        </p:txBody>
      </p:sp>
      <p:sp>
        <p:nvSpPr>
          <p:cNvPr id="24" name="Text Placeholder 6"/>
          <p:cNvSpPr>
            <a:spLocks noGrp="1"/>
          </p:cNvSpPr>
          <p:nvPr>
            <p:ph type="body" sz="quarter" idx="25"/>
          </p:nvPr>
        </p:nvSpPr>
        <p:spPr>
          <a:xfrm>
            <a:off x="10082549" y="2627525"/>
            <a:ext cx="3457303" cy="1552590"/>
          </a:xfrm>
          <a:prstGeom prst="rect">
            <a:avLst/>
          </a:prstGeom>
        </p:spPr>
        <p:txBody>
          <a:bodyPr/>
          <a:lstStyle>
            <a:lvl1pPr marL="0" indent="0">
              <a:spcAft>
                <a:spcPts val="0"/>
              </a:spcAft>
              <a:buNone/>
              <a:defRPr sz="1400"/>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pl-PL"/>
              <a:t>Kliknij, aby edytować style wzorca tekstu</a:t>
            </a:r>
          </a:p>
        </p:txBody>
      </p:sp>
      <p:sp>
        <p:nvSpPr>
          <p:cNvPr id="25" name="Text Placeholder 6"/>
          <p:cNvSpPr>
            <a:spLocks noGrp="1"/>
          </p:cNvSpPr>
          <p:nvPr>
            <p:ph type="body" sz="quarter" idx="26" hasCustomPrompt="1"/>
          </p:nvPr>
        </p:nvSpPr>
        <p:spPr>
          <a:xfrm>
            <a:off x="10082549" y="1676400"/>
            <a:ext cx="3441387" cy="951125"/>
          </a:xfrm>
          <a:prstGeom prst="rect">
            <a:avLst/>
          </a:prstGeom>
        </p:spPr>
        <p:txBody>
          <a:bodyPr anchor="t"/>
          <a:lstStyle>
            <a:lvl1pPr marL="0" indent="0">
              <a:lnSpc>
                <a:spcPct val="90000"/>
              </a:lnSpc>
              <a:spcBef>
                <a:spcPts val="0"/>
              </a:spcBef>
              <a:spcAft>
                <a:spcPts val="0"/>
              </a:spcAft>
              <a:buNone/>
              <a:defRPr sz="3200" b="1" i="0">
                <a:solidFill>
                  <a:schemeClr val="accent6"/>
                </a:solidFill>
                <a:latin typeface="Arial" panose="020B0604020202020204" pitchFamily="34" charset="0"/>
                <a:ea typeface="Arial" panose="020B0604020202020204" pitchFamily="34" charset="0"/>
                <a:cs typeface="Arial" panose="020B0604020202020204" pitchFamily="34"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Header</a:t>
            </a:r>
          </a:p>
        </p:txBody>
      </p:sp>
      <p:cxnSp>
        <p:nvCxnSpPr>
          <p:cNvPr id="32" name="Straight Connector 31">
            <a:extLst>
              <a:ext uri="{FF2B5EF4-FFF2-40B4-BE49-F238E27FC236}">
                <a16:creationId xmlns:a16="http://schemas.microsoft.com/office/drawing/2014/main" id="{8752C573-0C30-824A-9998-990960154B3C}"/>
              </a:ext>
            </a:extLst>
          </p:cNvPr>
          <p:cNvCxnSpPr>
            <a:cxnSpLocks/>
          </p:cNvCxnSpPr>
          <p:nvPr userDrawn="1"/>
        </p:nvCxnSpPr>
        <p:spPr>
          <a:xfrm>
            <a:off x="535170" y="5009073"/>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
        <p:nvSpPr>
          <p:cNvPr id="33" name="Text Placeholder 6"/>
          <p:cNvSpPr>
            <a:spLocks noGrp="1"/>
          </p:cNvSpPr>
          <p:nvPr>
            <p:ph type="body" sz="quarter" idx="27"/>
          </p:nvPr>
        </p:nvSpPr>
        <p:spPr>
          <a:xfrm>
            <a:off x="723900" y="5485662"/>
            <a:ext cx="12839700" cy="1627926"/>
          </a:xfrm>
          <a:prstGeom prst="rect">
            <a:avLst/>
          </a:prstGeom>
        </p:spPr>
        <p:txBody>
          <a:bodyPr/>
          <a:lstStyle>
            <a:lvl1pPr marL="0" indent="0">
              <a:spcAft>
                <a:spcPts val="0"/>
              </a:spcAft>
              <a:buNone/>
              <a:defRPr sz="1600"/>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pl-PL"/>
              <a:t>Kliknij, aby edytować style wzorca tekstu</a:t>
            </a:r>
          </a:p>
        </p:txBody>
      </p:sp>
    </p:spTree>
    <p:extLst>
      <p:ext uri="{BB962C8B-B14F-4D97-AF65-F5344CB8AC3E}">
        <p14:creationId xmlns:p14="http://schemas.microsoft.com/office/powerpoint/2010/main" val="2495834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nfo Slide Split 3">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116163"/>
            <a:ext cx="13030200" cy="912537"/>
          </a:xfrm>
        </p:spPr>
        <p:txBody>
          <a:bodyPr anchor="ctr"/>
          <a:lstStyle>
            <a:lvl1pPr>
              <a:defRPr sz="3000" b="1" i="0">
                <a:solidFill>
                  <a:schemeClr val="bg1"/>
                </a:solidFill>
                <a:latin typeface="Arial" panose="020B0604020202020204" pitchFamily="34" charset="0"/>
              </a:defRPr>
            </a:lvl1pPr>
          </a:lstStyle>
          <a:p>
            <a:r>
              <a:rPr lang="pl-PL"/>
              <a:t>Kliknij, aby edytować styl</a:t>
            </a:r>
            <a:endParaRPr lang="en-US"/>
          </a:p>
        </p:txBody>
      </p:sp>
      <p:sp>
        <p:nvSpPr>
          <p:cNvPr id="5" name="Slide Number Placeholder 4"/>
          <p:cNvSpPr>
            <a:spLocks noGrp="1"/>
          </p:cNvSpPr>
          <p:nvPr>
            <p:ph type="sldNum" sz="quarter" idx="12"/>
          </p:nvPr>
        </p:nvSpPr>
        <p:spPr>
          <a:xfrm>
            <a:off x="11432177" y="7626350"/>
            <a:ext cx="2893423" cy="438150"/>
          </a:xfrm>
        </p:spPr>
        <p:txBody>
          <a:bodyPr/>
          <a:lstStyle/>
          <a:p>
            <a:fld id="{F384092C-9B9C-9748-AC6A-F06C9D03AD52}" type="slidenum">
              <a:rPr lang="en-US" smtClean="0"/>
              <a:t>‹#›</a:t>
            </a:fld>
            <a:endParaRPr lang="en-US"/>
          </a:p>
        </p:txBody>
      </p:sp>
      <p:cxnSp>
        <p:nvCxnSpPr>
          <p:cNvPr id="9" name="Straight Connector 8">
            <a:extLst>
              <a:ext uri="{FF2B5EF4-FFF2-40B4-BE49-F238E27FC236}">
                <a16:creationId xmlns:a16="http://schemas.microsoft.com/office/drawing/2014/main" id="{8752C573-0C30-824A-9998-990960154B3C}"/>
              </a:ext>
            </a:extLst>
          </p:cNvPr>
          <p:cNvCxnSpPr>
            <a:cxnSpLocks/>
          </p:cNvCxnSpPr>
          <p:nvPr userDrawn="1"/>
        </p:nvCxnSpPr>
        <p:spPr>
          <a:xfrm>
            <a:off x="535170" y="1036313"/>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
        <p:nvSpPr>
          <p:cNvPr id="15" name="Text Placeholder 6"/>
          <p:cNvSpPr>
            <a:spLocks noGrp="1"/>
          </p:cNvSpPr>
          <p:nvPr>
            <p:ph type="body" sz="quarter" idx="17"/>
          </p:nvPr>
        </p:nvSpPr>
        <p:spPr>
          <a:xfrm>
            <a:off x="723900" y="2627525"/>
            <a:ext cx="3457303" cy="1552590"/>
          </a:xfrm>
          <a:prstGeom prst="rect">
            <a:avLst/>
          </a:prstGeom>
        </p:spPr>
        <p:txBody>
          <a:bodyPr/>
          <a:lstStyle>
            <a:lvl1pPr marL="0" indent="0">
              <a:spcAft>
                <a:spcPts val="0"/>
              </a:spcAft>
              <a:buNone/>
              <a:defRPr sz="1400">
                <a:solidFill>
                  <a:schemeClr val="bg1"/>
                </a:solidFill>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pl-PL"/>
              <a:t>Kliknij, aby edytować style wzorca tekstu</a:t>
            </a:r>
          </a:p>
        </p:txBody>
      </p:sp>
      <p:sp>
        <p:nvSpPr>
          <p:cNvPr id="16" name="Text Placeholder 6"/>
          <p:cNvSpPr>
            <a:spLocks noGrp="1"/>
          </p:cNvSpPr>
          <p:nvPr>
            <p:ph type="body" sz="quarter" idx="18" hasCustomPrompt="1"/>
          </p:nvPr>
        </p:nvSpPr>
        <p:spPr>
          <a:xfrm>
            <a:off x="723900" y="1676400"/>
            <a:ext cx="3441387" cy="951125"/>
          </a:xfrm>
          <a:prstGeom prst="rect">
            <a:avLst/>
          </a:prstGeom>
        </p:spPr>
        <p:txBody>
          <a:bodyPr anchor="t"/>
          <a:lstStyle>
            <a:lvl1pPr marL="0" indent="0">
              <a:lnSpc>
                <a:spcPct val="90000"/>
              </a:lnSpc>
              <a:spcBef>
                <a:spcPts val="0"/>
              </a:spcBef>
              <a:spcAft>
                <a:spcPts val="0"/>
              </a:spcAft>
              <a:buNone/>
              <a:defRPr sz="3200" b="1" i="0">
                <a:solidFill>
                  <a:schemeClr val="accent4"/>
                </a:solidFill>
                <a:latin typeface="Arial" panose="020B0604020202020204" pitchFamily="34" charset="0"/>
                <a:ea typeface="Arial" panose="020B0604020202020204" pitchFamily="34" charset="0"/>
                <a:cs typeface="Arial" panose="020B0604020202020204" pitchFamily="34"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Header</a:t>
            </a:r>
          </a:p>
        </p:txBody>
      </p:sp>
      <p:sp>
        <p:nvSpPr>
          <p:cNvPr id="22" name="Text Placeholder 6"/>
          <p:cNvSpPr>
            <a:spLocks noGrp="1"/>
          </p:cNvSpPr>
          <p:nvPr>
            <p:ph type="body" sz="quarter" idx="23"/>
          </p:nvPr>
        </p:nvSpPr>
        <p:spPr>
          <a:xfrm>
            <a:off x="5489864" y="2627525"/>
            <a:ext cx="3457303" cy="1552590"/>
          </a:xfrm>
          <a:prstGeom prst="rect">
            <a:avLst/>
          </a:prstGeom>
        </p:spPr>
        <p:txBody>
          <a:bodyPr/>
          <a:lstStyle>
            <a:lvl1pPr marL="0" indent="0">
              <a:spcAft>
                <a:spcPts val="0"/>
              </a:spcAft>
              <a:buNone/>
              <a:defRPr sz="1400">
                <a:solidFill>
                  <a:schemeClr val="bg1"/>
                </a:solidFill>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pl-PL"/>
              <a:t>Kliknij, aby edytować style wzorca tekstu</a:t>
            </a:r>
          </a:p>
        </p:txBody>
      </p:sp>
      <p:sp>
        <p:nvSpPr>
          <p:cNvPr id="23" name="Text Placeholder 6"/>
          <p:cNvSpPr>
            <a:spLocks noGrp="1"/>
          </p:cNvSpPr>
          <p:nvPr>
            <p:ph type="body" sz="quarter" idx="24" hasCustomPrompt="1"/>
          </p:nvPr>
        </p:nvSpPr>
        <p:spPr>
          <a:xfrm>
            <a:off x="5489864" y="1676400"/>
            <a:ext cx="3441387" cy="951125"/>
          </a:xfrm>
          <a:prstGeom prst="rect">
            <a:avLst/>
          </a:prstGeom>
        </p:spPr>
        <p:txBody>
          <a:bodyPr anchor="t"/>
          <a:lstStyle>
            <a:lvl1pPr marL="0" indent="0">
              <a:lnSpc>
                <a:spcPct val="90000"/>
              </a:lnSpc>
              <a:spcBef>
                <a:spcPts val="0"/>
              </a:spcBef>
              <a:spcAft>
                <a:spcPts val="0"/>
              </a:spcAft>
              <a:buNone/>
              <a:defRPr sz="3200" b="1" i="0">
                <a:solidFill>
                  <a:schemeClr val="accent4"/>
                </a:solidFill>
                <a:latin typeface="Arial" panose="020B0604020202020204" pitchFamily="34" charset="0"/>
                <a:ea typeface="Arial" panose="020B0604020202020204" pitchFamily="34" charset="0"/>
                <a:cs typeface="Arial" panose="020B0604020202020204" pitchFamily="34"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Header</a:t>
            </a:r>
          </a:p>
        </p:txBody>
      </p:sp>
      <p:sp>
        <p:nvSpPr>
          <p:cNvPr id="24" name="Text Placeholder 6"/>
          <p:cNvSpPr>
            <a:spLocks noGrp="1"/>
          </p:cNvSpPr>
          <p:nvPr>
            <p:ph type="body" sz="quarter" idx="25"/>
          </p:nvPr>
        </p:nvSpPr>
        <p:spPr>
          <a:xfrm>
            <a:off x="10082549" y="2627525"/>
            <a:ext cx="3457303" cy="1552590"/>
          </a:xfrm>
          <a:prstGeom prst="rect">
            <a:avLst/>
          </a:prstGeom>
        </p:spPr>
        <p:txBody>
          <a:bodyPr/>
          <a:lstStyle>
            <a:lvl1pPr marL="0" indent="0">
              <a:spcAft>
                <a:spcPts val="0"/>
              </a:spcAft>
              <a:buNone/>
              <a:defRPr sz="1400">
                <a:solidFill>
                  <a:schemeClr val="bg1"/>
                </a:solidFill>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pl-PL"/>
              <a:t>Kliknij, aby edytować style wzorca tekstu</a:t>
            </a:r>
          </a:p>
        </p:txBody>
      </p:sp>
      <p:sp>
        <p:nvSpPr>
          <p:cNvPr id="25" name="Text Placeholder 6"/>
          <p:cNvSpPr>
            <a:spLocks noGrp="1"/>
          </p:cNvSpPr>
          <p:nvPr>
            <p:ph type="body" sz="quarter" idx="26" hasCustomPrompt="1"/>
          </p:nvPr>
        </p:nvSpPr>
        <p:spPr>
          <a:xfrm>
            <a:off x="10082549" y="1676400"/>
            <a:ext cx="3441387" cy="951125"/>
          </a:xfrm>
          <a:prstGeom prst="rect">
            <a:avLst/>
          </a:prstGeom>
        </p:spPr>
        <p:txBody>
          <a:bodyPr anchor="t"/>
          <a:lstStyle>
            <a:lvl1pPr marL="0" indent="0">
              <a:lnSpc>
                <a:spcPct val="90000"/>
              </a:lnSpc>
              <a:spcBef>
                <a:spcPts val="0"/>
              </a:spcBef>
              <a:spcAft>
                <a:spcPts val="0"/>
              </a:spcAft>
              <a:buNone/>
              <a:defRPr sz="3200" b="1" i="0">
                <a:solidFill>
                  <a:schemeClr val="accent4"/>
                </a:solidFill>
                <a:latin typeface="Arial" panose="020B0604020202020204" pitchFamily="34" charset="0"/>
                <a:ea typeface="Arial" panose="020B0604020202020204" pitchFamily="34" charset="0"/>
                <a:cs typeface="Arial" panose="020B0604020202020204" pitchFamily="34"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Header</a:t>
            </a:r>
          </a:p>
        </p:txBody>
      </p:sp>
      <p:cxnSp>
        <p:nvCxnSpPr>
          <p:cNvPr id="32" name="Straight Connector 31">
            <a:extLst>
              <a:ext uri="{FF2B5EF4-FFF2-40B4-BE49-F238E27FC236}">
                <a16:creationId xmlns:a16="http://schemas.microsoft.com/office/drawing/2014/main" id="{8752C573-0C30-824A-9998-990960154B3C}"/>
              </a:ext>
            </a:extLst>
          </p:cNvPr>
          <p:cNvCxnSpPr>
            <a:cxnSpLocks/>
          </p:cNvCxnSpPr>
          <p:nvPr userDrawn="1"/>
        </p:nvCxnSpPr>
        <p:spPr>
          <a:xfrm>
            <a:off x="535170" y="4541560"/>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
        <p:nvSpPr>
          <p:cNvPr id="33" name="Text Placeholder 6"/>
          <p:cNvSpPr>
            <a:spLocks noGrp="1"/>
          </p:cNvSpPr>
          <p:nvPr>
            <p:ph type="body" sz="quarter" idx="27"/>
          </p:nvPr>
        </p:nvSpPr>
        <p:spPr>
          <a:xfrm>
            <a:off x="723900" y="4975626"/>
            <a:ext cx="12839700" cy="2137962"/>
          </a:xfrm>
          <a:prstGeom prst="rect">
            <a:avLst/>
          </a:prstGeom>
        </p:spPr>
        <p:txBody>
          <a:bodyPr/>
          <a:lstStyle>
            <a:lvl1pPr marL="0" indent="0">
              <a:spcAft>
                <a:spcPts val="0"/>
              </a:spcAft>
              <a:buNone/>
              <a:defRPr sz="1600">
                <a:solidFill>
                  <a:schemeClr val="bg1"/>
                </a:solidFill>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pl-PL"/>
              <a:t>Kliknij, aby edytować style wzorca tekstu</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wo Columns w/arrow">
    <p:spTree>
      <p:nvGrpSpPr>
        <p:cNvPr id="1" name=""/>
        <p:cNvGrpSpPr/>
        <p:nvPr/>
      </p:nvGrpSpPr>
      <p:grpSpPr>
        <a:xfrm>
          <a:off x="0" y="0"/>
          <a:ext cx="0" cy="0"/>
          <a:chOff x="0" y="0"/>
          <a:chExt cx="0" cy="0"/>
        </a:xfrm>
      </p:grpSpPr>
      <p:sp>
        <p:nvSpPr>
          <p:cNvPr id="2" name="Title 1"/>
          <p:cNvSpPr>
            <a:spLocks noGrp="1"/>
          </p:cNvSpPr>
          <p:nvPr>
            <p:ph type="title"/>
          </p:nvPr>
        </p:nvSpPr>
        <p:spPr>
          <a:xfrm>
            <a:off x="533400" y="114300"/>
            <a:ext cx="12569880" cy="914400"/>
          </a:xfrm>
        </p:spPr>
        <p:txBody>
          <a:bodyPr anchor="ctr"/>
          <a:lstStyle>
            <a:lvl1pPr>
              <a:defRPr sz="3000" b="1" i="0">
                <a:latin typeface="Arial" panose="020B0604020202020204" pitchFamily="34" charset="0"/>
              </a:defRPr>
            </a:lvl1pPr>
          </a:lstStyle>
          <a:p>
            <a:r>
              <a:rPr lang="pl-PL"/>
              <a:t>Kliknij, aby edytować styl</a:t>
            </a:r>
            <a:endParaRPr lang="en-US"/>
          </a:p>
        </p:txBody>
      </p:sp>
      <p:sp>
        <p:nvSpPr>
          <p:cNvPr id="5" name="Slide Number Placeholder 4"/>
          <p:cNvSpPr>
            <a:spLocks noGrp="1"/>
          </p:cNvSpPr>
          <p:nvPr>
            <p:ph type="sldNum" sz="quarter" idx="12"/>
          </p:nvPr>
        </p:nvSpPr>
        <p:spPr>
          <a:xfrm>
            <a:off x="11432177" y="7626350"/>
            <a:ext cx="2893423" cy="438150"/>
          </a:xfrm>
        </p:spPr>
        <p:txBody>
          <a:bodyPr/>
          <a:lstStyle/>
          <a:p>
            <a:fld id="{F384092C-9B9C-9748-AC6A-F06C9D03AD52}" type="slidenum">
              <a:rPr lang="en-US" smtClean="0"/>
              <a:t>‹#›</a:t>
            </a:fld>
            <a:endParaRPr lang="en-US"/>
          </a:p>
        </p:txBody>
      </p:sp>
      <p:sp>
        <p:nvSpPr>
          <p:cNvPr id="7" name="Text Placeholder 6"/>
          <p:cNvSpPr>
            <a:spLocks noGrp="1"/>
          </p:cNvSpPr>
          <p:nvPr>
            <p:ph type="body" sz="quarter" idx="13"/>
          </p:nvPr>
        </p:nvSpPr>
        <p:spPr>
          <a:xfrm>
            <a:off x="2833772" y="1986360"/>
            <a:ext cx="10566323" cy="5437188"/>
          </a:xfrm>
          <a:prstGeom prst="rect">
            <a:avLst/>
          </a:prstGeom>
        </p:spPr>
        <p:txBody>
          <a:bodyPr numCol="2" spcCol="457200"/>
          <a:lstStyle>
            <a:lvl1pPr marL="0" indent="0">
              <a:spcAft>
                <a:spcPts val="0"/>
              </a:spcAft>
              <a:buNone/>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cxnSp>
        <p:nvCxnSpPr>
          <p:cNvPr id="9" name="Straight Connector 8">
            <a:extLst>
              <a:ext uri="{FF2B5EF4-FFF2-40B4-BE49-F238E27FC236}">
                <a16:creationId xmlns:a16="http://schemas.microsoft.com/office/drawing/2014/main" id="{8752C573-0C30-824A-9998-990960154B3C}"/>
              </a:ext>
            </a:extLst>
          </p:cNvPr>
          <p:cNvCxnSpPr>
            <a:cxnSpLocks/>
          </p:cNvCxnSpPr>
          <p:nvPr userDrawn="1"/>
        </p:nvCxnSpPr>
        <p:spPr>
          <a:xfrm>
            <a:off x="535170" y="1028700"/>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F01A36A9-FABE-494D-9A48-AB8071C93EBF}"/>
              </a:ext>
            </a:extLst>
          </p:cNvPr>
          <p:cNvGrpSpPr/>
          <p:nvPr userDrawn="1"/>
        </p:nvGrpSpPr>
        <p:grpSpPr>
          <a:xfrm>
            <a:off x="533400" y="1986360"/>
            <a:ext cx="1975535" cy="1893151"/>
            <a:chOff x="533400" y="1676400"/>
            <a:chExt cx="1975535" cy="1893151"/>
          </a:xfrm>
        </p:grpSpPr>
        <p:sp>
          <p:nvSpPr>
            <p:cNvPr id="14" name="Rectangle 13">
              <a:extLst>
                <a:ext uri="{FF2B5EF4-FFF2-40B4-BE49-F238E27FC236}">
                  <a16:creationId xmlns:a16="http://schemas.microsoft.com/office/drawing/2014/main" id="{651C2750-A980-2844-8656-C488CB3C4088}"/>
                </a:ext>
              </a:extLst>
            </p:cNvPr>
            <p:cNvSpPr/>
            <p:nvPr/>
          </p:nvSpPr>
          <p:spPr>
            <a:xfrm rot="5400000">
              <a:off x="-376246" y="2586046"/>
              <a:ext cx="1893150" cy="738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15" name="Rectangle 14">
              <a:extLst>
                <a:ext uri="{FF2B5EF4-FFF2-40B4-BE49-F238E27FC236}">
                  <a16:creationId xmlns:a16="http://schemas.microsoft.com/office/drawing/2014/main" id="{94E4D527-59BC-674B-8FD3-31BACDD3013F}"/>
                </a:ext>
              </a:extLst>
            </p:cNvPr>
            <p:cNvSpPr/>
            <p:nvPr/>
          </p:nvSpPr>
          <p:spPr>
            <a:xfrm rot="5400000">
              <a:off x="-106917" y="2597321"/>
              <a:ext cx="1893150" cy="5130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16" name="Rectangle 15">
              <a:extLst>
                <a:ext uri="{FF2B5EF4-FFF2-40B4-BE49-F238E27FC236}">
                  <a16:creationId xmlns:a16="http://schemas.microsoft.com/office/drawing/2014/main" id="{9D447C28-FF00-EA44-9BB1-FC762473C0B9}"/>
                </a:ext>
              </a:extLst>
            </p:cNvPr>
            <p:cNvSpPr/>
            <p:nvPr/>
          </p:nvSpPr>
          <p:spPr>
            <a:xfrm rot="16200000">
              <a:off x="1466154" y="2526769"/>
              <a:ext cx="1893150" cy="19241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17" name="Rectangle 16">
              <a:extLst>
                <a:ext uri="{FF2B5EF4-FFF2-40B4-BE49-F238E27FC236}">
                  <a16:creationId xmlns:a16="http://schemas.microsoft.com/office/drawing/2014/main" id="{94C15280-1658-F148-9663-D7F80C90E3A1}"/>
                </a:ext>
              </a:extLst>
            </p:cNvPr>
            <p:cNvSpPr/>
            <p:nvPr/>
          </p:nvSpPr>
          <p:spPr>
            <a:xfrm rot="16200000">
              <a:off x="1207196" y="2539696"/>
              <a:ext cx="1893150" cy="1665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18" name="Rectangle 17">
              <a:extLst>
                <a:ext uri="{FF2B5EF4-FFF2-40B4-BE49-F238E27FC236}">
                  <a16:creationId xmlns:a16="http://schemas.microsoft.com/office/drawing/2014/main" id="{C1BAD7DF-2013-DC4A-B461-1823E93DDCB0}"/>
                </a:ext>
              </a:extLst>
            </p:cNvPr>
            <p:cNvSpPr/>
            <p:nvPr/>
          </p:nvSpPr>
          <p:spPr>
            <a:xfrm rot="16200000">
              <a:off x="946637" y="2549718"/>
              <a:ext cx="1893150" cy="14651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19" name="Rectangle 18">
              <a:extLst>
                <a:ext uri="{FF2B5EF4-FFF2-40B4-BE49-F238E27FC236}">
                  <a16:creationId xmlns:a16="http://schemas.microsoft.com/office/drawing/2014/main" id="{513DDF19-326E-304C-B7DE-DF5ACBA96CCF}"/>
                </a:ext>
              </a:extLst>
            </p:cNvPr>
            <p:cNvSpPr/>
            <p:nvPr/>
          </p:nvSpPr>
          <p:spPr>
            <a:xfrm rot="16200000">
              <a:off x="688581" y="2562245"/>
              <a:ext cx="1893150" cy="12146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20" name="Rectangle 19">
              <a:extLst>
                <a:ext uri="{FF2B5EF4-FFF2-40B4-BE49-F238E27FC236}">
                  <a16:creationId xmlns:a16="http://schemas.microsoft.com/office/drawing/2014/main" id="{8D761B80-B12E-4E48-9486-A0802E65C721}"/>
                </a:ext>
              </a:extLst>
            </p:cNvPr>
            <p:cNvSpPr/>
            <p:nvPr/>
          </p:nvSpPr>
          <p:spPr>
            <a:xfrm rot="16200000">
              <a:off x="425515" y="2574771"/>
              <a:ext cx="1893150" cy="964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21" name="Rectangle 20">
              <a:extLst>
                <a:ext uri="{FF2B5EF4-FFF2-40B4-BE49-F238E27FC236}">
                  <a16:creationId xmlns:a16="http://schemas.microsoft.com/office/drawing/2014/main" id="{CF1DCD9D-6C17-3F41-8B20-A99835E21931}"/>
                </a:ext>
              </a:extLst>
            </p:cNvPr>
            <p:cNvSpPr/>
            <p:nvPr/>
          </p:nvSpPr>
          <p:spPr>
            <a:xfrm rot="16200000">
              <a:off x="158691" y="2586046"/>
              <a:ext cx="1893150" cy="738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grpSp>
    </p:spTree>
    <p:extLst>
      <p:ext uri="{BB962C8B-B14F-4D97-AF65-F5344CB8AC3E}">
        <p14:creationId xmlns:p14="http://schemas.microsoft.com/office/powerpoint/2010/main" val="1724192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wo Columns w/arrow 2">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114300"/>
            <a:ext cx="13030200" cy="914400"/>
          </a:xfrm>
        </p:spPr>
        <p:txBody>
          <a:bodyPr anchor="ctr"/>
          <a:lstStyle>
            <a:lvl1pPr>
              <a:defRPr sz="3000" b="1" i="0">
                <a:solidFill>
                  <a:schemeClr val="bg1"/>
                </a:solidFill>
                <a:latin typeface="Arial" panose="020B0604020202020204" pitchFamily="34" charset="0"/>
              </a:defRPr>
            </a:lvl1pPr>
          </a:lstStyle>
          <a:p>
            <a:r>
              <a:rPr lang="pl-PL"/>
              <a:t>Kliknij, aby edytować styl</a:t>
            </a:r>
            <a:endParaRPr lang="en-US"/>
          </a:p>
        </p:txBody>
      </p:sp>
      <p:sp>
        <p:nvSpPr>
          <p:cNvPr id="5" name="Slide Number Placeholder 4"/>
          <p:cNvSpPr>
            <a:spLocks noGrp="1"/>
          </p:cNvSpPr>
          <p:nvPr>
            <p:ph type="sldNum" sz="quarter" idx="12"/>
          </p:nvPr>
        </p:nvSpPr>
        <p:spPr>
          <a:xfrm>
            <a:off x="11432177" y="7626350"/>
            <a:ext cx="2893423" cy="438150"/>
          </a:xfrm>
        </p:spPr>
        <p:txBody>
          <a:bodyPr/>
          <a:lstStyle>
            <a:lvl1pPr>
              <a:defRPr>
                <a:solidFill>
                  <a:schemeClr val="bg1"/>
                </a:solidFill>
              </a:defRPr>
            </a:lvl1pPr>
          </a:lstStyle>
          <a:p>
            <a:fld id="{F384092C-9B9C-9748-AC6A-F06C9D03AD52}" type="slidenum">
              <a:rPr lang="en-US" smtClean="0"/>
              <a:pPr/>
              <a:t>‹#›</a:t>
            </a:fld>
            <a:endParaRPr lang="en-US"/>
          </a:p>
        </p:txBody>
      </p:sp>
      <p:sp>
        <p:nvSpPr>
          <p:cNvPr id="7" name="Text Placeholder 6"/>
          <p:cNvSpPr>
            <a:spLocks noGrp="1"/>
          </p:cNvSpPr>
          <p:nvPr>
            <p:ph type="body" sz="quarter" idx="13"/>
          </p:nvPr>
        </p:nvSpPr>
        <p:spPr>
          <a:xfrm>
            <a:off x="2990077" y="1676400"/>
            <a:ext cx="10566323" cy="4823460"/>
          </a:xfrm>
          <a:prstGeom prst="rect">
            <a:avLst/>
          </a:prstGeom>
        </p:spPr>
        <p:txBody>
          <a:bodyPr numCol="2" spcCol="457200"/>
          <a:lstStyle>
            <a:lvl1pPr marL="0" indent="0">
              <a:spcAft>
                <a:spcPts val="0"/>
              </a:spcAft>
              <a:buNone/>
              <a:defRPr>
                <a:solidFill>
                  <a:schemeClr val="bg1"/>
                </a:solidFill>
              </a:defRPr>
            </a:lvl1pPr>
            <a:lvl2pPr marL="228600" indent="0">
              <a:spcAft>
                <a:spcPts val="0"/>
              </a:spcAft>
              <a:buNone/>
              <a:defRPr>
                <a:solidFill>
                  <a:schemeClr val="bg1"/>
                </a:solidFill>
              </a:defRPr>
            </a:lvl2pPr>
            <a:lvl3pPr marL="457200" indent="0">
              <a:spcAft>
                <a:spcPts val="0"/>
              </a:spcAft>
              <a:buNone/>
              <a:defRPr>
                <a:solidFill>
                  <a:schemeClr val="bg1"/>
                </a:solidFill>
              </a:defRPr>
            </a:lvl3pPr>
            <a:lvl4pPr marL="685800" indent="0">
              <a:spcAft>
                <a:spcPts val="0"/>
              </a:spcAft>
              <a:buNone/>
              <a:defRPr>
                <a:solidFill>
                  <a:schemeClr val="bg1"/>
                </a:solidFill>
              </a:defRPr>
            </a:lvl4pPr>
            <a:lvl5pPr marL="914400" indent="0">
              <a:spcAft>
                <a:spcPts val="0"/>
              </a:spcAft>
              <a:buNone/>
              <a:defRPr>
                <a:solidFill>
                  <a:schemeClr val="bg1"/>
                </a:solidFill>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cxnSp>
        <p:nvCxnSpPr>
          <p:cNvPr id="9" name="Straight Connector 8">
            <a:extLst>
              <a:ext uri="{FF2B5EF4-FFF2-40B4-BE49-F238E27FC236}">
                <a16:creationId xmlns:a16="http://schemas.microsoft.com/office/drawing/2014/main" id="{8752C573-0C30-824A-9998-990960154B3C}"/>
              </a:ext>
            </a:extLst>
          </p:cNvPr>
          <p:cNvCxnSpPr>
            <a:cxnSpLocks/>
          </p:cNvCxnSpPr>
          <p:nvPr userDrawn="1"/>
        </p:nvCxnSpPr>
        <p:spPr>
          <a:xfrm>
            <a:off x="535170" y="1028700"/>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B9AE6E24-E5EE-FC4C-9EF6-40BD88DE9125}"/>
              </a:ext>
            </a:extLst>
          </p:cNvPr>
          <p:cNvGrpSpPr/>
          <p:nvPr userDrawn="1"/>
        </p:nvGrpSpPr>
        <p:grpSpPr>
          <a:xfrm>
            <a:off x="535170" y="1888434"/>
            <a:ext cx="1975535" cy="1893151"/>
            <a:chOff x="535170" y="1888434"/>
            <a:chExt cx="1975535" cy="1893151"/>
          </a:xfrm>
        </p:grpSpPr>
        <p:sp>
          <p:nvSpPr>
            <p:cNvPr id="14" name="Rectangle 13">
              <a:extLst>
                <a:ext uri="{FF2B5EF4-FFF2-40B4-BE49-F238E27FC236}">
                  <a16:creationId xmlns:a16="http://schemas.microsoft.com/office/drawing/2014/main" id="{ABDFD174-0E35-384D-9120-8999987E0F94}"/>
                </a:ext>
              </a:extLst>
            </p:cNvPr>
            <p:cNvSpPr/>
            <p:nvPr/>
          </p:nvSpPr>
          <p:spPr>
            <a:xfrm rot="5400000">
              <a:off x="-374476" y="2798080"/>
              <a:ext cx="1893150" cy="73858"/>
            </a:xfrm>
            <a:prstGeom prst="rect">
              <a:avLst/>
            </a:prstGeom>
            <a:solidFill>
              <a:schemeClr val="bg2">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15" name="Rectangle 14">
              <a:extLst>
                <a:ext uri="{FF2B5EF4-FFF2-40B4-BE49-F238E27FC236}">
                  <a16:creationId xmlns:a16="http://schemas.microsoft.com/office/drawing/2014/main" id="{5B019E30-B48D-7D43-B177-EF65E911B9FD}"/>
                </a:ext>
              </a:extLst>
            </p:cNvPr>
            <p:cNvSpPr/>
            <p:nvPr/>
          </p:nvSpPr>
          <p:spPr>
            <a:xfrm rot="5400000">
              <a:off x="-105147" y="2809355"/>
              <a:ext cx="1893150" cy="51309"/>
            </a:xfrm>
            <a:prstGeom prst="rect">
              <a:avLst/>
            </a:prstGeom>
            <a:solidFill>
              <a:schemeClr val="bg2">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16" name="Rectangle 15">
              <a:extLst>
                <a:ext uri="{FF2B5EF4-FFF2-40B4-BE49-F238E27FC236}">
                  <a16:creationId xmlns:a16="http://schemas.microsoft.com/office/drawing/2014/main" id="{B36ED0C3-B8BE-614C-BD69-0E5E37005631}"/>
                </a:ext>
              </a:extLst>
            </p:cNvPr>
            <p:cNvSpPr/>
            <p:nvPr/>
          </p:nvSpPr>
          <p:spPr>
            <a:xfrm rot="16200000">
              <a:off x="1467924" y="2738803"/>
              <a:ext cx="1893150" cy="192413"/>
            </a:xfrm>
            <a:prstGeom prst="rect">
              <a:avLst/>
            </a:prstGeom>
            <a:solidFill>
              <a:schemeClr val="bg2">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17" name="Rectangle 16">
              <a:extLst>
                <a:ext uri="{FF2B5EF4-FFF2-40B4-BE49-F238E27FC236}">
                  <a16:creationId xmlns:a16="http://schemas.microsoft.com/office/drawing/2014/main" id="{23B7CD99-0DAB-4F4F-B1E5-94C9C4ABE702}"/>
                </a:ext>
              </a:extLst>
            </p:cNvPr>
            <p:cNvSpPr/>
            <p:nvPr/>
          </p:nvSpPr>
          <p:spPr>
            <a:xfrm rot="16200000">
              <a:off x="1208966" y="2751730"/>
              <a:ext cx="1893150" cy="166558"/>
            </a:xfrm>
            <a:prstGeom prst="rect">
              <a:avLst/>
            </a:prstGeom>
            <a:solidFill>
              <a:schemeClr val="bg2">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18" name="Rectangle 17">
              <a:extLst>
                <a:ext uri="{FF2B5EF4-FFF2-40B4-BE49-F238E27FC236}">
                  <a16:creationId xmlns:a16="http://schemas.microsoft.com/office/drawing/2014/main" id="{9F408A1F-A181-DD48-9527-3E060F80BCE9}"/>
                </a:ext>
              </a:extLst>
            </p:cNvPr>
            <p:cNvSpPr/>
            <p:nvPr/>
          </p:nvSpPr>
          <p:spPr>
            <a:xfrm rot="16200000">
              <a:off x="948407" y="2761752"/>
              <a:ext cx="1893150" cy="146514"/>
            </a:xfrm>
            <a:prstGeom prst="rect">
              <a:avLst/>
            </a:prstGeom>
            <a:solidFill>
              <a:schemeClr val="bg2">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19" name="Rectangle 18">
              <a:extLst>
                <a:ext uri="{FF2B5EF4-FFF2-40B4-BE49-F238E27FC236}">
                  <a16:creationId xmlns:a16="http://schemas.microsoft.com/office/drawing/2014/main" id="{A134C781-6576-9544-830B-2E2023FF096C}"/>
                </a:ext>
              </a:extLst>
            </p:cNvPr>
            <p:cNvSpPr/>
            <p:nvPr/>
          </p:nvSpPr>
          <p:spPr>
            <a:xfrm rot="16200000">
              <a:off x="690351" y="2774279"/>
              <a:ext cx="1893150" cy="121461"/>
            </a:xfrm>
            <a:prstGeom prst="rect">
              <a:avLst/>
            </a:prstGeom>
            <a:solidFill>
              <a:schemeClr val="bg2">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20" name="Rectangle 19">
              <a:extLst>
                <a:ext uri="{FF2B5EF4-FFF2-40B4-BE49-F238E27FC236}">
                  <a16:creationId xmlns:a16="http://schemas.microsoft.com/office/drawing/2014/main" id="{9C139B9D-72E8-E040-9DD8-B853826A271B}"/>
                </a:ext>
              </a:extLst>
            </p:cNvPr>
            <p:cNvSpPr/>
            <p:nvPr/>
          </p:nvSpPr>
          <p:spPr>
            <a:xfrm rot="16200000">
              <a:off x="427285" y="2786805"/>
              <a:ext cx="1893150" cy="96408"/>
            </a:xfrm>
            <a:prstGeom prst="rect">
              <a:avLst/>
            </a:prstGeom>
            <a:solidFill>
              <a:schemeClr val="bg2">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21" name="Rectangle 20">
              <a:extLst>
                <a:ext uri="{FF2B5EF4-FFF2-40B4-BE49-F238E27FC236}">
                  <a16:creationId xmlns:a16="http://schemas.microsoft.com/office/drawing/2014/main" id="{69C747D4-5FCE-8A4A-A2A0-698A71750E64}"/>
                </a:ext>
              </a:extLst>
            </p:cNvPr>
            <p:cNvSpPr/>
            <p:nvPr/>
          </p:nvSpPr>
          <p:spPr>
            <a:xfrm rot="16200000">
              <a:off x="160461" y="2798080"/>
              <a:ext cx="1893150" cy="73858"/>
            </a:xfrm>
            <a:prstGeom prst="rect">
              <a:avLst/>
            </a:prstGeom>
            <a:solidFill>
              <a:schemeClr val="bg2">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Text Arrow 1">
    <p:bg>
      <p:bgPr>
        <a:solidFill>
          <a:schemeClr val="tx1"/>
        </a:solid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617FB127-C564-3041-A3FA-4D002D1922E5}"/>
              </a:ext>
            </a:extLst>
          </p:cNvPr>
          <p:cNvGrpSpPr/>
          <p:nvPr userDrawn="1"/>
        </p:nvGrpSpPr>
        <p:grpSpPr>
          <a:xfrm>
            <a:off x="2165186" y="2040834"/>
            <a:ext cx="1975535" cy="1893151"/>
            <a:chOff x="535170" y="1888434"/>
            <a:chExt cx="1975535" cy="1893151"/>
          </a:xfrm>
        </p:grpSpPr>
        <p:sp>
          <p:nvSpPr>
            <p:cNvPr id="24" name="Rectangle 23">
              <a:extLst>
                <a:ext uri="{FF2B5EF4-FFF2-40B4-BE49-F238E27FC236}">
                  <a16:creationId xmlns:a16="http://schemas.microsoft.com/office/drawing/2014/main" id="{B42FC5A9-5F58-7546-958B-E019FDBD342D}"/>
                </a:ext>
              </a:extLst>
            </p:cNvPr>
            <p:cNvSpPr/>
            <p:nvPr/>
          </p:nvSpPr>
          <p:spPr>
            <a:xfrm rot="5400000">
              <a:off x="-374476" y="2798080"/>
              <a:ext cx="1893150" cy="7385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25" name="Rectangle 24">
              <a:extLst>
                <a:ext uri="{FF2B5EF4-FFF2-40B4-BE49-F238E27FC236}">
                  <a16:creationId xmlns:a16="http://schemas.microsoft.com/office/drawing/2014/main" id="{8193D7D4-779E-734D-9E4D-21621B0A8947}"/>
                </a:ext>
              </a:extLst>
            </p:cNvPr>
            <p:cNvSpPr/>
            <p:nvPr/>
          </p:nvSpPr>
          <p:spPr>
            <a:xfrm rot="5400000">
              <a:off x="-105147" y="2809355"/>
              <a:ext cx="1893150" cy="51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26" name="Rectangle 25">
              <a:extLst>
                <a:ext uri="{FF2B5EF4-FFF2-40B4-BE49-F238E27FC236}">
                  <a16:creationId xmlns:a16="http://schemas.microsoft.com/office/drawing/2014/main" id="{EE610577-5CD9-844B-86BB-EB26AE8FFD12}"/>
                </a:ext>
              </a:extLst>
            </p:cNvPr>
            <p:cNvSpPr/>
            <p:nvPr/>
          </p:nvSpPr>
          <p:spPr>
            <a:xfrm rot="16200000">
              <a:off x="1467924" y="2738803"/>
              <a:ext cx="1893150" cy="19241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27" name="Rectangle 26">
              <a:extLst>
                <a:ext uri="{FF2B5EF4-FFF2-40B4-BE49-F238E27FC236}">
                  <a16:creationId xmlns:a16="http://schemas.microsoft.com/office/drawing/2014/main" id="{56083955-D95C-D148-A9AD-C9FF3902F357}"/>
                </a:ext>
              </a:extLst>
            </p:cNvPr>
            <p:cNvSpPr/>
            <p:nvPr/>
          </p:nvSpPr>
          <p:spPr>
            <a:xfrm rot="16200000">
              <a:off x="1208966" y="2751730"/>
              <a:ext cx="1893150" cy="16655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28" name="Rectangle 27">
              <a:extLst>
                <a:ext uri="{FF2B5EF4-FFF2-40B4-BE49-F238E27FC236}">
                  <a16:creationId xmlns:a16="http://schemas.microsoft.com/office/drawing/2014/main" id="{D607E3E2-CD6B-784C-9E89-7197A16550F4}"/>
                </a:ext>
              </a:extLst>
            </p:cNvPr>
            <p:cNvSpPr/>
            <p:nvPr/>
          </p:nvSpPr>
          <p:spPr>
            <a:xfrm rot="16200000">
              <a:off x="948407" y="2761752"/>
              <a:ext cx="1893150" cy="14651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29" name="Rectangle 28">
              <a:extLst>
                <a:ext uri="{FF2B5EF4-FFF2-40B4-BE49-F238E27FC236}">
                  <a16:creationId xmlns:a16="http://schemas.microsoft.com/office/drawing/2014/main" id="{58AEDD2A-3EA2-5647-8F7B-FAA25819531C}"/>
                </a:ext>
              </a:extLst>
            </p:cNvPr>
            <p:cNvSpPr/>
            <p:nvPr/>
          </p:nvSpPr>
          <p:spPr>
            <a:xfrm rot="16200000">
              <a:off x="690351" y="2774279"/>
              <a:ext cx="1893150" cy="12146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30" name="Rectangle 29">
              <a:extLst>
                <a:ext uri="{FF2B5EF4-FFF2-40B4-BE49-F238E27FC236}">
                  <a16:creationId xmlns:a16="http://schemas.microsoft.com/office/drawing/2014/main" id="{01D662BC-ACCB-3844-9478-76A0096D5C74}"/>
                </a:ext>
              </a:extLst>
            </p:cNvPr>
            <p:cNvSpPr/>
            <p:nvPr/>
          </p:nvSpPr>
          <p:spPr>
            <a:xfrm rot="16200000">
              <a:off x="427285" y="2786805"/>
              <a:ext cx="1893150" cy="9640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31" name="Rectangle 30">
              <a:extLst>
                <a:ext uri="{FF2B5EF4-FFF2-40B4-BE49-F238E27FC236}">
                  <a16:creationId xmlns:a16="http://schemas.microsoft.com/office/drawing/2014/main" id="{CD8ED016-EE2D-6D43-9B65-A8D31EDC7013}"/>
                </a:ext>
              </a:extLst>
            </p:cNvPr>
            <p:cNvSpPr/>
            <p:nvPr/>
          </p:nvSpPr>
          <p:spPr>
            <a:xfrm rot="16200000">
              <a:off x="160461" y="2798080"/>
              <a:ext cx="1893150" cy="7385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grpSp>
      <p:sp>
        <p:nvSpPr>
          <p:cNvPr id="2" name="Title 1"/>
          <p:cNvSpPr>
            <a:spLocks noGrp="1"/>
          </p:cNvSpPr>
          <p:nvPr>
            <p:ph type="title"/>
          </p:nvPr>
        </p:nvSpPr>
        <p:spPr>
          <a:xfrm>
            <a:off x="533400" y="114300"/>
            <a:ext cx="12973800" cy="914400"/>
          </a:xfrm>
        </p:spPr>
        <p:txBody>
          <a:bodyPr anchor="ctr"/>
          <a:lstStyle>
            <a:lvl1pPr>
              <a:defRPr sz="3000" b="1" i="0">
                <a:solidFill>
                  <a:schemeClr val="bg1"/>
                </a:solidFill>
                <a:latin typeface="Arial" panose="020B0604020202020204" pitchFamily="34" charset="0"/>
              </a:defRPr>
            </a:lvl1pPr>
          </a:lstStyle>
          <a:p>
            <a:r>
              <a:rPr lang="pl-PL"/>
              <a:t>Kliknij, aby edytować styl</a:t>
            </a:r>
            <a:endParaRPr lang="en-US"/>
          </a:p>
        </p:txBody>
      </p:sp>
      <p:sp>
        <p:nvSpPr>
          <p:cNvPr id="5" name="Slide Number Placeholder 4"/>
          <p:cNvSpPr>
            <a:spLocks noGrp="1"/>
          </p:cNvSpPr>
          <p:nvPr>
            <p:ph type="sldNum" sz="quarter" idx="12"/>
          </p:nvPr>
        </p:nvSpPr>
        <p:spPr>
          <a:xfrm>
            <a:off x="11432177" y="7626350"/>
            <a:ext cx="2893423" cy="438150"/>
          </a:xfrm>
        </p:spPr>
        <p:txBody>
          <a:bodyPr/>
          <a:lstStyle/>
          <a:p>
            <a:fld id="{F384092C-9B9C-9748-AC6A-F06C9D03AD52}" type="slidenum">
              <a:rPr lang="en-US" smtClean="0"/>
              <a:t>‹#›</a:t>
            </a:fld>
            <a:endParaRPr lang="en-US"/>
          </a:p>
        </p:txBody>
      </p:sp>
      <p:sp>
        <p:nvSpPr>
          <p:cNvPr id="7" name="Text Placeholder 6"/>
          <p:cNvSpPr>
            <a:spLocks noGrp="1"/>
          </p:cNvSpPr>
          <p:nvPr>
            <p:ph type="body" sz="quarter" idx="13"/>
          </p:nvPr>
        </p:nvSpPr>
        <p:spPr>
          <a:xfrm>
            <a:off x="4761356" y="2040834"/>
            <a:ext cx="8745843" cy="4131365"/>
          </a:xfrm>
          <a:prstGeom prst="rect">
            <a:avLst/>
          </a:prstGeom>
        </p:spPr>
        <p:txBody>
          <a:bodyPr/>
          <a:lstStyle>
            <a:lvl1pPr marL="0" indent="0">
              <a:spcAft>
                <a:spcPts val="0"/>
              </a:spcAft>
              <a:buNone/>
              <a:defRPr>
                <a:solidFill>
                  <a:schemeClr val="bg1"/>
                </a:solidFill>
              </a:defRPr>
            </a:lvl1pPr>
            <a:lvl2pPr marL="228600" indent="0">
              <a:spcAft>
                <a:spcPts val="0"/>
              </a:spcAft>
              <a:buNone/>
              <a:defRPr>
                <a:solidFill>
                  <a:schemeClr val="bg1"/>
                </a:solidFill>
              </a:defRPr>
            </a:lvl2pPr>
            <a:lvl3pPr marL="457200" indent="0">
              <a:spcAft>
                <a:spcPts val="0"/>
              </a:spcAft>
              <a:buNone/>
              <a:defRPr>
                <a:solidFill>
                  <a:schemeClr val="bg1"/>
                </a:solidFill>
              </a:defRPr>
            </a:lvl3pPr>
            <a:lvl4pPr marL="685800" indent="0">
              <a:spcAft>
                <a:spcPts val="0"/>
              </a:spcAft>
              <a:buNone/>
              <a:defRPr>
                <a:solidFill>
                  <a:schemeClr val="bg1"/>
                </a:solidFill>
              </a:defRPr>
            </a:lvl4pPr>
            <a:lvl5pPr marL="914400" indent="0">
              <a:spcAft>
                <a:spcPts val="0"/>
              </a:spcAft>
              <a:buNone/>
              <a:defRPr>
                <a:solidFill>
                  <a:schemeClr val="bg1"/>
                </a:solidFill>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cxnSp>
        <p:nvCxnSpPr>
          <p:cNvPr id="9" name="Straight Connector 8">
            <a:extLst>
              <a:ext uri="{FF2B5EF4-FFF2-40B4-BE49-F238E27FC236}">
                <a16:creationId xmlns:a16="http://schemas.microsoft.com/office/drawing/2014/main" id="{8752C573-0C30-824A-9998-990960154B3C}"/>
              </a:ext>
            </a:extLst>
          </p:cNvPr>
          <p:cNvCxnSpPr>
            <a:cxnSpLocks/>
          </p:cNvCxnSpPr>
          <p:nvPr userDrawn="1"/>
        </p:nvCxnSpPr>
        <p:spPr>
          <a:xfrm>
            <a:off x="535170" y="1035068"/>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Text Arrow 3">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3900" y="114300"/>
            <a:ext cx="12839700" cy="914400"/>
          </a:xfrm>
        </p:spPr>
        <p:txBody>
          <a:bodyPr anchor="ctr"/>
          <a:lstStyle>
            <a:lvl1pPr>
              <a:defRPr sz="3000">
                <a:solidFill>
                  <a:schemeClr val="tx1"/>
                </a:solidFill>
              </a:defRPr>
            </a:lvl1pPr>
          </a:lstStyle>
          <a:p>
            <a:r>
              <a:rPr lang="pl-PL"/>
              <a:t>Kliknij, aby edytować styl</a:t>
            </a:r>
            <a:endParaRPr lang="en-US"/>
          </a:p>
        </p:txBody>
      </p:sp>
      <p:sp>
        <p:nvSpPr>
          <p:cNvPr id="5" name="Slide Number Placeholder 4"/>
          <p:cNvSpPr>
            <a:spLocks noGrp="1"/>
          </p:cNvSpPr>
          <p:nvPr>
            <p:ph type="sldNum" sz="quarter" idx="12"/>
          </p:nvPr>
        </p:nvSpPr>
        <p:spPr>
          <a:xfrm>
            <a:off x="11432177" y="7626350"/>
            <a:ext cx="2893423" cy="438150"/>
          </a:xfrm>
        </p:spPr>
        <p:txBody>
          <a:bodyPr/>
          <a:lstStyle/>
          <a:p>
            <a:fld id="{F384092C-9B9C-9748-AC6A-F06C9D03AD52}" type="slidenum">
              <a:rPr lang="en-US" smtClean="0"/>
              <a:t>‹#›</a:t>
            </a:fld>
            <a:endParaRPr lang="en-US"/>
          </a:p>
        </p:txBody>
      </p:sp>
      <p:sp>
        <p:nvSpPr>
          <p:cNvPr id="7" name="Text Placeholder 6"/>
          <p:cNvSpPr>
            <a:spLocks noGrp="1"/>
          </p:cNvSpPr>
          <p:nvPr>
            <p:ph type="body" sz="quarter" idx="13"/>
          </p:nvPr>
        </p:nvSpPr>
        <p:spPr>
          <a:xfrm>
            <a:off x="4608958" y="1888434"/>
            <a:ext cx="8954642" cy="4131365"/>
          </a:xfrm>
          <a:prstGeom prst="rect">
            <a:avLst/>
          </a:prstGeom>
        </p:spPr>
        <p:txBody>
          <a:bodyPr/>
          <a:lstStyle>
            <a:lvl1pPr marL="0" indent="0">
              <a:spcAft>
                <a:spcPts val="0"/>
              </a:spcAft>
              <a:buNone/>
              <a:defRPr>
                <a:solidFill>
                  <a:schemeClr val="tx1"/>
                </a:solidFill>
              </a:defRPr>
            </a:lvl1pPr>
            <a:lvl2pPr marL="228600" indent="0">
              <a:spcAft>
                <a:spcPts val="0"/>
              </a:spcAft>
              <a:buNone/>
              <a:defRPr>
                <a:solidFill>
                  <a:schemeClr val="tx1"/>
                </a:solidFill>
              </a:defRPr>
            </a:lvl2pPr>
            <a:lvl3pPr marL="457200" indent="0">
              <a:spcAft>
                <a:spcPts val="0"/>
              </a:spcAft>
              <a:buNone/>
              <a:defRPr>
                <a:solidFill>
                  <a:schemeClr val="tx1"/>
                </a:solidFill>
              </a:defRPr>
            </a:lvl3pPr>
            <a:lvl4pPr marL="685800" indent="0">
              <a:spcAft>
                <a:spcPts val="0"/>
              </a:spcAft>
              <a:buNone/>
              <a:defRPr>
                <a:solidFill>
                  <a:schemeClr val="tx1"/>
                </a:solidFill>
              </a:defRPr>
            </a:lvl4pPr>
            <a:lvl5pPr marL="914400" indent="0">
              <a:spcAft>
                <a:spcPts val="0"/>
              </a:spcAft>
              <a:buNone/>
              <a:defRPr>
                <a:solidFill>
                  <a:schemeClr val="tx1"/>
                </a:solidFill>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cxnSp>
        <p:nvCxnSpPr>
          <p:cNvPr id="14" name="Straight Connector 13">
            <a:extLst>
              <a:ext uri="{FF2B5EF4-FFF2-40B4-BE49-F238E27FC236}">
                <a16:creationId xmlns:a16="http://schemas.microsoft.com/office/drawing/2014/main" id="{50BE20B8-1460-9B49-9F78-AB061869054C}"/>
              </a:ext>
            </a:extLst>
          </p:cNvPr>
          <p:cNvCxnSpPr>
            <a:cxnSpLocks/>
          </p:cNvCxnSpPr>
          <p:nvPr userDrawn="1"/>
        </p:nvCxnSpPr>
        <p:spPr>
          <a:xfrm>
            <a:off x="535170" y="1028700"/>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5B396833-5CB3-8A45-AC03-968921CFCB3B}"/>
              </a:ext>
            </a:extLst>
          </p:cNvPr>
          <p:cNvGrpSpPr/>
          <p:nvPr userDrawn="1"/>
        </p:nvGrpSpPr>
        <p:grpSpPr>
          <a:xfrm>
            <a:off x="2012786" y="1888434"/>
            <a:ext cx="1975535" cy="1893151"/>
            <a:chOff x="535170" y="1888434"/>
            <a:chExt cx="1975535" cy="1893151"/>
          </a:xfrm>
        </p:grpSpPr>
        <p:sp>
          <p:nvSpPr>
            <p:cNvPr id="10" name="Rectangle 9">
              <a:extLst>
                <a:ext uri="{FF2B5EF4-FFF2-40B4-BE49-F238E27FC236}">
                  <a16:creationId xmlns:a16="http://schemas.microsoft.com/office/drawing/2014/main" id="{2D1D0682-81DF-8B4B-A9F4-9A70E665382A}"/>
                </a:ext>
              </a:extLst>
            </p:cNvPr>
            <p:cNvSpPr/>
            <p:nvPr/>
          </p:nvSpPr>
          <p:spPr>
            <a:xfrm rot="5400000">
              <a:off x="-374476" y="2798080"/>
              <a:ext cx="1893150" cy="738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15" name="Rectangle 14">
              <a:extLst>
                <a:ext uri="{FF2B5EF4-FFF2-40B4-BE49-F238E27FC236}">
                  <a16:creationId xmlns:a16="http://schemas.microsoft.com/office/drawing/2014/main" id="{95DA68AD-F245-424C-8804-4642A33CE3DF}"/>
                </a:ext>
              </a:extLst>
            </p:cNvPr>
            <p:cNvSpPr/>
            <p:nvPr/>
          </p:nvSpPr>
          <p:spPr>
            <a:xfrm rot="5400000">
              <a:off x="-105147" y="2809355"/>
              <a:ext cx="1893150" cy="5130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16" name="Rectangle 15">
              <a:extLst>
                <a:ext uri="{FF2B5EF4-FFF2-40B4-BE49-F238E27FC236}">
                  <a16:creationId xmlns:a16="http://schemas.microsoft.com/office/drawing/2014/main" id="{A5690414-C589-FC40-9269-70038A29A073}"/>
                </a:ext>
              </a:extLst>
            </p:cNvPr>
            <p:cNvSpPr/>
            <p:nvPr/>
          </p:nvSpPr>
          <p:spPr>
            <a:xfrm rot="16200000">
              <a:off x="1467924" y="2738803"/>
              <a:ext cx="1893150" cy="19241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17" name="Rectangle 16">
              <a:extLst>
                <a:ext uri="{FF2B5EF4-FFF2-40B4-BE49-F238E27FC236}">
                  <a16:creationId xmlns:a16="http://schemas.microsoft.com/office/drawing/2014/main" id="{AB427C81-2D7E-BA45-A0E8-8BD85C4176D4}"/>
                </a:ext>
              </a:extLst>
            </p:cNvPr>
            <p:cNvSpPr/>
            <p:nvPr/>
          </p:nvSpPr>
          <p:spPr>
            <a:xfrm rot="16200000">
              <a:off x="1208966" y="2751730"/>
              <a:ext cx="1893150" cy="1665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18" name="Rectangle 17">
              <a:extLst>
                <a:ext uri="{FF2B5EF4-FFF2-40B4-BE49-F238E27FC236}">
                  <a16:creationId xmlns:a16="http://schemas.microsoft.com/office/drawing/2014/main" id="{9312146A-E77C-E94E-A29E-0C88F4464183}"/>
                </a:ext>
              </a:extLst>
            </p:cNvPr>
            <p:cNvSpPr/>
            <p:nvPr/>
          </p:nvSpPr>
          <p:spPr>
            <a:xfrm rot="16200000">
              <a:off x="948407" y="2761752"/>
              <a:ext cx="1893150" cy="14651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19" name="Rectangle 18">
              <a:extLst>
                <a:ext uri="{FF2B5EF4-FFF2-40B4-BE49-F238E27FC236}">
                  <a16:creationId xmlns:a16="http://schemas.microsoft.com/office/drawing/2014/main" id="{18F79D64-0F9B-9C4C-8D6B-3A9594034705}"/>
                </a:ext>
              </a:extLst>
            </p:cNvPr>
            <p:cNvSpPr/>
            <p:nvPr/>
          </p:nvSpPr>
          <p:spPr>
            <a:xfrm rot="16200000">
              <a:off x="690351" y="2774279"/>
              <a:ext cx="1893150" cy="12146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20" name="Rectangle 19">
              <a:extLst>
                <a:ext uri="{FF2B5EF4-FFF2-40B4-BE49-F238E27FC236}">
                  <a16:creationId xmlns:a16="http://schemas.microsoft.com/office/drawing/2014/main" id="{D22F18DB-EF9E-D44A-9090-D249F2298A69}"/>
                </a:ext>
              </a:extLst>
            </p:cNvPr>
            <p:cNvSpPr/>
            <p:nvPr/>
          </p:nvSpPr>
          <p:spPr>
            <a:xfrm rot="16200000">
              <a:off x="427285" y="2786805"/>
              <a:ext cx="1893150" cy="964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21" name="Rectangle 20">
              <a:extLst>
                <a:ext uri="{FF2B5EF4-FFF2-40B4-BE49-F238E27FC236}">
                  <a16:creationId xmlns:a16="http://schemas.microsoft.com/office/drawing/2014/main" id="{096D1CFA-DE04-8046-9100-06E46DEBC805}"/>
                </a:ext>
              </a:extLst>
            </p:cNvPr>
            <p:cNvSpPr/>
            <p:nvPr/>
          </p:nvSpPr>
          <p:spPr>
            <a:xfrm rot="16200000">
              <a:off x="160461" y="2798080"/>
              <a:ext cx="1893150" cy="738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Title Text Arrow 3">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3900" y="114300"/>
            <a:ext cx="12839700" cy="914400"/>
          </a:xfrm>
        </p:spPr>
        <p:txBody>
          <a:bodyPr anchor="ctr"/>
          <a:lstStyle>
            <a:lvl1pPr>
              <a:defRPr sz="3000">
                <a:solidFill>
                  <a:schemeClr val="tx1"/>
                </a:solidFill>
              </a:defRPr>
            </a:lvl1pPr>
          </a:lstStyle>
          <a:p>
            <a:r>
              <a:rPr lang="pl-PL"/>
              <a:t>Kliknij, aby edytować styl</a:t>
            </a:r>
            <a:endParaRPr lang="en-US"/>
          </a:p>
        </p:txBody>
      </p:sp>
      <p:sp>
        <p:nvSpPr>
          <p:cNvPr id="5" name="Slide Number Placeholder 4"/>
          <p:cNvSpPr>
            <a:spLocks noGrp="1"/>
          </p:cNvSpPr>
          <p:nvPr>
            <p:ph type="sldNum" sz="quarter" idx="12"/>
          </p:nvPr>
        </p:nvSpPr>
        <p:spPr>
          <a:xfrm>
            <a:off x="11432177" y="7626350"/>
            <a:ext cx="2893423" cy="438150"/>
          </a:xfrm>
        </p:spPr>
        <p:txBody>
          <a:bodyPr/>
          <a:lstStyle/>
          <a:p>
            <a:fld id="{F384092C-9B9C-9748-AC6A-F06C9D03AD52}" type="slidenum">
              <a:rPr lang="en-US" smtClean="0"/>
              <a:t>‹#›</a:t>
            </a:fld>
            <a:endParaRPr lang="en-US"/>
          </a:p>
        </p:txBody>
      </p:sp>
      <p:sp>
        <p:nvSpPr>
          <p:cNvPr id="7" name="Text Placeholder 6"/>
          <p:cNvSpPr>
            <a:spLocks noGrp="1"/>
          </p:cNvSpPr>
          <p:nvPr>
            <p:ph type="body" sz="quarter" idx="13"/>
          </p:nvPr>
        </p:nvSpPr>
        <p:spPr>
          <a:xfrm>
            <a:off x="4608958" y="1888434"/>
            <a:ext cx="8954642" cy="4131365"/>
          </a:xfrm>
          <a:prstGeom prst="rect">
            <a:avLst/>
          </a:prstGeom>
        </p:spPr>
        <p:txBody>
          <a:bodyPr/>
          <a:lstStyle>
            <a:lvl1pPr marL="0" indent="0">
              <a:spcAft>
                <a:spcPts val="0"/>
              </a:spcAft>
              <a:buNone/>
              <a:defRPr>
                <a:solidFill>
                  <a:schemeClr val="tx1"/>
                </a:solidFill>
              </a:defRPr>
            </a:lvl1pPr>
            <a:lvl2pPr marL="228600" indent="0">
              <a:spcAft>
                <a:spcPts val="0"/>
              </a:spcAft>
              <a:buNone/>
              <a:defRPr>
                <a:solidFill>
                  <a:schemeClr val="tx1"/>
                </a:solidFill>
              </a:defRPr>
            </a:lvl2pPr>
            <a:lvl3pPr marL="457200" indent="0">
              <a:spcAft>
                <a:spcPts val="0"/>
              </a:spcAft>
              <a:buNone/>
              <a:defRPr>
                <a:solidFill>
                  <a:schemeClr val="tx1"/>
                </a:solidFill>
              </a:defRPr>
            </a:lvl3pPr>
            <a:lvl4pPr marL="685800" indent="0">
              <a:spcAft>
                <a:spcPts val="0"/>
              </a:spcAft>
              <a:buNone/>
              <a:defRPr>
                <a:solidFill>
                  <a:schemeClr val="tx1"/>
                </a:solidFill>
              </a:defRPr>
            </a:lvl4pPr>
            <a:lvl5pPr marL="914400" indent="0">
              <a:spcAft>
                <a:spcPts val="0"/>
              </a:spcAft>
              <a:buNone/>
              <a:defRPr>
                <a:solidFill>
                  <a:schemeClr val="tx1"/>
                </a:solidFill>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cxnSp>
        <p:nvCxnSpPr>
          <p:cNvPr id="14" name="Straight Connector 13">
            <a:extLst>
              <a:ext uri="{FF2B5EF4-FFF2-40B4-BE49-F238E27FC236}">
                <a16:creationId xmlns:a16="http://schemas.microsoft.com/office/drawing/2014/main" id="{50BE20B8-1460-9B49-9F78-AB061869054C}"/>
              </a:ext>
            </a:extLst>
          </p:cNvPr>
          <p:cNvCxnSpPr>
            <a:cxnSpLocks/>
          </p:cNvCxnSpPr>
          <p:nvPr userDrawn="1"/>
        </p:nvCxnSpPr>
        <p:spPr>
          <a:xfrm>
            <a:off x="535170" y="1028700"/>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585CF5F7-B443-4640-913A-F5093B1163BC}"/>
              </a:ext>
            </a:extLst>
          </p:cNvPr>
          <p:cNvGrpSpPr/>
          <p:nvPr userDrawn="1"/>
        </p:nvGrpSpPr>
        <p:grpSpPr>
          <a:xfrm>
            <a:off x="2012786" y="1888434"/>
            <a:ext cx="1975535" cy="1893151"/>
            <a:chOff x="535170" y="1888434"/>
            <a:chExt cx="1975535" cy="1893151"/>
          </a:xfrm>
        </p:grpSpPr>
        <p:sp>
          <p:nvSpPr>
            <p:cNvPr id="10" name="Rectangle 9">
              <a:extLst>
                <a:ext uri="{FF2B5EF4-FFF2-40B4-BE49-F238E27FC236}">
                  <a16:creationId xmlns:a16="http://schemas.microsoft.com/office/drawing/2014/main" id="{2D1D0682-81DF-8B4B-A9F4-9A70E665382A}"/>
                </a:ext>
              </a:extLst>
            </p:cNvPr>
            <p:cNvSpPr/>
            <p:nvPr/>
          </p:nvSpPr>
          <p:spPr>
            <a:xfrm rot="5400000">
              <a:off x="-374476" y="2798080"/>
              <a:ext cx="1893150" cy="7385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15" name="Rectangle 14">
              <a:extLst>
                <a:ext uri="{FF2B5EF4-FFF2-40B4-BE49-F238E27FC236}">
                  <a16:creationId xmlns:a16="http://schemas.microsoft.com/office/drawing/2014/main" id="{95DA68AD-F245-424C-8804-4642A33CE3DF}"/>
                </a:ext>
              </a:extLst>
            </p:cNvPr>
            <p:cNvSpPr/>
            <p:nvPr/>
          </p:nvSpPr>
          <p:spPr>
            <a:xfrm rot="5400000">
              <a:off x="-105147" y="2809355"/>
              <a:ext cx="1893150" cy="513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16" name="Rectangle 15">
              <a:extLst>
                <a:ext uri="{FF2B5EF4-FFF2-40B4-BE49-F238E27FC236}">
                  <a16:creationId xmlns:a16="http://schemas.microsoft.com/office/drawing/2014/main" id="{A5690414-C589-FC40-9269-70038A29A073}"/>
                </a:ext>
              </a:extLst>
            </p:cNvPr>
            <p:cNvSpPr/>
            <p:nvPr/>
          </p:nvSpPr>
          <p:spPr>
            <a:xfrm rot="16200000">
              <a:off x="1467924" y="2738803"/>
              <a:ext cx="1893150" cy="192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17" name="Rectangle 16">
              <a:extLst>
                <a:ext uri="{FF2B5EF4-FFF2-40B4-BE49-F238E27FC236}">
                  <a16:creationId xmlns:a16="http://schemas.microsoft.com/office/drawing/2014/main" id="{AB427C81-2D7E-BA45-A0E8-8BD85C4176D4}"/>
                </a:ext>
              </a:extLst>
            </p:cNvPr>
            <p:cNvSpPr/>
            <p:nvPr/>
          </p:nvSpPr>
          <p:spPr>
            <a:xfrm rot="16200000">
              <a:off x="1208966" y="2751730"/>
              <a:ext cx="1893150" cy="16655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18" name="Rectangle 17">
              <a:extLst>
                <a:ext uri="{FF2B5EF4-FFF2-40B4-BE49-F238E27FC236}">
                  <a16:creationId xmlns:a16="http://schemas.microsoft.com/office/drawing/2014/main" id="{9312146A-E77C-E94E-A29E-0C88F4464183}"/>
                </a:ext>
              </a:extLst>
            </p:cNvPr>
            <p:cNvSpPr/>
            <p:nvPr/>
          </p:nvSpPr>
          <p:spPr>
            <a:xfrm rot="16200000">
              <a:off x="948407" y="2761752"/>
              <a:ext cx="1893150" cy="1465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19" name="Rectangle 18">
              <a:extLst>
                <a:ext uri="{FF2B5EF4-FFF2-40B4-BE49-F238E27FC236}">
                  <a16:creationId xmlns:a16="http://schemas.microsoft.com/office/drawing/2014/main" id="{18F79D64-0F9B-9C4C-8D6B-3A9594034705}"/>
                </a:ext>
              </a:extLst>
            </p:cNvPr>
            <p:cNvSpPr/>
            <p:nvPr/>
          </p:nvSpPr>
          <p:spPr>
            <a:xfrm rot="16200000">
              <a:off x="690351" y="2774279"/>
              <a:ext cx="1893150" cy="12146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20" name="Rectangle 19">
              <a:extLst>
                <a:ext uri="{FF2B5EF4-FFF2-40B4-BE49-F238E27FC236}">
                  <a16:creationId xmlns:a16="http://schemas.microsoft.com/office/drawing/2014/main" id="{D22F18DB-EF9E-D44A-9090-D249F2298A69}"/>
                </a:ext>
              </a:extLst>
            </p:cNvPr>
            <p:cNvSpPr/>
            <p:nvPr/>
          </p:nvSpPr>
          <p:spPr>
            <a:xfrm rot="16200000">
              <a:off x="427285" y="2786805"/>
              <a:ext cx="1893150" cy="964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21" name="Rectangle 20">
              <a:extLst>
                <a:ext uri="{FF2B5EF4-FFF2-40B4-BE49-F238E27FC236}">
                  <a16:creationId xmlns:a16="http://schemas.microsoft.com/office/drawing/2014/main" id="{096D1CFA-DE04-8046-9100-06E46DEBC805}"/>
                </a:ext>
              </a:extLst>
            </p:cNvPr>
            <p:cNvSpPr/>
            <p:nvPr/>
          </p:nvSpPr>
          <p:spPr>
            <a:xfrm rot="16200000">
              <a:off x="160461" y="2798080"/>
              <a:ext cx="1893150" cy="7385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grpSp>
    </p:spTree>
    <p:extLst>
      <p:ext uri="{BB962C8B-B14F-4D97-AF65-F5344CB8AC3E}">
        <p14:creationId xmlns:p14="http://schemas.microsoft.com/office/powerpoint/2010/main" val="3792967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_Title Text Arrow 3">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3900" y="114300"/>
            <a:ext cx="12839700" cy="914400"/>
          </a:xfrm>
        </p:spPr>
        <p:txBody>
          <a:bodyPr anchor="ctr"/>
          <a:lstStyle>
            <a:lvl1pPr>
              <a:defRPr sz="3000">
                <a:solidFill>
                  <a:schemeClr val="tx1"/>
                </a:solidFill>
              </a:defRPr>
            </a:lvl1pPr>
          </a:lstStyle>
          <a:p>
            <a:r>
              <a:rPr lang="pl-PL"/>
              <a:t>Kliknij, aby edytować styl</a:t>
            </a:r>
            <a:endParaRPr lang="en-US"/>
          </a:p>
        </p:txBody>
      </p:sp>
      <p:sp>
        <p:nvSpPr>
          <p:cNvPr id="5" name="Slide Number Placeholder 4"/>
          <p:cNvSpPr>
            <a:spLocks noGrp="1"/>
          </p:cNvSpPr>
          <p:nvPr>
            <p:ph type="sldNum" sz="quarter" idx="12"/>
          </p:nvPr>
        </p:nvSpPr>
        <p:spPr>
          <a:xfrm>
            <a:off x="11432177" y="7626350"/>
            <a:ext cx="2893423" cy="438150"/>
          </a:xfrm>
        </p:spPr>
        <p:txBody>
          <a:bodyPr/>
          <a:lstStyle/>
          <a:p>
            <a:fld id="{F384092C-9B9C-9748-AC6A-F06C9D03AD52}" type="slidenum">
              <a:rPr lang="en-US" smtClean="0"/>
              <a:t>‹#›</a:t>
            </a:fld>
            <a:endParaRPr lang="en-US"/>
          </a:p>
        </p:txBody>
      </p:sp>
      <p:sp>
        <p:nvSpPr>
          <p:cNvPr id="7" name="Text Placeholder 6"/>
          <p:cNvSpPr>
            <a:spLocks noGrp="1"/>
          </p:cNvSpPr>
          <p:nvPr>
            <p:ph type="body" sz="quarter" idx="13"/>
          </p:nvPr>
        </p:nvSpPr>
        <p:spPr>
          <a:xfrm>
            <a:off x="4608958" y="1888434"/>
            <a:ext cx="8954642" cy="4131365"/>
          </a:xfrm>
          <a:prstGeom prst="rect">
            <a:avLst/>
          </a:prstGeom>
        </p:spPr>
        <p:txBody>
          <a:bodyPr/>
          <a:lstStyle>
            <a:lvl1pPr marL="0" indent="0">
              <a:spcAft>
                <a:spcPts val="0"/>
              </a:spcAft>
              <a:buNone/>
              <a:defRPr>
                <a:solidFill>
                  <a:schemeClr val="tx1"/>
                </a:solidFill>
              </a:defRPr>
            </a:lvl1pPr>
            <a:lvl2pPr marL="228600" indent="0">
              <a:spcAft>
                <a:spcPts val="0"/>
              </a:spcAft>
              <a:buNone/>
              <a:defRPr>
                <a:solidFill>
                  <a:schemeClr val="tx1"/>
                </a:solidFill>
              </a:defRPr>
            </a:lvl2pPr>
            <a:lvl3pPr marL="457200" indent="0">
              <a:spcAft>
                <a:spcPts val="0"/>
              </a:spcAft>
              <a:buNone/>
              <a:defRPr>
                <a:solidFill>
                  <a:schemeClr val="tx1"/>
                </a:solidFill>
              </a:defRPr>
            </a:lvl3pPr>
            <a:lvl4pPr marL="685800" indent="0">
              <a:spcAft>
                <a:spcPts val="0"/>
              </a:spcAft>
              <a:buNone/>
              <a:defRPr>
                <a:solidFill>
                  <a:schemeClr val="tx1"/>
                </a:solidFill>
              </a:defRPr>
            </a:lvl4pPr>
            <a:lvl5pPr marL="914400" indent="0">
              <a:spcAft>
                <a:spcPts val="0"/>
              </a:spcAft>
              <a:buNone/>
              <a:defRPr>
                <a:solidFill>
                  <a:schemeClr val="tx1"/>
                </a:solidFill>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cxnSp>
        <p:nvCxnSpPr>
          <p:cNvPr id="14" name="Straight Connector 13">
            <a:extLst>
              <a:ext uri="{FF2B5EF4-FFF2-40B4-BE49-F238E27FC236}">
                <a16:creationId xmlns:a16="http://schemas.microsoft.com/office/drawing/2014/main" id="{50BE20B8-1460-9B49-9F78-AB061869054C}"/>
              </a:ext>
            </a:extLst>
          </p:cNvPr>
          <p:cNvCxnSpPr>
            <a:cxnSpLocks/>
          </p:cNvCxnSpPr>
          <p:nvPr userDrawn="1"/>
        </p:nvCxnSpPr>
        <p:spPr>
          <a:xfrm>
            <a:off x="535170" y="1028700"/>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6E13EBA1-5051-8A40-8439-84374F445370}"/>
              </a:ext>
            </a:extLst>
          </p:cNvPr>
          <p:cNvGrpSpPr/>
          <p:nvPr userDrawn="1"/>
        </p:nvGrpSpPr>
        <p:grpSpPr>
          <a:xfrm>
            <a:off x="2012786" y="1888434"/>
            <a:ext cx="1975535" cy="1893151"/>
            <a:chOff x="535170" y="1888434"/>
            <a:chExt cx="1975535" cy="1893151"/>
          </a:xfrm>
        </p:grpSpPr>
        <p:sp>
          <p:nvSpPr>
            <p:cNvPr id="10" name="Rectangle 9">
              <a:extLst>
                <a:ext uri="{FF2B5EF4-FFF2-40B4-BE49-F238E27FC236}">
                  <a16:creationId xmlns:a16="http://schemas.microsoft.com/office/drawing/2014/main" id="{2D1D0682-81DF-8B4B-A9F4-9A70E665382A}"/>
                </a:ext>
              </a:extLst>
            </p:cNvPr>
            <p:cNvSpPr/>
            <p:nvPr/>
          </p:nvSpPr>
          <p:spPr>
            <a:xfrm rot="5400000">
              <a:off x="-374476" y="2798080"/>
              <a:ext cx="1893150" cy="7385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15" name="Rectangle 14">
              <a:extLst>
                <a:ext uri="{FF2B5EF4-FFF2-40B4-BE49-F238E27FC236}">
                  <a16:creationId xmlns:a16="http://schemas.microsoft.com/office/drawing/2014/main" id="{95DA68AD-F245-424C-8804-4642A33CE3DF}"/>
                </a:ext>
              </a:extLst>
            </p:cNvPr>
            <p:cNvSpPr/>
            <p:nvPr/>
          </p:nvSpPr>
          <p:spPr>
            <a:xfrm rot="5400000">
              <a:off x="-105147" y="2809355"/>
              <a:ext cx="1893150" cy="51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16" name="Rectangle 15">
              <a:extLst>
                <a:ext uri="{FF2B5EF4-FFF2-40B4-BE49-F238E27FC236}">
                  <a16:creationId xmlns:a16="http://schemas.microsoft.com/office/drawing/2014/main" id="{A5690414-C589-FC40-9269-70038A29A073}"/>
                </a:ext>
              </a:extLst>
            </p:cNvPr>
            <p:cNvSpPr/>
            <p:nvPr/>
          </p:nvSpPr>
          <p:spPr>
            <a:xfrm rot="16200000">
              <a:off x="1467924" y="2738803"/>
              <a:ext cx="1893150" cy="19241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17" name="Rectangle 16">
              <a:extLst>
                <a:ext uri="{FF2B5EF4-FFF2-40B4-BE49-F238E27FC236}">
                  <a16:creationId xmlns:a16="http://schemas.microsoft.com/office/drawing/2014/main" id="{AB427C81-2D7E-BA45-A0E8-8BD85C4176D4}"/>
                </a:ext>
              </a:extLst>
            </p:cNvPr>
            <p:cNvSpPr/>
            <p:nvPr/>
          </p:nvSpPr>
          <p:spPr>
            <a:xfrm rot="16200000">
              <a:off x="1208966" y="2751730"/>
              <a:ext cx="1893150" cy="16655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18" name="Rectangle 17">
              <a:extLst>
                <a:ext uri="{FF2B5EF4-FFF2-40B4-BE49-F238E27FC236}">
                  <a16:creationId xmlns:a16="http://schemas.microsoft.com/office/drawing/2014/main" id="{9312146A-E77C-E94E-A29E-0C88F4464183}"/>
                </a:ext>
              </a:extLst>
            </p:cNvPr>
            <p:cNvSpPr/>
            <p:nvPr/>
          </p:nvSpPr>
          <p:spPr>
            <a:xfrm rot="16200000">
              <a:off x="948407" y="2761752"/>
              <a:ext cx="1893150" cy="14651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19" name="Rectangle 18">
              <a:extLst>
                <a:ext uri="{FF2B5EF4-FFF2-40B4-BE49-F238E27FC236}">
                  <a16:creationId xmlns:a16="http://schemas.microsoft.com/office/drawing/2014/main" id="{18F79D64-0F9B-9C4C-8D6B-3A9594034705}"/>
                </a:ext>
              </a:extLst>
            </p:cNvPr>
            <p:cNvSpPr/>
            <p:nvPr/>
          </p:nvSpPr>
          <p:spPr>
            <a:xfrm rot="16200000">
              <a:off x="690351" y="2774279"/>
              <a:ext cx="1893150" cy="12146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20" name="Rectangle 19">
              <a:extLst>
                <a:ext uri="{FF2B5EF4-FFF2-40B4-BE49-F238E27FC236}">
                  <a16:creationId xmlns:a16="http://schemas.microsoft.com/office/drawing/2014/main" id="{D22F18DB-EF9E-D44A-9090-D249F2298A69}"/>
                </a:ext>
              </a:extLst>
            </p:cNvPr>
            <p:cNvSpPr/>
            <p:nvPr/>
          </p:nvSpPr>
          <p:spPr>
            <a:xfrm rot="16200000">
              <a:off x="427285" y="2786805"/>
              <a:ext cx="1893150" cy="9640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21" name="Rectangle 20">
              <a:extLst>
                <a:ext uri="{FF2B5EF4-FFF2-40B4-BE49-F238E27FC236}">
                  <a16:creationId xmlns:a16="http://schemas.microsoft.com/office/drawing/2014/main" id="{096D1CFA-DE04-8046-9100-06E46DEBC805}"/>
                </a:ext>
              </a:extLst>
            </p:cNvPr>
            <p:cNvSpPr/>
            <p:nvPr/>
          </p:nvSpPr>
          <p:spPr>
            <a:xfrm rot="16200000">
              <a:off x="160461" y="2798080"/>
              <a:ext cx="1893150" cy="7385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grpSp>
    </p:spTree>
    <p:extLst>
      <p:ext uri="{BB962C8B-B14F-4D97-AF65-F5344CB8AC3E}">
        <p14:creationId xmlns:p14="http://schemas.microsoft.com/office/powerpoint/2010/main" val="618247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Title Text Arrow 3">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116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Image Plus Column 1">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Image Plus Column 2">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Agenda 1">
    <p:spTree>
      <p:nvGrpSpPr>
        <p:cNvPr id="1" name=""/>
        <p:cNvGrpSpPr/>
        <p:nvPr/>
      </p:nvGrpSpPr>
      <p:grpSpPr>
        <a:xfrm>
          <a:off x="0" y="0"/>
          <a:ext cx="0" cy="0"/>
          <a:chOff x="0" y="0"/>
          <a:chExt cx="0" cy="0"/>
        </a:xfrm>
      </p:grpSpPr>
      <p:sp>
        <p:nvSpPr>
          <p:cNvPr id="2" name="Title 1"/>
          <p:cNvSpPr>
            <a:spLocks noGrp="1"/>
          </p:cNvSpPr>
          <p:nvPr>
            <p:ph type="title"/>
          </p:nvPr>
        </p:nvSpPr>
        <p:spPr>
          <a:xfrm>
            <a:off x="533400" y="114300"/>
            <a:ext cx="13792200" cy="914400"/>
          </a:xfrm>
        </p:spPr>
        <p:txBody>
          <a:bodyPr anchor="ctr"/>
          <a:lstStyle>
            <a:lvl1pPr>
              <a:defRPr sz="3000" b="1" i="0">
                <a:latin typeface="Arial" panose="020B0604020202020204" pitchFamily="34" charset="0"/>
              </a:defRPr>
            </a:lvl1pPr>
          </a:lstStyle>
          <a:p>
            <a:r>
              <a:rPr lang="pl-PL"/>
              <a:t>Kliknij, aby edytować styl</a:t>
            </a:r>
            <a:endParaRPr lang="en-US"/>
          </a:p>
        </p:txBody>
      </p:sp>
      <p:sp>
        <p:nvSpPr>
          <p:cNvPr id="5" name="Slide Number Placeholder 4"/>
          <p:cNvSpPr>
            <a:spLocks noGrp="1"/>
          </p:cNvSpPr>
          <p:nvPr>
            <p:ph type="sldNum" sz="quarter" idx="12"/>
          </p:nvPr>
        </p:nvSpPr>
        <p:spPr>
          <a:xfrm>
            <a:off x="11432177" y="7626350"/>
            <a:ext cx="2893423" cy="438150"/>
          </a:xfrm>
        </p:spPr>
        <p:txBody>
          <a:bodyPr/>
          <a:lstStyle/>
          <a:p>
            <a:fld id="{F384092C-9B9C-9748-AC6A-F06C9D03AD52}" type="slidenum">
              <a:rPr lang="en-US" smtClean="0"/>
              <a:t>‹#›</a:t>
            </a:fld>
            <a:endParaRPr lang="en-US"/>
          </a:p>
        </p:txBody>
      </p:sp>
      <p:sp>
        <p:nvSpPr>
          <p:cNvPr id="7" name="Text Placeholder 6"/>
          <p:cNvSpPr>
            <a:spLocks noGrp="1"/>
          </p:cNvSpPr>
          <p:nvPr>
            <p:ph type="body" sz="quarter" idx="13"/>
          </p:nvPr>
        </p:nvSpPr>
        <p:spPr>
          <a:xfrm>
            <a:off x="3200400" y="1676400"/>
            <a:ext cx="10625957" cy="4823460"/>
          </a:xfrm>
          <a:prstGeom prst="rect">
            <a:avLst/>
          </a:prstGeom>
        </p:spPr>
        <p:txBody>
          <a:bodyPr/>
          <a:lstStyle>
            <a:lvl1pPr>
              <a:spcAft>
                <a:spcPts val="0"/>
              </a:spcAft>
              <a:buClr>
                <a:schemeClr val="tx1"/>
              </a:buClr>
              <a:defRPr sz="2400"/>
            </a:lvl1pPr>
            <a:lvl2pPr>
              <a:spcAft>
                <a:spcPts val="0"/>
              </a:spcAft>
              <a:buClr>
                <a:schemeClr val="tx1"/>
              </a:buClr>
              <a:defRPr/>
            </a:lvl2pPr>
            <a:lvl3pPr>
              <a:spcAft>
                <a:spcPts val="0"/>
              </a:spcAft>
              <a:buClr>
                <a:schemeClr val="tx1"/>
              </a:buClr>
              <a:defRPr/>
            </a:lvl3pPr>
            <a:lvl4pPr>
              <a:spcAft>
                <a:spcPts val="0"/>
              </a:spcAft>
              <a:buClr>
                <a:schemeClr val="tx1"/>
              </a:buClr>
              <a:defRPr/>
            </a:lvl4pPr>
            <a:lvl5pPr>
              <a:spcAft>
                <a:spcPts val="0"/>
              </a:spcAft>
              <a:buClr>
                <a:schemeClr val="tx1"/>
              </a:buClr>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cxnSp>
        <p:nvCxnSpPr>
          <p:cNvPr id="9" name="Straight Connector 8">
            <a:extLst>
              <a:ext uri="{FF2B5EF4-FFF2-40B4-BE49-F238E27FC236}">
                <a16:creationId xmlns:a16="http://schemas.microsoft.com/office/drawing/2014/main" id="{8752C573-0C30-824A-9998-990960154B3C}"/>
              </a:ext>
            </a:extLst>
          </p:cNvPr>
          <p:cNvCxnSpPr>
            <a:cxnSpLocks/>
          </p:cNvCxnSpPr>
          <p:nvPr userDrawn="1"/>
        </p:nvCxnSpPr>
        <p:spPr>
          <a:xfrm>
            <a:off x="535170" y="1028700"/>
            <a:ext cx="13790430"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2352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Agenda 2">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114300"/>
            <a:ext cx="13792200" cy="914400"/>
          </a:xfrm>
        </p:spPr>
        <p:txBody>
          <a:bodyPr anchor="ctr"/>
          <a:lstStyle>
            <a:lvl1pPr>
              <a:defRPr sz="3000" b="1" i="0">
                <a:solidFill>
                  <a:schemeClr val="tx1"/>
                </a:solidFill>
                <a:latin typeface="Arial" panose="020B0604020202020204" pitchFamily="34" charset="0"/>
              </a:defRPr>
            </a:lvl1pPr>
          </a:lstStyle>
          <a:p>
            <a:r>
              <a:rPr lang="pl-PL"/>
              <a:t>Kliknij, aby edytować styl</a:t>
            </a:r>
            <a:endParaRPr lang="en-US"/>
          </a:p>
        </p:txBody>
      </p:sp>
      <p:sp>
        <p:nvSpPr>
          <p:cNvPr id="5" name="Slide Number Placeholder 4"/>
          <p:cNvSpPr>
            <a:spLocks noGrp="1"/>
          </p:cNvSpPr>
          <p:nvPr>
            <p:ph type="sldNum" sz="quarter" idx="12"/>
          </p:nvPr>
        </p:nvSpPr>
        <p:spPr>
          <a:xfrm>
            <a:off x="11432177" y="7626350"/>
            <a:ext cx="2893423" cy="438150"/>
          </a:xfrm>
        </p:spPr>
        <p:txBody>
          <a:bodyPr/>
          <a:lstStyle/>
          <a:p>
            <a:fld id="{F384092C-9B9C-9748-AC6A-F06C9D03AD52}" type="slidenum">
              <a:rPr lang="en-US" smtClean="0"/>
              <a:t>‹#›</a:t>
            </a:fld>
            <a:endParaRPr lang="en-US"/>
          </a:p>
        </p:txBody>
      </p:sp>
      <p:sp>
        <p:nvSpPr>
          <p:cNvPr id="7" name="Text Placeholder 6"/>
          <p:cNvSpPr>
            <a:spLocks noGrp="1"/>
          </p:cNvSpPr>
          <p:nvPr>
            <p:ph type="body" sz="quarter" idx="13"/>
          </p:nvPr>
        </p:nvSpPr>
        <p:spPr>
          <a:xfrm>
            <a:off x="3200400" y="1676400"/>
            <a:ext cx="10625957" cy="4823460"/>
          </a:xfrm>
          <a:prstGeom prst="rect">
            <a:avLst/>
          </a:prstGeom>
        </p:spPr>
        <p:txBody>
          <a:bodyPr/>
          <a:lstStyle>
            <a:lvl1pPr>
              <a:spcAft>
                <a:spcPts val="0"/>
              </a:spcAft>
              <a:buClr>
                <a:schemeClr val="accent1"/>
              </a:buClr>
              <a:defRPr sz="2400">
                <a:solidFill>
                  <a:schemeClr val="tx1"/>
                </a:solidFill>
              </a:defRPr>
            </a:lvl1pPr>
            <a:lvl2pPr>
              <a:spcAft>
                <a:spcPts val="0"/>
              </a:spcAft>
              <a:buClr>
                <a:schemeClr val="tx1"/>
              </a:buClr>
              <a:defRPr>
                <a:solidFill>
                  <a:schemeClr val="tx1"/>
                </a:solidFill>
              </a:defRPr>
            </a:lvl2pPr>
            <a:lvl3pPr>
              <a:spcAft>
                <a:spcPts val="0"/>
              </a:spcAft>
              <a:buClr>
                <a:schemeClr val="tx1"/>
              </a:buClr>
              <a:defRPr>
                <a:solidFill>
                  <a:schemeClr val="tx1"/>
                </a:solidFill>
              </a:defRPr>
            </a:lvl3pPr>
            <a:lvl4pPr>
              <a:spcAft>
                <a:spcPts val="0"/>
              </a:spcAft>
              <a:buClr>
                <a:schemeClr val="tx1"/>
              </a:buClr>
              <a:defRPr>
                <a:solidFill>
                  <a:schemeClr val="tx1"/>
                </a:solidFill>
              </a:defRPr>
            </a:lvl4pPr>
            <a:lvl5pPr>
              <a:spcAft>
                <a:spcPts val="0"/>
              </a:spcAft>
              <a:buClr>
                <a:schemeClr val="tx1"/>
              </a:buClr>
              <a:defRPr>
                <a:solidFill>
                  <a:schemeClr val="tx1"/>
                </a:solidFill>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cxnSp>
        <p:nvCxnSpPr>
          <p:cNvPr id="9" name="Straight Connector 8">
            <a:extLst>
              <a:ext uri="{FF2B5EF4-FFF2-40B4-BE49-F238E27FC236}">
                <a16:creationId xmlns:a16="http://schemas.microsoft.com/office/drawing/2014/main" id="{8752C573-0C30-824A-9998-990960154B3C}"/>
              </a:ext>
            </a:extLst>
          </p:cNvPr>
          <p:cNvCxnSpPr>
            <a:cxnSpLocks/>
          </p:cNvCxnSpPr>
          <p:nvPr userDrawn="1"/>
        </p:nvCxnSpPr>
        <p:spPr>
          <a:xfrm>
            <a:off x="535170" y="1028700"/>
            <a:ext cx="13790430"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wo Columns w/arrow">
    <p:spTree>
      <p:nvGrpSpPr>
        <p:cNvPr id="1" name=""/>
        <p:cNvGrpSpPr/>
        <p:nvPr/>
      </p:nvGrpSpPr>
      <p:grpSpPr>
        <a:xfrm>
          <a:off x="0" y="0"/>
          <a:ext cx="0" cy="0"/>
          <a:chOff x="0" y="0"/>
          <a:chExt cx="0" cy="0"/>
        </a:xfrm>
      </p:grpSpPr>
      <p:sp>
        <p:nvSpPr>
          <p:cNvPr id="2" name="Title 1"/>
          <p:cNvSpPr>
            <a:spLocks noGrp="1"/>
          </p:cNvSpPr>
          <p:nvPr>
            <p:ph type="title"/>
          </p:nvPr>
        </p:nvSpPr>
        <p:spPr>
          <a:xfrm>
            <a:off x="533400" y="114300"/>
            <a:ext cx="12569880" cy="914400"/>
          </a:xfrm>
        </p:spPr>
        <p:txBody>
          <a:bodyPr anchor="ctr"/>
          <a:lstStyle>
            <a:lvl1pPr>
              <a:defRPr sz="3000" b="1" i="0">
                <a:latin typeface="Arial" panose="020B0604020202020204" pitchFamily="34" charset="0"/>
              </a:defRPr>
            </a:lvl1pPr>
          </a:lstStyle>
          <a:p>
            <a:r>
              <a:rPr lang="pl-PL"/>
              <a:t>Kliknij, aby edytować styl</a:t>
            </a:r>
            <a:endParaRPr lang="en-US"/>
          </a:p>
        </p:txBody>
      </p:sp>
      <p:sp>
        <p:nvSpPr>
          <p:cNvPr id="5" name="Slide Number Placeholder 4"/>
          <p:cNvSpPr>
            <a:spLocks noGrp="1"/>
          </p:cNvSpPr>
          <p:nvPr>
            <p:ph type="sldNum" sz="quarter" idx="12"/>
          </p:nvPr>
        </p:nvSpPr>
        <p:spPr>
          <a:xfrm>
            <a:off x="11432177" y="7626350"/>
            <a:ext cx="2893423" cy="438150"/>
          </a:xfrm>
        </p:spPr>
        <p:txBody>
          <a:bodyPr/>
          <a:lstStyle/>
          <a:p>
            <a:fld id="{F384092C-9B9C-9748-AC6A-F06C9D03AD52}" type="slidenum">
              <a:rPr lang="en-US" smtClean="0"/>
              <a:t>‹#›</a:t>
            </a:fld>
            <a:endParaRPr lang="en-US"/>
          </a:p>
        </p:txBody>
      </p:sp>
      <p:sp>
        <p:nvSpPr>
          <p:cNvPr id="7" name="Text Placeholder 6"/>
          <p:cNvSpPr>
            <a:spLocks noGrp="1"/>
          </p:cNvSpPr>
          <p:nvPr>
            <p:ph type="body" sz="quarter" idx="13"/>
          </p:nvPr>
        </p:nvSpPr>
        <p:spPr>
          <a:xfrm>
            <a:off x="2833772" y="1986360"/>
            <a:ext cx="10566323" cy="5437188"/>
          </a:xfrm>
          <a:prstGeom prst="rect">
            <a:avLst/>
          </a:prstGeom>
        </p:spPr>
        <p:txBody>
          <a:bodyPr numCol="2" spcCol="457200"/>
          <a:lstStyle>
            <a:lvl1pPr marL="0" indent="0">
              <a:spcAft>
                <a:spcPts val="0"/>
              </a:spcAft>
              <a:buNone/>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cxnSp>
        <p:nvCxnSpPr>
          <p:cNvPr id="9" name="Straight Connector 8">
            <a:extLst>
              <a:ext uri="{FF2B5EF4-FFF2-40B4-BE49-F238E27FC236}">
                <a16:creationId xmlns:a16="http://schemas.microsoft.com/office/drawing/2014/main" id="{8752C573-0C30-824A-9998-990960154B3C}"/>
              </a:ext>
            </a:extLst>
          </p:cNvPr>
          <p:cNvCxnSpPr>
            <a:cxnSpLocks/>
          </p:cNvCxnSpPr>
          <p:nvPr userDrawn="1"/>
        </p:nvCxnSpPr>
        <p:spPr>
          <a:xfrm>
            <a:off x="535170" y="1028700"/>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73A545F8-A5B1-2248-97AF-B5F69ACA740C}"/>
              </a:ext>
            </a:extLst>
          </p:cNvPr>
          <p:cNvGrpSpPr/>
          <p:nvPr userDrawn="1"/>
        </p:nvGrpSpPr>
        <p:grpSpPr>
          <a:xfrm>
            <a:off x="533400" y="1986360"/>
            <a:ext cx="1975535" cy="1893151"/>
            <a:chOff x="533400" y="1986360"/>
            <a:chExt cx="1975535" cy="1893151"/>
          </a:xfrm>
        </p:grpSpPr>
        <p:sp>
          <p:nvSpPr>
            <p:cNvPr id="14" name="Rectangle 13">
              <a:extLst>
                <a:ext uri="{FF2B5EF4-FFF2-40B4-BE49-F238E27FC236}">
                  <a16:creationId xmlns:a16="http://schemas.microsoft.com/office/drawing/2014/main" id="{651C2750-A980-2844-8656-C488CB3C4088}"/>
                </a:ext>
              </a:extLst>
            </p:cNvPr>
            <p:cNvSpPr/>
            <p:nvPr/>
          </p:nvSpPr>
          <p:spPr>
            <a:xfrm rot="5400000">
              <a:off x="-376246" y="2896006"/>
              <a:ext cx="1893150" cy="738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15" name="Rectangle 14">
              <a:extLst>
                <a:ext uri="{FF2B5EF4-FFF2-40B4-BE49-F238E27FC236}">
                  <a16:creationId xmlns:a16="http://schemas.microsoft.com/office/drawing/2014/main" id="{94E4D527-59BC-674B-8FD3-31BACDD3013F}"/>
                </a:ext>
              </a:extLst>
            </p:cNvPr>
            <p:cNvSpPr/>
            <p:nvPr/>
          </p:nvSpPr>
          <p:spPr>
            <a:xfrm rot="5400000">
              <a:off x="-106917" y="2907281"/>
              <a:ext cx="1893150" cy="513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16" name="Rectangle 15">
              <a:extLst>
                <a:ext uri="{FF2B5EF4-FFF2-40B4-BE49-F238E27FC236}">
                  <a16:creationId xmlns:a16="http://schemas.microsoft.com/office/drawing/2014/main" id="{9D447C28-FF00-EA44-9BB1-FC762473C0B9}"/>
                </a:ext>
              </a:extLst>
            </p:cNvPr>
            <p:cNvSpPr/>
            <p:nvPr/>
          </p:nvSpPr>
          <p:spPr>
            <a:xfrm rot="16200000">
              <a:off x="1466154" y="2836729"/>
              <a:ext cx="1893150" cy="1924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17" name="Rectangle 16">
              <a:extLst>
                <a:ext uri="{FF2B5EF4-FFF2-40B4-BE49-F238E27FC236}">
                  <a16:creationId xmlns:a16="http://schemas.microsoft.com/office/drawing/2014/main" id="{94C15280-1658-F148-9663-D7F80C90E3A1}"/>
                </a:ext>
              </a:extLst>
            </p:cNvPr>
            <p:cNvSpPr/>
            <p:nvPr/>
          </p:nvSpPr>
          <p:spPr>
            <a:xfrm rot="16200000">
              <a:off x="1207196" y="2849656"/>
              <a:ext cx="1893150" cy="1665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18" name="Rectangle 17">
              <a:extLst>
                <a:ext uri="{FF2B5EF4-FFF2-40B4-BE49-F238E27FC236}">
                  <a16:creationId xmlns:a16="http://schemas.microsoft.com/office/drawing/2014/main" id="{C1BAD7DF-2013-DC4A-B461-1823E93DDCB0}"/>
                </a:ext>
              </a:extLst>
            </p:cNvPr>
            <p:cNvSpPr/>
            <p:nvPr/>
          </p:nvSpPr>
          <p:spPr>
            <a:xfrm rot="16200000">
              <a:off x="946637" y="2859678"/>
              <a:ext cx="1893150" cy="1465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19" name="Rectangle 18">
              <a:extLst>
                <a:ext uri="{FF2B5EF4-FFF2-40B4-BE49-F238E27FC236}">
                  <a16:creationId xmlns:a16="http://schemas.microsoft.com/office/drawing/2014/main" id="{513DDF19-326E-304C-B7DE-DF5ACBA96CCF}"/>
                </a:ext>
              </a:extLst>
            </p:cNvPr>
            <p:cNvSpPr/>
            <p:nvPr/>
          </p:nvSpPr>
          <p:spPr>
            <a:xfrm rot="16200000">
              <a:off x="688581" y="2872205"/>
              <a:ext cx="1893150" cy="12146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20" name="Rectangle 19">
              <a:extLst>
                <a:ext uri="{FF2B5EF4-FFF2-40B4-BE49-F238E27FC236}">
                  <a16:creationId xmlns:a16="http://schemas.microsoft.com/office/drawing/2014/main" id="{8D761B80-B12E-4E48-9486-A0802E65C721}"/>
                </a:ext>
              </a:extLst>
            </p:cNvPr>
            <p:cNvSpPr/>
            <p:nvPr/>
          </p:nvSpPr>
          <p:spPr>
            <a:xfrm rot="16200000">
              <a:off x="425515" y="2884731"/>
              <a:ext cx="1893150" cy="964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21" name="Rectangle 20">
              <a:extLst>
                <a:ext uri="{FF2B5EF4-FFF2-40B4-BE49-F238E27FC236}">
                  <a16:creationId xmlns:a16="http://schemas.microsoft.com/office/drawing/2014/main" id="{CF1DCD9D-6C17-3F41-8B20-A99835E21931}"/>
                </a:ext>
              </a:extLst>
            </p:cNvPr>
            <p:cNvSpPr/>
            <p:nvPr/>
          </p:nvSpPr>
          <p:spPr>
            <a:xfrm rot="16200000">
              <a:off x="158691" y="2896006"/>
              <a:ext cx="1893150" cy="738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grpSp>
    </p:spTree>
    <p:extLst>
      <p:ext uri="{BB962C8B-B14F-4D97-AF65-F5344CB8AC3E}">
        <p14:creationId xmlns:p14="http://schemas.microsoft.com/office/powerpoint/2010/main" val="3964672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Agenda 3">
    <p:spTree>
      <p:nvGrpSpPr>
        <p:cNvPr id="1" name=""/>
        <p:cNvGrpSpPr/>
        <p:nvPr/>
      </p:nvGrpSpPr>
      <p:grpSpPr>
        <a:xfrm>
          <a:off x="0" y="0"/>
          <a:ext cx="0" cy="0"/>
          <a:chOff x="0" y="0"/>
          <a:chExt cx="0" cy="0"/>
        </a:xfrm>
      </p:grpSpPr>
      <p:sp>
        <p:nvSpPr>
          <p:cNvPr id="2" name="Title 1"/>
          <p:cNvSpPr>
            <a:spLocks noGrp="1"/>
          </p:cNvSpPr>
          <p:nvPr>
            <p:ph type="title"/>
          </p:nvPr>
        </p:nvSpPr>
        <p:spPr>
          <a:xfrm>
            <a:off x="533400" y="114300"/>
            <a:ext cx="13030200" cy="914400"/>
          </a:xfrm>
        </p:spPr>
        <p:txBody>
          <a:bodyPr anchor="ctr"/>
          <a:lstStyle>
            <a:lvl1pPr>
              <a:defRPr sz="3000" b="1" i="0">
                <a:latin typeface="Arial" panose="020B0604020202020204" pitchFamily="34" charset="0"/>
              </a:defRPr>
            </a:lvl1pPr>
          </a:lstStyle>
          <a:p>
            <a:r>
              <a:rPr lang="pl-PL"/>
              <a:t>Kliknij, aby edytować styl</a:t>
            </a:r>
            <a:endParaRPr lang="en-US"/>
          </a:p>
        </p:txBody>
      </p:sp>
      <p:sp>
        <p:nvSpPr>
          <p:cNvPr id="5" name="Slide Number Placeholder 4"/>
          <p:cNvSpPr>
            <a:spLocks noGrp="1"/>
          </p:cNvSpPr>
          <p:nvPr>
            <p:ph type="sldNum" sz="quarter" idx="12"/>
          </p:nvPr>
        </p:nvSpPr>
        <p:spPr>
          <a:xfrm>
            <a:off x="11432177" y="7626350"/>
            <a:ext cx="2893423" cy="438150"/>
          </a:xfrm>
        </p:spPr>
        <p:txBody>
          <a:bodyPr/>
          <a:lstStyle/>
          <a:p>
            <a:fld id="{F384092C-9B9C-9748-AC6A-F06C9D03AD52}" type="slidenum">
              <a:rPr lang="en-US" smtClean="0"/>
              <a:t>‹#›</a:t>
            </a:fld>
            <a:endParaRPr lang="en-US"/>
          </a:p>
        </p:txBody>
      </p:sp>
      <p:sp>
        <p:nvSpPr>
          <p:cNvPr id="7" name="Text Placeholder 6"/>
          <p:cNvSpPr>
            <a:spLocks noGrp="1"/>
          </p:cNvSpPr>
          <p:nvPr>
            <p:ph type="body" sz="quarter" idx="13"/>
          </p:nvPr>
        </p:nvSpPr>
        <p:spPr>
          <a:xfrm>
            <a:off x="3200400" y="1676400"/>
            <a:ext cx="10625957" cy="4823460"/>
          </a:xfrm>
          <a:prstGeom prst="rect">
            <a:avLst/>
          </a:prstGeom>
        </p:spPr>
        <p:txBody>
          <a:bodyPr numCol="2" spcCol="457200"/>
          <a:lstStyle>
            <a:lvl1pPr>
              <a:spcAft>
                <a:spcPts val="0"/>
              </a:spcAft>
              <a:buClr>
                <a:schemeClr val="tx2"/>
              </a:buClr>
              <a:defRPr sz="2400"/>
            </a:lvl1pPr>
            <a:lvl2pPr>
              <a:spcAft>
                <a:spcPts val="0"/>
              </a:spcAft>
              <a:buClr>
                <a:schemeClr val="tx1"/>
              </a:buClr>
              <a:defRPr/>
            </a:lvl2pPr>
            <a:lvl3pPr>
              <a:spcAft>
                <a:spcPts val="0"/>
              </a:spcAft>
              <a:buClr>
                <a:schemeClr val="tx1"/>
              </a:buClr>
              <a:defRPr/>
            </a:lvl3pPr>
            <a:lvl4pPr>
              <a:spcAft>
                <a:spcPts val="0"/>
              </a:spcAft>
              <a:buClr>
                <a:schemeClr val="tx1"/>
              </a:buClr>
              <a:defRPr/>
            </a:lvl4pPr>
            <a:lvl5pPr>
              <a:spcAft>
                <a:spcPts val="0"/>
              </a:spcAft>
              <a:buClr>
                <a:schemeClr val="tx1"/>
              </a:buClr>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cxnSp>
        <p:nvCxnSpPr>
          <p:cNvPr id="9" name="Straight Connector 8">
            <a:extLst>
              <a:ext uri="{FF2B5EF4-FFF2-40B4-BE49-F238E27FC236}">
                <a16:creationId xmlns:a16="http://schemas.microsoft.com/office/drawing/2014/main" id="{8752C573-0C30-824A-9998-990960154B3C}"/>
              </a:ext>
            </a:extLst>
          </p:cNvPr>
          <p:cNvCxnSpPr>
            <a:cxnSpLocks/>
          </p:cNvCxnSpPr>
          <p:nvPr userDrawn="1"/>
        </p:nvCxnSpPr>
        <p:spPr>
          <a:xfrm>
            <a:off x="535170" y="1028700"/>
            <a:ext cx="13790430"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Agenda 4">
    <p:bg>
      <p:bgPr>
        <a:solidFill>
          <a:schemeClr val="tx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lient Stories 1">
    <p:spTree>
      <p:nvGrpSpPr>
        <p:cNvPr id="1" name=""/>
        <p:cNvGrpSpPr/>
        <p:nvPr/>
      </p:nvGrpSpPr>
      <p:grpSpPr>
        <a:xfrm>
          <a:off x="0" y="0"/>
          <a:ext cx="0" cy="0"/>
          <a:chOff x="0" y="0"/>
          <a:chExt cx="0" cy="0"/>
        </a:xfrm>
      </p:grpSpPr>
      <p:sp>
        <p:nvSpPr>
          <p:cNvPr id="12" name="Rectangle 11"/>
          <p:cNvSpPr/>
          <p:nvPr userDrawn="1"/>
        </p:nvSpPr>
        <p:spPr>
          <a:xfrm>
            <a:off x="7315200" y="0"/>
            <a:ext cx="7315200" cy="8229600"/>
          </a:xfrm>
          <a:prstGeom prst="rect">
            <a:avLst/>
          </a:prstGeom>
          <a:solidFill>
            <a:srgbClr val="808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2" name="Title 1"/>
          <p:cNvSpPr>
            <a:spLocks noGrp="1"/>
          </p:cNvSpPr>
          <p:nvPr>
            <p:ph type="title"/>
          </p:nvPr>
        </p:nvSpPr>
        <p:spPr>
          <a:xfrm>
            <a:off x="535170" y="693738"/>
            <a:ext cx="6294255" cy="3669519"/>
          </a:xfrm>
        </p:spPr>
        <p:txBody>
          <a:bodyPr anchor="t"/>
          <a:lstStyle>
            <a:lvl1pPr>
              <a:defRPr sz="4000" b="1" i="0">
                <a:latin typeface="Arial" panose="020B0604020202020204" pitchFamily="34" charset="0"/>
              </a:defRPr>
            </a:lvl1pPr>
          </a:lstStyle>
          <a:p>
            <a:r>
              <a:rPr lang="pl-PL"/>
              <a:t>Kliknij, aby edytować styl</a:t>
            </a:r>
            <a:endParaRPr lang="en-US"/>
          </a:p>
        </p:txBody>
      </p:sp>
      <p:sp>
        <p:nvSpPr>
          <p:cNvPr id="7" name="Text Placeholder 6"/>
          <p:cNvSpPr>
            <a:spLocks noGrp="1"/>
          </p:cNvSpPr>
          <p:nvPr>
            <p:ph type="body" sz="quarter" idx="13"/>
          </p:nvPr>
        </p:nvSpPr>
        <p:spPr>
          <a:xfrm>
            <a:off x="8209722" y="831043"/>
            <a:ext cx="5449129" cy="6512732"/>
          </a:xfrm>
          <a:prstGeom prst="rect">
            <a:avLst/>
          </a:prstGeom>
        </p:spPr>
        <p:txBody>
          <a:bodyPr/>
          <a:lstStyle>
            <a:lvl1pPr>
              <a:spcBef>
                <a:spcPts val="1200"/>
              </a:spcBef>
              <a:spcAft>
                <a:spcPts val="0"/>
              </a:spcAft>
              <a:defRPr>
                <a:solidFill>
                  <a:schemeClr val="bg1"/>
                </a:solidFill>
              </a:defRPr>
            </a:lvl1pPr>
            <a:lvl2pPr>
              <a:spcAft>
                <a:spcPts val="0"/>
              </a:spcAft>
              <a:defRPr>
                <a:solidFill>
                  <a:schemeClr val="bg1"/>
                </a:solidFill>
              </a:defRPr>
            </a:lvl2pPr>
            <a:lvl3pPr>
              <a:spcAft>
                <a:spcPts val="0"/>
              </a:spcAft>
              <a:defRPr>
                <a:solidFill>
                  <a:schemeClr val="bg1"/>
                </a:solidFill>
              </a:defRPr>
            </a:lvl3pPr>
            <a:lvl4pPr>
              <a:spcAft>
                <a:spcPts val="0"/>
              </a:spcAft>
              <a:defRPr>
                <a:solidFill>
                  <a:schemeClr val="bg1"/>
                </a:solidFill>
              </a:defRPr>
            </a:lvl4pPr>
            <a:lvl5pPr>
              <a:spcAft>
                <a:spcPts val="0"/>
              </a:spcAft>
              <a:defRPr>
                <a:solidFill>
                  <a:schemeClr val="bg1"/>
                </a:solidFill>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3" name="Rectangle 2">
            <a:extLst>
              <a:ext uri="{FF2B5EF4-FFF2-40B4-BE49-F238E27FC236}">
                <a16:creationId xmlns:a16="http://schemas.microsoft.com/office/drawing/2014/main" id="{319A4EA8-6023-1A42-B4C0-B3A0290686BF}"/>
              </a:ext>
            </a:extLst>
          </p:cNvPr>
          <p:cNvSpPr/>
          <p:nvPr userDrawn="1"/>
        </p:nvSpPr>
        <p:spPr>
          <a:xfrm>
            <a:off x="0" y="7444800"/>
            <a:ext cx="7300800" cy="78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11" name="Picture Placeholder 10"/>
          <p:cNvSpPr>
            <a:spLocks noGrp="1"/>
          </p:cNvSpPr>
          <p:nvPr>
            <p:ph type="pic" sz="quarter" idx="14" hasCustomPrompt="1"/>
          </p:nvPr>
        </p:nvSpPr>
        <p:spPr>
          <a:xfrm>
            <a:off x="1" y="4657725"/>
            <a:ext cx="7315200" cy="3571875"/>
          </a:xfrm>
        </p:spPr>
        <p:txBody>
          <a:bodyPr/>
          <a:lstStyle>
            <a:lvl1pPr marL="0" indent="0">
              <a:buNone/>
              <a:defRPr/>
            </a:lvl1pPr>
          </a:lstStyle>
          <a:p>
            <a:r>
              <a:rPr lang="en-US"/>
              <a:t>Insert photo here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lient Stories 2">
    <p:spTree>
      <p:nvGrpSpPr>
        <p:cNvPr id="1" name=""/>
        <p:cNvGrpSpPr/>
        <p:nvPr/>
      </p:nvGrpSpPr>
      <p:grpSpPr>
        <a:xfrm>
          <a:off x="0" y="0"/>
          <a:ext cx="0" cy="0"/>
          <a:chOff x="0" y="0"/>
          <a:chExt cx="0" cy="0"/>
        </a:xfrm>
      </p:grpSpPr>
      <p:sp>
        <p:nvSpPr>
          <p:cNvPr id="12" name="Rectangle 11"/>
          <p:cNvSpPr/>
          <p:nvPr userDrawn="1"/>
        </p:nvSpPr>
        <p:spPr>
          <a:xfrm>
            <a:off x="7315200" y="0"/>
            <a:ext cx="7315200" cy="8229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2" name="Title 1"/>
          <p:cNvSpPr>
            <a:spLocks noGrp="1"/>
          </p:cNvSpPr>
          <p:nvPr>
            <p:ph type="title" hasCustomPrompt="1"/>
          </p:nvPr>
        </p:nvSpPr>
        <p:spPr>
          <a:xfrm>
            <a:off x="535170" y="693738"/>
            <a:ext cx="6294255" cy="3669519"/>
          </a:xfrm>
        </p:spPr>
        <p:txBody>
          <a:bodyPr anchor="t"/>
          <a:lstStyle>
            <a:lvl1pPr>
              <a:defRPr sz="4000"/>
            </a:lvl1pPr>
          </a:lstStyle>
          <a:p>
            <a:r>
              <a:rPr lang="en-GB"/>
              <a:t>Title</a:t>
            </a:r>
            <a:endParaRPr lang="en-US"/>
          </a:p>
        </p:txBody>
      </p:sp>
      <p:sp>
        <p:nvSpPr>
          <p:cNvPr id="7" name="Text Placeholder 6"/>
          <p:cNvSpPr>
            <a:spLocks noGrp="1"/>
          </p:cNvSpPr>
          <p:nvPr>
            <p:ph type="body" sz="quarter" idx="13"/>
          </p:nvPr>
        </p:nvSpPr>
        <p:spPr>
          <a:xfrm>
            <a:off x="8209722" y="831043"/>
            <a:ext cx="5449129" cy="6512732"/>
          </a:xfrm>
          <a:prstGeom prst="rect">
            <a:avLst/>
          </a:prstGeom>
        </p:spPr>
        <p:txBody>
          <a:bodyPr/>
          <a:lstStyle>
            <a:lvl1pPr>
              <a:spcBef>
                <a:spcPts val="1200"/>
              </a:spcBef>
              <a:spcAft>
                <a:spcPts val="0"/>
              </a:spcAft>
              <a:defRPr>
                <a:solidFill>
                  <a:schemeClr val="bg1"/>
                </a:solidFill>
              </a:defRPr>
            </a:lvl1pPr>
            <a:lvl2pPr>
              <a:spcAft>
                <a:spcPts val="0"/>
              </a:spcAft>
              <a:defRPr>
                <a:solidFill>
                  <a:schemeClr val="bg1"/>
                </a:solidFill>
              </a:defRPr>
            </a:lvl2pPr>
            <a:lvl3pPr>
              <a:spcAft>
                <a:spcPts val="0"/>
              </a:spcAft>
              <a:defRPr>
                <a:solidFill>
                  <a:schemeClr val="bg1"/>
                </a:solidFill>
              </a:defRPr>
            </a:lvl3pPr>
            <a:lvl4pPr>
              <a:spcAft>
                <a:spcPts val="0"/>
              </a:spcAft>
              <a:defRPr>
                <a:solidFill>
                  <a:schemeClr val="bg1"/>
                </a:solidFill>
              </a:defRPr>
            </a:lvl4pPr>
            <a:lvl5pPr>
              <a:spcAft>
                <a:spcPts val="0"/>
              </a:spcAft>
              <a:defRPr>
                <a:solidFill>
                  <a:schemeClr val="bg1"/>
                </a:solidFill>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9" name="Rectangle 8">
            <a:extLst>
              <a:ext uri="{FF2B5EF4-FFF2-40B4-BE49-F238E27FC236}">
                <a16:creationId xmlns:a16="http://schemas.microsoft.com/office/drawing/2014/main" id="{D046F9C3-AC2D-394E-99F1-F7A72A00548D}"/>
              </a:ext>
            </a:extLst>
          </p:cNvPr>
          <p:cNvSpPr/>
          <p:nvPr userDrawn="1"/>
        </p:nvSpPr>
        <p:spPr>
          <a:xfrm>
            <a:off x="0" y="7444800"/>
            <a:ext cx="7300800" cy="78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11" name="Picture Placeholder 10"/>
          <p:cNvSpPr>
            <a:spLocks noGrp="1"/>
          </p:cNvSpPr>
          <p:nvPr>
            <p:ph type="pic" sz="quarter" idx="14" hasCustomPrompt="1"/>
          </p:nvPr>
        </p:nvSpPr>
        <p:spPr>
          <a:xfrm>
            <a:off x="1" y="4657725"/>
            <a:ext cx="7315200" cy="3571875"/>
          </a:xfrm>
          <a:solidFill>
            <a:schemeClr val="accent5"/>
          </a:solidFill>
        </p:spPr>
        <p:txBody>
          <a:bodyPr/>
          <a:lstStyle>
            <a:lvl1pPr marL="0" indent="0">
              <a:buNone/>
              <a:defRPr/>
            </a:lvl1pPr>
          </a:lstStyle>
          <a:p>
            <a:r>
              <a:rPr lang="en-US"/>
              <a:t>Click icon to add photo</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lient Stories 3">
    <p:spTree>
      <p:nvGrpSpPr>
        <p:cNvPr id="1" name=""/>
        <p:cNvGrpSpPr/>
        <p:nvPr/>
      </p:nvGrpSpPr>
      <p:grpSpPr>
        <a:xfrm>
          <a:off x="0" y="0"/>
          <a:ext cx="0" cy="0"/>
          <a:chOff x="0" y="0"/>
          <a:chExt cx="0" cy="0"/>
        </a:xfrm>
      </p:grpSpPr>
      <p:sp>
        <p:nvSpPr>
          <p:cNvPr id="12" name="Rectangle 11"/>
          <p:cNvSpPr/>
          <p:nvPr userDrawn="1"/>
        </p:nvSpPr>
        <p:spPr>
          <a:xfrm>
            <a:off x="7315200" y="0"/>
            <a:ext cx="7315200" cy="8229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2" name="Title 1"/>
          <p:cNvSpPr>
            <a:spLocks noGrp="1"/>
          </p:cNvSpPr>
          <p:nvPr>
            <p:ph type="title"/>
          </p:nvPr>
        </p:nvSpPr>
        <p:spPr>
          <a:xfrm>
            <a:off x="535170" y="831043"/>
            <a:ext cx="6294255" cy="3669519"/>
          </a:xfrm>
        </p:spPr>
        <p:txBody>
          <a:bodyPr anchor="t"/>
          <a:lstStyle>
            <a:lvl1pPr>
              <a:defRPr sz="4000" b="1" i="0">
                <a:latin typeface="Arial" panose="020B0604020202020204" pitchFamily="34" charset="0"/>
              </a:defRPr>
            </a:lvl1pPr>
          </a:lstStyle>
          <a:p>
            <a:r>
              <a:rPr lang="pl-PL"/>
              <a:t>Kliknij, aby edytować styl</a:t>
            </a:r>
            <a:endParaRPr lang="en-US"/>
          </a:p>
        </p:txBody>
      </p:sp>
      <p:sp>
        <p:nvSpPr>
          <p:cNvPr id="7" name="Text Placeholder 6"/>
          <p:cNvSpPr>
            <a:spLocks noGrp="1"/>
          </p:cNvSpPr>
          <p:nvPr>
            <p:ph type="body" sz="quarter" idx="13"/>
          </p:nvPr>
        </p:nvSpPr>
        <p:spPr>
          <a:xfrm>
            <a:off x="8209722" y="831043"/>
            <a:ext cx="5449129" cy="6512732"/>
          </a:xfrm>
          <a:prstGeom prst="rect">
            <a:avLst/>
          </a:prstGeom>
        </p:spPr>
        <p:txBody>
          <a:bodyPr/>
          <a:lstStyle>
            <a:lvl1pPr>
              <a:spcBef>
                <a:spcPts val="1200"/>
              </a:spcBef>
              <a:spcAft>
                <a:spcPts val="0"/>
              </a:spcAft>
              <a:defRPr>
                <a:solidFill>
                  <a:schemeClr val="bg1"/>
                </a:solidFill>
              </a:defRPr>
            </a:lvl1pPr>
            <a:lvl2pPr>
              <a:spcAft>
                <a:spcPts val="0"/>
              </a:spcAft>
              <a:defRPr>
                <a:solidFill>
                  <a:schemeClr val="bg1"/>
                </a:solidFill>
              </a:defRPr>
            </a:lvl2pPr>
            <a:lvl3pPr>
              <a:spcAft>
                <a:spcPts val="0"/>
              </a:spcAft>
              <a:defRPr>
                <a:solidFill>
                  <a:schemeClr val="bg1"/>
                </a:solidFill>
              </a:defRPr>
            </a:lvl3pPr>
            <a:lvl4pPr>
              <a:spcAft>
                <a:spcPts val="0"/>
              </a:spcAft>
              <a:defRPr>
                <a:solidFill>
                  <a:schemeClr val="bg1"/>
                </a:solidFill>
              </a:defRPr>
            </a:lvl4pPr>
            <a:lvl5pPr>
              <a:spcAft>
                <a:spcPts val="0"/>
              </a:spcAft>
              <a:defRPr>
                <a:solidFill>
                  <a:schemeClr val="bg1"/>
                </a:solidFill>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8" name="Rectangle 7">
            <a:extLst>
              <a:ext uri="{FF2B5EF4-FFF2-40B4-BE49-F238E27FC236}">
                <a16:creationId xmlns:a16="http://schemas.microsoft.com/office/drawing/2014/main" id="{BEC16478-152C-A840-A4A2-9FAEBA1DC22B}"/>
              </a:ext>
            </a:extLst>
          </p:cNvPr>
          <p:cNvSpPr/>
          <p:nvPr userDrawn="1"/>
        </p:nvSpPr>
        <p:spPr>
          <a:xfrm>
            <a:off x="0" y="7444800"/>
            <a:ext cx="7300800" cy="78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11" name="Picture Placeholder 10"/>
          <p:cNvSpPr>
            <a:spLocks noGrp="1"/>
          </p:cNvSpPr>
          <p:nvPr>
            <p:ph type="pic" sz="quarter" idx="14" hasCustomPrompt="1"/>
          </p:nvPr>
        </p:nvSpPr>
        <p:spPr>
          <a:xfrm>
            <a:off x="1" y="5829300"/>
            <a:ext cx="7315200" cy="2400300"/>
          </a:xfrm>
        </p:spPr>
        <p:txBody>
          <a:bodyPr/>
          <a:lstStyle>
            <a:lvl1pPr marL="0" indent="0">
              <a:buNone/>
              <a:defRPr/>
            </a:lvl1pPr>
          </a:lstStyle>
          <a:p>
            <a:r>
              <a:rPr lang="en-US"/>
              <a:t>Insert photo here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ase Study 1">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7652EFC0-0754-454C-8CBA-19C58A2B1816}"/>
              </a:ext>
            </a:extLst>
          </p:cNvPr>
          <p:cNvSpPr/>
          <p:nvPr userDrawn="1"/>
        </p:nvSpPr>
        <p:spPr>
          <a:xfrm>
            <a:off x="0" y="7444800"/>
            <a:ext cx="7300800" cy="78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12" name="Rectangle 11"/>
          <p:cNvSpPr/>
          <p:nvPr userDrawn="1"/>
        </p:nvSpPr>
        <p:spPr>
          <a:xfrm>
            <a:off x="7329600" y="0"/>
            <a:ext cx="7300800" cy="822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2" name="Title 1"/>
          <p:cNvSpPr>
            <a:spLocks noGrp="1"/>
          </p:cNvSpPr>
          <p:nvPr>
            <p:ph type="title" hasCustomPrompt="1"/>
          </p:nvPr>
        </p:nvSpPr>
        <p:spPr>
          <a:xfrm>
            <a:off x="535170" y="831043"/>
            <a:ext cx="4390246" cy="1018605"/>
          </a:xfrm>
        </p:spPr>
        <p:txBody>
          <a:bodyPr anchor="t"/>
          <a:lstStyle>
            <a:lvl1pPr>
              <a:defRPr sz="4000">
                <a:solidFill>
                  <a:schemeClr val="tx1"/>
                </a:solidFill>
              </a:defRPr>
            </a:lvl1pPr>
          </a:lstStyle>
          <a:p>
            <a:r>
              <a:rPr lang="en-US"/>
              <a:t>Title</a:t>
            </a:r>
          </a:p>
        </p:txBody>
      </p:sp>
      <p:sp>
        <p:nvSpPr>
          <p:cNvPr id="7" name="Text Placeholder 6"/>
          <p:cNvSpPr>
            <a:spLocks noGrp="1"/>
          </p:cNvSpPr>
          <p:nvPr>
            <p:ph type="body" sz="quarter" idx="13"/>
          </p:nvPr>
        </p:nvSpPr>
        <p:spPr>
          <a:xfrm>
            <a:off x="8209722" y="831043"/>
            <a:ext cx="5449129" cy="6512732"/>
          </a:xfrm>
          <a:prstGeom prst="rect">
            <a:avLst/>
          </a:prstGeom>
        </p:spPr>
        <p:txBody>
          <a:bodyPr/>
          <a:lstStyle>
            <a:lvl1pPr>
              <a:spcBef>
                <a:spcPts val="1200"/>
              </a:spcBef>
              <a:spcAft>
                <a:spcPts val="0"/>
              </a:spcAft>
              <a:defRPr>
                <a:solidFill>
                  <a:schemeClr val="bg1"/>
                </a:solidFill>
              </a:defRPr>
            </a:lvl1pPr>
            <a:lvl2pPr>
              <a:spcAft>
                <a:spcPts val="0"/>
              </a:spcAft>
              <a:defRPr>
                <a:solidFill>
                  <a:schemeClr val="bg1"/>
                </a:solidFill>
              </a:defRPr>
            </a:lvl2pPr>
            <a:lvl3pPr>
              <a:spcAft>
                <a:spcPts val="0"/>
              </a:spcAft>
              <a:defRPr>
                <a:solidFill>
                  <a:schemeClr val="bg1"/>
                </a:solidFill>
              </a:defRPr>
            </a:lvl3pPr>
            <a:lvl4pPr>
              <a:spcAft>
                <a:spcPts val="0"/>
              </a:spcAft>
              <a:defRPr>
                <a:solidFill>
                  <a:schemeClr val="bg1"/>
                </a:solidFill>
              </a:defRPr>
            </a:lvl4pPr>
            <a:lvl5pPr>
              <a:spcAft>
                <a:spcPts val="0"/>
              </a:spcAft>
              <a:defRPr>
                <a:solidFill>
                  <a:schemeClr val="bg1"/>
                </a:solidFill>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21" name="Text Placeholder 8">
            <a:extLst>
              <a:ext uri="{FF2B5EF4-FFF2-40B4-BE49-F238E27FC236}">
                <a16:creationId xmlns:a16="http://schemas.microsoft.com/office/drawing/2014/main" id="{77222561-0051-8D44-A82E-175C93D39D12}"/>
              </a:ext>
            </a:extLst>
          </p:cNvPr>
          <p:cNvSpPr>
            <a:spLocks noGrp="1"/>
          </p:cNvSpPr>
          <p:nvPr>
            <p:ph type="body" sz="quarter" idx="17" hasCustomPrompt="1"/>
          </p:nvPr>
        </p:nvSpPr>
        <p:spPr>
          <a:xfrm>
            <a:off x="535170" y="1980984"/>
            <a:ext cx="4390246" cy="2133816"/>
          </a:xfrm>
        </p:spPr>
        <p:txBody>
          <a:bodyPr/>
          <a:lstStyle>
            <a:lvl1pPr marL="0" indent="0">
              <a:buNone/>
              <a:defRPr sz="1400" baseline="0">
                <a:solidFill>
                  <a:schemeClr val="tx1"/>
                </a:solidFill>
              </a:defRPr>
            </a:lvl1pPr>
            <a:lvl2pPr marL="228600" indent="0">
              <a:buNone/>
              <a:defRPr/>
            </a:lvl2pPr>
            <a:lvl3pPr marL="457200" indent="0">
              <a:buNone/>
              <a:defRPr/>
            </a:lvl3pPr>
            <a:lvl4pPr marL="685800" indent="0">
              <a:buNone/>
              <a:defRPr/>
            </a:lvl4pPr>
            <a:lvl5pPr marL="914400" indent="0">
              <a:buNone/>
              <a:defRPr/>
            </a:lvl5pPr>
          </a:lstStyle>
          <a:p>
            <a:pPr lvl="0"/>
            <a:r>
              <a:rPr lang="en-US"/>
              <a:t>Insert text here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64" userDrawn="1">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Case Study 1">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7652EFC0-0754-454C-8CBA-19C58A2B1816}"/>
              </a:ext>
            </a:extLst>
          </p:cNvPr>
          <p:cNvSpPr/>
          <p:nvPr userDrawn="1"/>
        </p:nvSpPr>
        <p:spPr>
          <a:xfrm>
            <a:off x="0" y="7444800"/>
            <a:ext cx="7300800" cy="78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12" name="Rectangle 11"/>
          <p:cNvSpPr/>
          <p:nvPr userDrawn="1"/>
        </p:nvSpPr>
        <p:spPr>
          <a:xfrm>
            <a:off x="7329600" y="0"/>
            <a:ext cx="7300800" cy="8229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2" name="Title 1"/>
          <p:cNvSpPr>
            <a:spLocks noGrp="1"/>
          </p:cNvSpPr>
          <p:nvPr>
            <p:ph type="title" hasCustomPrompt="1"/>
          </p:nvPr>
        </p:nvSpPr>
        <p:spPr>
          <a:xfrm>
            <a:off x="535170" y="831043"/>
            <a:ext cx="4390246" cy="1018605"/>
          </a:xfrm>
        </p:spPr>
        <p:txBody>
          <a:bodyPr anchor="t"/>
          <a:lstStyle>
            <a:lvl1pPr>
              <a:defRPr sz="4000">
                <a:solidFill>
                  <a:schemeClr val="tx1"/>
                </a:solidFill>
              </a:defRPr>
            </a:lvl1pPr>
          </a:lstStyle>
          <a:p>
            <a:r>
              <a:rPr lang="en-US"/>
              <a:t>Title</a:t>
            </a:r>
          </a:p>
        </p:txBody>
      </p:sp>
      <p:sp>
        <p:nvSpPr>
          <p:cNvPr id="13" name="Text Placeholder 8"/>
          <p:cNvSpPr>
            <a:spLocks noGrp="1"/>
          </p:cNvSpPr>
          <p:nvPr>
            <p:ph type="body" sz="quarter" idx="16" hasCustomPrompt="1"/>
          </p:nvPr>
        </p:nvSpPr>
        <p:spPr>
          <a:xfrm>
            <a:off x="535170" y="1980984"/>
            <a:ext cx="4390246" cy="2133816"/>
          </a:xfrm>
        </p:spPr>
        <p:txBody>
          <a:bodyPr/>
          <a:lstStyle>
            <a:lvl1pPr marL="0" indent="0">
              <a:buNone/>
              <a:defRPr sz="1400" baseline="0">
                <a:solidFill>
                  <a:schemeClr val="tx1"/>
                </a:solidFill>
              </a:defRPr>
            </a:lvl1pPr>
            <a:lvl2pPr marL="228600" indent="0">
              <a:buNone/>
              <a:defRPr/>
            </a:lvl2pPr>
            <a:lvl3pPr marL="457200" indent="0">
              <a:buNone/>
              <a:defRPr/>
            </a:lvl3pPr>
            <a:lvl4pPr marL="685800" indent="0">
              <a:buNone/>
              <a:defRPr/>
            </a:lvl4pPr>
            <a:lvl5pPr marL="914400" indent="0">
              <a:buNone/>
              <a:defRPr/>
            </a:lvl5pPr>
          </a:lstStyle>
          <a:p>
            <a:pPr lvl="0"/>
            <a:r>
              <a:rPr lang="en-US"/>
              <a:t>Insert text here</a:t>
            </a:r>
          </a:p>
        </p:txBody>
      </p:sp>
      <p:sp>
        <p:nvSpPr>
          <p:cNvPr id="4" name="Chart Placeholder 3">
            <a:extLst>
              <a:ext uri="{FF2B5EF4-FFF2-40B4-BE49-F238E27FC236}">
                <a16:creationId xmlns:a16="http://schemas.microsoft.com/office/drawing/2014/main" id="{49C61437-8A3E-E741-9001-AA2A57162A19}"/>
              </a:ext>
            </a:extLst>
          </p:cNvPr>
          <p:cNvSpPr>
            <a:spLocks noGrp="1"/>
          </p:cNvSpPr>
          <p:nvPr>
            <p:ph type="chart" sz="quarter" idx="17" hasCustomPrompt="1"/>
          </p:nvPr>
        </p:nvSpPr>
        <p:spPr>
          <a:xfrm>
            <a:off x="8326438" y="1980984"/>
            <a:ext cx="5427662" cy="5053013"/>
          </a:xfrm>
        </p:spPr>
        <p:txBody>
          <a:bodyPr/>
          <a:lstStyle>
            <a:lvl1pPr marL="0" indent="0" algn="ctr">
              <a:buNone/>
              <a:defRPr>
                <a:solidFill>
                  <a:schemeClr val="bg1"/>
                </a:solidFill>
              </a:defRPr>
            </a:lvl1pPr>
          </a:lstStyle>
          <a:p>
            <a:r>
              <a:rPr lang="en-US"/>
              <a:t>Click on icon to insert chart</a:t>
            </a:r>
          </a:p>
        </p:txBody>
      </p:sp>
    </p:spTree>
    <p:extLst>
      <p:ext uri="{BB962C8B-B14F-4D97-AF65-F5344CB8AC3E}">
        <p14:creationId xmlns:p14="http://schemas.microsoft.com/office/powerpoint/2010/main" val="3042777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64" userDrawn="1">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ase Study 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38D145B-AC0E-D845-A3E5-AB8BD5B00499}"/>
              </a:ext>
            </a:extLst>
          </p:cNvPr>
          <p:cNvSpPr/>
          <p:nvPr userDrawn="1"/>
        </p:nvSpPr>
        <p:spPr>
          <a:xfrm>
            <a:off x="0" y="7444800"/>
            <a:ext cx="7300800" cy="78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2" name="Title 1"/>
          <p:cNvSpPr>
            <a:spLocks noGrp="1"/>
          </p:cNvSpPr>
          <p:nvPr>
            <p:ph type="title" hasCustomPrompt="1"/>
          </p:nvPr>
        </p:nvSpPr>
        <p:spPr>
          <a:xfrm>
            <a:off x="316509" y="771810"/>
            <a:ext cx="3351030" cy="699182"/>
          </a:xfrm>
        </p:spPr>
        <p:txBody>
          <a:bodyPr anchor="t"/>
          <a:lstStyle>
            <a:lvl1pPr>
              <a:defRPr sz="2400">
                <a:solidFill>
                  <a:schemeClr val="accent1"/>
                </a:solidFill>
              </a:defRPr>
            </a:lvl1pPr>
          </a:lstStyle>
          <a:p>
            <a:r>
              <a:rPr lang="en-US"/>
              <a:t>Title</a:t>
            </a:r>
          </a:p>
        </p:txBody>
      </p:sp>
      <p:sp>
        <p:nvSpPr>
          <p:cNvPr id="7" name="Text Placeholder 6"/>
          <p:cNvSpPr>
            <a:spLocks noGrp="1"/>
          </p:cNvSpPr>
          <p:nvPr>
            <p:ph type="body" sz="quarter" idx="13"/>
          </p:nvPr>
        </p:nvSpPr>
        <p:spPr>
          <a:xfrm>
            <a:off x="9919252" y="771810"/>
            <a:ext cx="4194313" cy="6661447"/>
          </a:xfrm>
          <a:prstGeom prst="rect">
            <a:avLst/>
          </a:prstGeom>
        </p:spPr>
        <p:txBody>
          <a:bodyPr/>
          <a:lstStyle>
            <a:lvl1pPr>
              <a:spcBef>
                <a:spcPts val="1200"/>
              </a:spcBef>
              <a:spcAft>
                <a:spcPts val="0"/>
              </a:spcAft>
              <a:defRPr>
                <a:solidFill>
                  <a:schemeClr val="tx1"/>
                </a:solidFill>
              </a:defRPr>
            </a:lvl1pPr>
            <a:lvl2pPr>
              <a:spcAft>
                <a:spcPts val="0"/>
              </a:spcAft>
              <a:defRPr>
                <a:solidFill>
                  <a:schemeClr val="tx1"/>
                </a:solidFill>
              </a:defRPr>
            </a:lvl2pPr>
            <a:lvl3pPr>
              <a:spcAft>
                <a:spcPts val="0"/>
              </a:spcAft>
              <a:defRPr>
                <a:solidFill>
                  <a:schemeClr val="tx1"/>
                </a:solidFill>
              </a:defRPr>
            </a:lvl3pPr>
            <a:lvl4pPr>
              <a:spcAft>
                <a:spcPts val="0"/>
              </a:spcAft>
              <a:defRPr>
                <a:solidFill>
                  <a:schemeClr val="tx1"/>
                </a:solidFill>
              </a:defRPr>
            </a:lvl4pPr>
            <a:lvl5pPr>
              <a:spcAft>
                <a:spcPts val="0"/>
              </a:spcAft>
              <a:defRPr>
                <a:solidFill>
                  <a:schemeClr val="tx1"/>
                </a:solidFill>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Picture Placeholder 3"/>
          <p:cNvSpPr>
            <a:spLocks noGrp="1"/>
          </p:cNvSpPr>
          <p:nvPr>
            <p:ph type="pic" sz="quarter" idx="14" hasCustomPrompt="1"/>
          </p:nvPr>
        </p:nvSpPr>
        <p:spPr>
          <a:xfrm>
            <a:off x="4450452" y="0"/>
            <a:ext cx="4991722" cy="8229600"/>
          </a:xfrm>
        </p:spPr>
        <p:txBody>
          <a:bodyPr/>
          <a:lstStyle>
            <a:lvl1pPr marL="0" indent="0">
              <a:buNone/>
              <a:defRPr/>
            </a:lvl1pPr>
          </a:lstStyle>
          <a:p>
            <a:r>
              <a:rPr lang="en-US"/>
              <a:t>Insert photo here</a:t>
            </a:r>
          </a:p>
        </p:txBody>
      </p:sp>
      <p:sp>
        <p:nvSpPr>
          <p:cNvPr id="5" name="TextBox 4"/>
          <p:cNvSpPr txBox="1"/>
          <p:nvPr userDrawn="1"/>
        </p:nvSpPr>
        <p:spPr>
          <a:xfrm>
            <a:off x="316509" y="324886"/>
            <a:ext cx="2079443" cy="307777"/>
          </a:xfrm>
          <a:prstGeom prst="rect">
            <a:avLst/>
          </a:prstGeom>
          <a:noFill/>
        </p:spPr>
        <p:txBody>
          <a:bodyPr wrap="square" lIns="0" rIns="0" rtlCol="0">
            <a:spAutoFit/>
          </a:bodyPr>
          <a:lstStyle/>
          <a:p>
            <a:r>
              <a:rPr lang="en-US" sz="1400" b="0" i="0">
                <a:latin typeface="Arial" panose="020B0604020202020204" pitchFamily="34" charset="0"/>
              </a:rPr>
              <a:t>CASE STUDY</a:t>
            </a:r>
          </a:p>
        </p:txBody>
      </p:sp>
      <p:sp>
        <p:nvSpPr>
          <p:cNvPr id="9" name="Text Placeholder 8"/>
          <p:cNvSpPr>
            <a:spLocks noGrp="1"/>
          </p:cNvSpPr>
          <p:nvPr>
            <p:ph type="body" sz="quarter" idx="15" hasCustomPrompt="1"/>
          </p:nvPr>
        </p:nvSpPr>
        <p:spPr>
          <a:xfrm>
            <a:off x="355600" y="1630157"/>
            <a:ext cx="3311939" cy="814388"/>
          </a:xfrm>
        </p:spPr>
        <p:txBody>
          <a:bodyPr/>
          <a:lstStyle>
            <a:lvl1pPr marL="0" indent="0">
              <a:buNone/>
              <a:defRPr sz="6000">
                <a:solidFill>
                  <a:schemeClr val="tx1"/>
                </a:solidFill>
              </a:defRPr>
            </a:lvl1pPr>
            <a:lvl2pPr marL="228600" indent="0">
              <a:buNone/>
              <a:defRPr/>
            </a:lvl2pPr>
            <a:lvl3pPr marL="457200" indent="0">
              <a:buNone/>
              <a:defRPr/>
            </a:lvl3pPr>
            <a:lvl4pPr marL="685800" indent="0">
              <a:buNone/>
              <a:defRPr/>
            </a:lvl4pPr>
            <a:lvl5pPr marL="914400" indent="0">
              <a:buNone/>
              <a:defRPr/>
            </a:lvl5pPr>
          </a:lstStyle>
          <a:p>
            <a:pPr lvl="0"/>
            <a:r>
              <a:rPr lang="en-US"/>
              <a:t>0000</a:t>
            </a:r>
          </a:p>
        </p:txBody>
      </p:sp>
      <p:sp>
        <p:nvSpPr>
          <p:cNvPr id="13" name="Text Placeholder 8"/>
          <p:cNvSpPr>
            <a:spLocks noGrp="1"/>
          </p:cNvSpPr>
          <p:nvPr>
            <p:ph type="body" sz="quarter" idx="16" hasCustomPrompt="1"/>
          </p:nvPr>
        </p:nvSpPr>
        <p:spPr>
          <a:xfrm>
            <a:off x="405226" y="2504320"/>
            <a:ext cx="3262313" cy="1332184"/>
          </a:xfrm>
        </p:spPr>
        <p:txBody>
          <a:bodyPr/>
          <a:lstStyle>
            <a:lvl1pPr marL="0" indent="0">
              <a:buNone/>
              <a:defRPr sz="1400" baseline="0">
                <a:solidFill>
                  <a:schemeClr val="tx1"/>
                </a:solidFill>
              </a:defRPr>
            </a:lvl1pPr>
            <a:lvl2pPr marL="228600" indent="0">
              <a:buNone/>
              <a:defRPr/>
            </a:lvl2pPr>
            <a:lvl3pPr marL="457200" indent="0">
              <a:buNone/>
              <a:defRPr/>
            </a:lvl3pPr>
            <a:lvl4pPr marL="685800" indent="0">
              <a:buNone/>
              <a:defRPr/>
            </a:lvl4pPr>
            <a:lvl5pPr marL="914400" indent="0">
              <a:buNone/>
              <a:defRPr/>
            </a:lvl5pPr>
          </a:lstStyle>
          <a:p>
            <a:pPr lvl="0"/>
            <a:r>
              <a:rPr lang="en-US"/>
              <a:t>Insert case study text here</a:t>
            </a:r>
          </a:p>
        </p:txBody>
      </p:sp>
      <p:sp>
        <p:nvSpPr>
          <p:cNvPr id="14" name="Text Placeholder 8"/>
          <p:cNvSpPr>
            <a:spLocks noGrp="1"/>
          </p:cNvSpPr>
          <p:nvPr>
            <p:ph type="body" sz="quarter" idx="17" hasCustomPrompt="1"/>
          </p:nvPr>
        </p:nvSpPr>
        <p:spPr>
          <a:xfrm>
            <a:off x="355600" y="4015548"/>
            <a:ext cx="3311939" cy="814388"/>
          </a:xfrm>
        </p:spPr>
        <p:txBody>
          <a:bodyPr/>
          <a:lstStyle>
            <a:lvl1pPr marL="0" indent="0">
              <a:buNone/>
              <a:defRPr sz="6000">
                <a:solidFill>
                  <a:schemeClr val="tx1"/>
                </a:solidFill>
              </a:defRPr>
            </a:lvl1pPr>
            <a:lvl2pPr marL="228600" indent="0">
              <a:buNone/>
              <a:defRPr/>
            </a:lvl2pPr>
            <a:lvl3pPr marL="457200" indent="0">
              <a:buNone/>
              <a:defRPr/>
            </a:lvl3pPr>
            <a:lvl4pPr marL="685800" indent="0">
              <a:buNone/>
              <a:defRPr/>
            </a:lvl4pPr>
            <a:lvl5pPr marL="914400" indent="0">
              <a:buNone/>
              <a:defRPr/>
            </a:lvl5pPr>
          </a:lstStyle>
          <a:p>
            <a:pPr lvl="0"/>
            <a:r>
              <a:rPr lang="en-US"/>
              <a:t>0000</a:t>
            </a:r>
          </a:p>
        </p:txBody>
      </p:sp>
      <p:sp>
        <p:nvSpPr>
          <p:cNvPr id="15" name="Text Placeholder 8"/>
          <p:cNvSpPr>
            <a:spLocks noGrp="1"/>
          </p:cNvSpPr>
          <p:nvPr>
            <p:ph type="body" sz="quarter" idx="18" hasCustomPrompt="1"/>
          </p:nvPr>
        </p:nvSpPr>
        <p:spPr>
          <a:xfrm>
            <a:off x="405226" y="4889711"/>
            <a:ext cx="3262313" cy="1332184"/>
          </a:xfrm>
        </p:spPr>
        <p:txBody>
          <a:bodyPr/>
          <a:lstStyle>
            <a:lvl1pPr marL="0" indent="0">
              <a:buNone/>
              <a:defRPr sz="1400" baseline="0">
                <a:solidFill>
                  <a:schemeClr val="tx1"/>
                </a:solidFill>
              </a:defRPr>
            </a:lvl1pPr>
            <a:lvl2pPr marL="228600" indent="0">
              <a:buNone/>
              <a:defRPr/>
            </a:lvl2pPr>
            <a:lvl3pPr marL="457200" indent="0">
              <a:buNone/>
              <a:defRPr/>
            </a:lvl3pPr>
            <a:lvl4pPr marL="685800" indent="0">
              <a:buNone/>
              <a:defRPr/>
            </a:lvl4pPr>
            <a:lvl5pPr marL="914400" indent="0">
              <a:buNone/>
              <a:defRPr/>
            </a:lvl5pPr>
          </a:lstStyle>
          <a:p>
            <a:pPr lvl="0"/>
            <a:r>
              <a:rPr lang="en-US"/>
              <a:t>Insert case study text here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64">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ase Study 3">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552393E-015B-314D-80D9-1F1C50D1F802}"/>
              </a:ext>
            </a:extLst>
          </p:cNvPr>
          <p:cNvSpPr/>
          <p:nvPr userDrawn="1"/>
        </p:nvSpPr>
        <p:spPr>
          <a:xfrm>
            <a:off x="0" y="7444800"/>
            <a:ext cx="14630400" cy="78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2" name="Title 1"/>
          <p:cNvSpPr>
            <a:spLocks noGrp="1"/>
          </p:cNvSpPr>
          <p:nvPr>
            <p:ph type="title" hasCustomPrompt="1"/>
          </p:nvPr>
        </p:nvSpPr>
        <p:spPr>
          <a:xfrm>
            <a:off x="316509" y="771810"/>
            <a:ext cx="3351030" cy="699182"/>
          </a:xfrm>
        </p:spPr>
        <p:txBody>
          <a:bodyPr anchor="t"/>
          <a:lstStyle>
            <a:lvl1pPr>
              <a:defRPr sz="2400">
                <a:solidFill>
                  <a:schemeClr val="accent1"/>
                </a:solidFill>
              </a:defRPr>
            </a:lvl1pPr>
          </a:lstStyle>
          <a:p>
            <a:r>
              <a:rPr lang="en-US"/>
              <a:t>Client name here</a:t>
            </a:r>
          </a:p>
        </p:txBody>
      </p:sp>
      <p:sp>
        <p:nvSpPr>
          <p:cNvPr id="7" name="Text Placeholder 6"/>
          <p:cNvSpPr>
            <a:spLocks noGrp="1"/>
          </p:cNvSpPr>
          <p:nvPr>
            <p:ph type="body" sz="quarter" idx="13"/>
          </p:nvPr>
        </p:nvSpPr>
        <p:spPr>
          <a:xfrm>
            <a:off x="715618" y="1709531"/>
            <a:ext cx="12622695" cy="4969565"/>
          </a:xfrm>
          <a:prstGeom prst="rect">
            <a:avLst/>
          </a:prstGeom>
        </p:spPr>
        <p:txBody>
          <a:bodyPr numCol="2" spcCol="914400"/>
          <a:lstStyle>
            <a:lvl1pPr>
              <a:spcBef>
                <a:spcPts val="1200"/>
              </a:spcBef>
              <a:spcAft>
                <a:spcPts val="0"/>
              </a:spcAft>
              <a:buClr>
                <a:schemeClr val="accent1"/>
              </a:buClr>
              <a:defRPr>
                <a:solidFill>
                  <a:schemeClr val="tx1"/>
                </a:solidFill>
              </a:defRPr>
            </a:lvl1pPr>
            <a:lvl2pPr>
              <a:spcAft>
                <a:spcPts val="0"/>
              </a:spcAft>
              <a:defRPr>
                <a:solidFill>
                  <a:schemeClr val="tx1"/>
                </a:solidFill>
              </a:defRPr>
            </a:lvl2pPr>
            <a:lvl3pPr>
              <a:spcAft>
                <a:spcPts val="0"/>
              </a:spcAft>
              <a:defRPr>
                <a:solidFill>
                  <a:schemeClr val="tx1"/>
                </a:solidFill>
              </a:defRPr>
            </a:lvl3pPr>
            <a:lvl4pPr>
              <a:spcAft>
                <a:spcPts val="0"/>
              </a:spcAft>
              <a:defRPr>
                <a:solidFill>
                  <a:schemeClr val="tx1"/>
                </a:solidFill>
              </a:defRPr>
            </a:lvl4pPr>
            <a:lvl5pPr>
              <a:spcAft>
                <a:spcPts val="0"/>
              </a:spcAft>
              <a:defRPr>
                <a:solidFill>
                  <a:schemeClr val="tx1"/>
                </a:solidFill>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5" name="TextBox 4"/>
          <p:cNvSpPr txBox="1"/>
          <p:nvPr userDrawn="1"/>
        </p:nvSpPr>
        <p:spPr>
          <a:xfrm>
            <a:off x="316509" y="324886"/>
            <a:ext cx="3311273" cy="307777"/>
          </a:xfrm>
          <a:prstGeom prst="rect">
            <a:avLst/>
          </a:prstGeom>
          <a:noFill/>
        </p:spPr>
        <p:txBody>
          <a:bodyPr wrap="square" lIns="0" rIns="0" rtlCol="0">
            <a:spAutoFit/>
          </a:bodyPr>
          <a:lstStyle/>
          <a:p>
            <a:r>
              <a:rPr lang="en-US" sz="1400" b="0" i="0">
                <a:latin typeface="Arial" panose="020B0604020202020204" pitchFamily="34" charset="0"/>
              </a:rPr>
              <a:t>CASE STUDY </a:t>
            </a:r>
            <a:r>
              <a:rPr lang="en-US" sz="1400" b="0" i="0">
                <a:solidFill>
                  <a:schemeClr val="bg2"/>
                </a:solidFill>
                <a:latin typeface="Arial" panose="020B0604020202020204" pitchFamily="34" charset="0"/>
              </a:rPr>
              <a:t>(continued)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64">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Slide Custom Photo">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C0E0A6A8-DAA7-1D46-AE74-EC96700CD1BC}"/>
              </a:ext>
            </a:extLst>
          </p:cNvPr>
          <p:cNvGrpSpPr/>
          <p:nvPr userDrawn="1"/>
        </p:nvGrpSpPr>
        <p:grpSpPr>
          <a:xfrm>
            <a:off x="12646618" y="5109881"/>
            <a:ext cx="1975535" cy="3179943"/>
            <a:chOff x="12646618" y="-5"/>
            <a:chExt cx="1975535" cy="3797488"/>
          </a:xfrm>
        </p:grpSpPr>
        <p:sp>
          <p:nvSpPr>
            <p:cNvPr id="13" name="Rectangle 12">
              <a:extLst>
                <a:ext uri="{FF2B5EF4-FFF2-40B4-BE49-F238E27FC236}">
                  <a16:creationId xmlns:a16="http://schemas.microsoft.com/office/drawing/2014/main" id="{4B635200-B92D-F240-9072-D81BE8375FA4}"/>
                </a:ext>
              </a:extLst>
            </p:cNvPr>
            <p:cNvSpPr/>
            <p:nvPr/>
          </p:nvSpPr>
          <p:spPr>
            <a:xfrm rot="5400000">
              <a:off x="10784803" y="1861811"/>
              <a:ext cx="3797487" cy="73858"/>
            </a:xfrm>
            <a:prstGeom prst="rect">
              <a:avLst/>
            </a:prstGeom>
            <a:solidFill>
              <a:schemeClr val="bg2">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14" name="Rectangle 13">
              <a:extLst>
                <a:ext uri="{FF2B5EF4-FFF2-40B4-BE49-F238E27FC236}">
                  <a16:creationId xmlns:a16="http://schemas.microsoft.com/office/drawing/2014/main" id="{C1B82F61-449D-714A-B1CB-6F4CC8571FF3}"/>
                </a:ext>
              </a:extLst>
            </p:cNvPr>
            <p:cNvSpPr/>
            <p:nvPr/>
          </p:nvSpPr>
          <p:spPr>
            <a:xfrm rot="5400000">
              <a:off x="11054132" y="1873085"/>
              <a:ext cx="3797487" cy="51309"/>
            </a:xfrm>
            <a:prstGeom prst="rect">
              <a:avLst/>
            </a:prstGeom>
            <a:solidFill>
              <a:schemeClr val="bg2">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15" name="Rectangle 14">
              <a:extLst>
                <a:ext uri="{FF2B5EF4-FFF2-40B4-BE49-F238E27FC236}">
                  <a16:creationId xmlns:a16="http://schemas.microsoft.com/office/drawing/2014/main" id="{35EFE44C-F739-3043-A511-1A94489FA9BF}"/>
                </a:ext>
              </a:extLst>
            </p:cNvPr>
            <p:cNvSpPr/>
            <p:nvPr/>
          </p:nvSpPr>
          <p:spPr>
            <a:xfrm rot="16200000">
              <a:off x="12627203" y="1802533"/>
              <a:ext cx="3797487" cy="192413"/>
            </a:xfrm>
            <a:prstGeom prst="rect">
              <a:avLst/>
            </a:prstGeom>
            <a:solidFill>
              <a:schemeClr val="bg2">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21" name="Rectangle 20">
              <a:extLst>
                <a:ext uri="{FF2B5EF4-FFF2-40B4-BE49-F238E27FC236}">
                  <a16:creationId xmlns:a16="http://schemas.microsoft.com/office/drawing/2014/main" id="{81FEEB13-20F4-8D44-B44F-CBCF8D0C7659}"/>
                </a:ext>
              </a:extLst>
            </p:cNvPr>
            <p:cNvSpPr/>
            <p:nvPr/>
          </p:nvSpPr>
          <p:spPr>
            <a:xfrm rot="16200000">
              <a:off x="12368245" y="1815460"/>
              <a:ext cx="3797487" cy="166558"/>
            </a:xfrm>
            <a:prstGeom prst="rect">
              <a:avLst/>
            </a:prstGeom>
            <a:solidFill>
              <a:schemeClr val="bg2">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22" name="Rectangle 21">
              <a:extLst>
                <a:ext uri="{FF2B5EF4-FFF2-40B4-BE49-F238E27FC236}">
                  <a16:creationId xmlns:a16="http://schemas.microsoft.com/office/drawing/2014/main" id="{D68DBB82-F33F-3845-B0C9-529059EA22FA}"/>
                </a:ext>
              </a:extLst>
            </p:cNvPr>
            <p:cNvSpPr/>
            <p:nvPr/>
          </p:nvSpPr>
          <p:spPr>
            <a:xfrm rot="16200000">
              <a:off x="12107686" y="1825483"/>
              <a:ext cx="3797487" cy="146514"/>
            </a:xfrm>
            <a:prstGeom prst="rect">
              <a:avLst/>
            </a:prstGeom>
            <a:solidFill>
              <a:schemeClr val="bg2">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24" name="Rectangle 23">
              <a:extLst>
                <a:ext uri="{FF2B5EF4-FFF2-40B4-BE49-F238E27FC236}">
                  <a16:creationId xmlns:a16="http://schemas.microsoft.com/office/drawing/2014/main" id="{A2D482AB-4CCE-8D41-97E5-4D1F236A6CBC}"/>
                </a:ext>
              </a:extLst>
            </p:cNvPr>
            <p:cNvSpPr/>
            <p:nvPr/>
          </p:nvSpPr>
          <p:spPr>
            <a:xfrm rot="16200000">
              <a:off x="11849630" y="1838009"/>
              <a:ext cx="3797487" cy="121461"/>
            </a:xfrm>
            <a:prstGeom prst="rect">
              <a:avLst/>
            </a:prstGeom>
            <a:solidFill>
              <a:schemeClr val="bg2">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25" name="Rectangle 24">
              <a:extLst>
                <a:ext uri="{FF2B5EF4-FFF2-40B4-BE49-F238E27FC236}">
                  <a16:creationId xmlns:a16="http://schemas.microsoft.com/office/drawing/2014/main" id="{4D59CFDA-98E4-6446-A7D8-02233F50E6C2}"/>
                </a:ext>
              </a:extLst>
            </p:cNvPr>
            <p:cNvSpPr/>
            <p:nvPr/>
          </p:nvSpPr>
          <p:spPr>
            <a:xfrm rot="16200000">
              <a:off x="11586564" y="1850536"/>
              <a:ext cx="3797487" cy="96408"/>
            </a:xfrm>
            <a:prstGeom prst="rect">
              <a:avLst/>
            </a:prstGeom>
            <a:solidFill>
              <a:schemeClr val="bg2">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26" name="Rectangle 25">
              <a:extLst>
                <a:ext uri="{FF2B5EF4-FFF2-40B4-BE49-F238E27FC236}">
                  <a16:creationId xmlns:a16="http://schemas.microsoft.com/office/drawing/2014/main" id="{CFF3343B-7557-2F4A-9C41-ADEB0314FD34}"/>
                </a:ext>
              </a:extLst>
            </p:cNvPr>
            <p:cNvSpPr/>
            <p:nvPr/>
          </p:nvSpPr>
          <p:spPr>
            <a:xfrm rot="16200000">
              <a:off x="11319740" y="1861811"/>
              <a:ext cx="3797487" cy="73858"/>
            </a:xfrm>
            <a:prstGeom prst="rect">
              <a:avLst/>
            </a:prstGeom>
            <a:solidFill>
              <a:schemeClr val="bg2">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grpSp>
      <p:sp>
        <p:nvSpPr>
          <p:cNvPr id="3" name="Picture Placeholder 2">
            <a:extLst>
              <a:ext uri="{FF2B5EF4-FFF2-40B4-BE49-F238E27FC236}">
                <a16:creationId xmlns:a16="http://schemas.microsoft.com/office/drawing/2014/main" id="{B8434A85-602A-EC45-9394-C312ECFFEB39}"/>
              </a:ext>
            </a:extLst>
          </p:cNvPr>
          <p:cNvSpPr>
            <a:spLocks noGrp="1"/>
          </p:cNvSpPr>
          <p:nvPr>
            <p:ph type="pic" sz="quarter" idx="14" hasCustomPrompt="1"/>
          </p:nvPr>
        </p:nvSpPr>
        <p:spPr>
          <a:xfrm>
            <a:off x="0" y="0"/>
            <a:ext cx="14630400" cy="5109882"/>
          </a:xfrm>
          <a:prstGeom prst="rect">
            <a:avLst/>
          </a:prstGeom>
          <a:solidFill>
            <a:schemeClr val="accent5"/>
          </a:solidFill>
        </p:spPr>
        <p:txBody>
          <a:bodyPr>
            <a:normAutofit/>
          </a:bodyPr>
          <a:lstStyle>
            <a:lvl1pPr marL="0" indent="0">
              <a:buNone/>
              <a:defRPr sz="2400" baseline="0"/>
            </a:lvl1pPr>
          </a:lstStyle>
          <a:p>
            <a:r>
              <a:rPr lang="en-US"/>
              <a:t>Click icon to add photo</a:t>
            </a:r>
          </a:p>
        </p:txBody>
      </p:sp>
      <p:sp>
        <p:nvSpPr>
          <p:cNvPr id="9" name="Rectangle 8">
            <a:extLst>
              <a:ext uri="{FF2B5EF4-FFF2-40B4-BE49-F238E27FC236}">
                <a16:creationId xmlns:a16="http://schemas.microsoft.com/office/drawing/2014/main" id="{D0729B2E-5AF5-644F-9E3B-742E6B6B419D}"/>
              </a:ext>
            </a:extLst>
          </p:cNvPr>
          <p:cNvSpPr/>
          <p:nvPr userDrawn="1"/>
        </p:nvSpPr>
        <p:spPr>
          <a:xfrm>
            <a:off x="0" y="5109882"/>
            <a:ext cx="14630400" cy="311971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0" i="0">
              <a:latin typeface="Arial" panose="020B0604020202020204" pitchFamily="34" charset="0"/>
            </a:endParaRPr>
          </a:p>
        </p:txBody>
      </p:sp>
      <p:cxnSp>
        <p:nvCxnSpPr>
          <p:cNvPr id="10" name="Straight Connector 9">
            <a:extLst>
              <a:ext uri="{FF2B5EF4-FFF2-40B4-BE49-F238E27FC236}">
                <a16:creationId xmlns:a16="http://schemas.microsoft.com/office/drawing/2014/main" id="{35571382-D664-EA40-AC75-CE1529936BED}"/>
              </a:ext>
            </a:extLst>
          </p:cNvPr>
          <p:cNvCxnSpPr>
            <a:cxnSpLocks/>
          </p:cNvCxnSpPr>
          <p:nvPr userDrawn="1"/>
        </p:nvCxnSpPr>
        <p:spPr>
          <a:xfrm>
            <a:off x="571500" y="6685697"/>
            <a:ext cx="13487400"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
        <p:nvSpPr>
          <p:cNvPr id="17" name="Text Placeholder 3">
            <a:extLst>
              <a:ext uri="{FF2B5EF4-FFF2-40B4-BE49-F238E27FC236}">
                <a16:creationId xmlns:a16="http://schemas.microsoft.com/office/drawing/2014/main" id="{361EE770-5AE4-AA46-949E-56F9FAF8F1A9}"/>
              </a:ext>
            </a:extLst>
          </p:cNvPr>
          <p:cNvSpPr>
            <a:spLocks noGrp="1"/>
          </p:cNvSpPr>
          <p:nvPr>
            <p:ph type="body" sz="quarter" idx="10" hasCustomPrompt="1"/>
          </p:nvPr>
        </p:nvSpPr>
        <p:spPr>
          <a:xfrm>
            <a:off x="829818" y="5109882"/>
            <a:ext cx="9848088" cy="868680"/>
          </a:xfrm>
          <a:prstGeom prst="rect">
            <a:avLst/>
          </a:prstGeom>
        </p:spPr>
        <p:txBody>
          <a:bodyPr lIns="0" tIns="45720" rIns="0" bIns="45720" anchor="b">
            <a:noAutofit/>
          </a:bodyPr>
          <a:lstStyle>
            <a:lvl1pPr marL="0" indent="0">
              <a:buFontTx/>
              <a:buNone/>
              <a:defRPr sz="2800" b="0" i="0">
                <a:solidFill>
                  <a:schemeClr val="bg1"/>
                </a:solidFill>
                <a:latin typeface="Arial" panose="020B0604020202020204" pitchFamily="34" charset="0"/>
              </a:defRPr>
            </a:lvl1pPr>
            <a:lvl2pPr marL="548640" indent="0">
              <a:buFontTx/>
              <a:buNone/>
              <a:defRPr/>
            </a:lvl2pPr>
            <a:lvl3pPr marL="1097280" indent="0">
              <a:buFontTx/>
              <a:buNone/>
              <a:defRPr/>
            </a:lvl3pPr>
            <a:lvl4pPr marL="1645920" indent="0">
              <a:buFontTx/>
              <a:buNone/>
              <a:defRPr/>
            </a:lvl4pPr>
            <a:lvl5pPr marL="2194560" indent="0">
              <a:buFontTx/>
              <a:buNone/>
              <a:defRPr/>
            </a:lvl5pPr>
          </a:lstStyle>
          <a:p>
            <a:pPr lvl="0"/>
            <a:r>
              <a:rPr lang="en-US"/>
              <a:t>Click to Edit Title</a:t>
            </a:r>
          </a:p>
        </p:txBody>
      </p:sp>
      <p:sp>
        <p:nvSpPr>
          <p:cNvPr id="18" name="Text Placeholder 3">
            <a:extLst>
              <a:ext uri="{FF2B5EF4-FFF2-40B4-BE49-F238E27FC236}">
                <a16:creationId xmlns:a16="http://schemas.microsoft.com/office/drawing/2014/main" id="{CEB0FEBF-AC86-E74E-BFEE-475F60781440}"/>
              </a:ext>
            </a:extLst>
          </p:cNvPr>
          <p:cNvSpPr>
            <a:spLocks noGrp="1"/>
          </p:cNvSpPr>
          <p:nvPr>
            <p:ph type="body" sz="quarter" idx="12" hasCustomPrompt="1"/>
          </p:nvPr>
        </p:nvSpPr>
        <p:spPr>
          <a:xfrm>
            <a:off x="829818" y="6159652"/>
            <a:ext cx="9847090" cy="462859"/>
          </a:xfrm>
          <a:prstGeom prst="rect">
            <a:avLst/>
          </a:prstGeom>
        </p:spPr>
        <p:txBody>
          <a:bodyPr lIns="0" tIns="45720" rIns="0" bIns="45720" anchor="t">
            <a:noAutofit/>
          </a:bodyPr>
          <a:lstStyle>
            <a:lvl1pPr marL="0" indent="0">
              <a:buFontTx/>
              <a:buNone/>
              <a:defRPr sz="2400" b="1" i="0">
                <a:solidFill>
                  <a:schemeClr val="bg1"/>
                </a:solidFill>
                <a:latin typeface="Arial" panose="020B0604020202020204" pitchFamily="34" charset="0"/>
                <a:ea typeface="Arial" panose="020B0604020202020204" pitchFamily="34" charset="0"/>
                <a:cs typeface="Arial" panose="020B0604020202020204" pitchFamily="34" charset="0"/>
              </a:defRPr>
            </a:lvl1pPr>
            <a:lvl2pPr marL="548640" indent="0">
              <a:buFontTx/>
              <a:buNone/>
              <a:defRPr/>
            </a:lvl2pPr>
            <a:lvl3pPr marL="1097280" indent="0">
              <a:buFontTx/>
              <a:buNone/>
              <a:defRPr/>
            </a:lvl3pPr>
            <a:lvl4pPr marL="1645920" indent="0">
              <a:buFontTx/>
              <a:buNone/>
              <a:defRPr/>
            </a:lvl4pPr>
            <a:lvl5pPr marL="2194560" indent="0">
              <a:buFontTx/>
              <a:buNone/>
              <a:defRPr/>
            </a:lvl5pPr>
          </a:lstStyle>
          <a:p>
            <a:pPr lvl="0"/>
            <a:r>
              <a:rPr lang="en-US"/>
              <a:t>Edit subtitle</a:t>
            </a:r>
          </a:p>
        </p:txBody>
      </p:sp>
      <p:sp>
        <p:nvSpPr>
          <p:cNvPr id="19" name="Text Placeholder 2">
            <a:extLst>
              <a:ext uri="{FF2B5EF4-FFF2-40B4-BE49-F238E27FC236}">
                <a16:creationId xmlns:a16="http://schemas.microsoft.com/office/drawing/2014/main" id="{02874FE7-C26A-3546-A230-474A28F89E01}"/>
              </a:ext>
            </a:extLst>
          </p:cNvPr>
          <p:cNvSpPr>
            <a:spLocks noGrp="1"/>
          </p:cNvSpPr>
          <p:nvPr>
            <p:ph type="body" sz="quarter" idx="11" hasCustomPrompt="1"/>
          </p:nvPr>
        </p:nvSpPr>
        <p:spPr>
          <a:xfrm>
            <a:off x="829818" y="6936905"/>
            <a:ext cx="4675187" cy="1109412"/>
          </a:xfrm>
          <a:prstGeom prst="rect">
            <a:avLst/>
          </a:prstGeom>
        </p:spPr>
        <p:txBody>
          <a:bodyPr lIns="0" tIns="45720" rIns="0" bIns="45720">
            <a:noAutofit/>
          </a:bodyPr>
          <a:lstStyle>
            <a:lvl1pPr marL="0" indent="0">
              <a:lnSpc>
                <a:spcPct val="100000"/>
              </a:lnSpc>
              <a:spcBef>
                <a:spcPts val="0"/>
              </a:spcBef>
              <a:buFontTx/>
              <a:buNone/>
              <a:defRPr sz="2400" b="0" i="0">
                <a:solidFill>
                  <a:schemeClr val="bg1"/>
                </a:solidFill>
                <a:latin typeface="Arial" panose="020B0604020202020204" pitchFamily="34" charset="0"/>
              </a:defRPr>
            </a:lvl1pPr>
            <a:lvl2pPr marL="548640" indent="0">
              <a:buFontTx/>
              <a:buNone/>
              <a:defRPr sz="1400">
                <a:solidFill>
                  <a:schemeClr val="bg1">
                    <a:lumMod val="85000"/>
                  </a:schemeClr>
                </a:solidFill>
              </a:defRPr>
            </a:lvl2pPr>
            <a:lvl3pPr marL="1097280" indent="0">
              <a:buFontTx/>
              <a:buNone/>
              <a:defRPr sz="1400">
                <a:solidFill>
                  <a:schemeClr val="bg1">
                    <a:lumMod val="85000"/>
                  </a:schemeClr>
                </a:solidFill>
              </a:defRPr>
            </a:lvl3pPr>
            <a:lvl4pPr marL="1645920" indent="0">
              <a:buFontTx/>
              <a:buNone/>
              <a:defRPr sz="1400">
                <a:solidFill>
                  <a:schemeClr val="bg1">
                    <a:lumMod val="85000"/>
                  </a:schemeClr>
                </a:solidFill>
              </a:defRPr>
            </a:lvl4pPr>
            <a:lvl5pPr marL="2194560" indent="0">
              <a:buFontTx/>
              <a:buNone/>
              <a:defRPr sz="1400">
                <a:solidFill>
                  <a:schemeClr val="bg1">
                    <a:lumMod val="85000"/>
                  </a:schemeClr>
                </a:solidFill>
              </a:defRPr>
            </a:lvl5pPr>
          </a:lstStyle>
          <a:p>
            <a:pPr lvl="0"/>
            <a:r>
              <a:rPr lang="en-US"/>
              <a:t>Edit Presenter’s  Name</a:t>
            </a:r>
            <a:br>
              <a:rPr lang="en-US"/>
            </a:br>
            <a:r>
              <a:rPr lang="en-US"/>
              <a:t>Title</a:t>
            </a:r>
          </a:p>
          <a:p>
            <a:pPr lvl="0"/>
            <a:endParaRPr lang="en-US"/>
          </a:p>
        </p:txBody>
      </p:sp>
      <p:sp>
        <p:nvSpPr>
          <p:cNvPr id="20" name="Text Placeholder 2">
            <a:extLst>
              <a:ext uri="{FF2B5EF4-FFF2-40B4-BE49-F238E27FC236}">
                <a16:creationId xmlns:a16="http://schemas.microsoft.com/office/drawing/2014/main" id="{F8C9024F-904A-1342-ABF0-450FF7C0EB73}"/>
              </a:ext>
            </a:extLst>
          </p:cNvPr>
          <p:cNvSpPr>
            <a:spLocks noGrp="1"/>
          </p:cNvSpPr>
          <p:nvPr>
            <p:ph type="body" sz="quarter" idx="13" hasCustomPrompt="1"/>
          </p:nvPr>
        </p:nvSpPr>
        <p:spPr>
          <a:xfrm>
            <a:off x="6001721" y="6936905"/>
            <a:ext cx="4675187" cy="1109412"/>
          </a:xfrm>
          <a:prstGeom prst="rect">
            <a:avLst/>
          </a:prstGeom>
        </p:spPr>
        <p:txBody>
          <a:bodyPr lIns="0" tIns="45720" rIns="0" bIns="45720">
            <a:noAutofit/>
          </a:bodyPr>
          <a:lstStyle>
            <a:lvl1pPr marL="0" indent="0">
              <a:lnSpc>
                <a:spcPct val="100000"/>
              </a:lnSpc>
              <a:spcBef>
                <a:spcPts val="0"/>
              </a:spcBef>
              <a:buFontTx/>
              <a:buNone/>
              <a:defRPr sz="2400" b="0" i="0">
                <a:solidFill>
                  <a:schemeClr val="bg1"/>
                </a:solidFill>
                <a:latin typeface="Arial" panose="020B0604020202020204" pitchFamily="34" charset="0"/>
              </a:defRPr>
            </a:lvl1pPr>
            <a:lvl2pPr marL="548640" indent="0">
              <a:buFontTx/>
              <a:buNone/>
              <a:defRPr sz="1400">
                <a:solidFill>
                  <a:schemeClr val="bg1">
                    <a:lumMod val="85000"/>
                  </a:schemeClr>
                </a:solidFill>
              </a:defRPr>
            </a:lvl2pPr>
            <a:lvl3pPr marL="1097280" indent="0">
              <a:buFontTx/>
              <a:buNone/>
              <a:defRPr sz="1400">
                <a:solidFill>
                  <a:schemeClr val="bg1">
                    <a:lumMod val="85000"/>
                  </a:schemeClr>
                </a:solidFill>
              </a:defRPr>
            </a:lvl3pPr>
            <a:lvl4pPr marL="1645920" indent="0">
              <a:buFontTx/>
              <a:buNone/>
              <a:defRPr sz="1400">
                <a:solidFill>
                  <a:schemeClr val="bg1">
                    <a:lumMod val="85000"/>
                  </a:schemeClr>
                </a:solidFill>
              </a:defRPr>
            </a:lvl4pPr>
            <a:lvl5pPr marL="2194560" indent="0">
              <a:buFontTx/>
              <a:buNone/>
              <a:defRPr sz="1400">
                <a:solidFill>
                  <a:schemeClr val="bg1">
                    <a:lumMod val="85000"/>
                  </a:schemeClr>
                </a:solidFill>
              </a:defRPr>
            </a:lvl5pPr>
          </a:lstStyle>
          <a:p>
            <a:pPr lvl="0"/>
            <a:r>
              <a:rPr lang="en-US"/>
              <a:t>Edit Presenter’s  Name</a:t>
            </a:r>
            <a:br>
              <a:rPr lang="en-US"/>
            </a:br>
            <a:r>
              <a:rPr lang="en-US"/>
              <a:t>Title</a:t>
            </a:r>
          </a:p>
          <a:p>
            <a:pPr lvl="0"/>
            <a:endParaRPr lang="en-US"/>
          </a:p>
        </p:txBody>
      </p:sp>
      <p:sp>
        <p:nvSpPr>
          <p:cNvPr id="23" name="Text Placeholder 3"/>
          <p:cNvSpPr>
            <a:spLocks noGrp="1"/>
          </p:cNvSpPr>
          <p:nvPr>
            <p:ph type="body" sz="quarter" idx="15" hasCustomPrompt="1"/>
          </p:nvPr>
        </p:nvSpPr>
        <p:spPr>
          <a:xfrm>
            <a:off x="12136279" y="6936905"/>
            <a:ext cx="2017884" cy="422275"/>
          </a:xfrm>
          <a:prstGeom prst="rect">
            <a:avLst/>
          </a:prstGeom>
        </p:spPr>
        <p:txBody>
          <a:bodyPr lIns="0" tIns="45720" rIns="0" bIns="45720">
            <a:noAutofit/>
          </a:bodyPr>
          <a:lstStyle>
            <a:lvl1pPr marL="0" indent="0" algn="r">
              <a:buNone/>
              <a:defRPr sz="1400">
                <a:solidFill>
                  <a:schemeClr val="bg1">
                    <a:lumMod val="65000"/>
                  </a:schemeClr>
                </a:solidFill>
              </a:defRPr>
            </a:lvl1pPr>
          </a:lstStyle>
          <a:p>
            <a:pPr lvl="0"/>
            <a:r>
              <a:rPr lang="en-US"/>
              <a:t>Date</a:t>
            </a:r>
          </a:p>
        </p:txBody>
      </p:sp>
    </p:spTree>
    <p:extLst>
      <p:ext uri="{BB962C8B-B14F-4D97-AF65-F5344CB8AC3E}">
        <p14:creationId xmlns:p14="http://schemas.microsoft.com/office/powerpoint/2010/main" val="1597782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wo Columns w/arrow">
    <p:spTree>
      <p:nvGrpSpPr>
        <p:cNvPr id="1" name=""/>
        <p:cNvGrpSpPr/>
        <p:nvPr/>
      </p:nvGrpSpPr>
      <p:grpSpPr>
        <a:xfrm>
          <a:off x="0" y="0"/>
          <a:ext cx="0" cy="0"/>
          <a:chOff x="0" y="0"/>
          <a:chExt cx="0" cy="0"/>
        </a:xfrm>
      </p:grpSpPr>
      <p:sp>
        <p:nvSpPr>
          <p:cNvPr id="2" name="Title 1"/>
          <p:cNvSpPr>
            <a:spLocks noGrp="1"/>
          </p:cNvSpPr>
          <p:nvPr>
            <p:ph type="title"/>
          </p:nvPr>
        </p:nvSpPr>
        <p:spPr>
          <a:xfrm>
            <a:off x="533400" y="114300"/>
            <a:ext cx="12569880" cy="914400"/>
          </a:xfrm>
        </p:spPr>
        <p:txBody>
          <a:bodyPr anchor="ctr"/>
          <a:lstStyle>
            <a:lvl1pPr>
              <a:defRPr sz="3000" b="1" i="0">
                <a:latin typeface="Arial" panose="020B0604020202020204" pitchFamily="34" charset="0"/>
              </a:defRPr>
            </a:lvl1pPr>
          </a:lstStyle>
          <a:p>
            <a:r>
              <a:rPr lang="pl-PL"/>
              <a:t>Kliknij, aby edytować styl</a:t>
            </a:r>
            <a:endParaRPr lang="en-US"/>
          </a:p>
        </p:txBody>
      </p:sp>
      <p:sp>
        <p:nvSpPr>
          <p:cNvPr id="5" name="Slide Number Placeholder 4"/>
          <p:cNvSpPr>
            <a:spLocks noGrp="1"/>
          </p:cNvSpPr>
          <p:nvPr>
            <p:ph type="sldNum" sz="quarter" idx="12"/>
          </p:nvPr>
        </p:nvSpPr>
        <p:spPr>
          <a:xfrm>
            <a:off x="11432177" y="7626350"/>
            <a:ext cx="2893423" cy="438150"/>
          </a:xfrm>
        </p:spPr>
        <p:txBody>
          <a:bodyPr/>
          <a:lstStyle/>
          <a:p>
            <a:fld id="{F384092C-9B9C-9748-AC6A-F06C9D03AD52}" type="slidenum">
              <a:rPr lang="en-US" smtClean="0"/>
              <a:t>‹#›</a:t>
            </a:fld>
            <a:endParaRPr lang="en-US"/>
          </a:p>
        </p:txBody>
      </p:sp>
      <p:sp>
        <p:nvSpPr>
          <p:cNvPr id="7" name="Text Placeholder 6"/>
          <p:cNvSpPr>
            <a:spLocks noGrp="1"/>
          </p:cNvSpPr>
          <p:nvPr>
            <p:ph type="body" sz="quarter" idx="13"/>
          </p:nvPr>
        </p:nvSpPr>
        <p:spPr>
          <a:xfrm>
            <a:off x="2833772" y="1986360"/>
            <a:ext cx="10566323" cy="5437188"/>
          </a:xfrm>
          <a:prstGeom prst="rect">
            <a:avLst/>
          </a:prstGeom>
        </p:spPr>
        <p:txBody>
          <a:bodyPr numCol="2" spcCol="457200"/>
          <a:lstStyle>
            <a:lvl1pPr marL="0" indent="0">
              <a:spcAft>
                <a:spcPts val="0"/>
              </a:spcAft>
              <a:buNone/>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cxnSp>
        <p:nvCxnSpPr>
          <p:cNvPr id="9" name="Straight Connector 8">
            <a:extLst>
              <a:ext uri="{FF2B5EF4-FFF2-40B4-BE49-F238E27FC236}">
                <a16:creationId xmlns:a16="http://schemas.microsoft.com/office/drawing/2014/main" id="{8752C573-0C30-824A-9998-990960154B3C}"/>
              </a:ext>
            </a:extLst>
          </p:cNvPr>
          <p:cNvCxnSpPr>
            <a:cxnSpLocks/>
          </p:cNvCxnSpPr>
          <p:nvPr userDrawn="1"/>
        </p:nvCxnSpPr>
        <p:spPr>
          <a:xfrm>
            <a:off x="535170" y="1028700"/>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D0DB3672-6639-E248-A7D8-C2C5403137BC}"/>
              </a:ext>
            </a:extLst>
          </p:cNvPr>
          <p:cNvGrpSpPr/>
          <p:nvPr userDrawn="1"/>
        </p:nvGrpSpPr>
        <p:grpSpPr>
          <a:xfrm>
            <a:off x="533400" y="1986360"/>
            <a:ext cx="1975535" cy="1893151"/>
            <a:chOff x="533400" y="1676400"/>
            <a:chExt cx="1975535" cy="1893151"/>
          </a:xfrm>
        </p:grpSpPr>
        <p:sp>
          <p:nvSpPr>
            <p:cNvPr id="14" name="Rectangle 13">
              <a:extLst>
                <a:ext uri="{FF2B5EF4-FFF2-40B4-BE49-F238E27FC236}">
                  <a16:creationId xmlns:a16="http://schemas.microsoft.com/office/drawing/2014/main" id="{651C2750-A980-2844-8656-C488CB3C4088}"/>
                </a:ext>
              </a:extLst>
            </p:cNvPr>
            <p:cNvSpPr/>
            <p:nvPr/>
          </p:nvSpPr>
          <p:spPr>
            <a:xfrm rot="5400000">
              <a:off x="-376246" y="2586046"/>
              <a:ext cx="1893150" cy="7385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15" name="Rectangle 14">
              <a:extLst>
                <a:ext uri="{FF2B5EF4-FFF2-40B4-BE49-F238E27FC236}">
                  <a16:creationId xmlns:a16="http://schemas.microsoft.com/office/drawing/2014/main" id="{94E4D527-59BC-674B-8FD3-31BACDD3013F}"/>
                </a:ext>
              </a:extLst>
            </p:cNvPr>
            <p:cNvSpPr/>
            <p:nvPr/>
          </p:nvSpPr>
          <p:spPr>
            <a:xfrm rot="5400000">
              <a:off x="-106917" y="2597321"/>
              <a:ext cx="1893150" cy="513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16" name="Rectangle 15">
              <a:extLst>
                <a:ext uri="{FF2B5EF4-FFF2-40B4-BE49-F238E27FC236}">
                  <a16:creationId xmlns:a16="http://schemas.microsoft.com/office/drawing/2014/main" id="{9D447C28-FF00-EA44-9BB1-FC762473C0B9}"/>
                </a:ext>
              </a:extLst>
            </p:cNvPr>
            <p:cNvSpPr/>
            <p:nvPr/>
          </p:nvSpPr>
          <p:spPr>
            <a:xfrm rot="16200000">
              <a:off x="1466154" y="2526769"/>
              <a:ext cx="1893150" cy="192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17" name="Rectangle 16">
              <a:extLst>
                <a:ext uri="{FF2B5EF4-FFF2-40B4-BE49-F238E27FC236}">
                  <a16:creationId xmlns:a16="http://schemas.microsoft.com/office/drawing/2014/main" id="{94C15280-1658-F148-9663-D7F80C90E3A1}"/>
                </a:ext>
              </a:extLst>
            </p:cNvPr>
            <p:cNvSpPr/>
            <p:nvPr/>
          </p:nvSpPr>
          <p:spPr>
            <a:xfrm rot="16200000">
              <a:off x="1207196" y="2539696"/>
              <a:ext cx="1893150" cy="16655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18" name="Rectangle 17">
              <a:extLst>
                <a:ext uri="{FF2B5EF4-FFF2-40B4-BE49-F238E27FC236}">
                  <a16:creationId xmlns:a16="http://schemas.microsoft.com/office/drawing/2014/main" id="{C1BAD7DF-2013-DC4A-B461-1823E93DDCB0}"/>
                </a:ext>
              </a:extLst>
            </p:cNvPr>
            <p:cNvSpPr/>
            <p:nvPr/>
          </p:nvSpPr>
          <p:spPr>
            <a:xfrm rot="16200000">
              <a:off x="946637" y="2549718"/>
              <a:ext cx="1893150" cy="1465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19" name="Rectangle 18">
              <a:extLst>
                <a:ext uri="{FF2B5EF4-FFF2-40B4-BE49-F238E27FC236}">
                  <a16:creationId xmlns:a16="http://schemas.microsoft.com/office/drawing/2014/main" id="{513DDF19-326E-304C-B7DE-DF5ACBA96CCF}"/>
                </a:ext>
              </a:extLst>
            </p:cNvPr>
            <p:cNvSpPr/>
            <p:nvPr/>
          </p:nvSpPr>
          <p:spPr>
            <a:xfrm rot="16200000">
              <a:off x="688581" y="2562245"/>
              <a:ext cx="1893150" cy="12146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20" name="Rectangle 19">
              <a:extLst>
                <a:ext uri="{FF2B5EF4-FFF2-40B4-BE49-F238E27FC236}">
                  <a16:creationId xmlns:a16="http://schemas.microsoft.com/office/drawing/2014/main" id="{8D761B80-B12E-4E48-9486-A0802E65C721}"/>
                </a:ext>
              </a:extLst>
            </p:cNvPr>
            <p:cNvSpPr/>
            <p:nvPr/>
          </p:nvSpPr>
          <p:spPr>
            <a:xfrm rot="16200000">
              <a:off x="425515" y="2574771"/>
              <a:ext cx="1893150" cy="964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21" name="Rectangle 20">
              <a:extLst>
                <a:ext uri="{FF2B5EF4-FFF2-40B4-BE49-F238E27FC236}">
                  <a16:creationId xmlns:a16="http://schemas.microsoft.com/office/drawing/2014/main" id="{CF1DCD9D-6C17-3F41-8B20-A99835E21931}"/>
                </a:ext>
              </a:extLst>
            </p:cNvPr>
            <p:cNvSpPr/>
            <p:nvPr/>
          </p:nvSpPr>
          <p:spPr>
            <a:xfrm rot="16200000">
              <a:off x="158691" y="2586046"/>
              <a:ext cx="1893150" cy="7385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grpSp>
    </p:spTree>
    <p:extLst>
      <p:ext uri="{BB962C8B-B14F-4D97-AF65-F5344CB8AC3E}">
        <p14:creationId xmlns:p14="http://schemas.microsoft.com/office/powerpoint/2010/main" val="1095061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Title Slide Custom Photo">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0310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Slide Photo 1">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81B6AD6-CB60-40A0-A2A2-40EEE57829D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b="-28467"/>
          <a:stretch/>
        </p:blipFill>
        <p:spPr>
          <a:xfrm>
            <a:off x="9760447" y="-1"/>
            <a:ext cx="4869953" cy="8229591"/>
          </a:xfrm>
          <a:prstGeom prst="rect">
            <a:avLst/>
          </a:prstGeom>
        </p:spPr>
      </p:pic>
      <p:pic>
        <p:nvPicPr>
          <p:cNvPr id="16" name="Picture 15">
            <a:extLst>
              <a:ext uri="{FF2B5EF4-FFF2-40B4-BE49-F238E27FC236}">
                <a16:creationId xmlns:a16="http://schemas.microsoft.com/office/drawing/2014/main" id="{9ECEEAC4-B420-4063-8434-69BECBA8ADB9}"/>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21333"/>
          <a:stretch/>
        </p:blipFill>
        <p:spPr>
          <a:xfrm>
            <a:off x="4885477" y="-1"/>
            <a:ext cx="4823384" cy="8229591"/>
          </a:xfrm>
          <a:prstGeom prst="rect">
            <a:avLst/>
          </a:prstGeom>
        </p:spPr>
      </p:pic>
      <p:pic>
        <p:nvPicPr>
          <p:cNvPr id="2" name="Picture 1"/>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flipH="1">
            <a:off x="-2" y="-3"/>
            <a:ext cx="4833593" cy="8229601"/>
          </a:xfrm>
          <a:prstGeom prst="rect">
            <a:avLst/>
          </a:prstGeom>
        </p:spPr>
      </p:pic>
      <p:sp>
        <p:nvSpPr>
          <p:cNvPr id="22" name="Rectangle 21">
            <a:extLst>
              <a:ext uri="{FF2B5EF4-FFF2-40B4-BE49-F238E27FC236}">
                <a16:creationId xmlns:a16="http://schemas.microsoft.com/office/drawing/2014/main" id="{11A0A7F5-1412-7E47-A021-6362E8FB550B}"/>
              </a:ext>
            </a:extLst>
          </p:cNvPr>
          <p:cNvSpPr/>
          <p:nvPr userDrawn="1"/>
        </p:nvSpPr>
        <p:spPr>
          <a:xfrm>
            <a:off x="0" y="5109882"/>
            <a:ext cx="14630400" cy="3119718"/>
          </a:xfrm>
          <a:prstGeom prst="rect">
            <a:avLst/>
          </a:prstGeom>
          <a:solidFill>
            <a:schemeClr val="tx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b="0" i="0">
              <a:latin typeface="Arial" panose="020B0604020202020204" pitchFamily="34" charset="0"/>
            </a:endParaRPr>
          </a:p>
        </p:txBody>
      </p:sp>
      <p:cxnSp>
        <p:nvCxnSpPr>
          <p:cNvPr id="23" name="Straight Connector 22">
            <a:extLst>
              <a:ext uri="{FF2B5EF4-FFF2-40B4-BE49-F238E27FC236}">
                <a16:creationId xmlns:a16="http://schemas.microsoft.com/office/drawing/2014/main" id="{009612DB-CD95-2344-9229-26B2E05F4B9B}"/>
              </a:ext>
            </a:extLst>
          </p:cNvPr>
          <p:cNvCxnSpPr>
            <a:cxnSpLocks/>
          </p:cNvCxnSpPr>
          <p:nvPr userDrawn="1"/>
        </p:nvCxnSpPr>
        <p:spPr>
          <a:xfrm>
            <a:off x="571500" y="6685697"/>
            <a:ext cx="13487400"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
        <p:nvSpPr>
          <p:cNvPr id="30" name="Text Placeholder 3">
            <a:extLst>
              <a:ext uri="{FF2B5EF4-FFF2-40B4-BE49-F238E27FC236}">
                <a16:creationId xmlns:a16="http://schemas.microsoft.com/office/drawing/2014/main" id="{577C2A6B-845E-034D-AE6B-3139424BD13D}"/>
              </a:ext>
            </a:extLst>
          </p:cNvPr>
          <p:cNvSpPr>
            <a:spLocks noGrp="1"/>
          </p:cNvSpPr>
          <p:nvPr>
            <p:ph type="body" sz="quarter" idx="10" hasCustomPrompt="1"/>
          </p:nvPr>
        </p:nvSpPr>
        <p:spPr>
          <a:xfrm>
            <a:off x="1697210" y="5109882"/>
            <a:ext cx="9847090" cy="866487"/>
          </a:xfrm>
          <a:prstGeom prst="rect">
            <a:avLst/>
          </a:prstGeom>
        </p:spPr>
        <p:txBody>
          <a:bodyPr lIns="0" tIns="45720" rIns="0" bIns="45720" anchor="b">
            <a:noAutofit/>
          </a:bodyPr>
          <a:lstStyle>
            <a:lvl1pPr marL="0" indent="0">
              <a:lnSpc>
                <a:spcPct val="110000"/>
              </a:lnSpc>
              <a:buFontTx/>
              <a:buNone/>
              <a:defRPr sz="2800" b="0" i="0">
                <a:solidFill>
                  <a:schemeClr val="bg1"/>
                </a:solidFill>
                <a:latin typeface="Arial" panose="020B0604020202020204" pitchFamily="34" charset="0"/>
                <a:ea typeface="Arial" panose="020B0604020202020204" pitchFamily="34" charset="0"/>
                <a:cs typeface="Arial" panose="020B0604020202020204" pitchFamily="34" charset="0"/>
              </a:defRPr>
            </a:lvl1pPr>
            <a:lvl2pPr marL="548640" indent="0">
              <a:buFontTx/>
              <a:buNone/>
              <a:defRPr/>
            </a:lvl2pPr>
            <a:lvl3pPr marL="1097280" indent="0">
              <a:buFontTx/>
              <a:buNone/>
              <a:defRPr/>
            </a:lvl3pPr>
            <a:lvl4pPr marL="1645920" indent="0">
              <a:buFontTx/>
              <a:buNone/>
              <a:defRPr/>
            </a:lvl4pPr>
            <a:lvl5pPr marL="2194560" indent="0">
              <a:buFontTx/>
              <a:buNone/>
              <a:defRPr/>
            </a:lvl5pPr>
          </a:lstStyle>
          <a:p>
            <a:pPr lvl="0"/>
            <a:r>
              <a:rPr lang="en-US"/>
              <a:t>Click to Edit Title</a:t>
            </a:r>
          </a:p>
        </p:txBody>
      </p:sp>
      <p:sp>
        <p:nvSpPr>
          <p:cNvPr id="32" name="Text Placeholder 3">
            <a:extLst>
              <a:ext uri="{FF2B5EF4-FFF2-40B4-BE49-F238E27FC236}">
                <a16:creationId xmlns:a16="http://schemas.microsoft.com/office/drawing/2014/main" id="{C3B74BB4-5627-9D47-ACB0-FA29499EDA0D}"/>
              </a:ext>
            </a:extLst>
          </p:cNvPr>
          <p:cNvSpPr>
            <a:spLocks noGrp="1"/>
          </p:cNvSpPr>
          <p:nvPr>
            <p:ph type="body" sz="quarter" idx="12" hasCustomPrompt="1"/>
          </p:nvPr>
        </p:nvSpPr>
        <p:spPr>
          <a:xfrm>
            <a:off x="1697210" y="6159652"/>
            <a:ext cx="9847090" cy="462859"/>
          </a:xfrm>
          <a:prstGeom prst="rect">
            <a:avLst/>
          </a:prstGeom>
        </p:spPr>
        <p:txBody>
          <a:bodyPr lIns="0" tIns="45720" rIns="0" bIns="45720" anchor="t">
            <a:noAutofit/>
          </a:bodyPr>
          <a:lstStyle>
            <a:lvl1pPr marL="0" indent="0">
              <a:lnSpc>
                <a:spcPct val="110000"/>
              </a:lnSpc>
              <a:buFontTx/>
              <a:buNone/>
              <a:defRPr sz="2400" b="1" i="0">
                <a:solidFill>
                  <a:schemeClr val="bg1"/>
                </a:solidFill>
                <a:latin typeface="Arial" panose="020B0604020202020204" pitchFamily="34" charset="0"/>
              </a:defRPr>
            </a:lvl1pPr>
            <a:lvl2pPr marL="548640" indent="0">
              <a:buFontTx/>
              <a:buNone/>
              <a:defRPr/>
            </a:lvl2pPr>
            <a:lvl3pPr marL="1097280" indent="0">
              <a:buFontTx/>
              <a:buNone/>
              <a:defRPr/>
            </a:lvl3pPr>
            <a:lvl4pPr marL="1645920" indent="0">
              <a:buFontTx/>
              <a:buNone/>
              <a:defRPr/>
            </a:lvl4pPr>
            <a:lvl5pPr marL="2194560" indent="0">
              <a:buFontTx/>
              <a:buNone/>
              <a:defRPr/>
            </a:lvl5pPr>
          </a:lstStyle>
          <a:p>
            <a:pPr lvl="0"/>
            <a:r>
              <a:rPr lang="en-US"/>
              <a:t>Edit subtitle</a:t>
            </a:r>
          </a:p>
        </p:txBody>
      </p:sp>
      <p:sp>
        <p:nvSpPr>
          <p:cNvPr id="33" name="Text Placeholder 2">
            <a:extLst>
              <a:ext uri="{FF2B5EF4-FFF2-40B4-BE49-F238E27FC236}">
                <a16:creationId xmlns:a16="http://schemas.microsoft.com/office/drawing/2014/main" id="{8689173E-19A2-614B-838A-6992D777B57F}"/>
              </a:ext>
            </a:extLst>
          </p:cNvPr>
          <p:cNvSpPr>
            <a:spLocks noGrp="1"/>
          </p:cNvSpPr>
          <p:nvPr>
            <p:ph type="body" sz="quarter" idx="11" hasCustomPrompt="1"/>
          </p:nvPr>
        </p:nvSpPr>
        <p:spPr>
          <a:xfrm>
            <a:off x="1697210" y="6936905"/>
            <a:ext cx="4675187" cy="1109412"/>
          </a:xfrm>
          <a:prstGeom prst="rect">
            <a:avLst/>
          </a:prstGeom>
        </p:spPr>
        <p:txBody>
          <a:bodyPr lIns="0" tIns="45720" rIns="0" bIns="45720">
            <a:noAutofit/>
          </a:bodyPr>
          <a:lstStyle>
            <a:lvl1pPr marL="0" indent="0">
              <a:lnSpc>
                <a:spcPct val="100000"/>
              </a:lnSpc>
              <a:spcBef>
                <a:spcPts val="0"/>
              </a:spcBef>
              <a:buFontTx/>
              <a:buNone/>
              <a:defRPr sz="2400" b="0" i="0">
                <a:solidFill>
                  <a:schemeClr val="bg1"/>
                </a:solidFill>
                <a:latin typeface="Arial" panose="020B0604020202020204" pitchFamily="34" charset="0"/>
              </a:defRPr>
            </a:lvl1pPr>
            <a:lvl2pPr marL="548640" indent="0">
              <a:buFontTx/>
              <a:buNone/>
              <a:defRPr sz="1400">
                <a:solidFill>
                  <a:schemeClr val="bg1">
                    <a:lumMod val="85000"/>
                  </a:schemeClr>
                </a:solidFill>
              </a:defRPr>
            </a:lvl2pPr>
            <a:lvl3pPr marL="1097280" indent="0">
              <a:buFontTx/>
              <a:buNone/>
              <a:defRPr sz="1400">
                <a:solidFill>
                  <a:schemeClr val="bg1">
                    <a:lumMod val="85000"/>
                  </a:schemeClr>
                </a:solidFill>
              </a:defRPr>
            </a:lvl3pPr>
            <a:lvl4pPr marL="1645920" indent="0">
              <a:buFontTx/>
              <a:buNone/>
              <a:defRPr sz="1400">
                <a:solidFill>
                  <a:schemeClr val="bg1">
                    <a:lumMod val="85000"/>
                  </a:schemeClr>
                </a:solidFill>
              </a:defRPr>
            </a:lvl4pPr>
            <a:lvl5pPr marL="2194560" indent="0">
              <a:buFontTx/>
              <a:buNone/>
              <a:defRPr sz="1400">
                <a:solidFill>
                  <a:schemeClr val="bg1">
                    <a:lumMod val="85000"/>
                  </a:schemeClr>
                </a:solidFill>
              </a:defRPr>
            </a:lvl5pPr>
          </a:lstStyle>
          <a:p>
            <a:pPr lvl="0"/>
            <a:r>
              <a:rPr lang="en-US"/>
              <a:t>Edit Presenter’s  Name</a:t>
            </a:r>
            <a:br>
              <a:rPr lang="en-US"/>
            </a:br>
            <a:r>
              <a:rPr lang="en-US"/>
              <a:t>Title</a:t>
            </a:r>
          </a:p>
          <a:p>
            <a:pPr lvl="0"/>
            <a:endParaRPr lang="en-US"/>
          </a:p>
        </p:txBody>
      </p:sp>
      <p:sp>
        <p:nvSpPr>
          <p:cNvPr id="34" name="Text Placeholder 2">
            <a:extLst>
              <a:ext uri="{FF2B5EF4-FFF2-40B4-BE49-F238E27FC236}">
                <a16:creationId xmlns:a16="http://schemas.microsoft.com/office/drawing/2014/main" id="{228864AF-A465-0947-8F00-3B7F7E9D0938}"/>
              </a:ext>
            </a:extLst>
          </p:cNvPr>
          <p:cNvSpPr>
            <a:spLocks noGrp="1"/>
          </p:cNvSpPr>
          <p:nvPr>
            <p:ph type="body" sz="quarter" idx="13" hasCustomPrompt="1"/>
          </p:nvPr>
        </p:nvSpPr>
        <p:spPr>
          <a:xfrm>
            <a:off x="6869113" y="6936905"/>
            <a:ext cx="4675187" cy="1109412"/>
          </a:xfrm>
          <a:prstGeom prst="rect">
            <a:avLst/>
          </a:prstGeom>
        </p:spPr>
        <p:txBody>
          <a:bodyPr lIns="0" tIns="45720" rIns="0" bIns="45720">
            <a:noAutofit/>
          </a:bodyPr>
          <a:lstStyle>
            <a:lvl1pPr marL="0" indent="0">
              <a:lnSpc>
                <a:spcPct val="100000"/>
              </a:lnSpc>
              <a:spcBef>
                <a:spcPts val="0"/>
              </a:spcBef>
              <a:buFontTx/>
              <a:buNone/>
              <a:defRPr sz="2400" b="0" i="0">
                <a:solidFill>
                  <a:schemeClr val="bg1"/>
                </a:solidFill>
                <a:latin typeface="Arial" panose="020B0604020202020204" pitchFamily="34" charset="0"/>
              </a:defRPr>
            </a:lvl1pPr>
            <a:lvl2pPr marL="548640" indent="0">
              <a:buFontTx/>
              <a:buNone/>
              <a:defRPr sz="1400">
                <a:solidFill>
                  <a:schemeClr val="bg1">
                    <a:lumMod val="85000"/>
                  </a:schemeClr>
                </a:solidFill>
              </a:defRPr>
            </a:lvl2pPr>
            <a:lvl3pPr marL="1097280" indent="0">
              <a:buFontTx/>
              <a:buNone/>
              <a:defRPr sz="1400">
                <a:solidFill>
                  <a:schemeClr val="bg1">
                    <a:lumMod val="85000"/>
                  </a:schemeClr>
                </a:solidFill>
              </a:defRPr>
            </a:lvl3pPr>
            <a:lvl4pPr marL="1645920" indent="0">
              <a:buFontTx/>
              <a:buNone/>
              <a:defRPr sz="1400">
                <a:solidFill>
                  <a:schemeClr val="bg1">
                    <a:lumMod val="85000"/>
                  </a:schemeClr>
                </a:solidFill>
              </a:defRPr>
            </a:lvl4pPr>
            <a:lvl5pPr marL="2194560" indent="0">
              <a:buFontTx/>
              <a:buNone/>
              <a:defRPr sz="1400">
                <a:solidFill>
                  <a:schemeClr val="bg1">
                    <a:lumMod val="85000"/>
                  </a:schemeClr>
                </a:solidFill>
              </a:defRPr>
            </a:lvl5pPr>
          </a:lstStyle>
          <a:p>
            <a:pPr lvl="0"/>
            <a:r>
              <a:rPr lang="en-US"/>
              <a:t>Edit Presenter’s  Name</a:t>
            </a:r>
            <a:br>
              <a:rPr lang="en-US"/>
            </a:br>
            <a:r>
              <a:rPr lang="en-US"/>
              <a:t>Title</a:t>
            </a:r>
          </a:p>
          <a:p>
            <a:pPr lvl="0"/>
            <a:endParaRPr lang="en-US"/>
          </a:p>
        </p:txBody>
      </p:sp>
      <p:pic>
        <p:nvPicPr>
          <p:cNvPr id="42" name="Picture 41">
            <a:extLst>
              <a:ext uri="{FF2B5EF4-FFF2-40B4-BE49-F238E27FC236}">
                <a16:creationId xmlns:a16="http://schemas.microsoft.com/office/drawing/2014/main" id="{E44CBB19-0800-D542-B8ED-C82C56C78EB6}"/>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763272" y="5347978"/>
            <a:ext cx="664996" cy="677168"/>
          </a:xfrm>
          <a:prstGeom prst="rect">
            <a:avLst/>
          </a:prstGeom>
        </p:spPr>
      </p:pic>
      <p:sp>
        <p:nvSpPr>
          <p:cNvPr id="19" name="Text Placeholder 3"/>
          <p:cNvSpPr>
            <a:spLocks noGrp="1"/>
          </p:cNvSpPr>
          <p:nvPr>
            <p:ph type="body" sz="quarter" idx="15" hasCustomPrompt="1"/>
          </p:nvPr>
        </p:nvSpPr>
        <p:spPr>
          <a:xfrm>
            <a:off x="12136279" y="6936905"/>
            <a:ext cx="2017884" cy="422275"/>
          </a:xfrm>
          <a:prstGeom prst="rect">
            <a:avLst/>
          </a:prstGeom>
        </p:spPr>
        <p:txBody>
          <a:bodyPr lIns="0" tIns="45720" rIns="0" bIns="45720">
            <a:noAutofit/>
          </a:bodyPr>
          <a:lstStyle>
            <a:lvl1pPr marL="0" indent="0" algn="r">
              <a:buNone/>
              <a:defRPr sz="1400">
                <a:solidFill>
                  <a:schemeClr val="bg1">
                    <a:lumMod val="65000"/>
                  </a:schemeClr>
                </a:solidFill>
              </a:defRPr>
            </a:lvl1pPr>
          </a:lstStyle>
          <a:p>
            <a:pPr lvl="0"/>
            <a:r>
              <a:rPr lang="en-US"/>
              <a:t>Date</a:t>
            </a:r>
          </a:p>
        </p:txBody>
      </p:sp>
    </p:spTree>
    <p:extLst>
      <p:ext uri="{BB962C8B-B14F-4D97-AF65-F5344CB8AC3E}">
        <p14:creationId xmlns:p14="http://schemas.microsoft.com/office/powerpoint/2010/main" val="4281273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Title Slide Photo 1">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0995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Slide Photo ">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7747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Slide Photo 3">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9450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Standard Title 1">
    <p:bg>
      <p:bgPr>
        <a:solidFill>
          <a:schemeClr val="tx1"/>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94A5D3A-8392-A04E-88CB-99031D846BDA}"/>
              </a:ext>
            </a:extLst>
          </p:cNvPr>
          <p:cNvGrpSpPr/>
          <p:nvPr userDrawn="1"/>
        </p:nvGrpSpPr>
        <p:grpSpPr>
          <a:xfrm>
            <a:off x="-1" y="395"/>
            <a:ext cx="14630399" cy="5038327"/>
            <a:chOff x="-1" y="395"/>
            <a:chExt cx="14630399" cy="5038327"/>
          </a:xfrm>
        </p:grpSpPr>
        <p:sp>
          <p:nvSpPr>
            <p:cNvPr id="9" name="Rectangle 8">
              <a:extLst>
                <a:ext uri="{FF2B5EF4-FFF2-40B4-BE49-F238E27FC236}">
                  <a16:creationId xmlns:a16="http://schemas.microsoft.com/office/drawing/2014/main" id="{8AC2412F-BCF2-4D4E-90EF-A3C52CD9E9EE}"/>
                </a:ext>
              </a:extLst>
            </p:cNvPr>
            <p:cNvSpPr/>
            <p:nvPr/>
          </p:nvSpPr>
          <p:spPr>
            <a:xfrm>
              <a:off x="-1" y="4889427"/>
              <a:ext cx="14630399" cy="149295"/>
            </a:xfrm>
            <a:prstGeom prst="rect">
              <a:avLst/>
            </a:prstGeom>
            <a:solidFill>
              <a:schemeClr val="bg1">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10" name="Rectangle 9">
              <a:extLst>
                <a:ext uri="{FF2B5EF4-FFF2-40B4-BE49-F238E27FC236}">
                  <a16:creationId xmlns:a16="http://schemas.microsoft.com/office/drawing/2014/main" id="{0351239B-940D-9F45-90D0-327EA1C77D50}"/>
                </a:ext>
              </a:extLst>
            </p:cNvPr>
            <p:cNvSpPr/>
            <p:nvPr/>
          </p:nvSpPr>
          <p:spPr>
            <a:xfrm>
              <a:off x="-1" y="4698530"/>
              <a:ext cx="14630399" cy="129234"/>
            </a:xfrm>
            <a:prstGeom prst="rect">
              <a:avLst/>
            </a:prstGeom>
            <a:solidFill>
              <a:schemeClr val="bg1">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11" name="Rectangle 10">
              <a:extLst>
                <a:ext uri="{FF2B5EF4-FFF2-40B4-BE49-F238E27FC236}">
                  <a16:creationId xmlns:a16="http://schemas.microsoft.com/office/drawing/2014/main" id="{E2C63889-64A0-2843-9AD5-4C1195772E52}"/>
                </a:ext>
              </a:extLst>
            </p:cNvPr>
            <p:cNvSpPr/>
            <p:nvPr/>
          </p:nvSpPr>
          <p:spPr>
            <a:xfrm>
              <a:off x="-1" y="4504136"/>
              <a:ext cx="14630399" cy="113682"/>
            </a:xfrm>
            <a:prstGeom prst="rect">
              <a:avLst/>
            </a:prstGeom>
            <a:solidFill>
              <a:schemeClr val="bg1">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12" name="Rectangle 11">
              <a:extLst>
                <a:ext uri="{FF2B5EF4-FFF2-40B4-BE49-F238E27FC236}">
                  <a16:creationId xmlns:a16="http://schemas.microsoft.com/office/drawing/2014/main" id="{AF592710-E8AB-1941-B5EA-C67250B90086}"/>
                </a:ext>
              </a:extLst>
            </p:cNvPr>
            <p:cNvSpPr/>
            <p:nvPr/>
          </p:nvSpPr>
          <p:spPr>
            <a:xfrm>
              <a:off x="-1" y="4313626"/>
              <a:ext cx="14630399" cy="94243"/>
            </a:xfrm>
            <a:prstGeom prst="rect">
              <a:avLst/>
            </a:prstGeom>
            <a:solidFill>
              <a:schemeClr val="bg1">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13" name="Rectangle 12">
              <a:extLst>
                <a:ext uri="{FF2B5EF4-FFF2-40B4-BE49-F238E27FC236}">
                  <a16:creationId xmlns:a16="http://schemas.microsoft.com/office/drawing/2014/main" id="{EF62B63E-7571-2940-AB05-B15ACCD43646}"/>
                </a:ext>
              </a:extLst>
            </p:cNvPr>
            <p:cNvSpPr/>
            <p:nvPr/>
          </p:nvSpPr>
          <p:spPr>
            <a:xfrm>
              <a:off x="-1" y="4119233"/>
              <a:ext cx="14630399" cy="74803"/>
            </a:xfrm>
            <a:prstGeom prst="rect">
              <a:avLst/>
            </a:prstGeom>
            <a:solidFill>
              <a:schemeClr val="bg1">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14" name="Rectangle 13">
              <a:extLst>
                <a:ext uri="{FF2B5EF4-FFF2-40B4-BE49-F238E27FC236}">
                  <a16:creationId xmlns:a16="http://schemas.microsoft.com/office/drawing/2014/main" id="{8B94D5C5-8E80-4B4B-9E2F-1061EA47A989}"/>
                </a:ext>
              </a:extLst>
            </p:cNvPr>
            <p:cNvSpPr/>
            <p:nvPr/>
          </p:nvSpPr>
          <p:spPr>
            <a:xfrm>
              <a:off x="-1" y="3920949"/>
              <a:ext cx="14630399" cy="57307"/>
            </a:xfrm>
            <a:prstGeom prst="rect">
              <a:avLst/>
            </a:prstGeom>
            <a:solidFill>
              <a:schemeClr val="bg1">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15" name="Rectangle 14">
              <a:extLst>
                <a:ext uri="{FF2B5EF4-FFF2-40B4-BE49-F238E27FC236}">
                  <a16:creationId xmlns:a16="http://schemas.microsoft.com/office/drawing/2014/main" id="{0AB9D920-2EB5-534B-A0A8-2E0FAA8C9273}"/>
                </a:ext>
              </a:extLst>
            </p:cNvPr>
            <p:cNvSpPr/>
            <p:nvPr/>
          </p:nvSpPr>
          <p:spPr>
            <a:xfrm>
              <a:off x="-1" y="3720723"/>
              <a:ext cx="14630399" cy="39811"/>
            </a:xfrm>
            <a:prstGeom prst="rect">
              <a:avLst/>
            </a:prstGeom>
            <a:solidFill>
              <a:schemeClr val="bg1">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16" name="Rectangle 15">
              <a:extLst>
                <a:ext uri="{FF2B5EF4-FFF2-40B4-BE49-F238E27FC236}">
                  <a16:creationId xmlns:a16="http://schemas.microsoft.com/office/drawing/2014/main" id="{8289CC3F-C41C-0547-B3A8-22F01F32704F}"/>
                </a:ext>
              </a:extLst>
            </p:cNvPr>
            <p:cNvSpPr/>
            <p:nvPr/>
          </p:nvSpPr>
          <p:spPr>
            <a:xfrm rot="10800000">
              <a:off x="-1" y="2442535"/>
              <a:ext cx="14630399" cy="149295"/>
            </a:xfrm>
            <a:prstGeom prst="rect">
              <a:avLst/>
            </a:prstGeom>
            <a:solidFill>
              <a:schemeClr val="bg1">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17" name="Rectangle 16">
              <a:extLst>
                <a:ext uri="{FF2B5EF4-FFF2-40B4-BE49-F238E27FC236}">
                  <a16:creationId xmlns:a16="http://schemas.microsoft.com/office/drawing/2014/main" id="{0111B70F-E8A6-0144-9B42-F900625A9FFC}"/>
                </a:ext>
              </a:extLst>
            </p:cNvPr>
            <p:cNvSpPr/>
            <p:nvPr/>
          </p:nvSpPr>
          <p:spPr>
            <a:xfrm rot="10800000">
              <a:off x="-1" y="2653493"/>
              <a:ext cx="14630399" cy="129234"/>
            </a:xfrm>
            <a:prstGeom prst="rect">
              <a:avLst/>
            </a:prstGeom>
            <a:solidFill>
              <a:schemeClr val="bg1">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18" name="Rectangle 17">
              <a:extLst>
                <a:ext uri="{FF2B5EF4-FFF2-40B4-BE49-F238E27FC236}">
                  <a16:creationId xmlns:a16="http://schemas.microsoft.com/office/drawing/2014/main" id="{3313889B-68FC-0C4B-9A74-A0F48338D310}"/>
                </a:ext>
              </a:extLst>
            </p:cNvPr>
            <p:cNvSpPr/>
            <p:nvPr/>
          </p:nvSpPr>
          <p:spPr>
            <a:xfrm rot="10800000">
              <a:off x="-1" y="2863439"/>
              <a:ext cx="14630399" cy="113682"/>
            </a:xfrm>
            <a:prstGeom prst="rect">
              <a:avLst/>
            </a:prstGeom>
            <a:solidFill>
              <a:schemeClr val="bg1">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19" name="Rectangle 18">
              <a:extLst>
                <a:ext uri="{FF2B5EF4-FFF2-40B4-BE49-F238E27FC236}">
                  <a16:creationId xmlns:a16="http://schemas.microsoft.com/office/drawing/2014/main" id="{43848BA7-CF67-8B48-9B47-8FD776379AAD}"/>
                </a:ext>
              </a:extLst>
            </p:cNvPr>
            <p:cNvSpPr/>
            <p:nvPr/>
          </p:nvSpPr>
          <p:spPr>
            <a:xfrm rot="10800000">
              <a:off x="-1" y="3073386"/>
              <a:ext cx="14630399" cy="94243"/>
            </a:xfrm>
            <a:prstGeom prst="rect">
              <a:avLst/>
            </a:prstGeom>
            <a:solidFill>
              <a:schemeClr val="bg1">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20" name="Rectangle 19">
              <a:extLst>
                <a:ext uri="{FF2B5EF4-FFF2-40B4-BE49-F238E27FC236}">
                  <a16:creationId xmlns:a16="http://schemas.microsoft.com/office/drawing/2014/main" id="{88F4E4CA-91E5-6347-B7F9-5E966551753E}"/>
                </a:ext>
              </a:extLst>
            </p:cNvPr>
            <p:cNvSpPr/>
            <p:nvPr/>
          </p:nvSpPr>
          <p:spPr>
            <a:xfrm rot="10800000">
              <a:off x="-1" y="3287220"/>
              <a:ext cx="14630399" cy="74803"/>
            </a:xfrm>
            <a:prstGeom prst="rect">
              <a:avLst/>
            </a:prstGeom>
            <a:solidFill>
              <a:schemeClr val="bg1">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21" name="Rectangle 20">
              <a:extLst>
                <a:ext uri="{FF2B5EF4-FFF2-40B4-BE49-F238E27FC236}">
                  <a16:creationId xmlns:a16="http://schemas.microsoft.com/office/drawing/2014/main" id="{F9431090-C62D-754C-B909-24D8FE4A458C}"/>
                </a:ext>
              </a:extLst>
            </p:cNvPr>
            <p:cNvSpPr/>
            <p:nvPr/>
          </p:nvSpPr>
          <p:spPr>
            <a:xfrm rot="10800000">
              <a:off x="-1" y="3503000"/>
              <a:ext cx="14630399" cy="57307"/>
            </a:xfrm>
            <a:prstGeom prst="rect">
              <a:avLst/>
            </a:prstGeom>
            <a:solidFill>
              <a:schemeClr val="bg1">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22" name="Rectangle 21">
              <a:extLst>
                <a:ext uri="{FF2B5EF4-FFF2-40B4-BE49-F238E27FC236}">
                  <a16:creationId xmlns:a16="http://schemas.microsoft.com/office/drawing/2014/main" id="{4D134BE3-DC22-A243-9E50-E4204B5C17F4}"/>
                </a:ext>
              </a:extLst>
            </p:cNvPr>
            <p:cNvSpPr/>
            <p:nvPr/>
          </p:nvSpPr>
          <p:spPr>
            <a:xfrm>
              <a:off x="-1" y="2253506"/>
              <a:ext cx="14630399" cy="129234"/>
            </a:xfrm>
            <a:prstGeom prst="rect">
              <a:avLst/>
            </a:prstGeom>
            <a:solidFill>
              <a:schemeClr val="bg1">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23" name="Rectangle 22">
              <a:extLst>
                <a:ext uri="{FF2B5EF4-FFF2-40B4-BE49-F238E27FC236}">
                  <a16:creationId xmlns:a16="http://schemas.microsoft.com/office/drawing/2014/main" id="{325E05DA-D377-0640-8629-2FEF2211D2CC}"/>
                </a:ext>
              </a:extLst>
            </p:cNvPr>
            <p:cNvSpPr/>
            <p:nvPr/>
          </p:nvSpPr>
          <p:spPr>
            <a:xfrm>
              <a:off x="-1" y="2059109"/>
              <a:ext cx="14630399" cy="113682"/>
            </a:xfrm>
            <a:prstGeom prst="rect">
              <a:avLst/>
            </a:prstGeom>
            <a:solidFill>
              <a:schemeClr val="bg1">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24" name="Rectangle 23">
              <a:extLst>
                <a:ext uri="{FF2B5EF4-FFF2-40B4-BE49-F238E27FC236}">
                  <a16:creationId xmlns:a16="http://schemas.microsoft.com/office/drawing/2014/main" id="{6824F76C-1F94-004C-9F92-90015DF64754}"/>
                </a:ext>
              </a:extLst>
            </p:cNvPr>
            <p:cNvSpPr/>
            <p:nvPr/>
          </p:nvSpPr>
          <p:spPr>
            <a:xfrm>
              <a:off x="-1" y="1868602"/>
              <a:ext cx="14630399" cy="94243"/>
            </a:xfrm>
            <a:prstGeom prst="rect">
              <a:avLst/>
            </a:prstGeom>
            <a:solidFill>
              <a:schemeClr val="bg1">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25" name="Rectangle 24">
              <a:extLst>
                <a:ext uri="{FF2B5EF4-FFF2-40B4-BE49-F238E27FC236}">
                  <a16:creationId xmlns:a16="http://schemas.microsoft.com/office/drawing/2014/main" id="{ADBEBC27-C4A9-0046-AB43-2085F8241D27}"/>
                </a:ext>
              </a:extLst>
            </p:cNvPr>
            <p:cNvSpPr/>
            <p:nvPr/>
          </p:nvSpPr>
          <p:spPr>
            <a:xfrm>
              <a:off x="-1" y="1674207"/>
              <a:ext cx="14630399" cy="74803"/>
            </a:xfrm>
            <a:prstGeom prst="rect">
              <a:avLst/>
            </a:prstGeom>
            <a:solidFill>
              <a:schemeClr val="bg1">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26" name="Rectangle 25">
              <a:extLst>
                <a:ext uri="{FF2B5EF4-FFF2-40B4-BE49-F238E27FC236}">
                  <a16:creationId xmlns:a16="http://schemas.microsoft.com/office/drawing/2014/main" id="{25E8F83E-7089-BA4C-935E-EB92B2120501}"/>
                </a:ext>
              </a:extLst>
            </p:cNvPr>
            <p:cNvSpPr/>
            <p:nvPr/>
          </p:nvSpPr>
          <p:spPr>
            <a:xfrm>
              <a:off x="-1" y="1475923"/>
              <a:ext cx="14630399" cy="57307"/>
            </a:xfrm>
            <a:prstGeom prst="rect">
              <a:avLst/>
            </a:prstGeom>
            <a:solidFill>
              <a:schemeClr val="bg1">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27" name="Rectangle 26">
              <a:extLst>
                <a:ext uri="{FF2B5EF4-FFF2-40B4-BE49-F238E27FC236}">
                  <a16:creationId xmlns:a16="http://schemas.microsoft.com/office/drawing/2014/main" id="{6E6EC7F3-E133-014A-88C5-822D15FDA617}"/>
                </a:ext>
              </a:extLst>
            </p:cNvPr>
            <p:cNvSpPr/>
            <p:nvPr/>
          </p:nvSpPr>
          <p:spPr>
            <a:xfrm>
              <a:off x="-1" y="1275696"/>
              <a:ext cx="14630399" cy="39811"/>
            </a:xfrm>
            <a:prstGeom prst="rect">
              <a:avLst/>
            </a:prstGeom>
            <a:solidFill>
              <a:schemeClr val="bg1">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28" name="Rectangle 27">
              <a:extLst>
                <a:ext uri="{FF2B5EF4-FFF2-40B4-BE49-F238E27FC236}">
                  <a16:creationId xmlns:a16="http://schemas.microsoft.com/office/drawing/2014/main" id="{53C9F428-0034-FD4E-A744-0A52D09B035C}"/>
                </a:ext>
              </a:extLst>
            </p:cNvPr>
            <p:cNvSpPr/>
            <p:nvPr/>
          </p:nvSpPr>
          <p:spPr>
            <a:xfrm rot="10800000">
              <a:off x="-1" y="395"/>
              <a:ext cx="14630399" cy="149295"/>
            </a:xfrm>
            <a:prstGeom prst="rect">
              <a:avLst/>
            </a:prstGeom>
            <a:solidFill>
              <a:schemeClr val="bg1">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29" name="Rectangle 28">
              <a:extLst>
                <a:ext uri="{FF2B5EF4-FFF2-40B4-BE49-F238E27FC236}">
                  <a16:creationId xmlns:a16="http://schemas.microsoft.com/office/drawing/2014/main" id="{3158144C-A02B-8340-AFC5-585EB198EF5B}"/>
                </a:ext>
              </a:extLst>
            </p:cNvPr>
            <p:cNvSpPr/>
            <p:nvPr/>
          </p:nvSpPr>
          <p:spPr>
            <a:xfrm rot="10800000">
              <a:off x="-1" y="211353"/>
              <a:ext cx="14630399" cy="129234"/>
            </a:xfrm>
            <a:prstGeom prst="rect">
              <a:avLst/>
            </a:prstGeom>
            <a:solidFill>
              <a:schemeClr val="bg1">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30" name="Rectangle 29">
              <a:extLst>
                <a:ext uri="{FF2B5EF4-FFF2-40B4-BE49-F238E27FC236}">
                  <a16:creationId xmlns:a16="http://schemas.microsoft.com/office/drawing/2014/main" id="{EB442B7B-A733-A749-A724-3C20EB85508F}"/>
                </a:ext>
              </a:extLst>
            </p:cNvPr>
            <p:cNvSpPr/>
            <p:nvPr/>
          </p:nvSpPr>
          <p:spPr>
            <a:xfrm rot="10800000">
              <a:off x="-1" y="421300"/>
              <a:ext cx="14630399" cy="113682"/>
            </a:xfrm>
            <a:prstGeom prst="rect">
              <a:avLst/>
            </a:prstGeom>
            <a:solidFill>
              <a:schemeClr val="bg1">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31" name="Rectangle 30">
              <a:extLst>
                <a:ext uri="{FF2B5EF4-FFF2-40B4-BE49-F238E27FC236}">
                  <a16:creationId xmlns:a16="http://schemas.microsoft.com/office/drawing/2014/main" id="{EA0312A9-7F4F-6344-AB2D-3DACEA187AE2}"/>
                </a:ext>
              </a:extLst>
            </p:cNvPr>
            <p:cNvSpPr/>
            <p:nvPr/>
          </p:nvSpPr>
          <p:spPr>
            <a:xfrm rot="10800000">
              <a:off x="-1" y="631245"/>
              <a:ext cx="14630399" cy="94243"/>
            </a:xfrm>
            <a:prstGeom prst="rect">
              <a:avLst/>
            </a:prstGeom>
            <a:solidFill>
              <a:schemeClr val="bg1">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32" name="Rectangle 31">
              <a:extLst>
                <a:ext uri="{FF2B5EF4-FFF2-40B4-BE49-F238E27FC236}">
                  <a16:creationId xmlns:a16="http://schemas.microsoft.com/office/drawing/2014/main" id="{88188C49-33E2-1F49-98A8-E840769E9157}"/>
                </a:ext>
              </a:extLst>
            </p:cNvPr>
            <p:cNvSpPr/>
            <p:nvPr/>
          </p:nvSpPr>
          <p:spPr>
            <a:xfrm rot="10800000">
              <a:off x="-1" y="845082"/>
              <a:ext cx="14630399" cy="74803"/>
            </a:xfrm>
            <a:prstGeom prst="rect">
              <a:avLst/>
            </a:prstGeom>
            <a:solidFill>
              <a:schemeClr val="bg1">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33" name="Rectangle 32">
              <a:extLst>
                <a:ext uri="{FF2B5EF4-FFF2-40B4-BE49-F238E27FC236}">
                  <a16:creationId xmlns:a16="http://schemas.microsoft.com/office/drawing/2014/main" id="{11467069-8B76-BB43-91F0-CB0BCA7A4AC0}"/>
                </a:ext>
              </a:extLst>
            </p:cNvPr>
            <p:cNvSpPr/>
            <p:nvPr/>
          </p:nvSpPr>
          <p:spPr>
            <a:xfrm rot="10800000">
              <a:off x="-1" y="1060855"/>
              <a:ext cx="14630399" cy="57307"/>
            </a:xfrm>
            <a:prstGeom prst="rect">
              <a:avLst/>
            </a:prstGeom>
            <a:solidFill>
              <a:schemeClr val="bg1">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grpSp>
      <p:cxnSp>
        <p:nvCxnSpPr>
          <p:cNvPr id="35" name="Straight Connector 34">
            <a:extLst>
              <a:ext uri="{FF2B5EF4-FFF2-40B4-BE49-F238E27FC236}">
                <a16:creationId xmlns:a16="http://schemas.microsoft.com/office/drawing/2014/main" id="{AFF91861-FA90-E44B-AC21-C6EF89C01D84}"/>
              </a:ext>
            </a:extLst>
          </p:cNvPr>
          <p:cNvCxnSpPr>
            <a:cxnSpLocks/>
          </p:cNvCxnSpPr>
          <p:nvPr userDrawn="1"/>
        </p:nvCxnSpPr>
        <p:spPr>
          <a:xfrm>
            <a:off x="571500" y="6555393"/>
            <a:ext cx="13487400"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pic>
        <p:nvPicPr>
          <p:cNvPr id="48" name="Picture 47">
            <a:extLst>
              <a:ext uri="{FF2B5EF4-FFF2-40B4-BE49-F238E27FC236}">
                <a16:creationId xmlns:a16="http://schemas.microsoft.com/office/drawing/2014/main" id="{5480D6DE-E617-254E-85FC-0D42DE5117D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36377" y="5684947"/>
            <a:ext cx="664995" cy="677167"/>
          </a:xfrm>
          <a:prstGeom prst="rect">
            <a:avLst/>
          </a:prstGeom>
        </p:spPr>
      </p:pic>
      <p:sp>
        <p:nvSpPr>
          <p:cNvPr id="41" name="Text Placeholder 3">
            <a:extLst>
              <a:ext uri="{FF2B5EF4-FFF2-40B4-BE49-F238E27FC236}">
                <a16:creationId xmlns:a16="http://schemas.microsoft.com/office/drawing/2014/main" id="{802EB106-AEF3-E44A-B21E-467BC091B042}"/>
              </a:ext>
            </a:extLst>
          </p:cNvPr>
          <p:cNvSpPr>
            <a:spLocks noGrp="1"/>
          </p:cNvSpPr>
          <p:nvPr userDrawn="1">
            <p:ph type="body" sz="quarter" idx="10" hasCustomPrompt="1"/>
          </p:nvPr>
        </p:nvSpPr>
        <p:spPr>
          <a:xfrm>
            <a:off x="1676400" y="4991100"/>
            <a:ext cx="9757301" cy="1363281"/>
          </a:xfrm>
          <a:prstGeom prst="rect">
            <a:avLst/>
          </a:prstGeom>
        </p:spPr>
        <p:txBody>
          <a:bodyPr lIns="0" rIns="0" anchor="b">
            <a:noAutofit/>
          </a:bodyPr>
          <a:lstStyle>
            <a:lvl1pPr marL="0" indent="0">
              <a:buFontTx/>
              <a:buNone/>
              <a:defRPr sz="4000" b="1" i="0">
                <a:solidFill>
                  <a:schemeClr val="bg1"/>
                </a:solidFill>
                <a:latin typeface="Arial" panose="020B0604020202020204" pitchFamily="34" charset="0"/>
              </a:defRPr>
            </a:lvl1pPr>
            <a:lvl2pPr marL="548640" indent="0">
              <a:buFontTx/>
              <a:buNone/>
              <a:defRPr/>
            </a:lvl2pPr>
            <a:lvl3pPr marL="1097280" indent="0">
              <a:buFontTx/>
              <a:buNone/>
              <a:defRPr/>
            </a:lvl3pPr>
            <a:lvl4pPr marL="1645920" indent="0">
              <a:buFontTx/>
              <a:buNone/>
              <a:defRPr/>
            </a:lvl4pPr>
            <a:lvl5pPr marL="2194560" indent="0">
              <a:buFontTx/>
              <a:buNone/>
              <a:defRPr/>
            </a:lvl5pPr>
          </a:lstStyle>
          <a:p>
            <a:pPr lvl="0"/>
            <a:r>
              <a:rPr lang="en-US"/>
              <a:t>Click to edit title</a:t>
            </a:r>
          </a:p>
        </p:txBody>
      </p:sp>
      <p:sp>
        <p:nvSpPr>
          <p:cNvPr id="3" name="Text Placeholder 2">
            <a:extLst>
              <a:ext uri="{FF2B5EF4-FFF2-40B4-BE49-F238E27FC236}">
                <a16:creationId xmlns:a16="http://schemas.microsoft.com/office/drawing/2014/main" id="{47FD866B-018F-1444-A52F-A0200F4ACA1A}"/>
              </a:ext>
            </a:extLst>
          </p:cNvPr>
          <p:cNvSpPr>
            <a:spLocks noGrp="1"/>
          </p:cNvSpPr>
          <p:nvPr userDrawn="1">
            <p:ph type="body" sz="quarter" idx="11" hasCustomPrompt="1"/>
          </p:nvPr>
        </p:nvSpPr>
        <p:spPr>
          <a:xfrm>
            <a:off x="1676562" y="6908800"/>
            <a:ext cx="4675187" cy="1109412"/>
          </a:xfrm>
          <a:prstGeom prst="rect">
            <a:avLst/>
          </a:prstGeom>
        </p:spPr>
        <p:txBody>
          <a:bodyPr lIns="0" rIns="0">
            <a:noAutofit/>
          </a:bodyPr>
          <a:lstStyle>
            <a:lvl1pPr marL="0" indent="0">
              <a:lnSpc>
                <a:spcPct val="100000"/>
              </a:lnSpc>
              <a:spcBef>
                <a:spcPts val="0"/>
              </a:spcBef>
              <a:buFontTx/>
              <a:buNone/>
              <a:defRPr sz="2000" b="0" i="0">
                <a:solidFill>
                  <a:schemeClr val="bg1">
                    <a:lumMod val="85000"/>
                  </a:schemeClr>
                </a:solidFill>
                <a:latin typeface="Arial" panose="020B0604020202020204" pitchFamily="34" charset="0"/>
              </a:defRPr>
            </a:lvl1pPr>
            <a:lvl2pPr marL="548640" indent="0">
              <a:buFontTx/>
              <a:buNone/>
              <a:defRPr sz="1400">
                <a:solidFill>
                  <a:schemeClr val="bg1">
                    <a:lumMod val="85000"/>
                  </a:schemeClr>
                </a:solidFill>
              </a:defRPr>
            </a:lvl2pPr>
            <a:lvl3pPr marL="1097280" indent="0">
              <a:buFontTx/>
              <a:buNone/>
              <a:defRPr sz="1400">
                <a:solidFill>
                  <a:schemeClr val="bg1">
                    <a:lumMod val="85000"/>
                  </a:schemeClr>
                </a:solidFill>
              </a:defRPr>
            </a:lvl3pPr>
            <a:lvl4pPr marL="1645920" indent="0">
              <a:buFontTx/>
              <a:buNone/>
              <a:defRPr sz="1400">
                <a:solidFill>
                  <a:schemeClr val="bg1">
                    <a:lumMod val="85000"/>
                  </a:schemeClr>
                </a:solidFill>
              </a:defRPr>
            </a:lvl4pPr>
            <a:lvl5pPr marL="2194560" indent="0">
              <a:buFontTx/>
              <a:buNone/>
              <a:defRPr sz="1400">
                <a:solidFill>
                  <a:schemeClr val="bg1">
                    <a:lumMod val="85000"/>
                  </a:schemeClr>
                </a:solidFill>
              </a:defRPr>
            </a:lvl5pPr>
          </a:lstStyle>
          <a:p>
            <a:pPr lvl="0"/>
            <a:r>
              <a:rPr lang="en-US"/>
              <a:t>Edit Presenter’s  Name</a:t>
            </a:r>
            <a:br>
              <a:rPr lang="en-US"/>
            </a:br>
            <a:r>
              <a:rPr lang="en-US"/>
              <a:t>Title</a:t>
            </a:r>
          </a:p>
          <a:p>
            <a:pPr lvl="0"/>
            <a:endParaRPr lang="en-US"/>
          </a:p>
        </p:txBody>
      </p:sp>
      <p:sp>
        <p:nvSpPr>
          <p:cNvPr id="45" name="Text Placeholder 2">
            <a:extLst>
              <a:ext uri="{FF2B5EF4-FFF2-40B4-BE49-F238E27FC236}">
                <a16:creationId xmlns:a16="http://schemas.microsoft.com/office/drawing/2014/main" id="{C4597B7E-5724-6D41-9D3E-83EC79C47569}"/>
              </a:ext>
            </a:extLst>
          </p:cNvPr>
          <p:cNvSpPr>
            <a:spLocks noGrp="1"/>
          </p:cNvSpPr>
          <p:nvPr userDrawn="1">
            <p:ph type="body" sz="quarter" idx="12" hasCustomPrompt="1"/>
          </p:nvPr>
        </p:nvSpPr>
        <p:spPr>
          <a:xfrm>
            <a:off x="6801012" y="6908800"/>
            <a:ext cx="4675187" cy="1109412"/>
          </a:xfrm>
          <a:prstGeom prst="rect">
            <a:avLst/>
          </a:prstGeom>
        </p:spPr>
        <p:txBody>
          <a:bodyPr lIns="0" rIns="0">
            <a:noAutofit/>
          </a:bodyPr>
          <a:lstStyle>
            <a:lvl1pPr marL="0" indent="0">
              <a:lnSpc>
                <a:spcPct val="100000"/>
              </a:lnSpc>
              <a:spcBef>
                <a:spcPts val="0"/>
              </a:spcBef>
              <a:buFontTx/>
              <a:buNone/>
              <a:defRPr sz="2000" b="0" i="0">
                <a:solidFill>
                  <a:schemeClr val="bg1">
                    <a:lumMod val="85000"/>
                  </a:schemeClr>
                </a:solidFill>
                <a:latin typeface="Arial" panose="020B0604020202020204" pitchFamily="34" charset="0"/>
              </a:defRPr>
            </a:lvl1pPr>
            <a:lvl2pPr marL="548640" indent="0">
              <a:buFontTx/>
              <a:buNone/>
              <a:defRPr sz="1400">
                <a:solidFill>
                  <a:schemeClr val="bg1">
                    <a:lumMod val="85000"/>
                  </a:schemeClr>
                </a:solidFill>
              </a:defRPr>
            </a:lvl2pPr>
            <a:lvl3pPr marL="1097280" indent="0">
              <a:buFontTx/>
              <a:buNone/>
              <a:defRPr sz="1400">
                <a:solidFill>
                  <a:schemeClr val="bg1">
                    <a:lumMod val="85000"/>
                  </a:schemeClr>
                </a:solidFill>
              </a:defRPr>
            </a:lvl3pPr>
            <a:lvl4pPr marL="1645920" indent="0">
              <a:buFontTx/>
              <a:buNone/>
              <a:defRPr sz="1400">
                <a:solidFill>
                  <a:schemeClr val="bg1">
                    <a:lumMod val="85000"/>
                  </a:schemeClr>
                </a:solidFill>
              </a:defRPr>
            </a:lvl4pPr>
            <a:lvl5pPr marL="2194560" indent="0">
              <a:buFontTx/>
              <a:buNone/>
              <a:defRPr sz="1400">
                <a:solidFill>
                  <a:schemeClr val="bg1">
                    <a:lumMod val="85000"/>
                  </a:schemeClr>
                </a:solidFill>
              </a:defRPr>
            </a:lvl5pPr>
          </a:lstStyle>
          <a:p>
            <a:pPr lvl="0"/>
            <a:r>
              <a:rPr lang="en-US"/>
              <a:t>Edit Presenter’s  Name</a:t>
            </a:r>
            <a:br>
              <a:rPr lang="en-US"/>
            </a:br>
            <a:r>
              <a:rPr lang="en-US"/>
              <a:t>Title</a:t>
            </a:r>
          </a:p>
          <a:p>
            <a:pPr lvl="0"/>
            <a:endParaRPr lang="en-US"/>
          </a:p>
        </p:txBody>
      </p:sp>
      <p:sp>
        <p:nvSpPr>
          <p:cNvPr id="36" name="Text Placeholder 3"/>
          <p:cNvSpPr>
            <a:spLocks noGrp="1"/>
          </p:cNvSpPr>
          <p:nvPr userDrawn="1">
            <p:ph type="body" sz="quarter" idx="15" hasCustomPrompt="1"/>
          </p:nvPr>
        </p:nvSpPr>
        <p:spPr>
          <a:xfrm>
            <a:off x="11887200" y="5985662"/>
            <a:ext cx="2224453" cy="398662"/>
          </a:xfrm>
          <a:prstGeom prst="rect">
            <a:avLst/>
          </a:prstGeom>
        </p:spPr>
        <p:txBody>
          <a:bodyPr lIns="0" rIns="0">
            <a:noAutofit/>
          </a:bodyPr>
          <a:lstStyle>
            <a:lvl1pPr marL="0" indent="0" algn="r">
              <a:buNone/>
              <a:defRPr sz="1400">
                <a:solidFill>
                  <a:schemeClr val="bg1">
                    <a:lumMod val="65000"/>
                  </a:schemeClr>
                </a:solidFill>
              </a:defRPr>
            </a:lvl1pPr>
          </a:lstStyle>
          <a:p>
            <a:pPr lvl="0"/>
            <a:r>
              <a:rPr lang="en-US"/>
              <a:t>Date</a:t>
            </a:r>
          </a:p>
        </p:txBody>
      </p:sp>
      <p:sp>
        <p:nvSpPr>
          <p:cNvPr id="37" name="Rectangle 36">
            <a:extLst>
              <a:ext uri="{FF2B5EF4-FFF2-40B4-BE49-F238E27FC236}">
                <a16:creationId xmlns:a16="http://schemas.microsoft.com/office/drawing/2014/main" id="{8E73E552-5783-644E-AE96-88BDCD19D1DC}"/>
              </a:ext>
            </a:extLst>
          </p:cNvPr>
          <p:cNvSpPr/>
          <p:nvPr userDrawn="1"/>
        </p:nvSpPr>
        <p:spPr>
          <a:xfrm>
            <a:off x="0" y="7444800"/>
            <a:ext cx="1389600" cy="784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Standard Title 3">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229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Section Title Arrow 5">
    <p:bg>
      <p:bgPr>
        <a:solidFill>
          <a:srgbClr val="031D40"/>
        </a:solidFill>
        <a:effectLst/>
      </p:bgPr>
    </p:bg>
    <p:spTree>
      <p:nvGrpSpPr>
        <p:cNvPr id="1" name=""/>
        <p:cNvGrpSpPr/>
        <p:nvPr/>
      </p:nvGrpSpPr>
      <p:grpSpPr>
        <a:xfrm>
          <a:off x="0" y="0"/>
          <a:ext cx="0" cy="0"/>
          <a:chOff x="0" y="0"/>
          <a:chExt cx="0" cy="0"/>
        </a:xfrm>
      </p:grpSpPr>
      <p:grpSp>
        <p:nvGrpSpPr>
          <p:cNvPr id="59" name="Group 58">
            <a:extLst>
              <a:ext uri="{FF2B5EF4-FFF2-40B4-BE49-F238E27FC236}">
                <a16:creationId xmlns:a16="http://schemas.microsoft.com/office/drawing/2014/main" id="{5594437A-855F-1342-88FA-FBAB7C0B74A6}"/>
              </a:ext>
            </a:extLst>
          </p:cNvPr>
          <p:cNvGrpSpPr/>
          <p:nvPr userDrawn="1"/>
        </p:nvGrpSpPr>
        <p:grpSpPr>
          <a:xfrm rot="10800000">
            <a:off x="-1" y="5373511"/>
            <a:ext cx="14630399" cy="2858706"/>
            <a:chOff x="-1" y="5373511"/>
            <a:chExt cx="14630399" cy="2858706"/>
          </a:xfrm>
        </p:grpSpPr>
        <p:sp>
          <p:nvSpPr>
            <p:cNvPr id="60" name="Rectangle 59">
              <a:extLst>
                <a:ext uri="{FF2B5EF4-FFF2-40B4-BE49-F238E27FC236}">
                  <a16:creationId xmlns:a16="http://schemas.microsoft.com/office/drawing/2014/main" id="{EBED05FD-1A80-C940-A09D-FBF45C87C1D2}"/>
                </a:ext>
              </a:extLst>
            </p:cNvPr>
            <p:cNvSpPr/>
            <p:nvPr/>
          </p:nvSpPr>
          <p:spPr>
            <a:xfrm>
              <a:off x="-1" y="8125340"/>
              <a:ext cx="14630399" cy="106877"/>
            </a:xfrm>
            <a:prstGeom prst="rect">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61" name="Rectangle 60">
              <a:extLst>
                <a:ext uri="{FF2B5EF4-FFF2-40B4-BE49-F238E27FC236}">
                  <a16:creationId xmlns:a16="http://schemas.microsoft.com/office/drawing/2014/main" id="{92871C2D-21C8-2F43-B66B-FEBCA1763956}"/>
                </a:ext>
              </a:extLst>
            </p:cNvPr>
            <p:cNvSpPr/>
            <p:nvPr/>
          </p:nvSpPr>
          <p:spPr>
            <a:xfrm>
              <a:off x="-1" y="7751921"/>
              <a:ext cx="14630399" cy="74247"/>
            </a:xfrm>
            <a:prstGeom prst="rect">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62" name="Rectangle 61">
              <a:extLst>
                <a:ext uri="{FF2B5EF4-FFF2-40B4-BE49-F238E27FC236}">
                  <a16:creationId xmlns:a16="http://schemas.microsoft.com/office/drawing/2014/main" id="{5CEA9955-7D21-C045-AB5D-59BD6ABC0F29}"/>
                </a:ext>
              </a:extLst>
            </p:cNvPr>
            <p:cNvSpPr/>
            <p:nvPr/>
          </p:nvSpPr>
          <p:spPr>
            <a:xfrm rot="10800000">
              <a:off x="-1" y="5373511"/>
              <a:ext cx="14630399" cy="278432"/>
            </a:xfrm>
            <a:prstGeom prst="rect">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63" name="Rectangle 62">
              <a:extLst>
                <a:ext uri="{FF2B5EF4-FFF2-40B4-BE49-F238E27FC236}">
                  <a16:creationId xmlns:a16="http://schemas.microsoft.com/office/drawing/2014/main" id="{E1EC05DA-D85C-524E-9951-DC3DD2438039}"/>
                </a:ext>
              </a:extLst>
            </p:cNvPr>
            <p:cNvSpPr/>
            <p:nvPr/>
          </p:nvSpPr>
          <p:spPr>
            <a:xfrm rot="10800000">
              <a:off x="-1" y="5766943"/>
              <a:ext cx="14630399" cy="241019"/>
            </a:xfrm>
            <a:prstGeom prst="rect">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64" name="Rectangle 63">
              <a:extLst>
                <a:ext uri="{FF2B5EF4-FFF2-40B4-BE49-F238E27FC236}">
                  <a16:creationId xmlns:a16="http://schemas.microsoft.com/office/drawing/2014/main" id="{83813049-0469-2F40-97F3-5ADD097AD807}"/>
                </a:ext>
              </a:extLst>
            </p:cNvPr>
            <p:cNvSpPr/>
            <p:nvPr/>
          </p:nvSpPr>
          <p:spPr>
            <a:xfrm rot="10800000">
              <a:off x="-1" y="6158489"/>
              <a:ext cx="14630399" cy="212014"/>
            </a:xfrm>
            <a:prstGeom prst="rect">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65" name="Rectangle 64">
              <a:extLst>
                <a:ext uri="{FF2B5EF4-FFF2-40B4-BE49-F238E27FC236}">
                  <a16:creationId xmlns:a16="http://schemas.microsoft.com/office/drawing/2014/main" id="{D52AD345-D0EF-0B4E-BC6A-B5E80B359C8B}"/>
                </a:ext>
              </a:extLst>
            </p:cNvPr>
            <p:cNvSpPr/>
            <p:nvPr/>
          </p:nvSpPr>
          <p:spPr>
            <a:xfrm rot="10800000">
              <a:off x="-1" y="6550036"/>
              <a:ext cx="14630399" cy="175761"/>
            </a:xfrm>
            <a:prstGeom prst="rect">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66" name="Rectangle 65">
              <a:extLst>
                <a:ext uri="{FF2B5EF4-FFF2-40B4-BE49-F238E27FC236}">
                  <a16:creationId xmlns:a16="http://schemas.microsoft.com/office/drawing/2014/main" id="{4E868902-B7B1-354A-B457-FCC7CD2C271A}"/>
                </a:ext>
              </a:extLst>
            </p:cNvPr>
            <p:cNvSpPr/>
            <p:nvPr/>
          </p:nvSpPr>
          <p:spPr>
            <a:xfrm rot="10800000">
              <a:off x="-1" y="6948834"/>
              <a:ext cx="14630399" cy="139507"/>
            </a:xfrm>
            <a:prstGeom prst="rect">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67" name="Rectangle 66">
              <a:extLst>
                <a:ext uri="{FF2B5EF4-FFF2-40B4-BE49-F238E27FC236}">
                  <a16:creationId xmlns:a16="http://schemas.microsoft.com/office/drawing/2014/main" id="{046FAB0D-63B7-C94E-8FFA-87B1F96BB5FC}"/>
                </a:ext>
              </a:extLst>
            </p:cNvPr>
            <p:cNvSpPr/>
            <p:nvPr/>
          </p:nvSpPr>
          <p:spPr>
            <a:xfrm rot="10800000">
              <a:off x="-1" y="7351257"/>
              <a:ext cx="14630399" cy="106877"/>
            </a:xfrm>
            <a:prstGeom prst="rect">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grpSp>
      <p:sp>
        <p:nvSpPr>
          <p:cNvPr id="2" name="Title 1">
            <a:extLst>
              <a:ext uri="{FF2B5EF4-FFF2-40B4-BE49-F238E27FC236}">
                <a16:creationId xmlns:a16="http://schemas.microsoft.com/office/drawing/2014/main" id="{0EBBD542-79BF-5144-A563-42BF3D453E0E}"/>
              </a:ext>
            </a:extLst>
          </p:cNvPr>
          <p:cNvSpPr>
            <a:spLocks noGrp="1"/>
          </p:cNvSpPr>
          <p:nvPr>
            <p:ph type="title" hasCustomPrompt="1"/>
          </p:nvPr>
        </p:nvSpPr>
        <p:spPr>
          <a:xfrm>
            <a:off x="1620000" y="1187192"/>
            <a:ext cx="12364457" cy="6039782"/>
          </a:xfrm>
        </p:spPr>
        <p:txBody>
          <a:bodyPr anchor="ctr"/>
          <a:lstStyle>
            <a:lvl1pPr>
              <a:defRPr sz="3600" b="0" i="0">
                <a:solidFill>
                  <a:schemeClr val="tx1"/>
                </a:solidFill>
                <a:latin typeface="Arial" panose="020B0604020202020204" pitchFamily="34" charset="0"/>
              </a:defRPr>
            </a:lvl1pPr>
          </a:lstStyle>
          <a:p>
            <a:r>
              <a:rPr lang="en-US"/>
              <a:t>Click to edit section title </a:t>
            </a:r>
            <a:br>
              <a:rPr lang="en-US"/>
            </a:br>
            <a:r>
              <a:rPr lang="en-US"/>
              <a:t>(Option A)</a:t>
            </a:r>
          </a:p>
        </p:txBody>
      </p:sp>
    </p:spTree>
    <p:extLst>
      <p:ext uri="{BB962C8B-B14F-4D97-AF65-F5344CB8AC3E}">
        <p14:creationId xmlns:p14="http://schemas.microsoft.com/office/powerpoint/2010/main" val="41828289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Section Title Arrow 7">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BD542-79BF-5144-A563-42BF3D453E0E}"/>
              </a:ext>
            </a:extLst>
          </p:cNvPr>
          <p:cNvSpPr>
            <a:spLocks noGrp="1"/>
          </p:cNvSpPr>
          <p:nvPr>
            <p:ph type="title" hasCustomPrompt="1"/>
          </p:nvPr>
        </p:nvSpPr>
        <p:spPr>
          <a:xfrm>
            <a:off x="1620000" y="1188719"/>
            <a:ext cx="12037379" cy="6258519"/>
          </a:xfrm>
        </p:spPr>
        <p:txBody>
          <a:bodyPr anchor="ctr"/>
          <a:lstStyle>
            <a:lvl1pPr>
              <a:defRPr sz="3600" b="0" i="0">
                <a:solidFill>
                  <a:schemeClr val="bg1"/>
                </a:solidFill>
                <a:latin typeface="Arial" panose="020B0604020202020204" pitchFamily="34" charset="0"/>
              </a:defRPr>
            </a:lvl1pPr>
          </a:lstStyle>
          <a:p>
            <a:r>
              <a:rPr lang="en-US"/>
              <a:t>Click to edit section title </a:t>
            </a:r>
            <a:br>
              <a:rPr lang="en-US"/>
            </a:br>
            <a:endParaRPr lang="en-US"/>
          </a:p>
        </p:txBody>
      </p:sp>
      <p:grpSp>
        <p:nvGrpSpPr>
          <p:cNvPr id="3" name="Group 2">
            <a:extLst>
              <a:ext uri="{FF2B5EF4-FFF2-40B4-BE49-F238E27FC236}">
                <a16:creationId xmlns:a16="http://schemas.microsoft.com/office/drawing/2014/main" id="{17FFC409-EA65-4149-A6DC-D124E5ABDFB4}"/>
              </a:ext>
            </a:extLst>
          </p:cNvPr>
          <p:cNvGrpSpPr/>
          <p:nvPr userDrawn="1"/>
        </p:nvGrpSpPr>
        <p:grpSpPr>
          <a:xfrm rot="10800000">
            <a:off x="-1" y="5373511"/>
            <a:ext cx="14630399" cy="2858706"/>
            <a:chOff x="-1" y="5373511"/>
            <a:chExt cx="14630399" cy="2858706"/>
          </a:xfrm>
        </p:grpSpPr>
        <p:sp>
          <p:nvSpPr>
            <p:cNvPr id="50" name="Rectangle 49">
              <a:extLst>
                <a:ext uri="{FF2B5EF4-FFF2-40B4-BE49-F238E27FC236}">
                  <a16:creationId xmlns:a16="http://schemas.microsoft.com/office/drawing/2014/main" id="{448327A6-CC73-654B-9FB7-834BCF6E22E0}"/>
                </a:ext>
              </a:extLst>
            </p:cNvPr>
            <p:cNvSpPr/>
            <p:nvPr/>
          </p:nvSpPr>
          <p:spPr>
            <a:xfrm>
              <a:off x="-1" y="8125340"/>
              <a:ext cx="14630399" cy="106877"/>
            </a:xfrm>
            <a:prstGeom prst="rect">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51" name="Rectangle 50">
              <a:extLst>
                <a:ext uri="{FF2B5EF4-FFF2-40B4-BE49-F238E27FC236}">
                  <a16:creationId xmlns:a16="http://schemas.microsoft.com/office/drawing/2014/main" id="{433B0057-AE53-4744-8ADC-82679BFB37B8}"/>
                </a:ext>
              </a:extLst>
            </p:cNvPr>
            <p:cNvSpPr/>
            <p:nvPr/>
          </p:nvSpPr>
          <p:spPr>
            <a:xfrm>
              <a:off x="-1" y="7751921"/>
              <a:ext cx="14630399" cy="74247"/>
            </a:xfrm>
            <a:prstGeom prst="rect">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52" name="Rectangle 51">
              <a:extLst>
                <a:ext uri="{FF2B5EF4-FFF2-40B4-BE49-F238E27FC236}">
                  <a16:creationId xmlns:a16="http://schemas.microsoft.com/office/drawing/2014/main" id="{79692720-BEA9-4A46-8FD4-2156B5CDA5FE}"/>
                </a:ext>
              </a:extLst>
            </p:cNvPr>
            <p:cNvSpPr/>
            <p:nvPr/>
          </p:nvSpPr>
          <p:spPr>
            <a:xfrm rot="10800000">
              <a:off x="-1" y="5373511"/>
              <a:ext cx="14630399" cy="278432"/>
            </a:xfrm>
            <a:prstGeom prst="rect">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53" name="Rectangle 52">
              <a:extLst>
                <a:ext uri="{FF2B5EF4-FFF2-40B4-BE49-F238E27FC236}">
                  <a16:creationId xmlns:a16="http://schemas.microsoft.com/office/drawing/2014/main" id="{F321B62A-B1E1-6042-9614-A231B127BB7B}"/>
                </a:ext>
              </a:extLst>
            </p:cNvPr>
            <p:cNvSpPr/>
            <p:nvPr/>
          </p:nvSpPr>
          <p:spPr>
            <a:xfrm rot="10800000">
              <a:off x="-1" y="5766943"/>
              <a:ext cx="14630399" cy="241019"/>
            </a:xfrm>
            <a:prstGeom prst="rect">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54" name="Rectangle 53">
              <a:extLst>
                <a:ext uri="{FF2B5EF4-FFF2-40B4-BE49-F238E27FC236}">
                  <a16:creationId xmlns:a16="http://schemas.microsoft.com/office/drawing/2014/main" id="{724E83A6-3563-374F-9004-8C4B8D05CE0A}"/>
                </a:ext>
              </a:extLst>
            </p:cNvPr>
            <p:cNvSpPr/>
            <p:nvPr/>
          </p:nvSpPr>
          <p:spPr>
            <a:xfrm rot="10800000">
              <a:off x="-1" y="6158489"/>
              <a:ext cx="14630399" cy="212014"/>
            </a:xfrm>
            <a:prstGeom prst="rect">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55" name="Rectangle 54">
              <a:extLst>
                <a:ext uri="{FF2B5EF4-FFF2-40B4-BE49-F238E27FC236}">
                  <a16:creationId xmlns:a16="http://schemas.microsoft.com/office/drawing/2014/main" id="{5C807D6D-FA01-0E4C-A45E-7C253957097D}"/>
                </a:ext>
              </a:extLst>
            </p:cNvPr>
            <p:cNvSpPr/>
            <p:nvPr/>
          </p:nvSpPr>
          <p:spPr>
            <a:xfrm rot="10800000">
              <a:off x="-1" y="6550036"/>
              <a:ext cx="14630399" cy="175761"/>
            </a:xfrm>
            <a:prstGeom prst="rect">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56" name="Rectangle 55">
              <a:extLst>
                <a:ext uri="{FF2B5EF4-FFF2-40B4-BE49-F238E27FC236}">
                  <a16:creationId xmlns:a16="http://schemas.microsoft.com/office/drawing/2014/main" id="{BB1152E5-0176-D04B-B917-38762EBC7AE7}"/>
                </a:ext>
              </a:extLst>
            </p:cNvPr>
            <p:cNvSpPr/>
            <p:nvPr/>
          </p:nvSpPr>
          <p:spPr>
            <a:xfrm rot="10800000">
              <a:off x="-1" y="6948834"/>
              <a:ext cx="14630399" cy="139507"/>
            </a:xfrm>
            <a:prstGeom prst="rect">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57" name="Rectangle 56">
              <a:extLst>
                <a:ext uri="{FF2B5EF4-FFF2-40B4-BE49-F238E27FC236}">
                  <a16:creationId xmlns:a16="http://schemas.microsoft.com/office/drawing/2014/main" id="{5599B651-B64E-E14A-AAF1-4451F1E0D8FD}"/>
                </a:ext>
              </a:extLst>
            </p:cNvPr>
            <p:cNvSpPr/>
            <p:nvPr/>
          </p:nvSpPr>
          <p:spPr>
            <a:xfrm rot="10800000">
              <a:off x="-1" y="7351257"/>
              <a:ext cx="14630399" cy="106877"/>
            </a:xfrm>
            <a:prstGeom prst="rect">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grpSp>
    </p:spTree>
    <p:extLst>
      <p:ext uri="{BB962C8B-B14F-4D97-AF65-F5344CB8AC3E}">
        <p14:creationId xmlns:p14="http://schemas.microsoft.com/office/powerpoint/2010/main" val="92462296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Section Title Arrow 7">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BD542-79BF-5144-A563-42BF3D453E0E}"/>
              </a:ext>
            </a:extLst>
          </p:cNvPr>
          <p:cNvSpPr>
            <a:spLocks noGrp="1"/>
          </p:cNvSpPr>
          <p:nvPr>
            <p:ph type="title" hasCustomPrompt="1"/>
          </p:nvPr>
        </p:nvSpPr>
        <p:spPr>
          <a:xfrm>
            <a:off x="1620000" y="1188720"/>
            <a:ext cx="12068375" cy="6071616"/>
          </a:xfrm>
        </p:spPr>
        <p:txBody>
          <a:bodyPr anchor="ctr"/>
          <a:lstStyle>
            <a:lvl1pPr>
              <a:defRPr sz="3600" b="0" i="0">
                <a:solidFill>
                  <a:schemeClr val="tx1"/>
                </a:solidFill>
                <a:latin typeface="Arial" panose="020B0604020202020204" pitchFamily="34" charset="0"/>
              </a:defRPr>
            </a:lvl1pPr>
          </a:lstStyle>
          <a:p>
            <a:r>
              <a:rPr lang="en-US"/>
              <a:t>Click to edit section title </a:t>
            </a:r>
            <a:br>
              <a:rPr lang="en-US"/>
            </a:br>
            <a:endParaRPr lang="en-US"/>
          </a:p>
        </p:txBody>
      </p:sp>
      <p:grpSp>
        <p:nvGrpSpPr>
          <p:cNvPr id="31" name="Group 30">
            <a:extLst>
              <a:ext uri="{FF2B5EF4-FFF2-40B4-BE49-F238E27FC236}">
                <a16:creationId xmlns:a16="http://schemas.microsoft.com/office/drawing/2014/main" id="{A99CD299-8E7A-EF4F-A702-BDA8324B3A8B}"/>
              </a:ext>
            </a:extLst>
          </p:cNvPr>
          <p:cNvGrpSpPr/>
          <p:nvPr userDrawn="1"/>
        </p:nvGrpSpPr>
        <p:grpSpPr>
          <a:xfrm rot="10800000">
            <a:off x="-1" y="5373511"/>
            <a:ext cx="14630399" cy="2858706"/>
            <a:chOff x="-1" y="5373511"/>
            <a:chExt cx="14630399" cy="2858706"/>
          </a:xfrm>
        </p:grpSpPr>
        <p:sp>
          <p:nvSpPr>
            <p:cNvPr id="59" name="Rectangle 58">
              <a:extLst>
                <a:ext uri="{FF2B5EF4-FFF2-40B4-BE49-F238E27FC236}">
                  <a16:creationId xmlns:a16="http://schemas.microsoft.com/office/drawing/2014/main" id="{8371FEE7-C87C-0C4D-AF76-BEB28279C22A}"/>
                </a:ext>
              </a:extLst>
            </p:cNvPr>
            <p:cNvSpPr/>
            <p:nvPr/>
          </p:nvSpPr>
          <p:spPr>
            <a:xfrm>
              <a:off x="-1" y="8125340"/>
              <a:ext cx="14630399" cy="106877"/>
            </a:xfrm>
            <a:prstGeom prst="rect">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60" name="Rectangle 59">
              <a:extLst>
                <a:ext uri="{FF2B5EF4-FFF2-40B4-BE49-F238E27FC236}">
                  <a16:creationId xmlns:a16="http://schemas.microsoft.com/office/drawing/2014/main" id="{74A2649E-4F02-6948-9F5F-07EAEEEEB703}"/>
                </a:ext>
              </a:extLst>
            </p:cNvPr>
            <p:cNvSpPr/>
            <p:nvPr/>
          </p:nvSpPr>
          <p:spPr>
            <a:xfrm>
              <a:off x="-1" y="7751921"/>
              <a:ext cx="14630399" cy="74247"/>
            </a:xfrm>
            <a:prstGeom prst="rect">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61" name="Rectangle 60">
              <a:extLst>
                <a:ext uri="{FF2B5EF4-FFF2-40B4-BE49-F238E27FC236}">
                  <a16:creationId xmlns:a16="http://schemas.microsoft.com/office/drawing/2014/main" id="{40C62017-3B6A-924E-8C29-72DBFABF6843}"/>
                </a:ext>
              </a:extLst>
            </p:cNvPr>
            <p:cNvSpPr/>
            <p:nvPr/>
          </p:nvSpPr>
          <p:spPr>
            <a:xfrm rot="10800000">
              <a:off x="-1" y="5373511"/>
              <a:ext cx="14630399" cy="278432"/>
            </a:xfrm>
            <a:prstGeom prst="rect">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62" name="Rectangle 61">
              <a:extLst>
                <a:ext uri="{FF2B5EF4-FFF2-40B4-BE49-F238E27FC236}">
                  <a16:creationId xmlns:a16="http://schemas.microsoft.com/office/drawing/2014/main" id="{33A4DAF8-F20C-D844-8057-FC903FF00707}"/>
                </a:ext>
              </a:extLst>
            </p:cNvPr>
            <p:cNvSpPr/>
            <p:nvPr/>
          </p:nvSpPr>
          <p:spPr>
            <a:xfrm rot="10800000">
              <a:off x="-1" y="5766943"/>
              <a:ext cx="14630399" cy="241019"/>
            </a:xfrm>
            <a:prstGeom prst="rect">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63" name="Rectangle 62">
              <a:extLst>
                <a:ext uri="{FF2B5EF4-FFF2-40B4-BE49-F238E27FC236}">
                  <a16:creationId xmlns:a16="http://schemas.microsoft.com/office/drawing/2014/main" id="{2F265C48-F1EE-7D4B-AA23-22A188B19987}"/>
                </a:ext>
              </a:extLst>
            </p:cNvPr>
            <p:cNvSpPr/>
            <p:nvPr/>
          </p:nvSpPr>
          <p:spPr>
            <a:xfrm rot="10800000">
              <a:off x="-1" y="6158489"/>
              <a:ext cx="14630399" cy="212014"/>
            </a:xfrm>
            <a:prstGeom prst="rect">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64" name="Rectangle 63">
              <a:extLst>
                <a:ext uri="{FF2B5EF4-FFF2-40B4-BE49-F238E27FC236}">
                  <a16:creationId xmlns:a16="http://schemas.microsoft.com/office/drawing/2014/main" id="{8BCE055A-605C-0441-A39E-BA8AC2872FFF}"/>
                </a:ext>
              </a:extLst>
            </p:cNvPr>
            <p:cNvSpPr/>
            <p:nvPr/>
          </p:nvSpPr>
          <p:spPr>
            <a:xfrm rot="10800000">
              <a:off x="-1" y="6550036"/>
              <a:ext cx="14630399" cy="175761"/>
            </a:xfrm>
            <a:prstGeom prst="rect">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65" name="Rectangle 64">
              <a:extLst>
                <a:ext uri="{FF2B5EF4-FFF2-40B4-BE49-F238E27FC236}">
                  <a16:creationId xmlns:a16="http://schemas.microsoft.com/office/drawing/2014/main" id="{8B4D2EEE-3290-6B4C-95D8-883865BF8AE8}"/>
                </a:ext>
              </a:extLst>
            </p:cNvPr>
            <p:cNvSpPr/>
            <p:nvPr/>
          </p:nvSpPr>
          <p:spPr>
            <a:xfrm rot="10800000">
              <a:off x="-1" y="6948834"/>
              <a:ext cx="14630399" cy="139507"/>
            </a:xfrm>
            <a:prstGeom prst="rect">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66" name="Rectangle 65">
              <a:extLst>
                <a:ext uri="{FF2B5EF4-FFF2-40B4-BE49-F238E27FC236}">
                  <a16:creationId xmlns:a16="http://schemas.microsoft.com/office/drawing/2014/main" id="{D6B8CDAB-817D-3B44-8CA0-019F1A1B7BE0}"/>
                </a:ext>
              </a:extLst>
            </p:cNvPr>
            <p:cNvSpPr/>
            <p:nvPr/>
          </p:nvSpPr>
          <p:spPr>
            <a:xfrm rot="10800000">
              <a:off x="-1" y="7351257"/>
              <a:ext cx="14630399" cy="106877"/>
            </a:xfrm>
            <a:prstGeom prst="rect">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grpSp>
    </p:spTree>
    <p:extLst>
      <p:ext uri="{BB962C8B-B14F-4D97-AF65-F5344CB8AC3E}">
        <p14:creationId xmlns:p14="http://schemas.microsoft.com/office/powerpoint/2010/main" val="37656115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s Icon">
    <p:spTree>
      <p:nvGrpSpPr>
        <p:cNvPr id="1" name=""/>
        <p:cNvGrpSpPr/>
        <p:nvPr/>
      </p:nvGrpSpPr>
      <p:grpSpPr>
        <a:xfrm>
          <a:off x="0" y="0"/>
          <a:ext cx="0" cy="0"/>
          <a:chOff x="0" y="0"/>
          <a:chExt cx="0" cy="0"/>
        </a:xfrm>
      </p:grpSpPr>
      <p:sp>
        <p:nvSpPr>
          <p:cNvPr id="2" name="Title 1"/>
          <p:cNvSpPr>
            <a:spLocks noGrp="1"/>
          </p:cNvSpPr>
          <p:nvPr>
            <p:ph type="title"/>
          </p:nvPr>
        </p:nvSpPr>
        <p:spPr>
          <a:xfrm>
            <a:off x="533400" y="145296"/>
            <a:ext cx="12569880" cy="914400"/>
          </a:xfrm>
        </p:spPr>
        <p:txBody>
          <a:bodyPr anchor="ctr"/>
          <a:lstStyle>
            <a:lvl1pPr>
              <a:defRPr sz="3000" b="1" i="0">
                <a:latin typeface="Arial" panose="020B0604020202020204" pitchFamily="34" charset="0"/>
              </a:defRPr>
            </a:lvl1pPr>
          </a:lstStyle>
          <a:p>
            <a:r>
              <a:rPr lang="pl-PL"/>
              <a:t>Kliknij, aby edytować styl</a:t>
            </a:r>
            <a:endParaRPr lang="en-US"/>
          </a:p>
        </p:txBody>
      </p:sp>
      <p:sp>
        <p:nvSpPr>
          <p:cNvPr id="5" name="Slide Number Placeholder 4"/>
          <p:cNvSpPr>
            <a:spLocks noGrp="1"/>
          </p:cNvSpPr>
          <p:nvPr>
            <p:ph type="sldNum" sz="quarter" idx="12"/>
          </p:nvPr>
        </p:nvSpPr>
        <p:spPr>
          <a:xfrm>
            <a:off x="11432177" y="7626350"/>
            <a:ext cx="2893423" cy="438150"/>
          </a:xfrm>
        </p:spPr>
        <p:txBody>
          <a:bodyPr/>
          <a:lstStyle/>
          <a:p>
            <a:fld id="{F384092C-9B9C-9748-AC6A-F06C9D03AD52}" type="slidenum">
              <a:rPr lang="en-US" smtClean="0"/>
              <a:t>‹#›</a:t>
            </a:fld>
            <a:endParaRPr lang="en-US"/>
          </a:p>
        </p:txBody>
      </p:sp>
      <p:sp>
        <p:nvSpPr>
          <p:cNvPr id="7" name="Text Placeholder 6"/>
          <p:cNvSpPr>
            <a:spLocks noGrp="1"/>
          </p:cNvSpPr>
          <p:nvPr>
            <p:ph type="body" sz="quarter" idx="13"/>
          </p:nvPr>
        </p:nvSpPr>
        <p:spPr>
          <a:xfrm>
            <a:off x="3260035" y="1676400"/>
            <a:ext cx="10303566" cy="5437188"/>
          </a:xfrm>
          <a:prstGeom prst="rect">
            <a:avLst/>
          </a:prstGeom>
        </p:spPr>
        <p:txBody>
          <a:bodyPr numCol="2" spcCol="457200"/>
          <a:lstStyle>
            <a:lvl1pPr marL="0" indent="0">
              <a:spcAft>
                <a:spcPts val="0"/>
              </a:spcAft>
              <a:buNone/>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cxnSp>
        <p:nvCxnSpPr>
          <p:cNvPr id="9" name="Straight Connector 8">
            <a:extLst>
              <a:ext uri="{FF2B5EF4-FFF2-40B4-BE49-F238E27FC236}">
                <a16:creationId xmlns:a16="http://schemas.microsoft.com/office/drawing/2014/main" id="{8752C573-0C30-824A-9998-990960154B3C}"/>
              </a:ext>
            </a:extLst>
          </p:cNvPr>
          <p:cNvCxnSpPr>
            <a:cxnSpLocks/>
          </p:cNvCxnSpPr>
          <p:nvPr userDrawn="1"/>
        </p:nvCxnSpPr>
        <p:spPr>
          <a:xfrm>
            <a:off x="535170" y="1029438"/>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
        <p:nvSpPr>
          <p:cNvPr id="13" name="Picture Placeholder 12"/>
          <p:cNvSpPr>
            <a:spLocks noGrp="1"/>
          </p:cNvSpPr>
          <p:nvPr>
            <p:ph type="pic" sz="quarter" idx="14" hasCustomPrompt="1"/>
          </p:nvPr>
        </p:nvSpPr>
        <p:spPr>
          <a:xfrm>
            <a:off x="715783" y="1677035"/>
            <a:ext cx="1728787" cy="1728788"/>
          </a:xfrm>
        </p:spPr>
        <p:txBody>
          <a:bodyPr/>
          <a:lstStyle>
            <a:lvl1pPr marL="0" indent="0">
              <a:buNone/>
              <a:defRPr/>
            </a:lvl1pPr>
          </a:lstStyle>
          <a:p>
            <a:r>
              <a:rPr lang="en-US"/>
              <a:t>Insert icon here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Section Break Quote 1">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BD542-79BF-5144-A563-42BF3D453E0E}"/>
              </a:ext>
            </a:extLst>
          </p:cNvPr>
          <p:cNvSpPr>
            <a:spLocks noGrp="1"/>
          </p:cNvSpPr>
          <p:nvPr>
            <p:ph type="title"/>
          </p:nvPr>
        </p:nvSpPr>
        <p:spPr>
          <a:xfrm>
            <a:off x="3420000" y="1714500"/>
            <a:ext cx="6052087" cy="5086350"/>
          </a:xfrm>
        </p:spPr>
        <p:txBody>
          <a:bodyPr anchor="ctr"/>
          <a:lstStyle>
            <a:lvl1pPr>
              <a:defRPr sz="3600" b="0" i="0">
                <a:solidFill>
                  <a:schemeClr val="tx1"/>
                </a:solidFill>
                <a:latin typeface="Arial" panose="020B0604020202020204" pitchFamily="34" charset="0"/>
              </a:defRPr>
            </a:lvl1pPr>
          </a:lstStyle>
          <a:p>
            <a:r>
              <a:rPr lang="pl-PL"/>
              <a:t>Kliknij, aby edytować styl</a:t>
            </a:r>
            <a:endParaRPr lang="en-US"/>
          </a:p>
        </p:txBody>
      </p:sp>
      <p:sp>
        <p:nvSpPr>
          <p:cNvPr id="8" name="Slide Number Placeholder 7"/>
          <p:cNvSpPr>
            <a:spLocks noGrp="1"/>
          </p:cNvSpPr>
          <p:nvPr>
            <p:ph type="sldNum" sz="quarter" idx="12"/>
          </p:nvPr>
        </p:nvSpPr>
        <p:spPr>
          <a:xfrm>
            <a:off x="11432177" y="7619393"/>
            <a:ext cx="2893423" cy="438150"/>
          </a:xfrm>
        </p:spPr>
        <p:txBody>
          <a:bodyPr/>
          <a:lstStyle/>
          <a:p>
            <a:fld id="{F384092C-9B9C-9748-AC6A-F06C9D03AD52}" type="slidenum">
              <a:rPr lang="en-US" smtClean="0"/>
              <a:pPr/>
              <a:t>‹#›</a:t>
            </a:fld>
            <a:endParaRPr lang="en-US"/>
          </a:p>
        </p:txBody>
      </p:sp>
      <p:grpSp>
        <p:nvGrpSpPr>
          <p:cNvPr id="3" name="Group 2">
            <a:extLst>
              <a:ext uri="{FF2B5EF4-FFF2-40B4-BE49-F238E27FC236}">
                <a16:creationId xmlns:a16="http://schemas.microsoft.com/office/drawing/2014/main" id="{CAA05EAD-EDAD-6142-BF83-EBBFC5C0F082}"/>
              </a:ext>
            </a:extLst>
          </p:cNvPr>
          <p:cNvGrpSpPr/>
          <p:nvPr userDrawn="1"/>
        </p:nvGrpSpPr>
        <p:grpSpPr>
          <a:xfrm>
            <a:off x="-1" y="-2"/>
            <a:ext cx="2858706" cy="8229605"/>
            <a:chOff x="-1" y="-2"/>
            <a:chExt cx="2858706" cy="8229605"/>
          </a:xfrm>
        </p:grpSpPr>
        <p:sp>
          <p:nvSpPr>
            <p:cNvPr id="6" name="Rectangle 5">
              <a:extLst>
                <a:ext uri="{FF2B5EF4-FFF2-40B4-BE49-F238E27FC236}">
                  <a16:creationId xmlns:a16="http://schemas.microsoft.com/office/drawing/2014/main" id="{C5C49B9B-6E05-0E48-AB3B-31A7A01DA5FC}"/>
                </a:ext>
              </a:extLst>
            </p:cNvPr>
            <p:cNvSpPr/>
            <p:nvPr/>
          </p:nvSpPr>
          <p:spPr>
            <a:xfrm rot="16200000">
              <a:off x="-1309535" y="4061361"/>
              <a:ext cx="8229604" cy="1068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7" name="Rectangle 6">
              <a:extLst>
                <a:ext uri="{FF2B5EF4-FFF2-40B4-BE49-F238E27FC236}">
                  <a16:creationId xmlns:a16="http://schemas.microsoft.com/office/drawing/2014/main" id="{FD17A885-3C50-F943-BC8D-E20625F22DAE}"/>
                </a:ext>
              </a:extLst>
            </p:cNvPr>
            <p:cNvSpPr/>
            <p:nvPr/>
          </p:nvSpPr>
          <p:spPr>
            <a:xfrm rot="16200000">
              <a:off x="-1699269" y="4077676"/>
              <a:ext cx="8229604" cy="7424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9" name="Rectangle 8">
              <a:extLst>
                <a:ext uri="{FF2B5EF4-FFF2-40B4-BE49-F238E27FC236}">
                  <a16:creationId xmlns:a16="http://schemas.microsoft.com/office/drawing/2014/main" id="{0EB42080-F2A1-2141-9E34-EF00AF249A4B}"/>
                </a:ext>
              </a:extLst>
            </p:cNvPr>
            <p:cNvSpPr/>
            <p:nvPr/>
          </p:nvSpPr>
          <p:spPr>
            <a:xfrm rot="5400000">
              <a:off x="-3975587" y="3975584"/>
              <a:ext cx="8229604" cy="2784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10" name="Rectangle 9">
              <a:extLst>
                <a:ext uri="{FF2B5EF4-FFF2-40B4-BE49-F238E27FC236}">
                  <a16:creationId xmlns:a16="http://schemas.microsoft.com/office/drawing/2014/main" id="{60054DA6-4D0C-6746-9D81-1CFCD3E636A8}"/>
                </a:ext>
              </a:extLst>
            </p:cNvPr>
            <p:cNvSpPr/>
            <p:nvPr/>
          </p:nvSpPr>
          <p:spPr>
            <a:xfrm rot="5400000">
              <a:off x="-3600861" y="3994291"/>
              <a:ext cx="8229604" cy="2410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11" name="Rectangle 10">
              <a:extLst>
                <a:ext uri="{FF2B5EF4-FFF2-40B4-BE49-F238E27FC236}">
                  <a16:creationId xmlns:a16="http://schemas.microsoft.com/office/drawing/2014/main" id="{E6220241-D4CB-9640-8293-D79E4C13979A}"/>
                </a:ext>
              </a:extLst>
            </p:cNvPr>
            <p:cNvSpPr/>
            <p:nvPr/>
          </p:nvSpPr>
          <p:spPr>
            <a:xfrm rot="5400000">
              <a:off x="-3223818" y="4008793"/>
              <a:ext cx="8229604" cy="21201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12" name="Rectangle 11">
              <a:extLst>
                <a:ext uri="{FF2B5EF4-FFF2-40B4-BE49-F238E27FC236}">
                  <a16:creationId xmlns:a16="http://schemas.microsoft.com/office/drawing/2014/main" id="{5210087F-314A-D34F-8B6D-B54675E2B5EB}"/>
                </a:ext>
              </a:extLst>
            </p:cNvPr>
            <p:cNvSpPr/>
            <p:nvPr/>
          </p:nvSpPr>
          <p:spPr>
            <a:xfrm rot="5400000">
              <a:off x="-2850397" y="4026919"/>
              <a:ext cx="8229604" cy="17576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13" name="Rectangle 12">
              <a:extLst>
                <a:ext uri="{FF2B5EF4-FFF2-40B4-BE49-F238E27FC236}">
                  <a16:creationId xmlns:a16="http://schemas.microsoft.com/office/drawing/2014/main" id="{8D43A270-4964-794E-8214-7E0FDD65C392}"/>
                </a:ext>
              </a:extLst>
            </p:cNvPr>
            <p:cNvSpPr/>
            <p:nvPr/>
          </p:nvSpPr>
          <p:spPr>
            <a:xfrm rot="5400000">
              <a:off x="-2469726" y="4045046"/>
              <a:ext cx="8229604" cy="13950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14" name="Rectangle 13">
              <a:extLst>
                <a:ext uri="{FF2B5EF4-FFF2-40B4-BE49-F238E27FC236}">
                  <a16:creationId xmlns:a16="http://schemas.microsoft.com/office/drawing/2014/main" id="{321B0316-176B-8741-8A40-FA95147FA7F0}"/>
                </a:ext>
              </a:extLst>
            </p:cNvPr>
            <p:cNvSpPr/>
            <p:nvPr/>
          </p:nvSpPr>
          <p:spPr>
            <a:xfrm rot="5400000">
              <a:off x="-2083618" y="4061361"/>
              <a:ext cx="8229604" cy="1068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grpSp>
    </p:spTree>
    <p:extLst>
      <p:ext uri="{BB962C8B-B14F-4D97-AF65-F5344CB8AC3E}">
        <p14:creationId xmlns:p14="http://schemas.microsoft.com/office/powerpoint/2010/main" val="103260284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Section Break Quote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BD542-79BF-5144-A563-42BF3D453E0E}"/>
              </a:ext>
            </a:extLst>
          </p:cNvPr>
          <p:cNvSpPr>
            <a:spLocks noGrp="1"/>
          </p:cNvSpPr>
          <p:nvPr>
            <p:ph type="title"/>
          </p:nvPr>
        </p:nvSpPr>
        <p:spPr>
          <a:xfrm>
            <a:off x="3420000" y="1714500"/>
            <a:ext cx="6145077" cy="5086350"/>
          </a:xfrm>
        </p:spPr>
        <p:txBody>
          <a:bodyPr anchor="ctr"/>
          <a:lstStyle>
            <a:lvl1pPr>
              <a:defRPr sz="3600" b="0" i="0">
                <a:solidFill>
                  <a:schemeClr val="tx1"/>
                </a:solidFill>
                <a:latin typeface="Arial" panose="020B0604020202020204" pitchFamily="34" charset="0"/>
              </a:defRPr>
            </a:lvl1pPr>
          </a:lstStyle>
          <a:p>
            <a:r>
              <a:rPr lang="pl-PL"/>
              <a:t>Kliknij, aby edytować styl</a:t>
            </a:r>
            <a:endParaRPr lang="en-US"/>
          </a:p>
        </p:txBody>
      </p:sp>
      <p:sp>
        <p:nvSpPr>
          <p:cNvPr id="10" name="Slide Number Placeholder 7">
            <a:extLst>
              <a:ext uri="{FF2B5EF4-FFF2-40B4-BE49-F238E27FC236}">
                <a16:creationId xmlns:a16="http://schemas.microsoft.com/office/drawing/2014/main" id="{41C1A6ED-0579-9948-A51F-E143D35FD65E}"/>
              </a:ext>
            </a:extLst>
          </p:cNvPr>
          <p:cNvSpPr>
            <a:spLocks noGrp="1"/>
          </p:cNvSpPr>
          <p:nvPr>
            <p:ph type="sldNum" sz="quarter" idx="12"/>
          </p:nvPr>
        </p:nvSpPr>
        <p:spPr>
          <a:xfrm>
            <a:off x="11432177" y="7619393"/>
            <a:ext cx="2893423" cy="438150"/>
          </a:xfrm>
        </p:spPr>
        <p:txBody>
          <a:bodyPr/>
          <a:lstStyle/>
          <a:p>
            <a:fld id="{F384092C-9B9C-9748-AC6A-F06C9D03AD52}" type="slidenum">
              <a:rPr lang="en-US" smtClean="0"/>
              <a:pPr/>
              <a:t>‹#›</a:t>
            </a:fld>
            <a:endParaRPr lang="en-US"/>
          </a:p>
        </p:txBody>
      </p:sp>
      <p:grpSp>
        <p:nvGrpSpPr>
          <p:cNvPr id="3" name="Group 2">
            <a:extLst>
              <a:ext uri="{FF2B5EF4-FFF2-40B4-BE49-F238E27FC236}">
                <a16:creationId xmlns:a16="http://schemas.microsoft.com/office/drawing/2014/main" id="{B3CE411E-0F71-9149-9C8B-6C11CB566B06}"/>
              </a:ext>
            </a:extLst>
          </p:cNvPr>
          <p:cNvGrpSpPr/>
          <p:nvPr userDrawn="1"/>
        </p:nvGrpSpPr>
        <p:grpSpPr>
          <a:xfrm>
            <a:off x="-1" y="-2"/>
            <a:ext cx="2858706" cy="8229605"/>
            <a:chOff x="-1" y="-2"/>
            <a:chExt cx="2858706" cy="8229605"/>
          </a:xfrm>
        </p:grpSpPr>
        <p:sp>
          <p:nvSpPr>
            <p:cNvPr id="6" name="Rectangle 5">
              <a:extLst>
                <a:ext uri="{FF2B5EF4-FFF2-40B4-BE49-F238E27FC236}">
                  <a16:creationId xmlns:a16="http://schemas.microsoft.com/office/drawing/2014/main" id="{CCAC4C5A-4581-5341-82DE-4AB450D6E1AB}"/>
                </a:ext>
              </a:extLst>
            </p:cNvPr>
            <p:cNvSpPr/>
            <p:nvPr/>
          </p:nvSpPr>
          <p:spPr>
            <a:xfrm rot="16200000">
              <a:off x="-1309535" y="4061361"/>
              <a:ext cx="8229604" cy="10687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7" name="Rectangle 6">
              <a:extLst>
                <a:ext uri="{FF2B5EF4-FFF2-40B4-BE49-F238E27FC236}">
                  <a16:creationId xmlns:a16="http://schemas.microsoft.com/office/drawing/2014/main" id="{C46AF572-6E12-B84E-A87A-C5F6A3455F9E}"/>
                </a:ext>
              </a:extLst>
            </p:cNvPr>
            <p:cNvSpPr/>
            <p:nvPr/>
          </p:nvSpPr>
          <p:spPr>
            <a:xfrm rot="16200000">
              <a:off x="-1699269" y="4077676"/>
              <a:ext cx="8229604" cy="74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8" name="Rectangle 7">
              <a:extLst>
                <a:ext uri="{FF2B5EF4-FFF2-40B4-BE49-F238E27FC236}">
                  <a16:creationId xmlns:a16="http://schemas.microsoft.com/office/drawing/2014/main" id="{095B5137-440E-5B44-B3B7-F492BD0CB0D2}"/>
                </a:ext>
              </a:extLst>
            </p:cNvPr>
            <p:cNvSpPr/>
            <p:nvPr/>
          </p:nvSpPr>
          <p:spPr>
            <a:xfrm rot="5400000">
              <a:off x="-3975587" y="3975584"/>
              <a:ext cx="8229604" cy="2784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9" name="Rectangle 8">
              <a:extLst>
                <a:ext uri="{FF2B5EF4-FFF2-40B4-BE49-F238E27FC236}">
                  <a16:creationId xmlns:a16="http://schemas.microsoft.com/office/drawing/2014/main" id="{7B031FF9-68F4-7742-A43E-52499707774F}"/>
                </a:ext>
              </a:extLst>
            </p:cNvPr>
            <p:cNvSpPr/>
            <p:nvPr/>
          </p:nvSpPr>
          <p:spPr>
            <a:xfrm rot="5400000">
              <a:off x="-3600861" y="3994291"/>
              <a:ext cx="8229604" cy="2410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11" name="Rectangle 10">
              <a:extLst>
                <a:ext uri="{FF2B5EF4-FFF2-40B4-BE49-F238E27FC236}">
                  <a16:creationId xmlns:a16="http://schemas.microsoft.com/office/drawing/2014/main" id="{F980C902-4C9C-724E-92AE-08CB9ECB794B}"/>
                </a:ext>
              </a:extLst>
            </p:cNvPr>
            <p:cNvSpPr/>
            <p:nvPr/>
          </p:nvSpPr>
          <p:spPr>
            <a:xfrm rot="5400000">
              <a:off x="-3223818" y="4008793"/>
              <a:ext cx="8229604" cy="2120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12" name="Rectangle 11">
              <a:extLst>
                <a:ext uri="{FF2B5EF4-FFF2-40B4-BE49-F238E27FC236}">
                  <a16:creationId xmlns:a16="http://schemas.microsoft.com/office/drawing/2014/main" id="{1DC64A3F-E0EB-234C-B57E-42B845E77E11}"/>
                </a:ext>
              </a:extLst>
            </p:cNvPr>
            <p:cNvSpPr/>
            <p:nvPr/>
          </p:nvSpPr>
          <p:spPr>
            <a:xfrm rot="5400000">
              <a:off x="-2850397" y="4026919"/>
              <a:ext cx="8229604" cy="17576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13" name="Rectangle 12">
              <a:extLst>
                <a:ext uri="{FF2B5EF4-FFF2-40B4-BE49-F238E27FC236}">
                  <a16:creationId xmlns:a16="http://schemas.microsoft.com/office/drawing/2014/main" id="{6BB526BD-59E7-5242-92D9-D09DB9C64663}"/>
                </a:ext>
              </a:extLst>
            </p:cNvPr>
            <p:cNvSpPr/>
            <p:nvPr/>
          </p:nvSpPr>
          <p:spPr>
            <a:xfrm rot="5400000">
              <a:off x="-2469726" y="4045046"/>
              <a:ext cx="8229604" cy="13950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14" name="Rectangle 13">
              <a:extLst>
                <a:ext uri="{FF2B5EF4-FFF2-40B4-BE49-F238E27FC236}">
                  <a16:creationId xmlns:a16="http://schemas.microsoft.com/office/drawing/2014/main" id="{EF5FFD67-DDDF-A34C-88F4-6361F78779A6}"/>
                </a:ext>
              </a:extLst>
            </p:cNvPr>
            <p:cNvSpPr/>
            <p:nvPr/>
          </p:nvSpPr>
          <p:spPr>
            <a:xfrm rot="5400000">
              <a:off x="-2083618" y="4061361"/>
              <a:ext cx="8229604" cy="10687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gr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Section Break Quote 3">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BD542-79BF-5144-A563-42BF3D453E0E}"/>
              </a:ext>
            </a:extLst>
          </p:cNvPr>
          <p:cNvSpPr>
            <a:spLocks noGrp="1"/>
          </p:cNvSpPr>
          <p:nvPr>
            <p:ph type="title"/>
          </p:nvPr>
        </p:nvSpPr>
        <p:spPr>
          <a:xfrm>
            <a:off x="3420000" y="1714500"/>
            <a:ext cx="6284562" cy="5086350"/>
          </a:xfrm>
        </p:spPr>
        <p:txBody>
          <a:bodyPr anchor="ctr"/>
          <a:lstStyle>
            <a:lvl1pPr>
              <a:defRPr sz="3600" b="0" i="0">
                <a:solidFill>
                  <a:schemeClr val="tx1"/>
                </a:solidFill>
                <a:latin typeface="Arial" panose="020B0604020202020204" pitchFamily="34" charset="0"/>
              </a:defRPr>
            </a:lvl1pPr>
          </a:lstStyle>
          <a:p>
            <a:r>
              <a:rPr lang="pl-PL"/>
              <a:t>Kliknij, aby edytować styl</a:t>
            </a:r>
            <a:endParaRPr lang="en-US"/>
          </a:p>
        </p:txBody>
      </p:sp>
      <p:sp>
        <p:nvSpPr>
          <p:cNvPr id="10" name="Slide Number Placeholder 7">
            <a:extLst>
              <a:ext uri="{FF2B5EF4-FFF2-40B4-BE49-F238E27FC236}">
                <a16:creationId xmlns:a16="http://schemas.microsoft.com/office/drawing/2014/main" id="{9567393D-1C3F-354F-B863-4763826157CF}"/>
              </a:ext>
            </a:extLst>
          </p:cNvPr>
          <p:cNvSpPr>
            <a:spLocks noGrp="1"/>
          </p:cNvSpPr>
          <p:nvPr>
            <p:ph type="sldNum" sz="quarter" idx="12"/>
          </p:nvPr>
        </p:nvSpPr>
        <p:spPr>
          <a:xfrm>
            <a:off x="11432177" y="7619393"/>
            <a:ext cx="2893423" cy="438150"/>
          </a:xfrm>
        </p:spPr>
        <p:txBody>
          <a:bodyPr/>
          <a:lstStyle/>
          <a:p>
            <a:fld id="{F384092C-9B9C-9748-AC6A-F06C9D03AD52}" type="slidenum">
              <a:rPr lang="en-US" smtClean="0"/>
              <a:pPr/>
              <a:t>‹#›</a:t>
            </a:fld>
            <a:endParaRPr lang="en-US"/>
          </a:p>
        </p:txBody>
      </p:sp>
      <p:grpSp>
        <p:nvGrpSpPr>
          <p:cNvPr id="3" name="Group 2">
            <a:extLst>
              <a:ext uri="{FF2B5EF4-FFF2-40B4-BE49-F238E27FC236}">
                <a16:creationId xmlns:a16="http://schemas.microsoft.com/office/drawing/2014/main" id="{8A657B27-ECF6-864F-9E16-7FD0BA945102}"/>
              </a:ext>
            </a:extLst>
          </p:cNvPr>
          <p:cNvGrpSpPr/>
          <p:nvPr userDrawn="1"/>
        </p:nvGrpSpPr>
        <p:grpSpPr>
          <a:xfrm>
            <a:off x="-1" y="-2"/>
            <a:ext cx="2858706" cy="8229605"/>
            <a:chOff x="-1" y="-2"/>
            <a:chExt cx="2858706" cy="8229605"/>
          </a:xfrm>
        </p:grpSpPr>
        <p:sp>
          <p:nvSpPr>
            <p:cNvPr id="6" name="Rectangle 5">
              <a:extLst>
                <a:ext uri="{FF2B5EF4-FFF2-40B4-BE49-F238E27FC236}">
                  <a16:creationId xmlns:a16="http://schemas.microsoft.com/office/drawing/2014/main" id="{DFAD061A-0230-1849-9B28-5138A0878570}"/>
                </a:ext>
              </a:extLst>
            </p:cNvPr>
            <p:cNvSpPr/>
            <p:nvPr/>
          </p:nvSpPr>
          <p:spPr>
            <a:xfrm rot="16200000">
              <a:off x="-1309535" y="4061361"/>
              <a:ext cx="8229604" cy="1068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7" name="Rectangle 6">
              <a:extLst>
                <a:ext uri="{FF2B5EF4-FFF2-40B4-BE49-F238E27FC236}">
                  <a16:creationId xmlns:a16="http://schemas.microsoft.com/office/drawing/2014/main" id="{7B978349-3F18-5C42-A9B1-2144511F0158}"/>
                </a:ext>
              </a:extLst>
            </p:cNvPr>
            <p:cNvSpPr/>
            <p:nvPr/>
          </p:nvSpPr>
          <p:spPr>
            <a:xfrm rot="16200000">
              <a:off x="-1699269" y="4077676"/>
              <a:ext cx="8229604" cy="742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8" name="Rectangle 7">
              <a:extLst>
                <a:ext uri="{FF2B5EF4-FFF2-40B4-BE49-F238E27FC236}">
                  <a16:creationId xmlns:a16="http://schemas.microsoft.com/office/drawing/2014/main" id="{7AFA3D71-757F-E340-AEA4-D2AB1841E9C5}"/>
                </a:ext>
              </a:extLst>
            </p:cNvPr>
            <p:cNvSpPr/>
            <p:nvPr/>
          </p:nvSpPr>
          <p:spPr>
            <a:xfrm rot="5400000">
              <a:off x="-3975587" y="3975584"/>
              <a:ext cx="8229604" cy="27843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9" name="Rectangle 8">
              <a:extLst>
                <a:ext uri="{FF2B5EF4-FFF2-40B4-BE49-F238E27FC236}">
                  <a16:creationId xmlns:a16="http://schemas.microsoft.com/office/drawing/2014/main" id="{B63B94F3-76F9-824C-AEC3-A13C417E730C}"/>
                </a:ext>
              </a:extLst>
            </p:cNvPr>
            <p:cNvSpPr/>
            <p:nvPr/>
          </p:nvSpPr>
          <p:spPr>
            <a:xfrm rot="5400000">
              <a:off x="-3600861" y="3994291"/>
              <a:ext cx="8229604" cy="2410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11" name="Rectangle 10">
              <a:extLst>
                <a:ext uri="{FF2B5EF4-FFF2-40B4-BE49-F238E27FC236}">
                  <a16:creationId xmlns:a16="http://schemas.microsoft.com/office/drawing/2014/main" id="{AA80A968-8728-C44D-9F52-0AA338088BEB}"/>
                </a:ext>
              </a:extLst>
            </p:cNvPr>
            <p:cNvSpPr/>
            <p:nvPr/>
          </p:nvSpPr>
          <p:spPr>
            <a:xfrm rot="5400000">
              <a:off x="-3223818" y="4008793"/>
              <a:ext cx="8229604" cy="21201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12" name="Rectangle 11">
              <a:extLst>
                <a:ext uri="{FF2B5EF4-FFF2-40B4-BE49-F238E27FC236}">
                  <a16:creationId xmlns:a16="http://schemas.microsoft.com/office/drawing/2014/main" id="{43F07761-2FA8-AE42-8D2D-9DC7658EA393}"/>
                </a:ext>
              </a:extLst>
            </p:cNvPr>
            <p:cNvSpPr/>
            <p:nvPr/>
          </p:nvSpPr>
          <p:spPr>
            <a:xfrm rot="5400000">
              <a:off x="-2850397" y="4026919"/>
              <a:ext cx="8229604" cy="17576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13" name="Rectangle 12">
              <a:extLst>
                <a:ext uri="{FF2B5EF4-FFF2-40B4-BE49-F238E27FC236}">
                  <a16:creationId xmlns:a16="http://schemas.microsoft.com/office/drawing/2014/main" id="{612CBCA4-4CE5-E943-AA41-8E7A9306696E}"/>
                </a:ext>
              </a:extLst>
            </p:cNvPr>
            <p:cNvSpPr/>
            <p:nvPr/>
          </p:nvSpPr>
          <p:spPr>
            <a:xfrm rot="5400000">
              <a:off x="-2469726" y="4045046"/>
              <a:ext cx="8229604" cy="1395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14" name="Rectangle 13">
              <a:extLst>
                <a:ext uri="{FF2B5EF4-FFF2-40B4-BE49-F238E27FC236}">
                  <a16:creationId xmlns:a16="http://schemas.microsoft.com/office/drawing/2014/main" id="{A9EC1880-15A6-654B-A77C-FFF1B97CCC2E}"/>
                </a:ext>
              </a:extLst>
            </p:cNvPr>
            <p:cNvSpPr/>
            <p:nvPr/>
          </p:nvSpPr>
          <p:spPr>
            <a:xfrm rot="5400000">
              <a:off x="-2083618" y="4061361"/>
              <a:ext cx="8229604" cy="1068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gr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Content Breaker Photo 1">
    <p:bg>
      <p:bgPr>
        <a:solidFill>
          <a:schemeClr val="bg1"/>
        </a:solid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F073E6C-0117-A740-B2F3-5D35997C6B19}"/>
              </a:ext>
            </a:extLst>
          </p:cNvPr>
          <p:cNvGrpSpPr/>
          <p:nvPr userDrawn="1"/>
        </p:nvGrpSpPr>
        <p:grpSpPr>
          <a:xfrm>
            <a:off x="12646618" y="4445466"/>
            <a:ext cx="1975535" cy="3797488"/>
            <a:chOff x="12646618" y="-5"/>
            <a:chExt cx="1975535" cy="3797488"/>
          </a:xfrm>
        </p:grpSpPr>
        <p:sp>
          <p:nvSpPr>
            <p:cNvPr id="17" name="Rectangle 16">
              <a:extLst>
                <a:ext uri="{FF2B5EF4-FFF2-40B4-BE49-F238E27FC236}">
                  <a16:creationId xmlns:a16="http://schemas.microsoft.com/office/drawing/2014/main" id="{6D892262-48FE-3143-8652-458A2F0EF158}"/>
                </a:ext>
              </a:extLst>
            </p:cNvPr>
            <p:cNvSpPr/>
            <p:nvPr/>
          </p:nvSpPr>
          <p:spPr>
            <a:xfrm rot="5400000">
              <a:off x="10784803" y="1861811"/>
              <a:ext cx="3797487" cy="73858"/>
            </a:xfrm>
            <a:prstGeom prst="rect">
              <a:avLst/>
            </a:prstGeom>
            <a:solidFill>
              <a:schemeClr val="bg2">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18" name="Rectangle 17">
              <a:extLst>
                <a:ext uri="{FF2B5EF4-FFF2-40B4-BE49-F238E27FC236}">
                  <a16:creationId xmlns:a16="http://schemas.microsoft.com/office/drawing/2014/main" id="{869E4F85-1F7A-0F49-BDCD-85BED6199C6A}"/>
                </a:ext>
              </a:extLst>
            </p:cNvPr>
            <p:cNvSpPr/>
            <p:nvPr/>
          </p:nvSpPr>
          <p:spPr>
            <a:xfrm rot="5400000">
              <a:off x="11054132" y="1873085"/>
              <a:ext cx="3797487" cy="51309"/>
            </a:xfrm>
            <a:prstGeom prst="rect">
              <a:avLst/>
            </a:prstGeom>
            <a:solidFill>
              <a:schemeClr val="bg2">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20" name="Rectangle 19">
              <a:extLst>
                <a:ext uri="{FF2B5EF4-FFF2-40B4-BE49-F238E27FC236}">
                  <a16:creationId xmlns:a16="http://schemas.microsoft.com/office/drawing/2014/main" id="{3DD12F7A-B8FF-BF41-9255-94E4046BD059}"/>
                </a:ext>
              </a:extLst>
            </p:cNvPr>
            <p:cNvSpPr/>
            <p:nvPr/>
          </p:nvSpPr>
          <p:spPr>
            <a:xfrm rot="16200000">
              <a:off x="12627203" y="1802533"/>
              <a:ext cx="3797487" cy="192413"/>
            </a:xfrm>
            <a:prstGeom prst="rect">
              <a:avLst/>
            </a:prstGeom>
            <a:solidFill>
              <a:schemeClr val="bg2">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21" name="Rectangle 20">
              <a:extLst>
                <a:ext uri="{FF2B5EF4-FFF2-40B4-BE49-F238E27FC236}">
                  <a16:creationId xmlns:a16="http://schemas.microsoft.com/office/drawing/2014/main" id="{CBB85220-9CCE-1048-B5C8-D0A151D8E408}"/>
                </a:ext>
              </a:extLst>
            </p:cNvPr>
            <p:cNvSpPr/>
            <p:nvPr/>
          </p:nvSpPr>
          <p:spPr>
            <a:xfrm rot="16200000">
              <a:off x="12368245" y="1815460"/>
              <a:ext cx="3797487" cy="166558"/>
            </a:xfrm>
            <a:prstGeom prst="rect">
              <a:avLst/>
            </a:prstGeom>
            <a:solidFill>
              <a:schemeClr val="bg2">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22" name="Rectangle 21">
              <a:extLst>
                <a:ext uri="{FF2B5EF4-FFF2-40B4-BE49-F238E27FC236}">
                  <a16:creationId xmlns:a16="http://schemas.microsoft.com/office/drawing/2014/main" id="{52F093AF-2446-F242-A593-CFB9BF354A6C}"/>
                </a:ext>
              </a:extLst>
            </p:cNvPr>
            <p:cNvSpPr/>
            <p:nvPr/>
          </p:nvSpPr>
          <p:spPr>
            <a:xfrm rot="16200000">
              <a:off x="12107686" y="1825483"/>
              <a:ext cx="3797487" cy="146514"/>
            </a:xfrm>
            <a:prstGeom prst="rect">
              <a:avLst/>
            </a:prstGeom>
            <a:solidFill>
              <a:schemeClr val="bg2">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23" name="Rectangle 22">
              <a:extLst>
                <a:ext uri="{FF2B5EF4-FFF2-40B4-BE49-F238E27FC236}">
                  <a16:creationId xmlns:a16="http://schemas.microsoft.com/office/drawing/2014/main" id="{B1DD9171-AD48-9A4E-A7AC-7A57FC778DAB}"/>
                </a:ext>
              </a:extLst>
            </p:cNvPr>
            <p:cNvSpPr/>
            <p:nvPr/>
          </p:nvSpPr>
          <p:spPr>
            <a:xfrm rot="16200000">
              <a:off x="11849630" y="1838009"/>
              <a:ext cx="3797487" cy="121461"/>
            </a:xfrm>
            <a:prstGeom prst="rect">
              <a:avLst/>
            </a:prstGeom>
            <a:solidFill>
              <a:schemeClr val="bg2">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24" name="Rectangle 23">
              <a:extLst>
                <a:ext uri="{FF2B5EF4-FFF2-40B4-BE49-F238E27FC236}">
                  <a16:creationId xmlns:a16="http://schemas.microsoft.com/office/drawing/2014/main" id="{DAAFE278-8CFD-6C4C-A7C1-4EE81D5AA02D}"/>
                </a:ext>
              </a:extLst>
            </p:cNvPr>
            <p:cNvSpPr/>
            <p:nvPr/>
          </p:nvSpPr>
          <p:spPr>
            <a:xfrm rot="16200000">
              <a:off x="11586564" y="1850536"/>
              <a:ext cx="3797487" cy="96408"/>
            </a:xfrm>
            <a:prstGeom prst="rect">
              <a:avLst/>
            </a:prstGeom>
            <a:solidFill>
              <a:schemeClr val="bg2">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25" name="Rectangle 24">
              <a:extLst>
                <a:ext uri="{FF2B5EF4-FFF2-40B4-BE49-F238E27FC236}">
                  <a16:creationId xmlns:a16="http://schemas.microsoft.com/office/drawing/2014/main" id="{C2675424-C6E4-7E4E-B932-E24FE331D9D1}"/>
                </a:ext>
              </a:extLst>
            </p:cNvPr>
            <p:cNvSpPr/>
            <p:nvPr/>
          </p:nvSpPr>
          <p:spPr>
            <a:xfrm rot="16200000">
              <a:off x="11319740" y="1861811"/>
              <a:ext cx="3797487" cy="73858"/>
            </a:xfrm>
            <a:prstGeom prst="rect">
              <a:avLst/>
            </a:prstGeom>
            <a:solidFill>
              <a:schemeClr val="bg2">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grpSp>
      <p:sp>
        <p:nvSpPr>
          <p:cNvPr id="2" name="Title 1"/>
          <p:cNvSpPr>
            <a:spLocks noGrp="1"/>
          </p:cNvSpPr>
          <p:nvPr>
            <p:ph type="title"/>
          </p:nvPr>
        </p:nvSpPr>
        <p:spPr>
          <a:xfrm>
            <a:off x="617034" y="4423996"/>
            <a:ext cx="12560268" cy="1818795"/>
          </a:xfrm>
        </p:spPr>
        <p:txBody>
          <a:bodyPr anchor="b"/>
          <a:lstStyle>
            <a:lvl1pPr>
              <a:defRPr sz="6000">
                <a:solidFill>
                  <a:schemeClr val="tx1"/>
                </a:solidFill>
              </a:defRPr>
            </a:lvl1pPr>
          </a:lstStyle>
          <a:p>
            <a:r>
              <a:rPr lang="pl-PL"/>
              <a:t>Kliknij, aby edytować styl</a:t>
            </a:r>
            <a:endParaRPr lang="en-US"/>
          </a:p>
        </p:txBody>
      </p:sp>
      <p:sp>
        <p:nvSpPr>
          <p:cNvPr id="7" name="Text Placeholder 6"/>
          <p:cNvSpPr>
            <a:spLocks noGrp="1"/>
          </p:cNvSpPr>
          <p:nvPr>
            <p:ph type="body" sz="quarter" idx="13"/>
          </p:nvPr>
        </p:nvSpPr>
        <p:spPr>
          <a:xfrm>
            <a:off x="617034" y="6586403"/>
            <a:ext cx="11660716" cy="1017554"/>
          </a:xfrm>
          <a:prstGeom prst="rect">
            <a:avLst/>
          </a:prstGeom>
        </p:spPr>
        <p:txBody>
          <a:bodyPr/>
          <a:lstStyle>
            <a:lvl1pPr marL="0" indent="0">
              <a:spcAft>
                <a:spcPts val="0"/>
              </a:spcAft>
              <a:buNone/>
              <a:defRPr sz="1600">
                <a:solidFill>
                  <a:schemeClr val="tx1"/>
                </a:solidFill>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pl-PL"/>
              <a:t>Kliknij, aby edytować style wzorca tekstu</a:t>
            </a:r>
          </a:p>
        </p:txBody>
      </p:sp>
      <p:cxnSp>
        <p:nvCxnSpPr>
          <p:cNvPr id="9" name="Straight Connector 8">
            <a:extLst>
              <a:ext uri="{FF2B5EF4-FFF2-40B4-BE49-F238E27FC236}">
                <a16:creationId xmlns:a16="http://schemas.microsoft.com/office/drawing/2014/main" id="{8752C573-0C30-824A-9998-990960154B3C}"/>
              </a:ext>
            </a:extLst>
          </p:cNvPr>
          <p:cNvCxnSpPr>
            <a:cxnSpLocks/>
          </p:cNvCxnSpPr>
          <p:nvPr userDrawn="1"/>
        </p:nvCxnSpPr>
        <p:spPr>
          <a:xfrm>
            <a:off x="535170" y="6359708"/>
            <a:ext cx="13478196" cy="0"/>
          </a:xfrm>
          <a:prstGeom prst="line">
            <a:avLst/>
          </a:prstGeom>
          <a:ln w="6350">
            <a:solidFill>
              <a:srgbClr val="808285"/>
            </a:solidFill>
          </a:ln>
        </p:spPr>
        <p:style>
          <a:lnRef idx="1">
            <a:schemeClr val="accent1"/>
          </a:lnRef>
          <a:fillRef idx="0">
            <a:schemeClr val="accent1"/>
          </a:fillRef>
          <a:effectRef idx="0">
            <a:schemeClr val="accent1"/>
          </a:effectRef>
          <a:fontRef idx="minor">
            <a:schemeClr val="tx1"/>
          </a:fontRef>
        </p:style>
      </p:cxnSp>
      <p:sp>
        <p:nvSpPr>
          <p:cNvPr id="11" name="Picture Placeholder 2">
            <a:extLst>
              <a:ext uri="{FF2B5EF4-FFF2-40B4-BE49-F238E27FC236}">
                <a16:creationId xmlns:a16="http://schemas.microsoft.com/office/drawing/2014/main" id="{EBFB3507-3FE4-FB4C-BF18-D116E13D6918}"/>
              </a:ext>
            </a:extLst>
          </p:cNvPr>
          <p:cNvSpPr>
            <a:spLocks noGrp="1"/>
          </p:cNvSpPr>
          <p:nvPr>
            <p:ph type="pic" sz="quarter" idx="14" hasCustomPrompt="1"/>
          </p:nvPr>
        </p:nvSpPr>
        <p:spPr>
          <a:xfrm>
            <a:off x="0" y="0"/>
            <a:ext cx="14630400" cy="4432108"/>
          </a:xfrm>
          <a:prstGeom prst="rect">
            <a:avLst/>
          </a:prstGeom>
          <a:solidFill>
            <a:schemeClr val="bg2"/>
          </a:solidFill>
        </p:spPr>
        <p:txBody>
          <a:bodyPr>
            <a:normAutofit/>
          </a:bodyPr>
          <a:lstStyle>
            <a:lvl1pPr marL="0" indent="0">
              <a:buNone/>
              <a:defRPr sz="2400" baseline="0">
                <a:solidFill>
                  <a:schemeClr val="bg1"/>
                </a:solidFill>
              </a:defRPr>
            </a:lvl1pPr>
          </a:lstStyle>
          <a:p>
            <a:r>
              <a:rPr lang="en-US"/>
              <a:t> Click icon to add photo</a:t>
            </a:r>
          </a:p>
        </p:txBody>
      </p:sp>
    </p:spTree>
    <p:extLst>
      <p:ext uri="{BB962C8B-B14F-4D97-AF65-F5344CB8AC3E}">
        <p14:creationId xmlns:p14="http://schemas.microsoft.com/office/powerpoint/2010/main" val="1359233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2_Content Breaker Photo 1">
    <p:bg>
      <p:bgPr>
        <a:solidFill>
          <a:schemeClr val="tx1"/>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23AF9F15-002B-3B43-B2C3-26A323D734CD}"/>
              </a:ext>
            </a:extLst>
          </p:cNvPr>
          <p:cNvGrpSpPr/>
          <p:nvPr userDrawn="1"/>
        </p:nvGrpSpPr>
        <p:grpSpPr>
          <a:xfrm>
            <a:off x="12646618" y="-5"/>
            <a:ext cx="1975535" cy="3797488"/>
            <a:chOff x="12646618" y="-5"/>
            <a:chExt cx="1975535" cy="3797488"/>
          </a:xfrm>
        </p:grpSpPr>
        <p:sp>
          <p:nvSpPr>
            <p:cNvPr id="16" name="Rectangle 15">
              <a:extLst>
                <a:ext uri="{FF2B5EF4-FFF2-40B4-BE49-F238E27FC236}">
                  <a16:creationId xmlns:a16="http://schemas.microsoft.com/office/drawing/2014/main" id="{36BC44C0-6D10-504B-9FB7-7D0B895FE28D}"/>
                </a:ext>
              </a:extLst>
            </p:cNvPr>
            <p:cNvSpPr/>
            <p:nvPr/>
          </p:nvSpPr>
          <p:spPr>
            <a:xfrm rot="5400000">
              <a:off x="10784803" y="1861811"/>
              <a:ext cx="3797487" cy="73858"/>
            </a:xfrm>
            <a:prstGeom prst="rect">
              <a:avLst/>
            </a:prstGeom>
            <a:solidFill>
              <a:schemeClr val="bg2">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17" name="Rectangle 16">
              <a:extLst>
                <a:ext uri="{FF2B5EF4-FFF2-40B4-BE49-F238E27FC236}">
                  <a16:creationId xmlns:a16="http://schemas.microsoft.com/office/drawing/2014/main" id="{E7155FF9-440F-E845-A89C-1F6FB4A3CD56}"/>
                </a:ext>
              </a:extLst>
            </p:cNvPr>
            <p:cNvSpPr/>
            <p:nvPr/>
          </p:nvSpPr>
          <p:spPr>
            <a:xfrm rot="5400000">
              <a:off x="11054132" y="1873085"/>
              <a:ext cx="3797487" cy="51309"/>
            </a:xfrm>
            <a:prstGeom prst="rect">
              <a:avLst/>
            </a:prstGeom>
            <a:solidFill>
              <a:schemeClr val="bg2">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18" name="Rectangle 17">
              <a:extLst>
                <a:ext uri="{FF2B5EF4-FFF2-40B4-BE49-F238E27FC236}">
                  <a16:creationId xmlns:a16="http://schemas.microsoft.com/office/drawing/2014/main" id="{E83A2543-1338-DF4D-8AD7-34465694C56E}"/>
                </a:ext>
              </a:extLst>
            </p:cNvPr>
            <p:cNvSpPr/>
            <p:nvPr/>
          </p:nvSpPr>
          <p:spPr>
            <a:xfrm rot="16200000">
              <a:off x="12627203" y="1802533"/>
              <a:ext cx="3797487" cy="192413"/>
            </a:xfrm>
            <a:prstGeom prst="rect">
              <a:avLst/>
            </a:prstGeom>
            <a:solidFill>
              <a:schemeClr val="bg2">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19" name="Rectangle 18">
              <a:extLst>
                <a:ext uri="{FF2B5EF4-FFF2-40B4-BE49-F238E27FC236}">
                  <a16:creationId xmlns:a16="http://schemas.microsoft.com/office/drawing/2014/main" id="{4EC40188-8DFA-104F-AE35-58720F202C30}"/>
                </a:ext>
              </a:extLst>
            </p:cNvPr>
            <p:cNvSpPr/>
            <p:nvPr/>
          </p:nvSpPr>
          <p:spPr>
            <a:xfrm rot="16200000">
              <a:off x="12368245" y="1815460"/>
              <a:ext cx="3797487" cy="166558"/>
            </a:xfrm>
            <a:prstGeom prst="rect">
              <a:avLst/>
            </a:prstGeom>
            <a:solidFill>
              <a:schemeClr val="bg2">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20" name="Rectangle 19">
              <a:extLst>
                <a:ext uri="{FF2B5EF4-FFF2-40B4-BE49-F238E27FC236}">
                  <a16:creationId xmlns:a16="http://schemas.microsoft.com/office/drawing/2014/main" id="{7DDDA004-8518-3F4D-9C03-010430410AB3}"/>
                </a:ext>
              </a:extLst>
            </p:cNvPr>
            <p:cNvSpPr/>
            <p:nvPr/>
          </p:nvSpPr>
          <p:spPr>
            <a:xfrm rot="16200000">
              <a:off x="12107686" y="1825483"/>
              <a:ext cx="3797487" cy="146514"/>
            </a:xfrm>
            <a:prstGeom prst="rect">
              <a:avLst/>
            </a:prstGeom>
            <a:solidFill>
              <a:schemeClr val="bg2">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21" name="Rectangle 20">
              <a:extLst>
                <a:ext uri="{FF2B5EF4-FFF2-40B4-BE49-F238E27FC236}">
                  <a16:creationId xmlns:a16="http://schemas.microsoft.com/office/drawing/2014/main" id="{96F0A83A-1A16-9B4D-8D0E-F6F04EB476B2}"/>
                </a:ext>
              </a:extLst>
            </p:cNvPr>
            <p:cNvSpPr/>
            <p:nvPr/>
          </p:nvSpPr>
          <p:spPr>
            <a:xfrm rot="16200000">
              <a:off x="11849630" y="1838009"/>
              <a:ext cx="3797487" cy="121461"/>
            </a:xfrm>
            <a:prstGeom prst="rect">
              <a:avLst/>
            </a:prstGeom>
            <a:solidFill>
              <a:schemeClr val="bg2">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22" name="Rectangle 21">
              <a:extLst>
                <a:ext uri="{FF2B5EF4-FFF2-40B4-BE49-F238E27FC236}">
                  <a16:creationId xmlns:a16="http://schemas.microsoft.com/office/drawing/2014/main" id="{AE1E5993-34A5-6949-9D08-053CC1913021}"/>
                </a:ext>
              </a:extLst>
            </p:cNvPr>
            <p:cNvSpPr/>
            <p:nvPr/>
          </p:nvSpPr>
          <p:spPr>
            <a:xfrm rot="16200000">
              <a:off x="11586564" y="1850536"/>
              <a:ext cx="3797487" cy="96408"/>
            </a:xfrm>
            <a:prstGeom prst="rect">
              <a:avLst/>
            </a:prstGeom>
            <a:solidFill>
              <a:schemeClr val="bg2">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23" name="Rectangle 22">
              <a:extLst>
                <a:ext uri="{FF2B5EF4-FFF2-40B4-BE49-F238E27FC236}">
                  <a16:creationId xmlns:a16="http://schemas.microsoft.com/office/drawing/2014/main" id="{FC0EFE6C-F153-EA48-8005-C1481BF74215}"/>
                </a:ext>
              </a:extLst>
            </p:cNvPr>
            <p:cNvSpPr/>
            <p:nvPr/>
          </p:nvSpPr>
          <p:spPr>
            <a:xfrm rot="16200000">
              <a:off x="11319740" y="1861811"/>
              <a:ext cx="3797487" cy="73858"/>
            </a:xfrm>
            <a:prstGeom prst="rect">
              <a:avLst/>
            </a:prstGeom>
            <a:solidFill>
              <a:schemeClr val="bg2">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grpSp>
      <p:sp>
        <p:nvSpPr>
          <p:cNvPr id="2" name="Title 1"/>
          <p:cNvSpPr>
            <a:spLocks noGrp="1"/>
          </p:cNvSpPr>
          <p:nvPr>
            <p:ph type="title"/>
          </p:nvPr>
        </p:nvSpPr>
        <p:spPr>
          <a:xfrm>
            <a:off x="617034" y="496900"/>
            <a:ext cx="12560268" cy="1818795"/>
          </a:xfrm>
        </p:spPr>
        <p:txBody>
          <a:bodyPr anchor="b"/>
          <a:lstStyle>
            <a:lvl1pPr>
              <a:defRPr sz="6000">
                <a:solidFill>
                  <a:srgbClr val="BCBEC0"/>
                </a:solidFill>
              </a:defRPr>
            </a:lvl1pPr>
          </a:lstStyle>
          <a:p>
            <a:r>
              <a:rPr lang="pl-PL"/>
              <a:t>Kliknij, aby edytować styl</a:t>
            </a:r>
            <a:endParaRPr lang="en-US"/>
          </a:p>
        </p:txBody>
      </p:sp>
      <p:sp>
        <p:nvSpPr>
          <p:cNvPr id="7" name="Text Placeholder 6"/>
          <p:cNvSpPr>
            <a:spLocks noGrp="1"/>
          </p:cNvSpPr>
          <p:nvPr>
            <p:ph type="body" sz="quarter" idx="13"/>
          </p:nvPr>
        </p:nvSpPr>
        <p:spPr>
          <a:xfrm>
            <a:off x="617034" y="2659307"/>
            <a:ext cx="11660716" cy="1017554"/>
          </a:xfrm>
          <a:prstGeom prst="rect">
            <a:avLst/>
          </a:prstGeom>
        </p:spPr>
        <p:txBody>
          <a:bodyPr/>
          <a:lstStyle>
            <a:lvl1pPr marL="0" indent="0">
              <a:spcAft>
                <a:spcPts val="0"/>
              </a:spcAft>
              <a:buNone/>
              <a:defRPr sz="1600">
                <a:solidFill>
                  <a:srgbClr val="BCBEC0"/>
                </a:solidFill>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pl-PL"/>
              <a:t>Kliknij, aby edytować style wzorca tekstu</a:t>
            </a:r>
          </a:p>
        </p:txBody>
      </p:sp>
      <p:cxnSp>
        <p:nvCxnSpPr>
          <p:cNvPr id="9" name="Straight Connector 8">
            <a:extLst>
              <a:ext uri="{FF2B5EF4-FFF2-40B4-BE49-F238E27FC236}">
                <a16:creationId xmlns:a16="http://schemas.microsoft.com/office/drawing/2014/main" id="{8752C573-0C30-824A-9998-990960154B3C}"/>
              </a:ext>
            </a:extLst>
          </p:cNvPr>
          <p:cNvCxnSpPr>
            <a:cxnSpLocks/>
          </p:cNvCxnSpPr>
          <p:nvPr userDrawn="1"/>
        </p:nvCxnSpPr>
        <p:spPr>
          <a:xfrm>
            <a:off x="535170" y="2432612"/>
            <a:ext cx="13478196" cy="0"/>
          </a:xfrm>
          <a:prstGeom prst="line">
            <a:avLst/>
          </a:prstGeom>
          <a:ln w="6350">
            <a:solidFill>
              <a:srgbClr val="808285"/>
            </a:solidFill>
          </a:ln>
        </p:spPr>
        <p:style>
          <a:lnRef idx="1">
            <a:schemeClr val="accent1"/>
          </a:lnRef>
          <a:fillRef idx="0">
            <a:schemeClr val="accent1"/>
          </a:fillRef>
          <a:effectRef idx="0">
            <a:schemeClr val="accent1"/>
          </a:effectRef>
          <a:fontRef idx="minor">
            <a:schemeClr val="tx1"/>
          </a:fontRef>
        </p:style>
      </p:cxnSp>
      <p:sp>
        <p:nvSpPr>
          <p:cNvPr id="11" name="Picture Placeholder 2">
            <a:extLst>
              <a:ext uri="{FF2B5EF4-FFF2-40B4-BE49-F238E27FC236}">
                <a16:creationId xmlns:a16="http://schemas.microsoft.com/office/drawing/2014/main" id="{EBFB3507-3FE4-FB4C-BF18-D116E13D6918}"/>
              </a:ext>
            </a:extLst>
          </p:cNvPr>
          <p:cNvSpPr>
            <a:spLocks noGrp="1"/>
          </p:cNvSpPr>
          <p:nvPr>
            <p:ph type="pic" sz="quarter" idx="14" hasCustomPrompt="1"/>
          </p:nvPr>
        </p:nvSpPr>
        <p:spPr>
          <a:xfrm>
            <a:off x="0" y="3797492"/>
            <a:ext cx="14630400" cy="4432108"/>
          </a:xfrm>
          <a:prstGeom prst="rect">
            <a:avLst/>
          </a:prstGeom>
          <a:solidFill>
            <a:schemeClr val="bg2"/>
          </a:solidFill>
        </p:spPr>
        <p:txBody>
          <a:bodyPr>
            <a:normAutofit/>
          </a:bodyPr>
          <a:lstStyle>
            <a:lvl1pPr marL="0" indent="0">
              <a:buNone/>
              <a:defRPr sz="2400" baseline="0">
                <a:solidFill>
                  <a:schemeClr val="bg1"/>
                </a:solidFill>
              </a:defRPr>
            </a:lvl1pPr>
          </a:lstStyle>
          <a:p>
            <a:r>
              <a:rPr lang="en-US"/>
              <a:t>Click icon to add photo</a:t>
            </a:r>
          </a:p>
        </p:txBody>
      </p:sp>
    </p:spTree>
    <p:extLst>
      <p:ext uri="{BB962C8B-B14F-4D97-AF65-F5344CB8AC3E}">
        <p14:creationId xmlns:p14="http://schemas.microsoft.com/office/powerpoint/2010/main" val="1293287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ontent Breaker Photo 5">
    <p:bg>
      <p:bgPr>
        <a:solidFill>
          <a:schemeClr val="bg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Content Breaker Photo 5">
    <p:bg>
      <p:bgPr>
        <a:solidFill>
          <a:schemeClr val="bg1"/>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CFC2A51-7459-1347-86F8-9D37E7D3329E}"/>
              </a:ext>
            </a:extLst>
          </p:cNvPr>
          <p:cNvGrpSpPr/>
          <p:nvPr userDrawn="1"/>
        </p:nvGrpSpPr>
        <p:grpSpPr>
          <a:xfrm>
            <a:off x="12646618" y="4445466"/>
            <a:ext cx="1975535" cy="3797488"/>
            <a:chOff x="12646618" y="4445466"/>
            <a:chExt cx="1975535" cy="3797488"/>
          </a:xfrm>
        </p:grpSpPr>
        <p:sp>
          <p:nvSpPr>
            <p:cNvPr id="18" name="Rectangle 17">
              <a:extLst>
                <a:ext uri="{FF2B5EF4-FFF2-40B4-BE49-F238E27FC236}">
                  <a16:creationId xmlns:a16="http://schemas.microsoft.com/office/drawing/2014/main" id="{33057B8C-0EA1-B24A-A326-1D69F4C7F430}"/>
                </a:ext>
              </a:extLst>
            </p:cNvPr>
            <p:cNvSpPr/>
            <p:nvPr/>
          </p:nvSpPr>
          <p:spPr>
            <a:xfrm rot="5400000">
              <a:off x="10784803" y="6307282"/>
              <a:ext cx="3797487" cy="738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19" name="Rectangle 18">
              <a:extLst>
                <a:ext uri="{FF2B5EF4-FFF2-40B4-BE49-F238E27FC236}">
                  <a16:creationId xmlns:a16="http://schemas.microsoft.com/office/drawing/2014/main" id="{D70A912A-F5F7-C14E-A826-43CD9D6E1AED}"/>
                </a:ext>
              </a:extLst>
            </p:cNvPr>
            <p:cNvSpPr/>
            <p:nvPr/>
          </p:nvSpPr>
          <p:spPr>
            <a:xfrm rot="5400000">
              <a:off x="11054132" y="6318556"/>
              <a:ext cx="3797487" cy="5130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20" name="Rectangle 19">
              <a:extLst>
                <a:ext uri="{FF2B5EF4-FFF2-40B4-BE49-F238E27FC236}">
                  <a16:creationId xmlns:a16="http://schemas.microsoft.com/office/drawing/2014/main" id="{F7C71772-341F-F244-9202-ADD859CCE72A}"/>
                </a:ext>
              </a:extLst>
            </p:cNvPr>
            <p:cNvSpPr/>
            <p:nvPr/>
          </p:nvSpPr>
          <p:spPr>
            <a:xfrm rot="16200000">
              <a:off x="12627203" y="6248004"/>
              <a:ext cx="3797487" cy="19241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21" name="Rectangle 20">
              <a:extLst>
                <a:ext uri="{FF2B5EF4-FFF2-40B4-BE49-F238E27FC236}">
                  <a16:creationId xmlns:a16="http://schemas.microsoft.com/office/drawing/2014/main" id="{E16ED516-8FF7-794D-8866-91A11987D54B}"/>
                </a:ext>
              </a:extLst>
            </p:cNvPr>
            <p:cNvSpPr/>
            <p:nvPr/>
          </p:nvSpPr>
          <p:spPr>
            <a:xfrm rot="16200000">
              <a:off x="12368245" y="6260931"/>
              <a:ext cx="3797487" cy="1665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22" name="Rectangle 21">
              <a:extLst>
                <a:ext uri="{FF2B5EF4-FFF2-40B4-BE49-F238E27FC236}">
                  <a16:creationId xmlns:a16="http://schemas.microsoft.com/office/drawing/2014/main" id="{01743B23-A7E2-A34A-BE82-60C70E9E612D}"/>
                </a:ext>
              </a:extLst>
            </p:cNvPr>
            <p:cNvSpPr/>
            <p:nvPr/>
          </p:nvSpPr>
          <p:spPr>
            <a:xfrm rot="16200000">
              <a:off x="12107686" y="6270954"/>
              <a:ext cx="3797487" cy="14651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23" name="Rectangle 22">
              <a:extLst>
                <a:ext uri="{FF2B5EF4-FFF2-40B4-BE49-F238E27FC236}">
                  <a16:creationId xmlns:a16="http://schemas.microsoft.com/office/drawing/2014/main" id="{2689B2E6-07BB-BA4E-967F-6F6B4CC09E68}"/>
                </a:ext>
              </a:extLst>
            </p:cNvPr>
            <p:cNvSpPr/>
            <p:nvPr/>
          </p:nvSpPr>
          <p:spPr>
            <a:xfrm rot="16200000">
              <a:off x="11849630" y="6283480"/>
              <a:ext cx="3797487" cy="12146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24" name="Rectangle 23">
              <a:extLst>
                <a:ext uri="{FF2B5EF4-FFF2-40B4-BE49-F238E27FC236}">
                  <a16:creationId xmlns:a16="http://schemas.microsoft.com/office/drawing/2014/main" id="{56B4E85A-3AE9-2D42-B8D4-055A91314C32}"/>
                </a:ext>
              </a:extLst>
            </p:cNvPr>
            <p:cNvSpPr/>
            <p:nvPr/>
          </p:nvSpPr>
          <p:spPr>
            <a:xfrm rot="16200000">
              <a:off x="11586564" y="6296007"/>
              <a:ext cx="3797487" cy="964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25" name="Rectangle 24">
              <a:extLst>
                <a:ext uri="{FF2B5EF4-FFF2-40B4-BE49-F238E27FC236}">
                  <a16:creationId xmlns:a16="http://schemas.microsoft.com/office/drawing/2014/main" id="{A3C9180A-3EF1-9A41-9D72-84BF2A132846}"/>
                </a:ext>
              </a:extLst>
            </p:cNvPr>
            <p:cNvSpPr/>
            <p:nvPr/>
          </p:nvSpPr>
          <p:spPr>
            <a:xfrm rot="16200000">
              <a:off x="11319740" y="6307282"/>
              <a:ext cx="3797487" cy="738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grpSp>
      <p:sp>
        <p:nvSpPr>
          <p:cNvPr id="2" name="Title 1"/>
          <p:cNvSpPr>
            <a:spLocks noGrp="1"/>
          </p:cNvSpPr>
          <p:nvPr userDrawn="1">
            <p:ph type="title"/>
          </p:nvPr>
        </p:nvSpPr>
        <p:spPr>
          <a:xfrm>
            <a:off x="617034" y="4436431"/>
            <a:ext cx="12409464" cy="1266603"/>
          </a:xfrm>
        </p:spPr>
        <p:txBody>
          <a:bodyPr anchor="b"/>
          <a:lstStyle>
            <a:lvl1pPr>
              <a:defRPr sz="6000" b="1" i="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r>
              <a:rPr lang="pl-PL"/>
              <a:t>Kliknij, aby edytować styl</a:t>
            </a:r>
            <a:endParaRPr lang="en-US"/>
          </a:p>
        </p:txBody>
      </p:sp>
      <p:sp>
        <p:nvSpPr>
          <p:cNvPr id="7" name="Text Placeholder 6"/>
          <p:cNvSpPr>
            <a:spLocks noGrp="1"/>
          </p:cNvSpPr>
          <p:nvPr userDrawn="1">
            <p:ph type="body" sz="quarter" idx="13"/>
          </p:nvPr>
        </p:nvSpPr>
        <p:spPr>
          <a:xfrm>
            <a:off x="617034" y="6106992"/>
            <a:ext cx="12409464" cy="1313796"/>
          </a:xfrm>
          <a:prstGeom prst="rect">
            <a:avLst/>
          </a:prstGeom>
        </p:spPr>
        <p:txBody>
          <a:bodyPr/>
          <a:lstStyle>
            <a:lvl1pPr marL="0" indent="0">
              <a:spcAft>
                <a:spcPts val="0"/>
              </a:spcAft>
              <a:buNone/>
              <a:defRPr sz="1600">
                <a:solidFill>
                  <a:schemeClr val="tx1"/>
                </a:solidFill>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pl-PL"/>
              <a:t>Kliknij, aby edytować style wzorca tekstu</a:t>
            </a:r>
          </a:p>
        </p:txBody>
      </p:sp>
      <p:cxnSp>
        <p:nvCxnSpPr>
          <p:cNvPr id="9" name="Straight Connector 8">
            <a:extLst>
              <a:ext uri="{FF2B5EF4-FFF2-40B4-BE49-F238E27FC236}">
                <a16:creationId xmlns:a16="http://schemas.microsoft.com/office/drawing/2014/main" id="{8752C573-0C30-824A-9998-990960154B3C}"/>
              </a:ext>
            </a:extLst>
          </p:cNvPr>
          <p:cNvCxnSpPr>
            <a:cxnSpLocks/>
          </p:cNvCxnSpPr>
          <p:nvPr userDrawn="1"/>
        </p:nvCxnSpPr>
        <p:spPr>
          <a:xfrm>
            <a:off x="535170" y="5829300"/>
            <a:ext cx="13478196" cy="0"/>
          </a:xfrm>
          <a:prstGeom prst="line">
            <a:avLst/>
          </a:prstGeom>
          <a:ln w="6350">
            <a:solidFill>
              <a:srgbClr val="808285"/>
            </a:solidFill>
          </a:ln>
        </p:spPr>
        <p:style>
          <a:lnRef idx="1">
            <a:schemeClr val="accent1"/>
          </a:lnRef>
          <a:fillRef idx="0">
            <a:schemeClr val="accent1"/>
          </a:fillRef>
          <a:effectRef idx="0">
            <a:schemeClr val="accent1"/>
          </a:effectRef>
          <a:fontRef idx="minor">
            <a:schemeClr val="tx1"/>
          </a:fontRef>
        </p:style>
      </p:cxnSp>
      <p:sp>
        <p:nvSpPr>
          <p:cNvPr id="11" name="Picture Placeholder 2">
            <a:extLst>
              <a:ext uri="{FF2B5EF4-FFF2-40B4-BE49-F238E27FC236}">
                <a16:creationId xmlns:a16="http://schemas.microsoft.com/office/drawing/2014/main" id="{2F9A5330-B609-1E45-9545-CE29BF972E26}"/>
              </a:ext>
            </a:extLst>
          </p:cNvPr>
          <p:cNvSpPr>
            <a:spLocks noGrp="1"/>
          </p:cNvSpPr>
          <p:nvPr userDrawn="1">
            <p:ph type="pic" sz="quarter" idx="14" hasCustomPrompt="1"/>
          </p:nvPr>
        </p:nvSpPr>
        <p:spPr>
          <a:xfrm>
            <a:off x="0" y="0"/>
            <a:ext cx="14630400" cy="4432108"/>
          </a:xfrm>
          <a:prstGeom prst="rect">
            <a:avLst/>
          </a:prstGeom>
        </p:spPr>
        <p:txBody>
          <a:bodyPr>
            <a:normAutofit/>
          </a:bodyPr>
          <a:lstStyle>
            <a:lvl1pPr marL="0" indent="0">
              <a:buNone/>
              <a:defRPr sz="2400" baseline="0"/>
            </a:lvl1pPr>
          </a:lstStyle>
          <a:p>
            <a:r>
              <a:rPr lang="en-US"/>
              <a:t> Insert/Drop Photo Here</a:t>
            </a:r>
          </a:p>
        </p:txBody>
      </p:sp>
    </p:spTree>
    <p:extLst>
      <p:ext uri="{BB962C8B-B14F-4D97-AF65-F5344CB8AC3E}">
        <p14:creationId xmlns:p14="http://schemas.microsoft.com/office/powerpoint/2010/main" val="1326779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Closing 2">
    <p:bg>
      <p:bgPr>
        <a:solidFill>
          <a:schemeClr val="bg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C8A06FA-2EA2-7F42-A1C7-9FB721FC5670}"/>
              </a:ext>
            </a:extLst>
          </p:cNvPr>
          <p:cNvSpPr txBox="1"/>
          <p:nvPr userDrawn="1"/>
        </p:nvSpPr>
        <p:spPr>
          <a:xfrm>
            <a:off x="1417983" y="410817"/>
            <a:ext cx="0" cy="0"/>
          </a:xfrm>
          <a:prstGeom prst="rect">
            <a:avLst/>
          </a:prstGeom>
          <a:noFill/>
        </p:spPr>
        <p:txBody>
          <a:bodyPr wrap="none" rtlCol="0">
            <a:noAutofit/>
          </a:bodyPr>
          <a:lstStyle/>
          <a:p>
            <a:endParaRPr lang="en-US" sz="2800" b="0" i="0">
              <a:latin typeface="Arial" panose="020B0604020202020204" pitchFamily="34" charset="0"/>
            </a:endParaRPr>
          </a:p>
        </p:txBody>
      </p:sp>
      <p:sp>
        <p:nvSpPr>
          <p:cNvPr id="10" name="TextBox 9">
            <a:extLst>
              <a:ext uri="{FF2B5EF4-FFF2-40B4-BE49-F238E27FC236}">
                <a16:creationId xmlns:a16="http://schemas.microsoft.com/office/drawing/2014/main" id="{79923F16-88E8-064C-BB77-BA786F835872}"/>
              </a:ext>
            </a:extLst>
          </p:cNvPr>
          <p:cNvSpPr txBox="1"/>
          <p:nvPr userDrawn="1"/>
        </p:nvSpPr>
        <p:spPr>
          <a:xfrm>
            <a:off x="4365523" y="235974"/>
            <a:ext cx="0" cy="0"/>
          </a:xfrm>
          <a:prstGeom prst="rect">
            <a:avLst/>
          </a:prstGeom>
          <a:noFill/>
        </p:spPr>
        <p:txBody>
          <a:bodyPr wrap="none" rtlCol="0">
            <a:noAutofit/>
          </a:bodyPr>
          <a:lstStyle/>
          <a:p>
            <a:endParaRPr lang="en-US" sz="2800" b="0" i="0">
              <a:latin typeface="Arial" panose="020B0604020202020204" pitchFamily="34" charset="0"/>
            </a:endParaRPr>
          </a:p>
        </p:txBody>
      </p:sp>
      <p:sp>
        <p:nvSpPr>
          <p:cNvPr id="13" name="Text Placeholder 12"/>
          <p:cNvSpPr>
            <a:spLocks noGrp="1"/>
          </p:cNvSpPr>
          <p:nvPr>
            <p:ph type="body" sz="quarter" idx="10" hasCustomPrompt="1"/>
          </p:nvPr>
        </p:nvSpPr>
        <p:spPr>
          <a:xfrm>
            <a:off x="999418" y="1468654"/>
            <a:ext cx="5694948" cy="483008"/>
          </a:xfrm>
          <a:prstGeom prst="rect">
            <a:avLst/>
          </a:prstGeom>
        </p:spPr>
        <p:txBody>
          <a:bodyPr anchor="b">
            <a:normAutofit/>
          </a:bodyPr>
          <a:lstStyle>
            <a:lvl1pPr marL="0" indent="0">
              <a:lnSpc>
                <a:spcPct val="100000"/>
              </a:lnSpc>
              <a:spcAft>
                <a:spcPts val="0"/>
              </a:spcAft>
              <a:buNone/>
              <a:defRPr sz="2600"/>
            </a:lvl1pPr>
            <a:lvl2pPr marL="548640" indent="0">
              <a:buNone/>
              <a:defRPr/>
            </a:lvl2pPr>
            <a:lvl3pPr marL="1097280" indent="0">
              <a:buNone/>
              <a:defRPr/>
            </a:lvl3pPr>
            <a:lvl4pPr marL="1645920" indent="0">
              <a:buNone/>
              <a:defRPr/>
            </a:lvl4pPr>
            <a:lvl5pPr marL="2194560" indent="0">
              <a:buNone/>
              <a:defRPr/>
            </a:lvl5pPr>
          </a:lstStyle>
          <a:p>
            <a:pPr lvl="0"/>
            <a:r>
              <a:rPr lang="en-US"/>
              <a:t>Get in touch with us:</a:t>
            </a:r>
          </a:p>
        </p:txBody>
      </p:sp>
      <p:sp>
        <p:nvSpPr>
          <p:cNvPr id="14" name="Text Placeholder 12"/>
          <p:cNvSpPr>
            <a:spLocks noGrp="1"/>
          </p:cNvSpPr>
          <p:nvPr>
            <p:ph type="body" sz="quarter" idx="11" hasCustomPrompt="1"/>
          </p:nvPr>
        </p:nvSpPr>
        <p:spPr>
          <a:xfrm>
            <a:off x="999418" y="1886345"/>
            <a:ext cx="5694948" cy="488400"/>
          </a:xfrm>
          <a:prstGeom prst="rect">
            <a:avLst/>
          </a:prstGeom>
        </p:spPr>
        <p:txBody>
          <a:bodyPr>
            <a:normAutofit/>
          </a:bodyPr>
          <a:lstStyle>
            <a:lvl1pPr marL="0" indent="0">
              <a:lnSpc>
                <a:spcPct val="100000"/>
              </a:lnSpc>
              <a:spcAft>
                <a:spcPts val="0"/>
              </a:spcAft>
              <a:buNone/>
              <a:defRPr sz="2600" b="1" i="0">
                <a:latin typeface="Arial" panose="020B0604020202020204" pitchFamily="34" charset="0"/>
                <a:ea typeface="Arial" panose="020B0604020202020204" pitchFamily="34" charset="0"/>
                <a:cs typeface="Arial" panose="020B06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First Name Last Name</a:t>
            </a:r>
          </a:p>
        </p:txBody>
      </p:sp>
      <p:sp>
        <p:nvSpPr>
          <p:cNvPr id="15" name="Text Placeholder 12"/>
          <p:cNvSpPr>
            <a:spLocks noGrp="1"/>
          </p:cNvSpPr>
          <p:nvPr>
            <p:ph type="body" sz="quarter" idx="12" hasCustomPrompt="1"/>
          </p:nvPr>
        </p:nvSpPr>
        <p:spPr>
          <a:xfrm>
            <a:off x="999418" y="2529536"/>
            <a:ext cx="5694948" cy="1040048"/>
          </a:xfrm>
          <a:prstGeom prst="rect">
            <a:avLst/>
          </a:prstGeom>
        </p:spPr>
        <p:txBody>
          <a:bodyPr anchor="t">
            <a:normAutofit/>
          </a:bodyPr>
          <a:lstStyle>
            <a:lvl1pPr marL="0" indent="0">
              <a:lnSpc>
                <a:spcPct val="100000"/>
              </a:lnSpc>
              <a:spcBef>
                <a:spcPts val="0"/>
              </a:spcBef>
              <a:spcAft>
                <a:spcPts val="0"/>
              </a:spcAft>
              <a:buNone/>
              <a:defRPr sz="1800"/>
            </a:lvl1pPr>
            <a:lvl2pPr marL="548640" indent="0">
              <a:buNone/>
              <a:defRPr/>
            </a:lvl2pPr>
            <a:lvl3pPr marL="1097280" indent="0">
              <a:buNone/>
              <a:defRPr/>
            </a:lvl3pPr>
            <a:lvl4pPr marL="1645920" indent="0">
              <a:buNone/>
              <a:defRPr/>
            </a:lvl4pPr>
            <a:lvl5pPr marL="2194560" indent="0">
              <a:buNone/>
              <a:defRPr/>
            </a:lvl5pPr>
          </a:lstStyle>
          <a:p>
            <a:pPr lvl="0"/>
            <a:r>
              <a:rPr lang="en-US"/>
              <a:t>Job title, phone number, email info here</a:t>
            </a:r>
          </a:p>
        </p:txBody>
      </p:sp>
      <p:grpSp>
        <p:nvGrpSpPr>
          <p:cNvPr id="11" name="Group 10">
            <a:extLst>
              <a:ext uri="{FF2B5EF4-FFF2-40B4-BE49-F238E27FC236}">
                <a16:creationId xmlns:a16="http://schemas.microsoft.com/office/drawing/2014/main" id="{D5CF0E29-83FD-D042-AB16-D6F958868996}"/>
              </a:ext>
            </a:extLst>
          </p:cNvPr>
          <p:cNvGrpSpPr/>
          <p:nvPr userDrawn="1"/>
        </p:nvGrpSpPr>
        <p:grpSpPr>
          <a:xfrm rot="10800000">
            <a:off x="-1" y="5373511"/>
            <a:ext cx="14630399" cy="2858706"/>
            <a:chOff x="-1" y="5373511"/>
            <a:chExt cx="14630399" cy="2858706"/>
          </a:xfrm>
        </p:grpSpPr>
        <p:sp>
          <p:nvSpPr>
            <p:cNvPr id="16" name="Rectangle 15">
              <a:extLst>
                <a:ext uri="{FF2B5EF4-FFF2-40B4-BE49-F238E27FC236}">
                  <a16:creationId xmlns:a16="http://schemas.microsoft.com/office/drawing/2014/main" id="{577F54BD-F17C-8243-A07A-743CCF2AABDF}"/>
                </a:ext>
              </a:extLst>
            </p:cNvPr>
            <p:cNvSpPr/>
            <p:nvPr/>
          </p:nvSpPr>
          <p:spPr>
            <a:xfrm>
              <a:off x="-1" y="8125340"/>
              <a:ext cx="14630399" cy="106877"/>
            </a:xfrm>
            <a:prstGeom prst="rect">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17" name="Rectangle 16">
              <a:extLst>
                <a:ext uri="{FF2B5EF4-FFF2-40B4-BE49-F238E27FC236}">
                  <a16:creationId xmlns:a16="http://schemas.microsoft.com/office/drawing/2014/main" id="{051DE50F-2787-D242-BBF0-DF2D24116C89}"/>
                </a:ext>
              </a:extLst>
            </p:cNvPr>
            <p:cNvSpPr/>
            <p:nvPr/>
          </p:nvSpPr>
          <p:spPr>
            <a:xfrm>
              <a:off x="-1" y="7751921"/>
              <a:ext cx="14630399" cy="74247"/>
            </a:xfrm>
            <a:prstGeom prst="rect">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18" name="Rectangle 17">
              <a:extLst>
                <a:ext uri="{FF2B5EF4-FFF2-40B4-BE49-F238E27FC236}">
                  <a16:creationId xmlns:a16="http://schemas.microsoft.com/office/drawing/2014/main" id="{5245834C-9936-284D-BFCF-CBD37F844480}"/>
                </a:ext>
              </a:extLst>
            </p:cNvPr>
            <p:cNvSpPr/>
            <p:nvPr/>
          </p:nvSpPr>
          <p:spPr>
            <a:xfrm rot="10800000">
              <a:off x="-1" y="5373511"/>
              <a:ext cx="14630399" cy="278432"/>
            </a:xfrm>
            <a:prstGeom prst="rect">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19" name="Rectangle 18">
              <a:extLst>
                <a:ext uri="{FF2B5EF4-FFF2-40B4-BE49-F238E27FC236}">
                  <a16:creationId xmlns:a16="http://schemas.microsoft.com/office/drawing/2014/main" id="{00C8BC8F-4972-5B4A-8555-9B40A55830EC}"/>
                </a:ext>
              </a:extLst>
            </p:cNvPr>
            <p:cNvSpPr/>
            <p:nvPr/>
          </p:nvSpPr>
          <p:spPr>
            <a:xfrm rot="10800000">
              <a:off x="-1" y="5766943"/>
              <a:ext cx="14630399" cy="241019"/>
            </a:xfrm>
            <a:prstGeom prst="rect">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20" name="Rectangle 19">
              <a:extLst>
                <a:ext uri="{FF2B5EF4-FFF2-40B4-BE49-F238E27FC236}">
                  <a16:creationId xmlns:a16="http://schemas.microsoft.com/office/drawing/2014/main" id="{38C0358B-2558-B444-8C21-5BDFEF1B4DFA}"/>
                </a:ext>
              </a:extLst>
            </p:cNvPr>
            <p:cNvSpPr/>
            <p:nvPr/>
          </p:nvSpPr>
          <p:spPr>
            <a:xfrm rot="10800000">
              <a:off x="-1" y="6158489"/>
              <a:ext cx="14630399" cy="212014"/>
            </a:xfrm>
            <a:prstGeom prst="rect">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21" name="Rectangle 20">
              <a:extLst>
                <a:ext uri="{FF2B5EF4-FFF2-40B4-BE49-F238E27FC236}">
                  <a16:creationId xmlns:a16="http://schemas.microsoft.com/office/drawing/2014/main" id="{FC3AD799-0C50-EB44-869B-5AEB55615840}"/>
                </a:ext>
              </a:extLst>
            </p:cNvPr>
            <p:cNvSpPr/>
            <p:nvPr/>
          </p:nvSpPr>
          <p:spPr>
            <a:xfrm rot="10800000">
              <a:off x="-1" y="6550036"/>
              <a:ext cx="14630399" cy="175761"/>
            </a:xfrm>
            <a:prstGeom prst="rect">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22" name="Rectangle 21">
              <a:extLst>
                <a:ext uri="{FF2B5EF4-FFF2-40B4-BE49-F238E27FC236}">
                  <a16:creationId xmlns:a16="http://schemas.microsoft.com/office/drawing/2014/main" id="{2852E3C6-23C0-AB44-8A56-F00417B3CA39}"/>
                </a:ext>
              </a:extLst>
            </p:cNvPr>
            <p:cNvSpPr/>
            <p:nvPr/>
          </p:nvSpPr>
          <p:spPr>
            <a:xfrm rot="10800000">
              <a:off x="-1" y="6948834"/>
              <a:ext cx="14630399" cy="139507"/>
            </a:xfrm>
            <a:prstGeom prst="rect">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23" name="Rectangle 22">
              <a:extLst>
                <a:ext uri="{FF2B5EF4-FFF2-40B4-BE49-F238E27FC236}">
                  <a16:creationId xmlns:a16="http://schemas.microsoft.com/office/drawing/2014/main" id="{7A16F304-2D18-0242-8350-8F6BBEB16F44}"/>
                </a:ext>
              </a:extLst>
            </p:cNvPr>
            <p:cNvSpPr/>
            <p:nvPr/>
          </p:nvSpPr>
          <p:spPr>
            <a:xfrm rot="10800000">
              <a:off x="-1" y="7351257"/>
              <a:ext cx="14630399" cy="106877"/>
            </a:xfrm>
            <a:prstGeom prst="rect">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gr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Nagłówek sekcji">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1346836"/>
            <a:ext cx="10972800" cy="2865120"/>
          </a:xfrm>
        </p:spPr>
        <p:txBody>
          <a:bodyPr anchor="b"/>
          <a:lstStyle>
            <a:lvl1pPr algn="ctr">
              <a:defRPr sz="7200"/>
            </a:lvl1pPr>
          </a:lstStyle>
          <a:p>
            <a:r>
              <a:rPr lang="pl-PL"/>
              <a:t>Kliknij, aby edytować styl</a:t>
            </a:r>
            <a:endParaRPr lang="en-US"/>
          </a:p>
        </p:txBody>
      </p:sp>
      <p:sp>
        <p:nvSpPr>
          <p:cNvPr id="3" name="Subtitle 2"/>
          <p:cNvSpPr>
            <a:spLocks noGrp="1"/>
          </p:cNvSpPr>
          <p:nvPr>
            <p:ph type="subTitle" idx="1"/>
          </p:nvPr>
        </p:nvSpPr>
        <p:spPr>
          <a:xfrm>
            <a:off x="1828800" y="4322446"/>
            <a:ext cx="10972800" cy="1986914"/>
          </a:xfrm>
          <a:prstGeom prst="rect">
            <a:avLst/>
          </a:prstGeom>
        </p:spPr>
        <p:txBody>
          <a:bodyPr/>
          <a:lstStyle>
            <a:lvl1pPr marL="0" indent="0" algn="ctr">
              <a:buNone/>
              <a:defRPr sz="2880"/>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pl-PL"/>
              <a:t>Kliknij, aby edytować styl wzorca podtytułu</a:t>
            </a:r>
            <a:endParaRPr lang="en-US"/>
          </a:p>
        </p:txBody>
      </p:sp>
    </p:spTree>
    <p:extLst>
      <p:ext uri="{BB962C8B-B14F-4D97-AF65-F5344CB8AC3E}">
        <p14:creationId xmlns:p14="http://schemas.microsoft.com/office/powerpoint/2010/main" val="369104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Bullets Alt">
    <p:spTree>
      <p:nvGrpSpPr>
        <p:cNvPr id="1" name=""/>
        <p:cNvGrpSpPr/>
        <p:nvPr/>
      </p:nvGrpSpPr>
      <p:grpSpPr>
        <a:xfrm>
          <a:off x="0" y="0"/>
          <a:ext cx="0" cy="0"/>
          <a:chOff x="0" y="0"/>
          <a:chExt cx="0" cy="0"/>
        </a:xfrm>
      </p:grpSpPr>
      <p:sp>
        <p:nvSpPr>
          <p:cNvPr id="2" name="Title 1"/>
          <p:cNvSpPr>
            <a:spLocks noGrp="1"/>
          </p:cNvSpPr>
          <p:nvPr>
            <p:ph type="title"/>
          </p:nvPr>
        </p:nvSpPr>
        <p:spPr>
          <a:xfrm>
            <a:off x="533400" y="114300"/>
            <a:ext cx="8107528" cy="914400"/>
          </a:xfrm>
        </p:spPr>
        <p:txBody>
          <a:bodyPr anchor="ctr"/>
          <a:lstStyle>
            <a:lvl1pPr>
              <a:defRPr sz="3000" b="1" i="0">
                <a:latin typeface="Arial" panose="020B0604020202020204" pitchFamily="34" charset="0"/>
              </a:defRPr>
            </a:lvl1pPr>
          </a:lstStyle>
          <a:p>
            <a:r>
              <a:rPr lang="pl-PL"/>
              <a:t>Kliknij, aby edytować styl</a:t>
            </a:r>
            <a:endParaRPr lang="en-US"/>
          </a:p>
        </p:txBody>
      </p:sp>
      <p:sp>
        <p:nvSpPr>
          <p:cNvPr id="5" name="Slide Number Placeholder 4"/>
          <p:cNvSpPr>
            <a:spLocks noGrp="1"/>
          </p:cNvSpPr>
          <p:nvPr>
            <p:ph type="sldNum" sz="quarter" idx="12"/>
          </p:nvPr>
        </p:nvSpPr>
        <p:spPr>
          <a:xfrm>
            <a:off x="11432177" y="7626350"/>
            <a:ext cx="2893423" cy="438150"/>
          </a:xfrm>
        </p:spPr>
        <p:txBody>
          <a:bodyPr/>
          <a:lstStyle/>
          <a:p>
            <a:fld id="{F384092C-9B9C-9748-AC6A-F06C9D03AD52}" type="slidenum">
              <a:rPr lang="en-US" smtClean="0"/>
              <a:t>‹#›</a:t>
            </a:fld>
            <a:endParaRPr lang="en-US"/>
          </a:p>
        </p:txBody>
      </p:sp>
      <p:sp>
        <p:nvSpPr>
          <p:cNvPr id="7" name="Text Placeholder 6"/>
          <p:cNvSpPr>
            <a:spLocks noGrp="1"/>
          </p:cNvSpPr>
          <p:nvPr>
            <p:ph type="body" sz="quarter" idx="13"/>
          </p:nvPr>
        </p:nvSpPr>
        <p:spPr>
          <a:xfrm>
            <a:off x="5802659" y="1676400"/>
            <a:ext cx="7760941" cy="5446295"/>
          </a:xfrm>
          <a:prstGeom prst="rect">
            <a:avLst/>
          </a:prstGeom>
        </p:spPr>
        <p:txBody>
          <a:bodyPr/>
          <a:lstStyle>
            <a:lvl1pPr>
              <a:spcAft>
                <a:spcPts val="0"/>
              </a:spcAft>
              <a:defRPr/>
            </a:lvl1pPr>
            <a:lvl2pPr>
              <a:spcAft>
                <a:spcPts val="0"/>
              </a:spcAft>
              <a:defRPr/>
            </a:lvl2pPr>
            <a:lvl3pPr>
              <a:spcAft>
                <a:spcPts val="0"/>
              </a:spcAft>
              <a:defRPr/>
            </a:lvl3pPr>
            <a:lvl4pPr>
              <a:spcAft>
                <a:spcPts val="0"/>
              </a:spcAft>
              <a:defRPr/>
            </a:lvl4pPr>
            <a:lvl5pPr>
              <a:spcAft>
                <a:spcPts val="0"/>
              </a:spcAft>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cxnSp>
        <p:nvCxnSpPr>
          <p:cNvPr id="9" name="Straight Connector 8">
            <a:extLst>
              <a:ext uri="{FF2B5EF4-FFF2-40B4-BE49-F238E27FC236}">
                <a16:creationId xmlns:a16="http://schemas.microsoft.com/office/drawing/2014/main" id="{8752C573-0C30-824A-9998-990960154B3C}"/>
              </a:ext>
            </a:extLst>
          </p:cNvPr>
          <p:cNvCxnSpPr>
            <a:cxnSpLocks/>
          </p:cNvCxnSpPr>
          <p:nvPr userDrawn="1"/>
        </p:nvCxnSpPr>
        <p:spPr>
          <a:xfrm>
            <a:off x="535170" y="1029437"/>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Bullets Photo">
    <p:spTree>
      <p:nvGrpSpPr>
        <p:cNvPr id="1" name=""/>
        <p:cNvGrpSpPr/>
        <p:nvPr/>
      </p:nvGrpSpPr>
      <p:grpSpPr>
        <a:xfrm>
          <a:off x="0" y="0"/>
          <a:ext cx="0" cy="0"/>
          <a:chOff x="0" y="0"/>
          <a:chExt cx="0" cy="0"/>
        </a:xfrm>
      </p:grpSpPr>
      <p:sp>
        <p:nvSpPr>
          <p:cNvPr id="2" name="Title 1"/>
          <p:cNvSpPr>
            <a:spLocks noGrp="1"/>
          </p:cNvSpPr>
          <p:nvPr>
            <p:ph type="title"/>
          </p:nvPr>
        </p:nvSpPr>
        <p:spPr>
          <a:xfrm>
            <a:off x="533400" y="114300"/>
            <a:ext cx="11902632" cy="914400"/>
          </a:xfrm>
        </p:spPr>
        <p:txBody>
          <a:bodyPr anchor="ctr"/>
          <a:lstStyle>
            <a:lvl1pPr>
              <a:defRPr sz="3000" b="1" i="0">
                <a:latin typeface="Arial" panose="020B0604020202020204" pitchFamily="34" charset="0"/>
              </a:defRPr>
            </a:lvl1pPr>
          </a:lstStyle>
          <a:p>
            <a:r>
              <a:rPr lang="pl-PL"/>
              <a:t>Kliknij, aby edytować styl</a:t>
            </a:r>
            <a:endParaRPr lang="en-US"/>
          </a:p>
        </p:txBody>
      </p:sp>
      <p:sp>
        <p:nvSpPr>
          <p:cNvPr id="5" name="Slide Number Placeholder 4"/>
          <p:cNvSpPr>
            <a:spLocks noGrp="1"/>
          </p:cNvSpPr>
          <p:nvPr>
            <p:ph type="sldNum" sz="quarter" idx="12"/>
          </p:nvPr>
        </p:nvSpPr>
        <p:spPr>
          <a:xfrm>
            <a:off x="11432177" y="7626350"/>
            <a:ext cx="2893423" cy="438150"/>
          </a:xfrm>
        </p:spPr>
        <p:txBody>
          <a:bodyPr/>
          <a:lstStyle/>
          <a:p>
            <a:fld id="{F384092C-9B9C-9748-AC6A-F06C9D03AD52}" type="slidenum">
              <a:rPr lang="en-US" smtClean="0"/>
              <a:t>‹#›</a:t>
            </a:fld>
            <a:endParaRPr lang="en-US"/>
          </a:p>
        </p:txBody>
      </p:sp>
      <p:sp>
        <p:nvSpPr>
          <p:cNvPr id="7" name="Text Placeholder 6"/>
          <p:cNvSpPr>
            <a:spLocks noGrp="1"/>
          </p:cNvSpPr>
          <p:nvPr>
            <p:ph type="body" sz="quarter" idx="13"/>
          </p:nvPr>
        </p:nvSpPr>
        <p:spPr>
          <a:xfrm>
            <a:off x="723900" y="1676399"/>
            <a:ext cx="5552914" cy="5437189"/>
          </a:xfrm>
          <a:prstGeom prst="rect">
            <a:avLst/>
          </a:prstGeom>
        </p:spPr>
        <p:txBody>
          <a:bodyPr/>
          <a:lstStyle>
            <a:lvl1pPr>
              <a:lnSpc>
                <a:spcPct val="100000"/>
              </a:lnSpc>
              <a:spcAft>
                <a:spcPts val="500"/>
              </a:spcAft>
              <a:defRPr/>
            </a:lvl1pPr>
            <a:lvl2pPr>
              <a:lnSpc>
                <a:spcPct val="100000"/>
              </a:lnSpc>
              <a:spcAft>
                <a:spcPts val="500"/>
              </a:spcAft>
              <a:defRPr/>
            </a:lvl2pPr>
            <a:lvl3pPr>
              <a:lnSpc>
                <a:spcPct val="100000"/>
              </a:lnSpc>
              <a:spcAft>
                <a:spcPts val="500"/>
              </a:spcAft>
              <a:defRPr/>
            </a:lvl3pPr>
            <a:lvl4pPr>
              <a:lnSpc>
                <a:spcPct val="100000"/>
              </a:lnSpc>
              <a:spcAft>
                <a:spcPts val="500"/>
              </a:spcAft>
              <a:defRPr/>
            </a:lvl4pPr>
            <a:lvl5pPr>
              <a:lnSpc>
                <a:spcPct val="100000"/>
              </a:lnSpc>
              <a:spcAft>
                <a:spcPts val="500"/>
              </a:spcAft>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cxnSp>
        <p:nvCxnSpPr>
          <p:cNvPr id="9" name="Straight Connector 8">
            <a:extLst>
              <a:ext uri="{FF2B5EF4-FFF2-40B4-BE49-F238E27FC236}">
                <a16:creationId xmlns:a16="http://schemas.microsoft.com/office/drawing/2014/main" id="{8752C573-0C30-824A-9998-990960154B3C}"/>
              </a:ext>
            </a:extLst>
          </p:cNvPr>
          <p:cNvCxnSpPr>
            <a:cxnSpLocks/>
          </p:cNvCxnSpPr>
          <p:nvPr userDrawn="1"/>
        </p:nvCxnSpPr>
        <p:spPr>
          <a:xfrm>
            <a:off x="535170" y="1013590"/>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
        <p:nvSpPr>
          <p:cNvPr id="10" name="Picture Placeholder 9">
            <a:extLst>
              <a:ext uri="{FF2B5EF4-FFF2-40B4-BE49-F238E27FC236}">
                <a16:creationId xmlns:a16="http://schemas.microsoft.com/office/drawing/2014/main" id="{A4C48DF8-AF84-C642-B722-B48C8CF2B2DF}"/>
              </a:ext>
            </a:extLst>
          </p:cNvPr>
          <p:cNvSpPr>
            <a:spLocks noGrp="1"/>
          </p:cNvSpPr>
          <p:nvPr>
            <p:ph type="pic" sz="quarter" idx="14"/>
          </p:nvPr>
        </p:nvSpPr>
        <p:spPr>
          <a:xfrm>
            <a:off x="7315200" y="1676400"/>
            <a:ext cx="6248400" cy="5437187"/>
          </a:xfrm>
        </p:spPr>
        <p:txBody>
          <a:bodyPr/>
          <a:lstStyle/>
          <a:p>
            <a:r>
              <a:rPr lang="pl-PL"/>
              <a:t>Kliknij ikonę, aby dodać obraz</a:t>
            </a:r>
            <a:endParaRPr lang="en-US"/>
          </a:p>
        </p:txBody>
      </p:sp>
    </p:spTree>
    <p:extLst>
      <p:ext uri="{BB962C8B-B14F-4D97-AF65-F5344CB8AC3E}">
        <p14:creationId xmlns:p14="http://schemas.microsoft.com/office/powerpoint/2010/main" val="1938047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79" Type="http://schemas.openxmlformats.org/officeDocument/2006/relationships/theme" Target="../theme/theme1.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2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3400" y="114300"/>
            <a:ext cx="12915900" cy="965105"/>
          </a:xfrm>
          <a:prstGeom prst="rect">
            <a:avLst/>
          </a:prstGeom>
        </p:spPr>
        <p:txBody>
          <a:bodyPr vert="horz" lIns="0" tIns="45720" rIns="0" bIns="45720" rtlCol="0" anchor="ctr">
            <a:noAutofit/>
          </a:bodyPr>
          <a:lstStyle/>
          <a:p>
            <a:r>
              <a:rPr lang="pl-PL"/>
              <a:t>Kliknij, aby edytować styl</a:t>
            </a:r>
            <a:endParaRPr lang="en-US"/>
          </a:p>
        </p:txBody>
      </p:sp>
      <p:sp>
        <p:nvSpPr>
          <p:cNvPr id="6" name="Slide Number Placeholder 5"/>
          <p:cNvSpPr>
            <a:spLocks noGrp="1"/>
          </p:cNvSpPr>
          <p:nvPr>
            <p:ph type="sldNum" sz="quarter" idx="4"/>
          </p:nvPr>
        </p:nvSpPr>
        <p:spPr>
          <a:xfrm>
            <a:off x="11431771" y="7619393"/>
            <a:ext cx="2893423" cy="438150"/>
          </a:xfrm>
          <a:prstGeom prst="rect">
            <a:avLst/>
          </a:prstGeom>
        </p:spPr>
        <p:txBody>
          <a:bodyPr vert="horz" lIns="91440" tIns="45720" rIns="91440" bIns="45720" rtlCol="0" anchor="ctr"/>
          <a:lstStyle>
            <a:lvl1pPr algn="r">
              <a:defRPr sz="900" b="0" i="0">
                <a:solidFill>
                  <a:schemeClr val="tx1"/>
                </a:solidFill>
                <a:latin typeface="Arial" panose="020B0604020202020204" pitchFamily="34" charset="0"/>
              </a:defRPr>
            </a:lvl1pPr>
          </a:lstStyle>
          <a:p>
            <a:fld id="{F384092C-9B9C-9748-AC6A-F06C9D03AD52}" type="slidenum">
              <a:rPr lang="en-US" smtClean="0"/>
              <a:pPr/>
              <a:t>‹#›</a:t>
            </a:fld>
            <a:endParaRPr lang="en-US"/>
          </a:p>
        </p:txBody>
      </p:sp>
      <p:sp>
        <p:nvSpPr>
          <p:cNvPr id="10" name="Text Placeholder 9"/>
          <p:cNvSpPr>
            <a:spLocks noGrp="1"/>
          </p:cNvSpPr>
          <p:nvPr>
            <p:ph type="body" idx="1"/>
          </p:nvPr>
        </p:nvSpPr>
        <p:spPr>
          <a:xfrm>
            <a:off x="723900" y="1676400"/>
            <a:ext cx="12839700" cy="5437188"/>
          </a:xfrm>
          <a:prstGeom prst="rect">
            <a:avLst/>
          </a:prstGeom>
        </p:spPr>
        <p:txBody>
          <a:bodyPr vert="horz" lIns="0" tIns="45720" rIns="0" bIns="45720" rtlCol="0">
            <a:no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Tree>
    <p:extLst>
      <p:ext uri="{BB962C8B-B14F-4D97-AF65-F5344CB8AC3E}">
        <p14:creationId xmlns:p14="http://schemas.microsoft.com/office/powerpoint/2010/main" val="904119828"/>
      </p:ext>
    </p:extLst>
  </p:cSld>
  <p:clrMap bg1="lt1" tx1="dk1" bg2="lt2" tx2="dk2" accent1="accent1" accent2="accent2" accent3="accent3" accent4="accent4" accent5="accent5" accent6="accent6" hlink="hlink" folHlink="folHlink"/>
  <p:sldLayoutIdLst>
    <p:sldLayoutId id="2147483771" r:id="rId1"/>
    <p:sldLayoutId id="2147483770" r:id="rId2"/>
    <p:sldLayoutId id="2147483785" r:id="rId3"/>
    <p:sldLayoutId id="2147483857" r:id="rId4"/>
    <p:sldLayoutId id="2147483864" r:id="rId5"/>
    <p:sldLayoutId id="2147483865" r:id="rId6"/>
    <p:sldLayoutId id="2147483809" r:id="rId7"/>
    <p:sldLayoutId id="2147483775" r:id="rId8"/>
    <p:sldLayoutId id="2147483837" r:id="rId9"/>
    <p:sldLayoutId id="2147483838" r:id="rId10"/>
    <p:sldLayoutId id="2147483776" r:id="rId11"/>
    <p:sldLayoutId id="2147483840" r:id="rId12"/>
    <p:sldLayoutId id="2147483787" r:id="rId13"/>
    <p:sldLayoutId id="2147483791" r:id="rId14"/>
    <p:sldLayoutId id="2147483777" r:id="rId15"/>
    <p:sldLayoutId id="2147483836" r:id="rId16"/>
    <p:sldLayoutId id="2147483767" r:id="rId17"/>
    <p:sldLayoutId id="2147483822" r:id="rId18"/>
    <p:sldLayoutId id="2147483846" r:id="rId19"/>
    <p:sldLayoutId id="2147483842" r:id="rId20"/>
    <p:sldLayoutId id="2147483843" r:id="rId21"/>
    <p:sldLayoutId id="2147483844" r:id="rId22"/>
    <p:sldLayoutId id="2147483841" r:id="rId23"/>
    <p:sldLayoutId id="2147483829" r:id="rId24"/>
    <p:sldLayoutId id="2147483833" r:id="rId25"/>
    <p:sldLayoutId id="2147483832" r:id="rId26"/>
    <p:sldLayoutId id="2147483835" r:id="rId27"/>
    <p:sldLayoutId id="2147483794" r:id="rId28"/>
    <p:sldLayoutId id="2147483795" r:id="rId29"/>
    <p:sldLayoutId id="2147483796" r:id="rId30"/>
    <p:sldLayoutId id="2147483797" r:id="rId31"/>
    <p:sldLayoutId id="2147483799" r:id="rId32"/>
    <p:sldLayoutId id="2147483800" r:id="rId33"/>
    <p:sldLayoutId id="2147483852" r:id="rId34"/>
    <p:sldLayoutId id="2147483802" r:id="rId35"/>
    <p:sldLayoutId id="2147483803" r:id="rId36"/>
    <p:sldLayoutId id="2147483804" r:id="rId37"/>
    <p:sldLayoutId id="2147483853" r:id="rId38"/>
    <p:sldLayoutId id="2147483806" r:id="rId39"/>
    <p:sldLayoutId id="2147483786" r:id="rId40"/>
    <p:sldLayoutId id="2147483778" r:id="rId41"/>
    <p:sldLayoutId id="2147483781" r:id="rId42"/>
    <p:sldLayoutId id="2147483862" r:id="rId43"/>
    <p:sldLayoutId id="2147483863" r:id="rId44"/>
    <p:sldLayoutId id="2147483859" r:id="rId45"/>
    <p:sldLayoutId id="2147483788" r:id="rId46"/>
    <p:sldLayoutId id="2147483789" r:id="rId47"/>
    <p:sldLayoutId id="2147483701" r:id="rId48"/>
    <p:sldLayoutId id="2147483772" r:id="rId49"/>
    <p:sldLayoutId id="2147483773" r:id="rId50"/>
    <p:sldLayoutId id="2147483774" r:id="rId51"/>
    <p:sldLayoutId id="2147483816" r:id="rId52"/>
    <p:sldLayoutId id="2147483817" r:id="rId53"/>
    <p:sldLayoutId id="2147483818" r:id="rId54"/>
    <p:sldLayoutId id="2147483819" r:id="rId55"/>
    <p:sldLayoutId id="2147483858" r:id="rId56"/>
    <p:sldLayoutId id="2147483820" r:id="rId57"/>
    <p:sldLayoutId id="2147483821" r:id="rId58"/>
    <p:sldLayoutId id="2147483730" r:id="rId59"/>
    <p:sldLayoutId id="2147483849" r:id="rId60"/>
    <p:sldLayoutId id="2147483731" r:id="rId61"/>
    <p:sldLayoutId id="2147483860" r:id="rId62"/>
    <p:sldLayoutId id="2147483732" r:id="rId63"/>
    <p:sldLayoutId id="2147483733" r:id="rId64"/>
    <p:sldLayoutId id="2147483769" r:id="rId65"/>
    <p:sldLayoutId id="2147483728" r:id="rId66"/>
    <p:sldLayoutId id="2147483711" r:id="rId67"/>
    <p:sldLayoutId id="2147483719" r:id="rId68"/>
    <p:sldLayoutId id="2147483861" r:id="rId69"/>
    <p:sldLayoutId id="2147483720" r:id="rId70"/>
    <p:sldLayoutId id="2147483823" r:id="rId71"/>
    <p:sldLayoutId id="2147483824" r:id="rId72"/>
    <p:sldLayoutId id="2147483851" r:id="rId73"/>
    <p:sldLayoutId id="2147483856" r:id="rId74"/>
    <p:sldLayoutId id="2147483814" r:id="rId75"/>
    <p:sldLayoutId id="2147483850" r:id="rId76"/>
    <p:sldLayoutId id="2147483768" r:id="rId77"/>
    <p:sldLayoutId id="2147483661" r:id="rId7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1097280" rtl="0" eaLnBrk="1" latinLnBrk="0" hangingPunct="1">
        <a:lnSpc>
          <a:spcPct val="90000"/>
        </a:lnSpc>
        <a:spcBef>
          <a:spcPct val="0"/>
        </a:spcBef>
        <a:buNone/>
        <a:defRPr sz="3200" b="0" i="0" kern="1200">
          <a:solidFill>
            <a:schemeClr val="tx1"/>
          </a:solidFill>
          <a:latin typeface="Arial" panose="020B0604020202020204" pitchFamily="34" charset="0"/>
          <a:ea typeface="Arial" panose="020B0604020202020204" pitchFamily="34" charset="0"/>
          <a:cs typeface="Arial" panose="020B0604020202020204" pitchFamily="34" charset="0"/>
        </a:defRPr>
      </a:lvl1pPr>
    </p:titleStyle>
    <p:bodyStyle>
      <a:lvl1pPr marL="228600" indent="-228600" algn="l" defTabSz="1097280" rtl="0" eaLnBrk="1" latinLnBrk="0" hangingPunct="1">
        <a:lnSpc>
          <a:spcPct val="110000"/>
        </a:lnSpc>
        <a:spcBef>
          <a:spcPts val="600"/>
        </a:spcBef>
        <a:spcAft>
          <a:spcPts val="0"/>
        </a:spcAft>
        <a:buFont typeface="Arial" panose="020B0604020202020204" pitchFamily="34" charset="0"/>
        <a:buChar char="•"/>
        <a:defRPr sz="2000" b="0" i="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457200" indent="-228600" algn="l" defTabSz="1097280" rtl="0" eaLnBrk="1" latinLnBrk="0" hangingPunct="1">
        <a:lnSpc>
          <a:spcPct val="110000"/>
        </a:lnSpc>
        <a:spcBef>
          <a:spcPts val="400"/>
        </a:spcBef>
        <a:spcAft>
          <a:spcPts val="0"/>
        </a:spcAft>
        <a:buFont typeface=".AppleSystemUIFont" charset="-120"/>
        <a:buChar char="-"/>
        <a:defRPr sz="1800" b="0" i="0" kern="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685800" indent="-228600" algn="l" defTabSz="1097280" rtl="0" eaLnBrk="1" latinLnBrk="0" hangingPunct="1">
        <a:lnSpc>
          <a:spcPct val="110000"/>
        </a:lnSpc>
        <a:spcBef>
          <a:spcPts val="400"/>
        </a:spcBef>
        <a:spcAft>
          <a:spcPts val="0"/>
        </a:spcAft>
        <a:buFont typeface="Arial" panose="020B0604020202020204" pitchFamily="34" charset="0"/>
        <a:buChar char="•"/>
        <a:defRPr sz="1800" b="0" i="0" kern="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914400" indent="-228600" algn="l" defTabSz="1097280" rtl="0" eaLnBrk="1" latinLnBrk="0" hangingPunct="1">
        <a:lnSpc>
          <a:spcPct val="110000"/>
        </a:lnSpc>
        <a:spcBef>
          <a:spcPts val="300"/>
        </a:spcBef>
        <a:spcAft>
          <a:spcPts val="0"/>
        </a:spcAft>
        <a:buFont typeface=".AppleSystemUIFont" charset="-120"/>
        <a:buChar char="-"/>
        <a:defRPr sz="1600" b="0" i="0" kern="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1143000" indent="-228600" algn="l" defTabSz="1097280" rtl="0" eaLnBrk="1" latinLnBrk="0" hangingPunct="1">
        <a:lnSpc>
          <a:spcPct val="110000"/>
        </a:lnSpc>
        <a:spcBef>
          <a:spcPts val="300"/>
        </a:spcBef>
        <a:spcAft>
          <a:spcPts val="0"/>
        </a:spcAft>
        <a:buFont typeface="Arial" panose="020B0604020202020204" pitchFamily="34" charset="0"/>
        <a:buChar char="•"/>
        <a:defRPr sz="1600" b="0" i="0" kern="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1056" userDrawn="1">
          <p15:clr>
            <a:srgbClr val="F26B43"/>
          </p15:clr>
        </p15:guide>
        <p15:guide id="3" pos="336" userDrawn="1">
          <p15:clr>
            <a:srgbClr val="F26B43"/>
          </p15:clr>
        </p15:guide>
        <p15:guide id="4" pos="8544" userDrawn="1">
          <p15:clr>
            <a:srgbClr val="F26B43"/>
          </p15:clr>
        </p15:guide>
        <p15:guide id="5" orient="horz" pos="72" userDrawn="1">
          <p15:clr>
            <a:srgbClr val="F26B43"/>
          </p15:clr>
        </p15:guide>
        <p15:guide id="6" orient="horz" pos="648" userDrawn="1">
          <p15:clr>
            <a:srgbClr val="F26B43"/>
          </p15:clr>
        </p15:guide>
        <p15:guide id="7" pos="456" userDrawn="1">
          <p15:clr>
            <a:srgbClr val="F26B43"/>
          </p15:clr>
        </p15:guide>
        <p15:guide id="9" orient="horz" pos="437" userDrawn="1">
          <p15:clr>
            <a:srgbClr val="F26B43"/>
          </p15:clr>
        </p15:guide>
        <p15:guide id="10" pos="9024" userDrawn="1">
          <p15:clr>
            <a:srgbClr val="F26B43"/>
          </p15:clr>
        </p15:guide>
        <p15:guide id="11" orient="horz" pos="4968" userDrawn="1">
          <p15:clr>
            <a:srgbClr val="F26B43"/>
          </p15:clr>
        </p15:guide>
        <p15:guide id="12" orient="horz" pos="4481"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6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53.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73.xml"/></Relationships>
</file>

<file path=ppt/slides/_rels/slide1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5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9.jpeg"/><Relationship Id="rId1" Type="http://schemas.openxmlformats.org/officeDocument/2006/relationships/slideLayout" Target="../slideLayouts/slideLayout73.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53.xml"/></Relationships>
</file>

<file path=ppt/slides/_rels/slide18.xml.rels><?xml version="1.0" encoding="UTF-8" standalone="yes"?>
<Relationships xmlns="http://schemas.openxmlformats.org/package/2006/relationships"><Relationship Id="rId3" Type="http://schemas.openxmlformats.org/officeDocument/2006/relationships/hyperlink" Target="https://www.marconomy.de/b2b-lead-management-nicht-ohne-roadmap-a-808616/" TargetMode="External"/><Relationship Id="rId2" Type="http://schemas.openxmlformats.org/officeDocument/2006/relationships/image" Target="../media/image16.jpeg"/><Relationship Id="rId1" Type="http://schemas.openxmlformats.org/officeDocument/2006/relationships/slideLayout" Target="../slideLayouts/slideLayout73.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53.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3.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73.xml"/></Relationships>
</file>

<file path=ppt/slides/_rels/slide2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xml.rels><?xml version="1.0" encoding="UTF-8" standalone="yes"?>
<Relationships xmlns="http://schemas.openxmlformats.org/package/2006/relationships"><Relationship Id="rId3" Type="http://schemas.openxmlformats.org/officeDocument/2006/relationships/hyperlink" Target="https://www.marconomy.de/b2b-lead-management-nicht-ohne-roadmap-a-808616/" TargetMode="External"/><Relationship Id="rId2" Type="http://schemas.openxmlformats.org/officeDocument/2006/relationships/image" Target="../media/image16.jpeg"/><Relationship Id="rId1" Type="http://schemas.openxmlformats.org/officeDocument/2006/relationships/slideLayout" Target="../slideLayouts/slideLayout73.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5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5ECE4FB7-9D68-F04E-979C-B3B3FE81F2AE}"/>
              </a:ext>
            </a:extLst>
          </p:cNvPr>
          <p:cNvSpPr/>
          <p:nvPr/>
        </p:nvSpPr>
        <p:spPr>
          <a:xfrm>
            <a:off x="298" y="5237863"/>
            <a:ext cx="14630400" cy="31197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Arial" panose="020B0604020202020204" pitchFamily="34" charset="0"/>
            </a:endParaRPr>
          </a:p>
        </p:txBody>
      </p:sp>
      <p:cxnSp>
        <p:nvCxnSpPr>
          <p:cNvPr id="23" name="Straight Connector 22">
            <a:extLst>
              <a:ext uri="{FF2B5EF4-FFF2-40B4-BE49-F238E27FC236}">
                <a16:creationId xmlns:a16="http://schemas.microsoft.com/office/drawing/2014/main" id="{902FEC4F-5035-5B4B-83D4-21F97924650C}"/>
              </a:ext>
            </a:extLst>
          </p:cNvPr>
          <p:cNvCxnSpPr>
            <a:cxnSpLocks/>
          </p:cNvCxnSpPr>
          <p:nvPr/>
        </p:nvCxnSpPr>
        <p:spPr>
          <a:xfrm>
            <a:off x="571500" y="6685697"/>
            <a:ext cx="13487400"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
        <p:nvSpPr>
          <p:cNvPr id="24" name="Text Placeholder 3">
            <a:extLst>
              <a:ext uri="{FF2B5EF4-FFF2-40B4-BE49-F238E27FC236}">
                <a16:creationId xmlns:a16="http://schemas.microsoft.com/office/drawing/2014/main" id="{6BFCF748-27AD-CD4D-92C4-26D3D01EB0BE}"/>
              </a:ext>
            </a:extLst>
          </p:cNvPr>
          <p:cNvSpPr txBox="1">
            <a:spLocks/>
          </p:cNvSpPr>
          <p:nvPr/>
        </p:nvSpPr>
        <p:spPr>
          <a:xfrm>
            <a:off x="922294" y="5109882"/>
            <a:ext cx="13136606" cy="866487"/>
          </a:xfrm>
          <a:prstGeom prst="rect">
            <a:avLst/>
          </a:prstGeom>
        </p:spPr>
        <p:txBody>
          <a:bodyPr lIns="0" tIns="45720" rIns="0" bIns="45720" anchor="b">
            <a:noAutofit/>
          </a:bodyPr>
          <a:lstStyle>
            <a:lvl1pPr marL="0" indent="0" algn="l" defTabSz="1097280" rtl="0" eaLnBrk="1" latinLnBrk="0" hangingPunct="1">
              <a:lnSpc>
                <a:spcPct val="110000"/>
              </a:lnSpc>
              <a:spcBef>
                <a:spcPts val="600"/>
              </a:spcBef>
              <a:spcAft>
                <a:spcPts val="0"/>
              </a:spcAft>
              <a:buFontTx/>
              <a:buNone/>
              <a:defRPr sz="2800" b="0" i="0" kern="1200">
                <a:solidFill>
                  <a:schemeClr val="tx1"/>
                </a:solidFill>
                <a:latin typeface="DM Sans Medium" charset="0"/>
                <a:ea typeface="DM Sans Medium" charset="0"/>
                <a:cs typeface="DM Sans Medium" charset="0"/>
              </a:defRPr>
            </a:lvl1pPr>
            <a:lvl2pPr marL="548640" indent="0" algn="l" defTabSz="1097280" rtl="0" eaLnBrk="1" latinLnBrk="0" hangingPunct="1">
              <a:lnSpc>
                <a:spcPct val="110000"/>
              </a:lnSpc>
              <a:spcBef>
                <a:spcPts val="400"/>
              </a:spcBef>
              <a:spcAft>
                <a:spcPts val="0"/>
              </a:spcAft>
              <a:buFontTx/>
              <a:buNone/>
              <a:defRPr sz="1800" b="0" i="0" kern="1200">
                <a:solidFill>
                  <a:schemeClr val="tx1"/>
                </a:solidFill>
                <a:latin typeface="+mn-lt"/>
                <a:ea typeface="DM Sans Medium" charset="0"/>
                <a:cs typeface="DM Sans Medium" charset="0"/>
              </a:defRPr>
            </a:lvl2pPr>
            <a:lvl3pPr marL="1097280" indent="0" algn="l" defTabSz="1097280" rtl="0" eaLnBrk="1" latinLnBrk="0" hangingPunct="1">
              <a:lnSpc>
                <a:spcPct val="110000"/>
              </a:lnSpc>
              <a:spcBef>
                <a:spcPts val="400"/>
              </a:spcBef>
              <a:spcAft>
                <a:spcPts val="0"/>
              </a:spcAft>
              <a:buFontTx/>
              <a:buNone/>
              <a:defRPr sz="1800" b="0" i="0" kern="1200">
                <a:solidFill>
                  <a:schemeClr val="tx1"/>
                </a:solidFill>
                <a:latin typeface="+mn-lt"/>
                <a:ea typeface="DM Sans Medium" charset="0"/>
                <a:cs typeface="DM Sans Medium" charset="0"/>
              </a:defRPr>
            </a:lvl3pPr>
            <a:lvl4pPr marL="1645920" indent="0" algn="l" defTabSz="1097280" rtl="0" eaLnBrk="1" latinLnBrk="0" hangingPunct="1">
              <a:lnSpc>
                <a:spcPct val="110000"/>
              </a:lnSpc>
              <a:spcBef>
                <a:spcPts val="300"/>
              </a:spcBef>
              <a:spcAft>
                <a:spcPts val="0"/>
              </a:spcAft>
              <a:buFontTx/>
              <a:buNone/>
              <a:defRPr sz="1600" b="0" i="0" kern="1200">
                <a:solidFill>
                  <a:schemeClr val="tx1"/>
                </a:solidFill>
                <a:latin typeface="+mn-lt"/>
                <a:ea typeface="DM Sans Medium" charset="0"/>
                <a:cs typeface="DM Sans Medium" charset="0"/>
              </a:defRPr>
            </a:lvl4pPr>
            <a:lvl5pPr marL="2194560" indent="0" algn="l" defTabSz="1097280" rtl="0" eaLnBrk="1" latinLnBrk="0" hangingPunct="1">
              <a:lnSpc>
                <a:spcPct val="110000"/>
              </a:lnSpc>
              <a:spcBef>
                <a:spcPts val="300"/>
              </a:spcBef>
              <a:spcAft>
                <a:spcPts val="0"/>
              </a:spcAft>
              <a:buFontTx/>
              <a:buNone/>
              <a:defRPr sz="1600" b="0" i="0" kern="1200">
                <a:solidFill>
                  <a:schemeClr val="tx1"/>
                </a:solidFill>
                <a:latin typeface="+mn-lt"/>
                <a:ea typeface="DM Sans Medium" charset="0"/>
                <a:cs typeface="DM Sans Medium"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endParaRPr lang="en-US" sz="2400">
              <a:latin typeface="Arial" panose="020B0604020202020204" pitchFamily="34" charset="0"/>
              <a:cs typeface="Arial" panose="020B0604020202020204" pitchFamily="34" charset="0"/>
            </a:endParaRPr>
          </a:p>
        </p:txBody>
      </p:sp>
      <p:sp>
        <p:nvSpPr>
          <p:cNvPr id="25" name="Text Placeholder 3">
            <a:extLst>
              <a:ext uri="{FF2B5EF4-FFF2-40B4-BE49-F238E27FC236}">
                <a16:creationId xmlns:a16="http://schemas.microsoft.com/office/drawing/2014/main" id="{62F53E82-1E97-9747-8C31-F3E3E0EFDF42}"/>
              </a:ext>
            </a:extLst>
          </p:cNvPr>
          <p:cNvSpPr txBox="1">
            <a:spLocks/>
          </p:cNvSpPr>
          <p:nvPr/>
        </p:nvSpPr>
        <p:spPr>
          <a:xfrm>
            <a:off x="922293" y="3537181"/>
            <a:ext cx="11988163" cy="462859"/>
          </a:xfrm>
          <a:prstGeom prst="rect">
            <a:avLst/>
          </a:prstGeom>
        </p:spPr>
        <p:txBody>
          <a:bodyPr lIns="0" tIns="45720" rIns="0" bIns="45720" anchor="t">
            <a:noAutofit/>
          </a:bodyPr>
          <a:lstStyle>
            <a:lvl1pPr marL="0" indent="0" algn="l" defTabSz="1097280" rtl="0" eaLnBrk="1" latinLnBrk="0" hangingPunct="1">
              <a:lnSpc>
                <a:spcPct val="110000"/>
              </a:lnSpc>
              <a:spcBef>
                <a:spcPts val="600"/>
              </a:spcBef>
              <a:spcAft>
                <a:spcPts val="0"/>
              </a:spcAft>
              <a:buFontTx/>
              <a:buNone/>
              <a:defRPr sz="2400" b="1" i="0" kern="1200">
                <a:solidFill>
                  <a:schemeClr val="tx1"/>
                </a:solidFill>
                <a:latin typeface="DM Sans" pitchFamily="2" charset="77"/>
                <a:ea typeface="DM Sans Medium" charset="0"/>
                <a:cs typeface="DM Sans Medium" charset="0"/>
              </a:defRPr>
            </a:lvl1pPr>
            <a:lvl2pPr marL="548640" indent="0" algn="l" defTabSz="1097280" rtl="0" eaLnBrk="1" latinLnBrk="0" hangingPunct="1">
              <a:lnSpc>
                <a:spcPct val="110000"/>
              </a:lnSpc>
              <a:spcBef>
                <a:spcPts val="400"/>
              </a:spcBef>
              <a:spcAft>
                <a:spcPts val="0"/>
              </a:spcAft>
              <a:buFontTx/>
              <a:buNone/>
              <a:defRPr sz="1800" b="0" i="0" kern="1200">
                <a:solidFill>
                  <a:schemeClr val="tx1"/>
                </a:solidFill>
                <a:latin typeface="+mn-lt"/>
                <a:ea typeface="DM Sans Medium" charset="0"/>
                <a:cs typeface="DM Sans Medium" charset="0"/>
              </a:defRPr>
            </a:lvl2pPr>
            <a:lvl3pPr marL="1097280" indent="0" algn="l" defTabSz="1097280" rtl="0" eaLnBrk="1" latinLnBrk="0" hangingPunct="1">
              <a:lnSpc>
                <a:spcPct val="110000"/>
              </a:lnSpc>
              <a:spcBef>
                <a:spcPts val="400"/>
              </a:spcBef>
              <a:spcAft>
                <a:spcPts val="0"/>
              </a:spcAft>
              <a:buFontTx/>
              <a:buNone/>
              <a:defRPr sz="1800" b="0" i="0" kern="1200">
                <a:solidFill>
                  <a:schemeClr val="tx1"/>
                </a:solidFill>
                <a:latin typeface="+mn-lt"/>
                <a:ea typeface="DM Sans Medium" charset="0"/>
                <a:cs typeface="DM Sans Medium" charset="0"/>
              </a:defRPr>
            </a:lvl3pPr>
            <a:lvl4pPr marL="1645920" indent="0" algn="l" defTabSz="1097280" rtl="0" eaLnBrk="1" latinLnBrk="0" hangingPunct="1">
              <a:lnSpc>
                <a:spcPct val="110000"/>
              </a:lnSpc>
              <a:spcBef>
                <a:spcPts val="300"/>
              </a:spcBef>
              <a:spcAft>
                <a:spcPts val="0"/>
              </a:spcAft>
              <a:buFontTx/>
              <a:buNone/>
              <a:defRPr sz="1600" b="0" i="0" kern="1200">
                <a:solidFill>
                  <a:schemeClr val="tx1"/>
                </a:solidFill>
                <a:latin typeface="+mn-lt"/>
                <a:ea typeface="DM Sans Medium" charset="0"/>
                <a:cs typeface="DM Sans Medium" charset="0"/>
              </a:defRPr>
            </a:lvl4pPr>
            <a:lvl5pPr marL="2194560" indent="0" algn="l" defTabSz="1097280" rtl="0" eaLnBrk="1" latinLnBrk="0" hangingPunct="1">
              <a:lnSpc>
                <a:spcPct val="110000"/>
              </a:lnSpc>
              <a:spcBef>
                <a:spcPts val="300"/>
              </a:spcBef>
              <a:spcAft>
                <a:spcPts val="0"/>
              </a:spcAft>
              <a:buFontTx/>
              <a:buNone/>
              <a:defRPr sz="1600" b="0" i="0" kern="1200">
                <a:solidFill>
                  <a:schemeClr val="tx1"/>
                </a:solidFill>
                <a:latin typeface="+mn-lt"/>
                <a:ea typeface="DM Sans Medium" charset="0"/>
                <a:cs typeface="DM Sans Medium"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r>
              <a:rPr lang="pl-PL" sz="4800">
                <a:latin typeface="Arial" panose="020B0604020202020204" pitchFamily="34" charset="0"/>
                <a:cs typeface="Arial" panose="020B0604020202020204" pitchFamily="34" charset="0"/>
              </a:rPr>
              <a:t>4th </a:t>
            </a:r>
            <a:r>
              <a:rPr lang="en-US" sz="4800">
                <a:latin typeface="Arial" panose="020B0604020202020204" pitchFamily="34" charset="0"/>
                <a:cs typeface="Arial" panose="020B0604020202020204" pitchFamily="34" charset="0"/>
              </a:rPr>
              <a:t>meeting of the Polish Sustainable Finance Platform (SFP)</a:t>
            </a:r>
          </a:p>
        </p:txBody>
      </p:sp>
      <p:sp>
        <p:nvSpPr>
          <p:cNvPr id="29" name="Text Placeholder 3">
            <a:extLst>
              <a:ext uri="{FF2B5EF4-FFF2-40B4-BE49-F238E27FC236}">
                <a16:creationId xmlns:a16="http://schemas.microsoft.com/office/drawing/2014/main" id="{E08473F2-9389-4348-A0D2-0055B49B83C6}"/>
              </a:ext>
            </a:extLst>
          </p:cNvPr>
          <p:cNvSpPr txBox="1">
            <a:spLocks/>
          </p:cNvSpPr>
          <p:nvPr/>
        </p:nvSpPr>
        <p:spPr>
          <a:xfrm>
            <a:off x="922294" y="7138383"/>
            <a:ext cx="2648220" cy="422275"/>
          </a:xfrm>
          <a:prstGeom prst="rect">
            <a:avLst/>
          </a:prstGeom>
        </p:spPr>
        <p:txBody>
          <a:bodyPr lIns="0" tIns="45720" rIns="0" bIns="45720" anchor="t">
            <a:noAutofit/>
          </a:bodyPr>
          <a:lstStyle>
            <a:lvl1pPr marL="0" indent="0" algn="r" defTabSz="1097280" rtl="0" eaLnBrk="1" latinLnBrk="0" hangingPunct="1">
              <a:lnSpc>
                <a:spcPct val="110000"/>
              </a:lnSpc>
              <a:spcBef>
                <a:spcPts val="600"/>
              </a:spcBef>
              <a:spcAft>
                <a:spcPts val="0"/>
              </a:spcAft>
              <a:buFont typeface="Arial" panose="020B0604020202020204" pitchFamily="34" charset="0"/>
              <a:buNone/>
              <a:defRPr sz="1400" b="0" i="0" kern="1200">
                <a:solidFill>
                  <a:schemeClr val="tx1"/>
                </a:solidFill>
                <a:latin typeface="+mn-lt"/>
                <a:ea typeface="DM Sans Medium" charset="0"/>
                <a:cs typeface="DM Sans Medium" charset="0"/>
              </a:defRPr>
            </a:lvl1pPr>
            <a:lvl2pPr marL="457200" indent="-228600" algn="l" defTabSz="1097280" rtl="0" eaLnBrk="1" latinLnBrk="0" hangingPunct="1">
              <a:lnSpc>
                <a:spcPct val="110000"/>
              </a:lnSpc>
              <a:spcBef>
                <a:spcPts val="400"/>
              </a:spcBef>
              <a:spcAft>
                <a:spcPts val="0"/>
              </a:spcAft>
              <a:buFont typeface=".AppleSystemUIFont" charset="-120"/>
              <a:buChar char="-"/>
              <a:defRPr sz="1800" b="0" i="0" kern="1200">
                <a:solidFill>
                  <a:schemeClr val="tx1"/>
                </a:solidFill>
                <a:latin typeface="+mn-lt"/>
                <a:ea typeface="DM Sans Medium" charset="0"/>
                <a:cs typeface="DM Sans Medium" charset="0"/>
              </a:defRPr>
            </a:lvl2pPr>
            <a:lvl3pPr marL="685800" indent="-228600" algn="l" defTabSz="1097280" rtl="0" eaLnBrk="1" latinLnBrk="0" hangingPunct="1">
              <a:lnSpc>
                <a:spcPct val="110000"/>
              </a:lnSpc>
              <a:spcBef>
                <a:spcPts val="400"/>
              </a:spcBef>
              <a:spcAft>
                <a:spcPts val="0"/>
              </a:spcAft>
              <a:buFont typeface="Arial" panose="020B0604020202020204" pitchFamily="34" charset="0"/>
              <a:buChar char="•"/>
              <a:defRPr sz="1800" b="0" i="0" kern="1200">
                <a:solidFill>
                  <a:schemeClr val="tx1"/>
                </a:solidFill>
                <a:latin typeface="+mn-lt"/>
                <a:ea typeface="DM Sans Medium" charset="0"/>
                <a:cs typeface="DM Sans Medium" charset="0"/>
              </a:defRPr>
            </a:lvl3pPr>
            <a:lvl4pPr marL="914400" indent="-228600" algn="l" defTabSz="1097280" rtl="0" eaLnBrk="1" latinLnBrk="0" hangingPunct="1">
              <a:lnSpc>
                <a:spcPct val="110000"/>
              </a:lnSpc>
              <a:spcBef>
                <a:spcPts val="300"/>
              </a:spcBef>
              <a:spcAft>
                <a:spcPts val="0"/>
              </a:spcAft>
              <a:buFont typeface=".AppleSystemUIFont" charset="-120"/>
              <a:buChar char="-"/>
              <a:defRPr sz="1600" b="0" i="0" kern="1200">
                <a:solidFill>
                  <a:schemeClr val="tx1"/>
                </a:solidFill>
                <a:latin typeface="+mn-lt"/>
                <a:ea typeface="DM Sans Medium" charset="0"/>
                <a:cs typeface="DM Sans Medium" charset="0"/>
              </a:defRPr>
            </a:lvl4pPr>
            <a:lvl5pPr marL="1143000" indent="-228600" algn="l" defTabSz="1097280" rtl="0" eaLnBrk="1" latinLnBrk="0" hangingPunct="1">
              <a:lnSpc>
                <a:spcPct val="110000"/>
              </a:lnSpc>
              <a:spcBef>
                <a:spcPts val="300"/>
              </a:spcBef>
              <a:spcAft>
                <a:spcPts val="0"/>
              </a:spcAft>
              <a:buFont typeface="Arial" panose="020B0604020202020204" pitchFamily="34" charset="0"/>
              <a:buChar char="•"/>
              <a:defRPr sz="1600" b="0" i="0" kern="1200">
                <a:solidFill>
                  <a:schemeClr val="tx1"/>
                </a:solidFill>
                <a:latin typeface="+mn-lt"/>
                <a:ea typeface="DM Sans Medium" charset="0"/>
                <a:cs typeface="DM Sans Medium"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gn="l"/>
            <a:r>
              <a:rPr lang="pl-PL" err="1">
                <a:latin typeface="Arial"/>
                <a:cs typeface="Arial"/>
              </a:rPr>
              <a:t>Warsaw</a:t>
            </a:r>
            <a:r>
              <a:rPr lang="pl-PL">
                <a:latin typeface="Arial"/>
                <a:cs typeface="Arial"/>
              </a:rPr>
              <a:t> 18th May 2023</a:t>
            </a:r>
            <a:endParaRPr lang="en-US">
              <a:latin typeface="Arial"/>
              <a:cs typeface="Arial"/>
            </a:endParaRPr>
          </a:p>
        </p:txBody>
      </p:sp>
      <p:pic>
        <p:nvPicPr>
          <p:cNvPr id="10" name="Picture 2" descr="Mission - WiseEuropa">
            <a:extLst>
              <a:ext uri="{FF2B5EF4-FFF2-40B4-BE49-F238E27FC236}">
                <a16:creationId xmlns:a16="http://schemas.microsoft.com/office/drawing/2014/main" id="{1EC17B5F-8352-2544-A9BC-790A54A06B5E}"/>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2785060" y="655826"/>
            <a:ext cx="1377254" cy="69347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04EC1EB4-355C-C5B9-311B-AEAC2420743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645185" y="7199211"/>
            <a:ext cx="1180008" cy="789226"/>
          </a:xfrm>
          <a:prstGeom prst="rect">
            <a:avLst/>
          </a:prstGeom>
        </p:spPr>
      </p:pic>
      <p:pic>
        <p:nvPicPr>
          <p:cNvPr id="4" name="Picture 3">
            <a:extLst>
              <a:ext uri="{FF2B5EF4-FFF2-40B4-BE49-F238E27FC236}">
                <a16:creationId xmlns:a16="http://schemas.microsoft.com/office/drawing/2014/main" id="{2947A3A2-84E2-265B-EF04-C44C432B5D6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412014" y="413413"/>
            <a:ext cx="935890" cy="935890"/>
          </a:xfrm>
          <a:prstGeom prst="rect">
            <a:avLst/>
          </a:prstGeom>
        </p:spPr>
      </p:pic>
      <p:sp>
        <p:nvSpPr>
          <p:cNvPr id="5" name="TextBox 4">
            <a:extLst>
              <a:ext uri="{FF2B5EF4-FFF2-40B4-BE49-F238E27FC236}">
                <a16:creationId xmlns:a16="http://schemas.microsoft.com/office/drawing/2014/main" id="{D4B1C485-DB60-B599-2038-9B364B441F04}"/>
              </a:ext>
            </a:extLst>
          </p:cNvPr>
          <p:cNvSpPr txBox="1"/>
          <p:nvPr/>
        </p:nvSpPr>
        <p:spPr>
          <a:xfrm>
            <a:off x="12545404" y="6743293"/>
            <a:ext cx="1527628" cy="285379"/>
          </a:xfrm>
          <a:prstGeom prst="rect">
            <a:avLst/>
          </a:prstGeom>
          <a:noFill/>
        </p:spPr>
        <p:txBody>
          <a:bodyPr wrap="square" rtlCol="0">
            <a:noAutofit/>
          </a:bodyPr>
          <a:lstStyle/>
          <a:p>
            <a:r>
              <a:rPr lang="en-GB" sz="1200">
                <a:solidFill>
                  <a:srgbClr val="414042"/>
                </a:solidFill>
                <a:latin typeface="Arial" panose="020B0604020202020204" pitchFamily="34" charset="0"/>
                <a:cs typeface="Arial" panose="020B0604020202020204" pitchFamily="34" charset="0"/>
              </a:rPr>
              <a:t>Funded by the European Union </a:t>
            </a:r>
          </a:p>
        </p:txBody>
      </p:sp>
      <p:pic>
        <p:nvPicPr>
          <p:cNvPr id="9" name="Picture 8">
            <a:extLst>
              <a:ext uri="{FF2B5EF4-FFF2-40B4-BE49-F238E27FC236}">
                <a16:creationId xmlns:a16="http://schemas.microsoft.com/office/drawing/2014/main" id="{24C50643-663C-09DE-AEB1-FF1671B0A30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772231" y="7048769"/>
            <a:ext cx="2107728" cy="939668"/>
          </a:xfrm>
          <a:prstGeom prst="rect">
            <a:avLst/>
          </a:prstGeom>
        </p:spPr>
      </p:pic>
    </p:spTree>
    <p:extLst>
      <p:ext uri="{BB962C8B-B14F-4D97-AF65-F5344CB8AC3E}">
        <p14:creationId xmlns:p14="http://schemas.microsoft.com/office/powerpoint/2010/main" val="2412806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7647E58D-DB85-5847-F288-93722070F098}"/>
              </a:ext>
            </a:extLst>
          </p:cNvPr>
          <p:cNvSpPr>
            <a:spLocks noGrp="1"/>
          </p:cNvSpPr>
          <p:nvPr>
            <p:ph type="title"/>
          </p:nvPr>
        </p:nvSpPr>
        <p:spPr>
          <a:xfrm>
            <a:off x="535170" y="1142999"/>
            <a:ext cx="6780030" cy="2964442"/>
          </a:xfrm>
        </p:spPr>
        <p:txBody>
          <a:bodyPr/>
          <a:lstStyle/>
          <a:p>
            <a:pPr>
              <a:lnSpc>
                <a:spcPct val="100000"/>
              </a:lnSpc>
              <a:spcBef>
                <a:spcPts val="0"/>
              </a:spcBef>
            </a:pPr>
            <a:r>
              <a:rPr lang="en-GB" sz="2000" b="1" dirty="0">
                <a:solidFill>
                  <a:srgbClr val="00B0F0"/>
                </a:solidFill>
              </a:rPr>
              <a:t>O</a:t>
            </a:r>
            <a:r>
              <a:rPr kumimoji="0" lang="pl-PL" sz="2000" b="1" i="0" u="none" strike="noStrike" kern="1200" cap="none" spc="0" normalizeH="0" baseline="0" noProof="0" dirty="0">
                <a:ln>
                  <a:noFill/>
                </a:ln>
                <a:solidFill>
                  <a:srgbClr val="00B0F0"/>
                </a:solidFill>
                <a:effectLst/>
                <a:uLnTx/>
                <a:uFillTx/>
                <a:latin typeface="Arial" panose="020B0604020202020204" pitchFamily="34" charset="0"/>
                <a:cs typeface="Arial" panose="020B0604020202020204" pitchFamily="34" charset="0"/>
              </a:rPr>
              <a:t>bjective</a:t>
            </a:r>
            <a:r>
              <a:rPr kumimoji="0" lang="en-GB" sz="2000" b="1" i="0" u="none" strike="noStrike" kern="1200" cap="none" spc="0" normalizeH="0" baseline="0" noProof="0" dirty="0">
                <a:ln>
                  <a:noFill/>
                </a:ln>
                <a:solidFill>
                  <a:srgbClr val="00B0F0"/>
                </a:solidFill>
                <a:effectLst/>
                <a:uLnTx/>
                <a:uFillTx/>
                <a:latin typeface="Arial" panose="020B0604020202020204" pitchFamily="34" charset="0"/>
                <a:cs typeface="Arial" panose="020B0604020202020204" pitchFamily="34" charset="0"/>
              </a:rPr>
              <a:t>s</a:t>
            </a:r>
            <a:br>
              <a:rPr lang="pl-PL" sz="2000" dirty="0">
                <a:solidFill>
                  <a:srgbClr val="033453"/>
                </a:solidFill>
              </a:rPr>
            </a:br>
            <a:r>
              <a:rPr lang="en-GB" sz="2000" dirty="0">
                <a:solidFill>
                  <a:srgbClr val="033453"/>
                </a:solidFill>
              </a:rPr>
              <a:t>1. </a:t>
            </a:r>
            <a:r>
              <a:rPr lang="en-US" sz="1900" b="1" dirty="0">
                <a:solidFill>
                  <a:srgbClr val="00B0F0"/>
                </a:solidFill>
              </a:rPr>
              <a:t>Market participants: </a:t>
            </a:r>
            <a:r>
              <a:rPr lang="en-US" sz="1900" dirty="0">
                <a:solidFill>
                  <a:srgbClr val="033453"/>
                </a:solidFill>
              </a:rPr>
              <a:t>Review the existing professional training offer and design an action plan to build skills and competencies</a:t>
            </a:r>
            <a:br>
              <a:rPr lang="en-US" sz="1900" dirty="0">
                <a:solidFill>
                  <a:srgbClr val="033453"/>
                </a:solidFill>
              </a:rPr>
            </a:br>
            <a:br>
              <a:rPr lang="en-US" sz="1900" dirty="0">
                <a:solidFill>
                  <a:srgbClr val="033453"/>
                </a:solidFill>
              </a:rPr>
            </a:br>
            <a:r>
              <a:rPr lang="en-US" sz="1900" dirty="0">
                <a:solidFill>
                  <a:srgbClr val="033453"/>
                </a:solidFill>
              </a:rPr>
              <a:t>2. </a:t>
            </a:r>
            <a:r>
              <a:rPr lang="en-US" sz="1900" b="1" dirty="0">
                <a:solidFill>
                  <a:srgbClr val="00B0F0"/>
                </a:solidFill>
              </a:rPr>
              <a:t>Retail investors &amp; general public: </a:t>
            </a:r>
            <a:r>
              <a:rPr lang="en-US" sz="1900" dirty="0">
                <a:solidFill>
                  <a:srgbClr val="033453"/>
                </a:solidFill>
              </a:rPr>
              <a:t>Review existing efforts to build sustainable finance literacy and design an action plan to improve awareness and knowledge among retail investors.</a:t>
            </a:r>
            <a:br>
              <a:rPr lang="en-US" sz="1900" dirty="0">
                <a:solidFill>
                  <a:srgbClr val="033453"/>
                </a:solidFill>
              </a:rPr>
            </a:br>
            <a:br>
              <a:rPr lang="en-US" sz="1900" dirty="0">
                <a:solidFill>
                  <a:srgbClr val="033453"/>
                </a:solidFill>
              </a:rPr>
            </a:br>
            <a:r>
              <a:rPr lang="en-US" sz="1900" dirty="0">
                <a:solidFill>
                  <a:srgbClr val="033453"/>
                </a:solidFill>
              </a:rPr>
              <a:t>3. </a:t>
            </a:r>
            <a:r>
              <a:rPr lang="en-US" sz="1900" b="1" dirty="0">
                <a:solidFill>
                  <a:srgbClr val="00B0F0"/>
                </a:solidFill>
              </a:rPr>
              <a:t>Competence Centre: </a:t>
            </a:r>
            <a:r>
              <a:rPr lang="en-US" sz="1900" dirty="0">
                <a:solidFill>
                  <a:srgbClr val="033453"/>
                </a:solidFill>
              </a:rPr>
              <a:t>Assess the desirability of establishing a Polish Competence Centre for Sustainable Finance.</a:t>
            </a:r>
            <a:br>
              <a:rPr lang="en-US" sz="1900" dirty="0">
                <a:solidFill>
                  <a:srgbClr val="033453"/>
                </a:solidFill>
              </a:rPr>
            </a:br>
            <a:br>
              <a:rPr lang="en-US" sz="1900" dirty="0">
                <a:solidFill>
                  <a:srgbClr val="033453"/>
                </a:solidFill>
              </a:rPr>
            </a:br>
            <a:r>
              <a:rPr lang="en-US" sz="1900" dirty="0">
                <a:solidFill>
                  <a:srgbClr val="033453"/>
                </a:solidFill>
              </a:rPr>
              <a:t>4. </a:t>
            </a:r>
            <a:r>
              <a:rPr lang="en-US" sz="1900" b="1" dirty="0">
                <a:solidFill>
                  <a:srgbClr val="00B0F0"/>
                </a:solidFill>
              </a:rPr>
              <a:t>Academia &amp; research</a:t>
            </a:r>
            <a:r>
              <a:rPr lang="en-GB" sz="1900" b="1" dirty="0">
                <a:solidFill>
                  <a:srgbClr val="00B0F0"/>
                </a:solidFill>
              </a:rPr>
              <a:t>: </a:t>
            </a:r>
            <a:r>
              <a:rPr lang="en-GB" sz="1900" dirty="0">
                <a:solidFill>
                  <a:srgbClr val="033453"/>
                </a:solidFill>
              </a:rPr>
              <a:t>Establish</a:t>
            </a:r>
            <a:r>
              <a:rPr lang="en-US" sz="1900" dirty="0">
                <a:solidFill>
                  <a:srgbClr val="033453"/>
                </a:solidFill>
              </a:rPr>
              <a:t> a </a:t>
            </a:r>
            <a:r>
              <a:rPr lang="en-US" sz="1900" dirty="0" err="1">
                <a:solidFill>
                  <a:srgbClr val="033453"/>
                </a:solidFill>
              </a:rPr>
              <a:t>centralised</a:t>
            </a:r>
            <a:r>
              <a:rPr lang="en-US" sz="1900" dirty="0">
                <a:solidFill>
                  <a:srgbClr val="033453"/>
                </a:solidFill>
              </a:rPr>
              <a:t> inventory of existing research </a:t>
            </a:r>
            <a:r>
              <a:rPr lang="en-US" sz="1900" dirty="0" err="1">
                <a:solidFill>
                  <a:srgbClr val="033453"/>
                </a:solidFill>
              </a:rPr>
              <a:t>programmes</a:t>
            </a:r>
            <a:r>
              <a:rPr lang="en-US" sz="1900" dirty="0">
                <a:solidFill>
                  <a:srgbClr val="033453"/>
                </a:solidFill>
              </a:rPr>
              <a:t> and design an action plan to stimulate academic research and ensure that the results are transferred to the market.</a:t>
            </a:r>
            <a:endParaRPr lang="pl-PL" sz="1900" dirty="0"/>
          </a:p>
        </p:txBody>
      </p:sp>
      <p:sp>
        <p:nvSpPr>
          <p:cNvPr id="6" name="Symbol zastępczy tekstu 5">
            <a:extLst>
              <a:ext uri="{FF2B5EF4-FFF2-40B4-BE49-F238E27FC236}">
                <a16:creationId xmlns:a16="http://schemas.microsoft.com/office/drawing/2014/main" id="{7ADB856E-5527-93A0-77F1-9AAD48EEB05D}"/>
              </a:ext>
            </a:extLst>
          </p:cNvPr>
          <p:cNvSpPr>
            <a:spLocks noGrp="1"/>
          </p:cNvSpPr>
          <p:nvPr>
            <p:ph type="body" sz="quarter" idx="13"/>
          </p:nvPr>
        </p:nvSpPr>
        <p:spPr/>
        <p:txBody>
          <a:bodyPr/>
          <a:lstStyle/>
          <a:p>
            <a:pPr marL="0" indent="0">
              <a:lnSpc>
                <a:spcPct val="100000"/>
              </a:lnSpc>
              <a:buNone/>
            </a:pPr>
            <a:r>
              <a:rPr lang="pl-PL" b="1" dirty="0">
                <a:solidFill>
                  <a:srgbClr val="00B0F0"/>
                </a:solidFill>
              </a:rPr>
              <a:t>Status of the work</a:t>
            </a:r>
            <a:r>
              <a:rPr lang="en-GB" b="1" dirty="0">
                <a:solidFill>
                  <a:srgbClr val="00B0F0"/>
                </a:solidFill>
              </a:rPr>
              <a:t> to date</a:t>
            </a:r>
            <a:endParaRPr lang="pl-PL" dirty="0">
              <a:solidFill>
                <a:srgbClr val="00B0F0"/>
              </a:solidFill>
            </a:endParaRPr>
          </a:p>
          <a:p>
            <a:pPr lvl="1">
              <a:lnSpc>
                <a:spcPct val="100000"/>
              </a:lnSpc>
              <a:buFont typeface="Arial" panose="020B0604020202020204" pitchFamily="34" charset="0"/>
              <a:buChar char="•"/>
            </a:pPr>
            <a:r>
              <a:rPr lang="en-US" sz="2000" dirty="0"/>
              <a:t>1</a:t>
            </a:r>
            <a:r>
              <a:rPr lang="en-US" sz="2000" baseline="30000" dirty="0"/>
              <a:t>st</a:t>
            </a:r>
            <a:r>
              <a:rPr lang="en-US" sz="2000" dirty="0"/>
              <a:t> meeting of the WG was held on 20 April </a:t>
            </a:r>
            <a:endParaRPr lang="pl-PL" sz="2000" dirty="0"/>
          </a:p>
          <a:p>
            <a:pPr lvl="1">
              <a:lnSpc>
                <a:spcPct val="100000"/>
              </a:lnSpc>
              <a:buFont typeface="Arial" panose="020B0604020202020204" pitchFamily="34" charset="0"/>
              <a:buChar char="•"/>
            </a:pPr>
            <a:r>
              <a:rPr lang="en-GB" sz="2000" dirty="0"/>
              <a:t>The </a:t>
            </a:r>
            <a:r>
              <a:rPr lang="pl-PL" sz="2000" dirty="0"/>
              <a:t>Chairperson</a:t>
            </a:r>
            <a:r>
              <a:rPr lang="en-US" sz="2000" dirty="0"/>
              <a:t> was elected </a:t>
            </a:r>
            <a:r>
              <a:rPr lang="pl-PL" sz="2000" dirty="0"/>
              <a:t>– </a:t>
            </a:r>
            <a:r>
              <a:rPr lang="pl-PL" sz="2000" dirty="0">
                <a:solidFill>
                  <a:srgbClr val="00B0F0"/>
                </a:solidFill>
              </a:rPr>
              <a:t>Ludwik Kotecki </a:t>
            </a:r>
            <a:r>
              <a:rPr lang="pl-PL" sz="2000" dirty="0"/>
              <a:t>(</a:t>
            </a:r>
            <a:r>
              <a:rPr lang="en-US" sz="2000" dirty="0"/>
              <a:t>The Institute for Responsible Finance</a:t>
            </a:r>
            <a:r>
              <a:rPr lang="pl-PL" sz="2000" dirty="0"/>
              <a:t>)</a:t>
            </a:r>
          </a:p>
          <a:p>
            <a:pPr lvl="1">
              <a:lnSpc>
                <a:spcPct val="100000"/>
              </a:lnSpc>
              <a:buFont typeface="Arial" panose="020B0604020202020204" pitchFamily="34" charset="0"/>
              <a:buChar char="•"/>
            </a:pPr>
            <a:r>
              <a:rPr lang="en-GB" sz="2000" dirty="0"/>
              <a:t>The </a:t>
            </a:r>
            <a:r>
              <a:rPr lang="en-US" sz="2000" dirty="0"/>
              <a:t>WG approved the creation of a subgroup focusing on academic research, </a:t>
            </a:r>
            <a:r>
              <a:rPr lang="pl-PL" sz="2000" dirty="0"/>
              <a:t>t</a:t>
            </a:r>
            <a:r>
              <a:rPr lang="en-US" sz="2000" dirty="0"/>
              <a:t>he work of the </a:t>
            </a:r>
            <a:r>
              <a:rPr lang="pl-PL" sz="2000" dirty="0"/>
              <a:t>sub</a:t>
            </a:r>
            <a:r>
              <a:rPr lang="en-US" sz="2000" dirty="0"/>
              <a:t>group will be led by </a:t>
            </a:r>
            <a:r>
              <a:rPr lang="en-US" sz="2000" dirty="0">
                <a:solidFill>
                  <a:srgbClr val="00B0F0"/>
                </a:solidFill>
              </a:rPr>
              <a:t>Robert </a:t>
            </a:r>
            <a:r>
              <a:rPr lang="en-US" sz="2000" dirty="0" err="1">
                <a:solidFill>
                  <a:srgbClr val="00B0F0"/>
                </a:solidFill>
              </a:rPr>
              <a:t>Rybski</a:t>
            </a:r>
            <a:r>
              <a:rPr lang="en-US" sz="2000" dirty="0">
                <a:solidFill>
                  <a:srgbClr val="00B0F0"/>
                </a:solidFill>
              </a:rPr>
              <a:t> </a:t>
            </a:r>
            <a:r>
              <a:rPr lang="pl-PL" sz="2000" dirty="0"/>
              <a:t>(</a:t>
            </a:r>
            <a:r>
              <a:rPr lang="en-US" sz="2000" dirty="0"/>
              <a:t>University of Warsaw</a:t>
            </a:r>
            <a:r>
              <a:rPr lang="pl-PL" sz="2000" dirty="0"/>
              <a:t>)</a:t>
            </a:r>
            <a:r>
              <a:rPr lang="en-US" sz="2000" dirty="0"/>
              <a:t> with </a:t>
            </a:r>
            <a:r>
              <a:rPr lang="en-US" sz="2000" dirty="0" err="1"/>
              <a:t>organisational</a:t>
            </a:r>
            <a:r>
              <a:rPr lang="en-US" sz="2000" dirty="0"/>
              <a:t> support from </a:t>
            </a:r>
            <a:r>
              <a:rPr lang="en-US" sz="2000" dirty="0">
                <a:solidFill>
                  <a:srgbClr val="00B0F0"/>
                </a:solidFill>
              </a:rPr>
              <a:t>Krzysztof Colbert</a:t>
            </a:r>
            <a:r>
              <a:rPr lang="en-US" sz="2000" dirty="0"/>
              <a:t> </a:t>
            </a:r>
            <a:r>
              <a:rPr lang="pl-PL" sz="2000" dirty="0"/>
              <a:t>(</a:t>
            </a:r>
            <a:r>
              <a:rPr lang="en-US" sz="2000" dirty="0"/>
              <a:t>Ministry of Finance</a:t>
            </a:r>
            <a:r>
              <a:rPr lang="pl-PL" sz="2000" dirty="0"/>
              <a:t>)</a:t>
            </a:r>
          </a:p>
          <a:p>
            <a:pPr marL="0" indent="0">
              <a:lnSpc>
                <a:spcPct val="100000"/>
              </a:lnSpc>
              <a:buNone/>
            </a:pPr>
            <a:r>
              <a:rPr lang="pl-PL" b="1" dirty="0">
                <a:solidFill>
                  <a:srgbClr val="00B0F0"/>
                </a:solidFill>
              </a:rPr>
              <a:t>Next steps:</a:t>
            </a:r>
          </a:p>
          <a:p>
            <a:pPr lvl="1">
              <a:lnSpc>
                <a:spcPct val="100000"/>
              </a:lnSpc>
              <a:buFont typeface="Arial" panose="020B0604020202020204" pitchFamily="34" charset="0"/>
              <a:buChar char="•"/>
            </a:pPr>
            <a:r>
              <a:rPr lang="pl-PL" sz="2000" dirty="0"/>
              <a:t>18</a:t>
            </a:r>
            <a:r>
              <a:rPr lang="en-GB" sz="2000" baseline="30000" dirty="0" err="1"/>
              <a:t>th</a:t>
            </a:r>
            <a:r>
              <a:rPr lang="en-GB" sz="2000" dirty="0"/>
              <a:t> </a:t>
            </a:r>
            <a:r>
              <a:rPr lang="pl-PL" sz="2000" dirty="0"/>
              <a:t>May</a:t>
            </a:r>
            <a:r>
              <a:rPr lang="en-GB" sz="2000" dirty="0"/>
              <a:t>:</a:t>
            </a:r>
            <a:r>
              <a:rPr lang="pl-PL" sz="2000" dirty="0"/>
              <a:t> meeting dedicated to </a:t>
            </a:r>
            <a:r>
              <a:rPr lang="en-US" sz="2000" dirty="0">
                <a:solidFill>
                  <a:srgbClr val="00B0F0"/>
                </a:solidFill>
              </a:rPr>
              <a:t>Market participants</a:t>
            </a:r>
            <a:endParaRPr lang="pl-PL" sz="2000" dirty="0">
              <a:solidFill>
                <a:srgbClr val="00B0F0"/>
              </a:solidFill>
            </a:endParaRPr>
          </a:p>
          <a:p>
            <a:pPr lvl="1">
              <a:lnSpc>
                <a:spcPct val="100000"/>
              </a:lnSpc>
              <a:buFont typeface="Arial" panose="020B0604020202020204" pitchFamily="34" charset="0"/>
              <a:buChar char="•"/>
            </a:pPr>
            <a:r>
              <a:rPr lang="pl-PL" sz="2000" dirty="0"/>
              <a:t>1</a:t>
            </a:r>
            <a:r>
              <a:rPr lang="en-GB" sz="2000" baseline="30000" dirty="0" err="1"/>
              <a:t>st</a:t>
            </a:r>
            <a:r>
              <a:rPr lang="en-GB" sz="2000" dirty="0"/>
              <a:t> </a:t>
            </a:r>
            <a:r>
              <a:rPr lang="pl-PL" sz="2000" dirty="0"/>
              <a:t>June</a:t>
            </a:r>
            <a:r>
              <a:rPr lang="en-GB" sz="2000" dirty="0"/>
              <a:t>:</a:t>
            </a:r>
            <a:r>
              <a:rPr lang="pl-PL" sz="2000" dirty="0"/>
              <a:t> meeting dedicated to </a:t>
            </a:r>
            <a:r>
              <a:rPr lang="pl-PL" sz="2000" dirty="0">
                <a:solidFill>
                  <a:srgbClr val="00B0F0"/>
                </a:solidFill>
              </a:rPr>
              <a:t>Retail investors &amp; general public</a:t>
            </a:r>
          </a:p>
          <a:p>
            <a:pPr lvl="1">
              <a:lnSpc>
                <a:spcPct val="100000"/>
              </a:lnSpc>
              <a:buFont typeface="Arial" panose="020B0604020202020204" pitchFamily="34" charset="0"/>
              <a:buChar char="•"/>
            </a:pPr>
            <a:r>
              <a:rPr lang="pl-PL" sz="2000" dirty="0"/>
              <a:t>22</a:t>
            </a:r>
            <a:r>
              <a:rPr lang="en-GB" sz="2000" baseline="30000" dirty="0" err="1"/>
              <a:t>nd</a:t>
            </a:r>
            <a:r>
              <a:rPr lang="en-GB" sz="2000" dirty="0"/>
              <a:t> </a:t>
            </a:r>
            <a:r>
              <a:rPr lang="pl-PL" sz="2000" dirty="0"/>
              <a:t>June</a:t>
            </a:r>
            <a:r>
              <a:rPr lang="en-GB" sz="2000" dirty="0"/>
              <a:t>:</a:t>
            </a:r>
            <a:r>
              <a:rPr lang="pl-PL" sz="2000" dirty="0"/>
              <a:t> meeting dedicated to </a:t>
            </a:r>
            <a:r>
              <a:rPr lang="pl-PL" sz="2000" dirty="0">
                <a:solidFill>
                  <a:srgbClr val="00B0F0"/>
                </a:solidFill>
              </a:rPr>
              <a:t>Competence Centre</a:t>
            </a:r>
          </a:p>
          <a:p>
            <a:endParaRPr lang="pl-PL" dirty="0"/>
          </a:p>
        </p:txBody>
      </p:sp>
      <p:sp>
        <p:nvSpPr>
          <p:cNvPr id="2" name="Tytuł 1">
            <a:extLst>
              <a:ext uri="{FF2B5EF4-FFF2-40B4-BE49-F238E27FC236}">
                <a16:creationId xmlns:a16="http://schemas.microsoft.com/office/drawing/2014/main" id="{56B8B13A-5DFC-5A04-FDA7-B64ABB2F45A8}"/>
              </a:ext>
            </a:extLst>
          </p:cNvPr>
          <p:cNvSpPr txBox="1">
            <a:spLocks/>
          </p:cNvSpPr>
          <p:nvPr/>
        </p:nvSpPr>
        <p:spPr>
          <a:xfrm>
            <a:off x="535170" y="114300"/>
            <a:ext cx="6584087" cy="914400"/>
          </a:xfrm>
          <a:prstGeom prst="rect">
            <a:avLst/>
          </a:prstGeom>
        </p:spPr>
        <p:txBody>
          <a:bodyPr vert="horz" lIns="0" tIns="45720" rIns="0" bIns="45720" rtlCol="0" anchor="t">
            <a:noAutofit/>
          </a:bodyPr>
          <a:lstStyle>
            <a:lvl1pPr algn="l" defTabSz="1097280" rtl="0" eaLnBrk="1" latinLnBrk="0" hangingPunct="1">
              <a:lnSpc>
                <a:spcPct val="90000"/>
              </a:lnSpc>
              <a:spcBef>
                <a:spcPct val="0"/>
              </a:spcBef>
              <a:buNone/>
              <a:defRPr sz="4000" b="0" i="0" kern="120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r>
              <a:rPr lang="en-US" sz="3000" i="0" u="none" strike="noStrike" baseline="0" dirty="0">
                <a:solidFill>
                  <a:schemeClr val="bg2">
                    <a:lumMod val="10000"/>
                  </a:schemeClr>
                </a:solidFill>
                <a:latin typeface="Arial" panose="020B0604020202020204" pitchFamily="34" charset="0"/>
              </a:rPr>
              <a:t>Working Group</a:t>
            </a:r>
            <a:r>
              <a:rPr lang="pl-PL" sz="3000" i="0" u="none" strike="noStrike" baseline="0" dirty="0">
                <a:solidFill>
                  <a:schemeClr val="bg2">
                    <a:lumMod val="10000"/>
                  </a:schemeClr>
                </a:solidFill>
                <a:latin typeface="Arial" panose="020B0604020202020204" pitchFamily="34" charset="0"/>
              </a:rPr>
              <a:t> 3</a:t>
            </a:r>
            <a:r>
              <a:rPr lang="en-GB" sz="3000" i="0" u="none" strike="noStrike" baseline="0" dirty="0">
                <a:solidFill>
                  <a:schemeClr val="bg2">
                    <a:lumMod val="10000"/>
                  </a:schemeClr>
                </a:solidFill>
                <a:latin typeface="Arial" panose="020B0604020202020204" pitchFamily="34" charset="0"/>
              </a:rPr>
              <a:t>: R</a:t>
            </a:r>
            <a:r>
              <a:rPr lang="en-US" sz="3000" i="0" u="none" strike="noStrike" baseline="0" dirty="0">
                <a:solidFill>
                  <a:schemeClr val="bg2">
                    <a:lumMod val="10000"/>
                  </a:schemeClr>
                </a:solidFill>
                <a:latin typeface="Arial" panose="020B0604020202020204" pitchFamily="34" charset="0"/>
              </a:rPr>
              <a:t>research, education and training</a:t>
            </a:r>
            <a:endParaRPr lang="pl-PL" sz="3000" dirty="0"/>
          </a:p>
        </p:txBody>
      </p:sp>
      <p:pic>
        <p:nvPicPr>
          <p:cNvPr id="4" name="Symbol zastępczy obrazu 7">
            <a:extLst>
              <a:ext uri="{FF2B5EF4-FFF2-40B4-BE49-F238E27FC236}">
                <a16:creationId xmlns:a16="http://schemas.microsoft.com/office/drawing/2014/main" id="{96759C37-281B-75FB-9C33-BF3883FD45B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119" y="6231467"/>
            <a:ext cx="7315200" cy="1998133"/>
          </a:xfrm>
          <a:prstGeom prst="rect">
            <a:avLst/>
          </a:prstGeom>
          <a:solidFill>
            <a:schemeClr val="accent5"/>
          </a:solidFill>
        </p:spPr>
      </p:pic>
      <p:sp>
        <p:nvSpPr>
          <p:cNvPr id="8" name="Rectangle 3">
            <a:extLst>
              <a:ext uri="{FF2B5EF4-FFF2-40B4-BE49-F238E27FC236}">
                <a16:creationId xmlns:a16="http://schemas.microsoft.com/office/drawing/2014/main" id="{298DA34F-F656-4614-D158-4BF95745530E}"/>
              </a:ext>
            </a:extLst>
          </p:cNvPr>
          <p:cNvSpPr>
            <a:spLocks noChangeArrowheads="1"/>
          </p:cNvSpPr>
          <p:nvPr/>
        </p:nvSpPr>
        <p:spPr bwMode="auto">
          <a:xfrm>
            <a:off x="0" y="0"/>
            <a:ext cx="146304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pl-PL" altLang="pl-PL"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altLang="pl-PL"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99978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9534F81-15B4-395E-A97D-0830C19B3193}"/>
              </a:ext>
            </a:extLst>
          </p:cNvPr>
          <p:cNvSpPr>
            <a:spLocks noGrp="1"/>
          </p:cNvSpPr>
          <p:nvPr>
            <p:ph type="title"/>
          </p:nvPr>
        </p:nvSpPr>
        <p:spPr/>
        <p:txBody>
          <a:bodyPr/>
          <a:lstStyle/>
          <a:p>
            <a:br>
              <a:rPr lang="pl-PL" sz="5400" b="0" kern="1200">
                <a:effectLst/>
                <a:latin typeface="Arial"/>
                <a:ea typeface="Calibri" panose="020F0502020204030204" pitchFamily="34" charset="0"/>
                <a:cs typeface="Arial"/>
              </a:rPr>
            </a:br>
            <a:r>
              <a:rPr lang="en-US" sz="5400">
                <a:latin typeface="Arial"/>
                <a:ea typeface="Calibri" panose="020F0502020204030204" pitchFamily="34" charset="0"/>
                <a:cs typeface="Arial"/>
              </a:rPr>
              <a:t>WG1: Validation</a:t>
            </a:r>
            <a:r>
              <a:rPr lang="en-US" sz="5400" b="0" kern="1200">
                <a:effectLst/>
                <a:latin typeface="Arial"/>
                <a:ea typeface="Calibri" panose="020F0502020204030204" pitchFamily="34" charset="0"/>
                <a:cs typeface="Arial"/>
              </a:rPr>
              <a:t> of the conclusions</a:t>
            </a:r>
            <a:endParaRPr lang="pl-PL" sz="5400"/>
          </a:p>
        </p:txBody>
      </p:sp>
      <p:sp>
        <p:nvSpPr>
          <p:cNvPr id="3" name="Symbol zastępczy tekstu 2">
            <a:extLst>
              <a:ext uri="{FF2B5EF4-FFF2-40B4-BE49-F238E27FC236}">
                <a16:creationId xmlns:a16="http://schemas.microsoft.com/office/drawing/2014/main" id="{AB07D1CE-8272-DE3E-15DB-1A6C1C36F892}"/>
              </a:ext>
            </a:extLst>
          </p:cNvPr>
          <p:cNvSpPr>
            <a:spLocks noGrp="1"/>
          </p:cNvSpPr>
          <p:nvPr>
            <p:ph type="body" sz="quarter" idx="13"/>
          </p:nvPr>
        </p:nvSpPr>
        <p:spPr/>
        <p:txBody>
          <a:bodyPr/>
          <a:lstStyle/>
          <a:p>
            <a:r>
              <a:rPr lang="pl-PL" sz="2000" b="1" kern="1200">
                <a:solidFill>
                  <a:schemeClr val="tx1"/>
                </a:solidFill>
                <a:effectLst/>
                <a:latin typeface="Arial"/>
                <a:ea typeface="Calibri"/>
                <a:cs typeface="Arial"/>
              </a:rPr>
              <a:t>Tomasz Wiśniewski</a:t>
            </a:r>
            <a:br>
              <a:rPr lang="pl-PL" sz="2000" b="0">
                <a:effectLst/>
                <a:latin typeface="Arial"/>
                <a:ea typeface="Calibri" panose="020F0502020204030204" pitchFamily="34" charset="0"/>
                <a:cs typeface="Arial"/>
              </a:rPr>
            </a:br>
            <a:r>
              <a:rPr lang="pl-PL" sz="2000" b="0" err="1">
                <a:effectLst/>
                <a:latin typeface="Arial"/>
                <a:ea typeface="Calibri" panose="020F0502020204030204" pitchFamily="34" charset="0"/>
                <a:cs typeface="Arial"/>
              </a:rPr>
              <a:t>Warsaw</a:t>
            </a:r>
            <a:r>
              <a:rPr lang="pl-PL" sz="2000" b="0">
                <a:effectLst/>
                <a:latin typeface="Arial"/>
                <a:ea typeface="Calibri" panose="020F0502020204030204" pitchFamily="34" charset="0"/>
                <a:cs typeface="Arial"/>
              </a:rPr>
              <a:t> Stock Exchange</a:t>
            </a:r>
            <a:endParaRPr lang="pl-PL" sz="2000"/>
          </a:p>
          <a:p>
            <a:endParaRPr lang="pl-PL"/>
          </a:p>
        </p:txBody>
      </p:sp>
      <p:pic>
        <p:nvPicPr>
          <p:cNvPr id="5" name="Picture 2">
            <a:extLst>
              <a:ext uri="{FF2B5EF4-FFF2-40B4-BE49-F238E27FC236}">
                <a16:creationId xmlns:a16="http://schemas.microsoft.com/office/drawing/2014/main" id="{BCC3254E-3CB0-9A14-CC00-30E303EA546B}"/>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995855" y="6675764"/>
            <a:ext cx="2444692" cy="1193919"/>
          </a:xfrm>
          <a:prstGeom prst="rect">
            <a:avLst/>
          </a:prstGeom>
          <a:noFill/>
          <a:extLst>
            <a:ext uri="{909E8E84-426E-40DD-AFC4-6F175D3DCCD1}">
              <a14:hiddenFill xmlns:a14="http://schemas.microsoft.com/office/drawing/2010/main">
                <a:solidFill>
                  <a:srgbClr val="FFFFFF"/>
                </a:solidFill>
              </a14:hiddenFill>
            </a:ext>
          </a:extLst>
        </p:spPr>
      </p:pic>
      <p:pic>
        <p:nvPicPr>
          <p:cNvPr id="6" name="Symbol zastępczy obrazu 7" descr="Zespół biznesowy w sali konferencyjnej">
            <a:extLst>
              <a:ext uri="{FF2B5EF4-FFF2-40B4-BE49-F238E27FC236}">
                <a16:creationId xmlns:a16="http://schemas.microsoft.com/office/drawing/2014/main" id="{D79A5C12-8D26-3931-D9D9-642434052D5A}"/>
              </a:ext>
            </a:extLst>
          </p:cNvPr>
          <p:cNvPicPr>
            <a:picLocks noGrp="1" noChangeAspect="1"/>
          </p:cNvPicPr>
          <p:nvPr>
            <p:ph type="pic" sz="quarter" idx="14"/>
          </p:nvPr>
        </p:nvPicPr>
        <p:blipFill>
          <a:blip r:embed="rId3" cstate="email">
            <a:extLst>
              <a:ext uri="{28A0092B-C50C-407E-A947-70E740481C1C}">
                <a14:useLocalDpi xmlns:a14="http://schemas.microsoft.com/office/drawing/2010/main"/>
              </a:ext>
            </a:extLst>
          </a:blip>
          <a:srcRect/>
          <a:stretch/>
        </p:blipFill>
        <p:spPr>
          <a:xfrm>
            <a:off x="0" y="0"/>
            <a:ext cx="14630400" cy="4432300"/>
          </a:xfrm>
        </p:spPr>
      </p:pic>
    </p:spTree>
    <p:extLst>
      <p:ext uri="{BB962C8B-B14F-4D97-AF65-F5344CB8AC3E}">
        <p14:creationId xmlns:p14="http://schemas.microsoft.com/office/powerpoint/2010/main" val="53768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A8017FAC-5A20-1FD5-2F25-143C0901FFF2}"/>
              </a:ext>
            </a:extLst>
          </p:cNvPr>
          <p:cNvSpPr>
            <a:spLocks noGrp="1"/>
          </p:cNvSpPr>
          <p:nvPr>
            <p:ph type="title"/>
          </p:nvPr>
        </p:nvSpPr>
        <p:spPr>
          <a:xfrm>
            <a:off x="535170" y="1415145"/>
            <a:ext cx="6294255" cy="2948111"/>
          </a:xfrm>
        </p:spPr>
        <p:txBody>
          <a:bodyPr/>
          <a:lstStyle/>
          <a:p>
            <a:r>
              <a:rPr lang="en-GB" sz="2000" b="1" dirty="0">
                <a:solidFill>
                  <a:srgbClr val="00B0F0"/>
                </a:solidFill>
                <a:latin typeface="Arial"/>
                <a:cs typeface="Arial"/>
              </a:rPr>
              <a:t>O</a:t>
            </a:r>
            <a:r>
              <a:rPr lang="pl-PL" sz="2000" b="1" dirty="0">
                <a:solidFill>
                  <a:srgbClr val="00B0F0"/>
                </a:solidFill>
                <a:latin typeface="Arial"/>
                <a:cs typeface="Arial"/>
              </a:rPr>
              <a:t>bjectives</a:t>
            </a:r>
            <a:br>
              <a:rPr lang="pl-PL" sz="2000" b="1" dirty="0"/>
            </a:br>
            <a:br>
              <a:rPr lang="pl-PL" sz="2000" b="1" dirty="0"/>
            </a:br>
            <a:r>
              <a:rPr lang="en-GB" sz="2000" dirty="0">
                <a:solidFill>
                  <a:schemeClr val="tx1">
                    <a:lumMod val="90000"/>
                    <a:lumOff val="10000"/>
                  </a:schemeClr>
                </a:solidFill>
                <a:latin typeface="Arial"/>
                <a:cs typeface="Arial"/>
              </a:rPr>
              <a:t>1. </a:t>
            </a:r>
            <a:r>
              <a:rPr lang="en-US" sz="2000" dirty="0">
                <a:solidFill>
                  <a:schemeClr val="tx1">
                    <a:lumMod val="90000"/>
                    <a:lumOff val="10000"/>
                  </a:schemeClr>
                </a:solidFill>
                <a:latin typeface="Arial"/>
                <a:cs typeface="Arial"/>
              </a:rPr>
              <a:t>Assess the state of the market regarding non-financial reporting</a:t>
            </a:r>
            <a:br>
              <a:rPr lang="pl-PL" sz="2000" dirty="0"/>
            </a:br>
            <a:br>
              <a:rPr lang="pl-PL" sz="2000" dirty="0"/>
            </a:br>
            <a:r>
              <a:rPr lang="en-GB" sz="2000" dirty="0"/>
              <a:t>2. </a:t>
            </a:r>
            <a:r>
              <a:rPr lang="en-US" sz="2000" dirty="0">
                <a:solidFill>
                  <a:schemeClr val="tx1">
                    <a:lumMod val="90000"/>
                    <a:lumOff val="10000"/>
                  </a:schemeClr>
                </a:solidFill>
                <a:latin typeface="Arial"/>
                <a:cs typeface="Arial"/>
              </a:rPr>
              <a:t>Develop recommendations on how to support non-financial reporting in Poland to inform the Sustainable Finance Roadmap</a:t>
            </a:r>
            <a:endParaRPr lang="en-US" sz="4800" dirty="0"/>
          </a:p>
        </p:txBody>
      </p:sp>
      <p:sp>
        <p:nvSpPr>
          <p:cNvPr id="6" name="Symbol zastępczy tekstu 5">
            <a:extLst>
              <a:ext uri="{FF2B5EF4-FFF2-40B4-BE49-F238E27FC236}">
                <a16:creationId xmlns:a16="http://schemas.microsoft.com/office/drawing/2014/main" id="{FBA97AFB-6394-A8C3-CE99-7A460FCE05F0}"/>
              </a:ext>
            </a:extLst>
          </p:cNvPr>
          <p:cNvSpPr>
            <a:spLocks noGrp="1"/>
          </p:cNvSpPr>
          <p:nvPr>
            <p:ph type="body" sz="quarter" idx="13"/>
          </p:nvPr>
        </p:nvSpPr>
        <p:spPr>
          <a:xfrm>
            <a:off x="8209722" y="831043"/>
            <a:ext cx="5449129" cy="6512732"/>
          </a:xfrm>
        </p:spPr>
        <p:txBody>
          <a:bodyPr vert="horz" lIns="0" tIns="45720" rIns="0" bIns="45720" rtlCol="0" anchor="t">
            <a:normAutofit/>
          </a:bodyPr>
          <a:lstStyle/>
          <a:p>
            <a:pPr marL="0" indent="0">
              <a:lnSpc>
                <a:spcPct val="100000"/>
              </a:lnSpc>
              <a:spcBef>
                <a:spcPts val="600"/>
              </a:spcBef>
              <a:spcAft>
                <a:spcPts val="600"/>
              </a:spcAft>
              <a:buNone/>
            </a:pPr>
            <a:r>
              <a:rPr lang="pl-PL" b="1" dirty="0">
                <a:solidFill>
                  <a:srgbClr val="00B0F0"/>
                </a:solidFill>
                <a:latin typeface="Arial"/>
                <a:cs typeface="Arial"/>
              </a:rPr>
              <a:t>Status of the work</a:t>
            </a:r>
            <a:r>
              <a:rPr lang="en-GB" b="1" dirty="0">
                <a:solidFill>
                  <a:srgbClr val="00B0F0"/>
                </a:solidFill>
                <a:latin typeface="Arial"/>
                <a:cs typeface="Arial"/>
              </a:rPr>
              <a:t> to date</a:t>
            </a:r>
            <a:endParaRPr lang="pl-PL" dirty="0">
              <a:solidFill>
                <a:srgbClr val="00B0F0"/>
              </a:solidFill>
              <a:latin typeface="Arial"/>
              <a:cs typeface="Arial"/>
            </a:endParaRPr>
          </a:p>
          <a:p>
            <a:pPr lvl="1">
              <a:lnSpc>
                <a:spcPct val="100000"/>
              </a:lnSpc>
              <a:spcBef>
                <a:spcPts val="600"/>
              </a:spcBef>
              <a:spcAft>
                <a:spcPts val="600"/>
              </a:spcAft>
              <a:buFont typeface="Arial" panose="020B0604020202020204" pitchFamily="34" charset="0"/>
              <a:buChar char="•"/>
            </a:pPr>
            <a:r>
              <a:rPr lang="en-US" sz="2000" dirty="0">
                <a:latin typeface="Arial"/>
                <a:cs typeface="Arial"/>
              </a:rPr>
              <a:t>Identification and presentation of a tool to identify entities required to report non-financial information in Poland</a:t>
            </a:r>
            <a:r>
              <a:rPr lang="pl-PL" sz="2000" dirty="0">
                <a:latin typeface="Arial"/>
                <a:cs typeface="Arial"/>
              </a:rPr>
              <a:t>.</a:t>
            </a:r>
          </a:p>
          <a:p>
            <a:pPr lvl="1">
              <a:lnSpc>
                <a:spcPct val="100000"/>
              </a:lnSpc>
              <a:spcBef>
                <a:spcPts val="600"/>
              </a:spcBef>
              <a:spcAft>
                <a:spcPts val="600"/>
              </a:spcAft>
              <a:buFont typeface="Arial" panose="020B0604020202020204" pitchFamily="34" charset="0"/>
              <a:buChar char="•"/>
            </a:pPr>
            <a:r>
              <a:rPr lang="en-US" sz="2000" dirty="0">
                <a:latin typeface="Arial"/>
                <a:cs typeface="Arial"/>
              </a:rPr>
              <a:t>Development of a matrix of the guidance and tools available to support non-financial reporting efforts and identify key gaps in the landscape</a:t>
            </a:r>
            <a:r>
              <a:rPr lang="pl-PL" sz="2000" dirty="0">
                <a:latin typeface="Arial"/>
                <a:cs typeface="Arial"/>
              </a:rPr>
              <a:t>.</a:t>
            </a:r>
            <a:endParaRPr lang="en-US" sz="2000" dirty="0">
              <a:cs typeface="Arial"/>
            </a:endParaRPr>
          </a:p>
          <a:p>
            <a:pPr lvl="1">
              <a:lnSpc>
                <a:spcPct val="100000"/>
              </a:lnSpc>
              <a:spcBef>
                <a:spcPts val="600"/>
              </a:spcBef>
              <a:spcAft>
                <a:spcPts val="600"/>
              </a:spcAft>
              <a:buFont typeface="Arial" panose="020B0604020202020204" pitchFamily="34" charset="0"/>
              <a:buChar char="•"/>
            </a:pPr>
            <a:r>
              <a:rPr lang="en-US" sz="2000" dirty="0">
                <a:latin typeface="Arial"/>
                <a:cs typeface="Arial"/>
              </a:rPr>
              <a:t>Scope out the need for a national ESG Data Hub to (1) facilitate non-financial reporting efforts by companies and (2) improve the access to reliable information by other market players</a:t>
            </a:r>
            <a:r>
              <a:rPr lang="pl-PL" sz="2000" dirty="0">
                <a:latin typeface="Arial"/>
                <a:cs typeface="Arial"/>
              </a:rPr>
              <a:t>.</a:t>
            </a:r>
            <a:endParaRPr lang="en-US" dirty="0"/>
          </a:p>
          <a:p>
            <a:pPr marL="0" indent="0">
              <a:lnSpc>
                <a:spcPct val="100000"/>
              </a:lnSpc>
              <a:spcBef>
                <a:spcPts val="600"/>
              </a:spcBef>
              <a:spcAft>
                <a:spcPts val="600"/>
              </a:spcAft>
              <a:buNone/>
            </a:pPr>
            <a:r>
              <a:rPr lang="pl-PL" b="1" dirty="0">
                <a:solidFill>
                  <a:srgbClr val="00B0F0"/>
                </a:solidFill>
                <a:latin typeface="Arial"/>
                <a:cs typeface="Arial"/>
              </a:rPr>
              <a:t>Next steps</a:t>
            </a:r>
          </a:p>
          <a:p>
            <a:pPr lvl="1">
              <a:lnSpc>
                <a:spcPct val="100000"/>
              </a:lnSpc>
              <a:spcBef>
                <a:spcPts val="600"/>
              </a:spcBef>
              <a:spcAft>
                <a:spcPts val="600"/>
              </a:spcAft>
              <a:buFont typeface="Arial" panose="020B0604020202020204" pitchFamily="34" charset="0"/>
              <a:buChar char="•"/>
            </a:pPr>
            <a:r>
              <a:rPr lang="en-US" sz="2000" dirty="0">
                <a:latin typeface="Arial"/>
                <a:cs typeface="Arial"/>
              </a:rPr>
              <a:t>Prepare a short recommendation report to inform </a:t>
            </a:r>
            <a:r>
              <a:rPr lang="pl-PL" sz="2000" dirty="0">
                <a:latin typeface="Arial"/>
                <a:cs typeface="Arial"/>
              </a:rPr>
              <a:t>the design of the </a:t>
            </a:r>
            <a:r>
              <a:rPr lang="pl-PL" sz="2000" dirty="0" err="1">
                <a:latin typeface="Arial"/>
                <a:cs typeface="Arial"/>
              </a:rPr>
              <a:t>Sustainable</a:t>
            </a:r>
            <a:r>
              <a:rPr lang="pl-PL" sz="2000" dirty="0">
                <a:latin typeface="Arial"/>
                <a:cs typeface="Arial"/>
              </a:rPr>
              <a:t> Finance </a:t>
            </a:r>
            <a:r>
              <a:rPr lang="pl-PL" sz="2000" dirty="0" err="1">
                <a:latin typeface="Arial"/>
                <a:cs typeface="Arial"/>
              </a:rPr>
              <a:t>Roadmap</a:t>
            </a:r>
            <a:r>
              <a:rPr lang="pl-PL" sz="2000" dirty="0">
                <a:latin typeface="Arial"/>
                <a:cs typeface="Arial"/>
              </a:rPr>
              <a:t>.</a:t>
            </a:r>
          </a:p>
          <a:p>
            <a:pPr>
              <a:lnSpc>
                <a:spcPct val="100000"/>
              </a:lnSpc>
            </a:pPr>
            <a:endParaRPr lang="pl-PL" dirty="0"/>
          </a:p>
        </p:txBody>
      </p:sp>
      <p:pic>
        <p:nvPicPr>
          <p:cNvPr id="10" name="Symbol zastępczy obrazu 9" descr="Pochylony pochylony pióro na wykresie">
            <a:extLst>
              <a:ext uri="{FF2B5EF4-FFF2-40B4-BE49-F238E27FC236}">
                <a16:creationId xmlns:a16="http://schemas.microsoft.com/office/drawing/2014/main" id="{A979EA44-BA56-FC4F-10A5-ACEEF079C95B}"/>
              </a:ext>
            </a:extLst>
          </p:cNvPr>
          <p:cNvPicPr>
            <a:picLocks noGrp="1" noChangeAspect="1"/>
          </p:cNvPicPr>
          <p:nvPr>
            <p:ph type="pic" sz="quarter" idx="14"/>
          </p:nvPr>
        </p:nvPicPr>
        <p:blipFill>
          <a:blip r:embed="rId2" cstate="email">
            <a:extLst>
              <a:ext uri="{28A0092B-C50C-407E-A947-70E740481C1C}">
                <a14:useLocalDpi xmlns:a14="http://schemas.microsoft.com/office/drawing/2010/main"/>
              </a:ext>
            </a:extLst>
          </a:blip>
          <a:srcRect/>
          <a:stretch>
            <a:fillRect/>
          </a:stretch>
        </p:blipFill>
        <p:spPr>
          <a:xfrm>
            <a:off x="0" y="4691592"/>
            <a:ext cx="7315200" cy="3571875"/>
          </a:xfrm>
        </p:spPr>
      </p:pic>
      <p:sp>
        <p:nvSpPr>
          <p:cNvPr id="2" name="Rectangle 1">
            <a:extLst>
              <a:ext uri="{FF2B5EF4-FFF2-40B4-BE49-F238E27FC236}">
                <a16:creationId xmlns:a16="http://schemas.microsoft.com/office/drawing/2014/main" id="{E6DDD91C-C3BC-42CC-F987-ECBC34CBD20D}"/>
              </a:ext>
            </a:extLst>
          </p:cNvPr>
          <p:cNvSpPr>
            <a:spLocks noChangeArrowheads="1"/>
          </p:cNvSpPr>
          <p:nvPr/>
        </p:nvSpPr>
        <p:spPr bwMode="auto">
          <a:xfrm>
            <a:off x="0" y="0"/>
            <a:ext cx="146304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pl-PL" altLang="pl-PL"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altLang="pl-PL" sz="1800" b="0" i="0" u="none" strike="noStrike" cap="none" normalizeH="0" baseline="0">
              <a:ln>
                <a:noFill/>
              </a:ln>
              <a:solidFill>
                <a:schemeClr val="tx1"/>
              </a:solidFill>
              <a:effectLst/>
              <a:latin typeface="Arial" panose="020B0604020202020204" pitchFamily="34" charset="0"/>
            </a:endParaRPr>
          </a:p>
        </p:txBody>
      </p:sp>
      <p:sp>
        <p:nvSpPr>
          <p:cNvPr id="3" name="Rectangle 2">
            <a:extLst>
              <a:ext uri="{FF2B5EF4-FFF2-40B4-BE49-F238E27FC236}">
                <a16:creationId xmlns:a16="http://schemas.microsoft.com/office/drawing/2014/main" id="{4756FB88-5543-E79D-3E3F-FABE7AB25240}"/>
              </a:ext>
            </a:extLst>
          </p:cNvPr>
          <p:cNvSpPr>
            <a:spLocks noChangeArrowheads="1"/>
          </p:cNvSpPr>
          <p:nvPr/>
        </p:nvSpPr>
        <p:spPr bwMode="auto">
          <a:xfrm>
            <a:off x="152400" y="152400"/>
            <a:ext cx="146304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pl-PL" altLang="pl-PL"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altLang="pl-PL" sz="1800" b="0" i="0" u="none" strike="noStrike" cap="none" normalizeH="0" baseline="0">
              <a:ln>
                <a:noFill/>
              </a:ln>
              <a:solidFill>
                <a:schemeClr val="tx1"/>
              </a:solidFill>
              <a:effectLst/>
              <a:latin typeface="Arial" panose="020B0604020202020204" pitchFamily="34" charset="0"/>
            </a:endParaRPr>
          </a:p>
        </p:txBody>
      </p:sp>
      <p:sp>
        <p:nvSpPr>
          <p:cNvPr id="4" name="Rectangle 3">
            <a:extLst>
              <a:ext uri="{FF2B5EF4-FFF2-40B4-BE49-F238E27FC236}">
                <a16:creationId xmlns:a16="http://schemas.microsoft.com/office/drawing/2014/main" id="{EBCE20EF-8342-CFCD-53CD-18648A71E525}"/>
              </a:ext>
            </a:extLst>
          </p:cNvPr>
          <p:cNvSpPr>
            <a:spLocks noChangeArrowheads="1"/>
          </p:cNvSpPr>
          <p:nvPr/>
        </p:nvSpPr>
        <p:spPr bwMode="auto">
          <a:xfrm>
            <a:off x="304800" y="304800"/>
            <a:ext cx="146304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pl-PL" altLang="pl-PL"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altLang="pl-PL" sz="1800" b="0" i="0" u="none" strike="noStrike" cap="none" normalizeH="0" baseline="0">
              <a:ln>
                <a:noFill/>
              </a:ln>
              <a:solidFill>
                <a:schemeClr val="tx1"/>
              </a:solidFill>
              <a:effectLst/>
              <a:latin typeface="Arial" panose="020B0604020202020204" pitchFamily="34" charset="0"/>
            </a:endParaRPr>
          </a:p>
        </p:txBody>
      </p:sp>
      <p:sp>
        <p:nvSpPr>
          <p:cNvPr id="7" name="Tytuł 1">
            <a:extLst>
              <a:ext uri="{FF2B5EF4-FFF2-40B4-BE49-F238E27FC236}">
                <a16:creationId xmlns:a16="http://schemas.microsoft.com/office/drawing/2014/main" id="{19C2B3E0-1CAE-D582-537A-DB128DC5EBE7}"/>
              </a:ext>
            </a:extLst>
          </p:cNvPr>
          <p:cNvSpPr txBox="1">
            <a:spLocks/>
          </p:cNvSpPr>
          <p:nvPr/>
        </p:nvSpPr>
        <p:spPr>
          <a:xfrm>
            <a:off x="534330" y="317185"/>
            <a:ext cx="6159981" cy="711514"/>
          </a:xfrm>
          <a:prstGeom prst="rect">
            <a:avLst/>
          </a:prstGeom>
        </p:spPr>
        <p:txBody>
          <a:bodyPr vert="horz" lIns="0" tIns="45720" rIns="0" bIns="45720" rtlCol="0" anchor="t">
            <a:noAutofit/>
          </a:bodyPr>
          <a:lstStyle>
            <a:lvl1pPr algn="l" defTabSz="1097280" rtl="0" eaLnBrk="1" latinLnBrk="0" hangingPunct="1">
              <a:lnSpc>
                <a:spcPct val="90000"/>
              </a:lnSpc>
              <a:spcBef>
                <a:spcPct val="0"/>
              </a:spcBef>
              <a:buNone/>
              <a:defRPr sz="4000" b="0" i="0" kern="120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r>
              <a:rPr lang="en-US" sz="3000" i="0" u="none" strike="noStrike" baseline="0" dirty="0">
                <a:solidFill>
                  <a:schemeClr val="bg2">
                    <a:lumMod val="10000"/>
                  </a:schemeClr>
                </a:solidFill>
                <a:latin typeface="Arial"/>
                <a:cs typeface="Arial"/>
              </a:rPr>
              <a:t>Working Group </a:t>
            </a:r>
            <a:r>
              <a:rPr lang="pl-PL" sz="3000" i="0" u="none" strike="noStrike" baseline="0" dirty="0">
                <a:solidFill>
                  <a:schemeClr val="bg2">
                    <a:lumMod val="10000"/>
                  </a:schemeClr>
                </a:solidFill>
                <a:latin typeface="Arial"/>
                <a:cs typeface="Arial"/>
              </a:rPr>
              <a:t>1</a:t>
            </a:r>
            <a:r>
              <a:rPr lang="pl-PL" sz="3000" dirty="0">
                <a:solidFill>
                  <a:schemeClr val="bg2">
                    <a:lumMod val="10000"/>
                  </a:schemeClr>
                </a:solidFill>
                <a:latin typeface="Arial"/>
                <a:cs typeface="Arial"/>
              </a:rPr>
              <a:t>:</a:t>
            </a:r>
            <a:r>
              <a:rPr lang="en-US" sz="3000" i="0" u="none" strike="noStrike" baseline="0" dirty="0">
                <a:solidFill>
                  <a:schemeClr val="bg2">
                    <a:lumMod val="10000"/>
                  </a:schemeClr>
                </a:solidFill>
                <a:latin typeface="Arial"/>
                <a:cs typeface="Arial"/>
              </a:rPr>
              <a:t> </a:t>
            </a:r>
            <a:r>
              <a:rPr lang="en-GB" sz="3000" i="0" u="none" strike="noStrike" baseline="0" dirty="0">
                <a:solidFill>
                  <a:schemeClr val="bg2">
                    <a:lumMod val="10000"/>
                  </a:schemeClr>
                </a:solidFill>
                <a:latin typeface="Arial"/>
                <a:cs typeface="Arial"/>
              </a:rPr>
              <a:t>Non-financial</a:t>
            </a:r>
            <a:r>
              <a:rPr lang="en-US" sz="3000" i="0" u="none" strike="noStrike" baseline="0" dirty="0">
                <a:solidFill>
                  <a:schemeClr val="bg2">
                    <a:lumMod val="10000"/>
                  </a:schemeClr>
                </a:solidFill>
                <a:latin typeface="Arial"/>
                <a:cs typeface="Arial"/>
              </a:rPr>
              <a:t> reporting</a:t>
            </a:r>
            <a:endParaRPr lang="pl-PL" sz="3000" dirty="0">
              <a:solidFill>
                <a:schemeClr val="bg2">
                  <a:lumMod val="10000"/>
                </a:schemeClr>
              </a:solidFill>
              <a:latin typeface="Arial"/>
              <a:cs typeface="Arial"/>
            </a:endParaRPr>
          </a:p>
        </p:txBody>
      </p:sp>
    </p:spTree>
    <p:extLst>
      <p:ext uri="{BB962C8B-B14F-4D97-AF65-F5344CB8AC3E}">
        <p14:creationId xmlns:p14="http://schemas.microsoft.com/office/powerpoint/2010/main" val="3737550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F3D5F-35E8-E183-1903-43300A7D9A8E}"/>
              </a:ext>
            </a:extLst>
          </p:cNvPr>
          <p:cNvSpPr>
            <a:spLocks noGrp="1"/>
          </p:cNvSpPr>
          <p:nvPr>
            <p:ph type="title"/>
          </p:nvPr>
        </p:nvSpPr>
        <p:spPr>
          <a:xfrm>
            <a:off x="534988" y="444213"/>
            <a:ext cx="6355669" cy="1042120"/>
          </a:xfrm>
        </p:spPr>
        <p:txBody>
          <a:bodyPr/>
          <a:lstStyle/>
          <a:p>
            <a:r>
              <a:rPr lang="en-US" sz="3000" b="0" dirty="0" err="1">
                <a:latin typeface="Arial"/>
                <a:cs typeface="Arial"/>
              </a:rPr>
              <a:t>Instrat</a:t>
            </a:r>
            <a:r>
              <a:rPr lang="en-US" sz="3000" b="0" dirty="0">
                <a:latin typeface="Arial"/>
                <a:cs typeface="Arial"/>
              </a:rPr>
              <a:t> Database of entities </a:t>
            </a:r>
            <a:r>
              <a:rPr lang="en-GB" sz="3000" b="0" dirty="0">
                <a:latin typeface="Arial"/>
                <a:cs typeface="Arial"/>
              </a:rPr>
              <a:t>covered by n</a:t>
            </a:r>
            <a:r>
              <a:rPr lang="en-US" sz="3000" b="0" dirty="0">
                <a:latin typeface="Arial"/>
                <a:cs typeface="Arial"/>
              </a:rPr>
              <a:t>on-financial reporting obligations</a:t>
            </a:r>
            <a:endParaRPr lang="en-US" sz="3000" b="0" dirty="0"/>
          </a:p>
        </p:txBody>
      </p:sp>
      <p:sp>
        <p:nvSpPr>
          <p:cNvPr id="14" name="Symbol zastępczy tekstu 13">
            <a:extLst>
              <a:ext uri="{FF2B5EF4-FFF2-40B4-BE49-F238E27FC236}">
                <a16:creationId xmlns:a16="http://schemas.microsoft.com/office/drawing/2014/main" id="{5FE305DD-7D12-7105-FB25-35492864E8AC}"/>
              </a:ext>
            </a:extLst>
          </p:cNvPr>
          <p:cNvSpPr>
            <a:spLocks noGrp="1"/>
          </p:cNvSpPr>
          <p:nvPr>
            <p:ph type="body" sz="quarter" idx="13"/>
          </p:nvPr>
        </p:nvSpPr>
        <p:spPr/>
        <p:txBody>
          <a:bodyPr/>
          <a:lstStyle/>
          <a:p>
            <a:pPr marL="114300" indent="-360000">
              <a:lnSpc>
                <a:spcPct val="100000"/>
              </a:lnSpc>
              <a:spcBef>
                <a:spcPts val="600"/>
              </a:spcBef>
              <a:spcAft>
                <a:spcPts val="1800"/>
              </a:spcAft>
              <a:buFont typeface="Wingdings" panose="05000000000000000000" pitchFamily="2" charset="2"/>
              <a:buChar char="Ø"/>
            </a:pPr>
            <a:r>
              <a:rPr lang="en-GB" dirty="0"/>
              <a:t>Conditions of use:</a:t>
            </a:r>
            <a:r>
              <a:rPr lang="pl-PL" dirty="0"/>
              <a:t> </a:t>
            </a:r>
            <a:r>
              <a:rPr lang="en-GB" b="1" dirty="0">
                <a:solidFill>
                  <a:srgbClr val="00B0F0"/>
                </a:solidFill>
              </a:rPr>
              <a:t>Open </a:t>
            </a:r>
            <a:r>
              <a:rPr lang="en-GB" b="1" dirty="0" err="1">
                <a:solidFill>
                  <a:srgbClr val="00B0F0"/>
                </a:solidFill>
              </a:rPr>
              <a:t>acces</a:t>
            </a:r>
            <a:r>
              <a:rPr lang="pl-PL" b="1" dirty="0">
                <a:solidFill>
                  <a:srgbClr val="00B0F0"/>
                </a:solidFill>
              </a:rPr>
              <a:t>s</a:t>
            </a:r>
            <a:br>
              <a:rPr lang="pl-PL" dirty="0">
                <a:solidFill>
                  <a:srgbClr val="00B0F0"/>
                </a:solidFill>
              </a:rPr>
            </a:br>
            <a:r>
              <a:rPr lang="en-GB" dirty="0"/>
              <a:t>The database, like</a:t>
            </a:r>
            <a:r>
              <a:rPr lang="pl-PL" dirty="0"/>
              <a:t> </a:t>
            </a:r>
            <a:r>
              <a:rPr lang="en-GB" dirty="0"/>
              <a:t>other data collection platforms (i.e. esg.instrat.pl and</a:t>
            </a:r>
            <a:r>
              <a:rPr lang="pl-PL" dirty="0"/>
              <a:t> </a:t>
            </a:r>
            <a:r>
              <a:rPr lang="en-GB" dirty="0"/>
              <a:t>energy.instrat.pl) are made available</a:t>
            </a:r>
            <a:r>
              <a:rPr lang="pl-PL" dirty="0"/>
              <a:t> </a:t>
            </a:r>
            <a:r>
              <a:rPr lang="en-GB" dirty="0"/>
              <a:t>for any purpose under the</a:t>
            </a:r>
            <a:r>
              <a:rPr lang="pl-PL" dirty="0"/>
              <a:t> </a:t>
            </a:r>
            <a:r>
              <a:rPr lang="en-GB" dirty="0"/>
              <a:t>CC BY-SA 4.0 licence.</a:t>
            </a:r>
            <a:endParaRPr lang="pl-PL" dirty="0"/>
          </a:p>
          <a:p>
            <a:pPr marL="114300" indent="-360000">
              <a:lnSpc>
                <a:spcPct val="100000"/>
              </a:lnSpc>
              <a:spcBef>
                <a:spcPts val="600"/>
              </a:spcBef>
              <a:spcAft>
                <a:spcPts val="1200"/>
              </a:spcAft>
              <a:buFont typeface="Wingdings" panose="05000000000000000000" pitchFamily="2" charset="2"/>
              <a:buChar char="Ø"/>
            </a:pPr>
            <a:r>
              <a:rPr lang="en-GB" dirty="0"/>
              <a:t>Method of use:</a:t>
            </a:r>
            <a:r>
              <a:rPr lang="pl-PL" dirty="0"/>
              <a:t> </a:t>
            </a:r>
            <a:r>
              <a:rPr lang="en-GB" b="1" dirty="0">
                <a:solidFill>
                  <a:srgbClr val="00B0F0"/>
                </a:solidFill>
              </a:rPr>
              <a:t>Reference list for</a:t>
            </a:r>
            <a:r>
              <a:rPr lang="pl-PL" b="1" dirty="0">
                <a:solidFill>
                  <a:srgbClr val="00B0F0"/>
                </a:solidFill>
              </a:rPr>
              <a:t> </a:t>
            </a:r>
            <a:r>
              <a:rPr lang="en-GB" b="1" dirty="0">
                <a:solidFill>
                  <a:srgbClr val="00B0F0"/>
                </a:solidFill>
              </a:rPr>
              <a:t>customer portfolio analyses</a:t>
            </a:r>
            <a:br>
              <a:rPr lang="pl-PL" dirty="0">
                <a:solidFill>
                  <a:srgbClr val="5BCBF5"/>
                </a:solidFill>
              </a:rPr>
            </a:br>
            <a:r>
              <a:rPr lang="en-GB" dirty="0"/>
              <a:t>To facilitate the identification of</a:t>
            </a:r>
            <a:r>
              <a:rPr lang="pl-PL" dirty="0"/>
              <a:t> </a:t>
            </a:r>
            <a:r>
              <a:rPr lang="en-GB" dirty="0"/>
              <a:t>borrowers subject to non-financial reporting obligations. Complementing existing data sets</a:t>
            </a:r>
            <a:r>
              <a:rPr lang="pl-PL" dirty="0"/>
              <a:t> </a:t>
            </a:r>
            <a:r>
              <a:rPr lang="en-GB" dirty="0"/>
              <a:t>and processes for ensuring</a:t>
            </a:r>
            <a:r>
              <a:rPr lang="pl-PL" dirty="0"/>
              <a:t> </a:t>
            </a:r>
            <a:r>
              <a:rPr lang="en-GB" dirty="0"/>
              <a:t>regulatory compliance.</a:t>
            </a:r>
            <a:endParaRPr lang="pl-PL" dirty="0"/>
          </a:p>
          <a:p>
            <a:pPr marL="114300" indent="-360000">
              <a:lnSpc>
                <a:spcPct val="100000"/>
              </a:lnSpc>
              <a:spcBef>
                <a:spcPts val="600"/>
              </a:spcBef>
              <a:spcAft>
                <a:spcPts val="1200"/>
              </a:spcAft>
              <a:buFont typeface="Wingdings" panose="05000000000000000000" pitchFamily="2" charset="2"/>
              <a:buChar char="Ø"/>
            </a:pPr>
            <a:r>
              <a:rPr lang="en-GB" dirty="0"/>
              <a:t>Limitations:</a:t>
            </a:r>
            <a:r>
              <a:rPr lang="pl-PL" dirty="0"/>
              <a:t> </a:t>
            </a:r>
            <a:r>
              <a:rPr lang="en-GB" b="1" dirty="0">
                <a:solidFill>
                  <a:srgbClr val="00B0F0"/>
                </a:solidFill>
              </a:rPr>
              <a:t>Large but not full coverage</a:t>
            </a:r>
            <a:br>
              <a:rPr lang="pl-PL" dirty="0"/>
            </a:br>
            <a:r>
              <a:rPr lang="en-GB" dirty="0"/>
              <a:t>List limited to entities</a:t>
            </a:r>
            <a:r>
              <a:rPr lang="pl-PL" dirty="0"/>
              <a:t> </a:t>
            </a:r>
            <a:r>
              <a:rPr lang="en-GB" dirty="0"/>
              <a:t>reporting financial information to the National Court Register. Lack of integration of administrative data (e.g. ZUS, KAS)</a:t>
            </a:r>
            <a:r>
              <a:rPr lang="pl-PL" dirty="0"/>
              <a:t>.</a:t>
            </a:r>
            <a:endParaRPr lang="en-GB" dirty="0"/>
          </a:p>
        </p:txBody>
      </p:sp>
      <p:sp>
        <p:nvSpPr>
          <p:cNvPr id="3" name="Slide Number Placeholder 2">
            <a:extLst>
              <a:ext uri="{FF2B5EF4-FFF2-40B4-BE49-F238E27FC236}">
                <a16:creationId xmlns:a16="http://schemas.microsoft.com/office/drawing/2014/main" id="{B889AF4A-CD9C-7911-783C-6DBD2C709165}"/>
              </a:ext>
            </a:extLst>
          </p:cNvPr>
          <p:cNvSpPr>
            <a:spLocks noGrp="1"/>
          </p:cNvSpPr>
          <p:nvPr>
            <p:ph type="sldNum" sz="quarter" idx="4294967295"/>
          </p:nvPr>
        </p:nvSpPr>
        <p:spPr>
          <a:xfrm>
            <a:off x="11737975" y="7626350"/>
            <a:ext cx="2892425" cy="438150"/>
          </a:xfrm>
        </p:spPr>
        <p:txBody>
          <a:bodyPr/>
          <a:lstStyle/>
          <a:p>
            <a:fld id="{F384092C-9B9C-9748-AC6A-F06C9D03AD52}" type="slidenum">
              <a:rPr lang="en-US" smtClean="0"/>
              <a:t>13</a:t>
            </a:fld>
            <a:endParaRPr lang="en-US"/>
          </a:p>
        </p:txBody>
      </p:sp>
      <p:sp>
        <p:nvSpPr>
          <p:cNvPr id="17" name="Symbol zastępczy tekstu 16">
            <a:extLst>
              <a:ext uri="{FF2B5EF4-FFF2-40B4-BE49-F238E27FC236}">
                <a16:creationId xmlns:a16="http://schemas.microsoft.com/office/drawing/2014/main" id="{3B11CBEF-45D6-B0DF-6D32-63232A5DAC2B}"/>
              </a:ext>
            </a:extLst>
          </p:cNvPr>
          <p:cNvSpPr txBox="1">
            <a:spLocks noGrp="1"/>
          </p:cNvSpPr>
          <p:nvPr>
            <p:ph type="body" sz="quarter" idx="4294967295"/>
          </p:nvPr>
        </p:nvSpPr>
        <p:spPr>
          <a:xfrm>
            <a:off x="620889" y="2295172"/>
            <a:ext cx="5949244" cy="1003544"/>
          </a:xfrm>
          <a:prstGeom prst="rect">
            <a:avLst/>
          </a:prstGeom>
          <a:noFill/>
        </p:spPr>
        <p:txBody>
          <a:bodyPr wrap="square">
            <a:spAutoFit/>
          </a:bodyPr>
          <a:lstStyle/>
          <a:p>
            <a:pPr marL="0" indent="0" algn="l">
              <a:buNone/>
            </a:pPr>
            <a:r>
              <a:rPr lang="en-US" sz="2800" b="1" dirty="0">
                <a:solidFill>
                  <a:schemeClr val="bg1">
                    <a:lumMod val="50000"/>
                  </a:schemeClr>
                </a:solidFill>
              </a:rPr>
              <a:t>From</a:t>
            </a:r>
            <a:r>
              <a:rPr lang="en-US" sz="2800" b="1" dirty="0">
                <a:solidFill>
                  <a:schemeClr val="accent2">
                    <a:lumMod val="10000"/>
                  </a:schemeClr>
                </a:solidFill>
              </a:rPr>
              <a:t> 170 </a:t>
            </a:r>
            <a:r>
              <a:rPr lang="en-US" sz="2800" b="1" dirty="0">
                <a:solidFill>
                  <a:schemeClr val="bg1">
                    <a:lumMod val="50000"/>
                  </a:schemeClr>
                </a:solidFill>
              </a:rPr>
              <a:t>to</a:t>
            </a:r>
            <a:r>
              <a:rPr lang="en-US" sz="2800" b="1" dirty="0">
                <a:solidFill>
                  <a:schemeClr val="accent2">
                    <a:lumMod val="10000"/>
                  </a:schemeClr>
                </a:solidFill>
              </a:rPr>
              <a:t> </a:t>
            </a:r>
            <a:r>
              <a:rPr lang="en-US" sz="2800" b="1" i="0" u="none" strike="noStrike" baseline="0" dirty="0">
                <a:solidFill>
                  <a:schemeClr val="accent2">
                    <a:lumMod val="10000"/>
                  </a:schemeClr>
                </a:solidFill>
              </a:rPr>
              <a:t>3,660 entities </a:t>
            </a:r>
            <a:r>
              <a:rPr lang="en-US" sz="2800" b="1" i="0" u="none" strike="noStrike" baseline="0" dirty="0">
                <a:solidFill>
                  <a:schemeClr val="bg1">
                    <a:lumMod val="50000"/>
                  </a:schemeClr>
                </a:solidFill>
              </a:rPr>
              <a:t>required to</a:t>
            </a:r>
            <a:r>
              <a:rPr lang="pl-PL" sz="2800" b="1" i="0" u="none" strike="noStrike" baseline="0" dirty="0">
                <a:solidFill>
                  <a:schemeClr val="bg1">
                    <a:lumMod val="50000"/>
                  </a:schemeClr>
                </a:solidFill>
              </a:rPr>
              <a:t> </a:t>
            </a:r>
            <a:r>
              <a:rPr lang="en-US" sz="2800" b="1" i="0" u="none" strike="noStrike" baseline="0" dirty="0">
                <a:solidFill>
                  <a:schemeClr val="bg1">
                    <a:lumMod val="50000"/>
                  </a:schemeClr>
                </a:solidFill>
              </a:rPr>
              <a:t>report non-financial information</a:t>
            </a:r>
            <a:endParaRPr lang="en-GB" sz="2000" dirty="0">
              <a:solidFill>
                <a:schemeClr val="bg1">
                  <a:lumMod val="50000"/>
                </a:schemeClr>
              </a:solidFill>
            </a:endParaRPr>
          </a:p>
        </p:txBody>
      </p:sp>
      <p:graphicFrame>
        <p:nvGraphicFramePr>
          <p:cNvPr id="18" name="Tabela 17">
            <a:extLst>
              <a:ext uri="{FF2B5EF4-FFF2-40B4-BE49-F238E27FC236}">
                <a16:creationId xmlns:a16="http://schemas.microsoft.com/office/drawing/2014/main" id="{642000DE-A819-5A4A-2A7A-57FBEE3E1C15}"/>
              </a:ext>
            </a:extLst>
          </p:cNvPr>
          <p:cNvGraphicFramePr>
            <a:graphicFrameLocks noGrp="1"/>
          </p:cNvGraphicFramePr>
          <p:nvPr>
            <p:extLst>
              <p:ext uri="{D42A27DB-BD31-4B8C-83A1-F6EECF244321}">
                <p14:modId xmlns:p14="http://schemas.microsoft.com/office/powerpoint/2010/main" val="284120116"/>
              </p:ext>
            </p:extLst>
          </p:nvPr>
        </p:nvGraphicFramePr>
        <p:xfrm>
          <a:off x="534988" y="3660558"/>
          <a:ext cx="6127135" cy="3457440"/>
        </p:xfrm>
        <a:graphic>
          <a:graphicData uri="http://schemas.openxmlformats.org/drawingml/2006/table">
            <a:tbl>
              <a:tblPr firstRow="1" firstCol="1">
                <a:tableStyleId>{B301B821-A1FF-4177-AEE7-76D212191A09}</a:tableStyleId>
              </a:tblPr>
              <a:tblGrid>
                <a:gridCol w="1807135">
                  <a:extLst>
                    <a:ext uri="{9D8B030D-6E8A-4147-A177-3AD203B41FA5}">
                      <a16:colId xmlns:a16="http://schemas.microsoft.com/office/drawing/2014/main" val="1371222293"/>
                    </a:ext>
                  </a:extLst>
                </a:gridCol>
                <a:gridCol w="1440000">
                  <a:extLst>
                    <a:ext uri="{9D8B030D-6E8A-4147-A177-3AD203B41FA5}">
                      <a16:colId xmlns:a16="http://schemas.microsoft.com/office/drawing/2014/main" val="3335517565"/>
                    </a:ext>
                  </a:extLst>
                </a:gridCol>
                <a:gridCol w="1440000">
                  <a:extLst>
                    <a:ext uri="{9D8B030D-6E8A-4147-A177-3AD203B41FA5}">
                      <a16:colId xmlns:a16="http://schemas.microsoft.com/office/drawing/2014/main" val="2409346427"/>
                    </a:ext>
                  </a:extLst>
                </a:gridCol>
                <a:gridCol w="1440000">
                  <a:extLst>
                    <a:ext uri="{9D8B030D-6E8A-4147-A177-3AD203B41FA5}">
                      <a16:colId xmlns:a16="http://schemas.microsoft.com/office/drawing/2014/main" val="457506902"/>
                    </a:ext>
                  </a:extLst>
                </a:gridCol>
              </a:tblGrid>
              <a:tr h="160623">
                <a:tc>
                  <a:txBody>
                    <a:bodyPr/>
                    <a:lstStyle/>
                    <a:p>
                      <a:endParaRPr lang="en-GB" sz="1600" dirty="0">
                        <a:solidFill>
                          <a:schemeClr val="accent2"/>
                        </a:solidFill>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u="none" strike="noStrike" baseline="0">
                          <a:solidFill>
                            <a:schemeClr val="accent2"/>
                          </a:solidFill>
                          <a:latin typeface="Arial" panose="020B0604020202020204" pitchFamily="34" charset="0"/>
                          <a:cs typeface="Arial" panose="020B0604020202020204" pitchFamily="34" charset="0"/>
                        </a:rPr>
                        <a:t>NFRD</a:t>
                      </a:r>
                    </a:p>
                    <a:p>
                      <a:pPr algn="l"/>
                      <a:r>
                        <a:rPr lang="en-GB" sz="1400" b="0" u="none" strike="noStrike" baseline="0">
                          <a:solidFill>
                            <a:schemeClr val="accent2"/>
                          </a:solidFill>
                          <a:latin typeface="Arial" panose="020B0604020202020204" pitchFamily="34" charset="0"/>
                          <a:cs typeface="Arial" panose="020B0604020202020204" pitchFamily="34" charset="0"/>
                        </a:rPr>
                        <a:t>Non-Financial</a:t>
                      </a:r>
                    </a:p>
                    <a:p>
                      <a:pPr algn="l"/>
                      <a:r>
                        <a:rPr lang="en-GB" sz="1400" b="0" u="none" strike="noStrike" baseline="0">
                          <a:solidFill>
                            <a:schemeClr val="accent2"/>
                          </a:solidFill>
                          <a:latin typeface="Arial" panose="020B0604020202020204" pitchFamily="34" charset="0"/>
                          <a:cs typeface="Arial" panose="020B0604020202020204" pitchFamily="34" charset="0"/>
                        </a:rPr>
                        <a:t>Reporting Directive</a:t>
                      </a:r>
                    </a:p>
                    <a:p>
                      <a:endParaRPr lang="en-GB" sz="1600">
                        <a:solidFill>
                          <a:schemeClr val="accent2"/>
                        </a:solidFill>
                        <a:latin typeface="Arial" panose="020B0604020202020204" pitchFamily="34" charset="0"/>
                        <a:cs typeface="Arial" panose="020B0604020202020204" pitchFamily="34" charset="0"/>
                      </a:endParaRPr>
                    </a:p>
                  </a:txBody>
                  <a:tcPr/>
                </a:tc>
                <a:tc>
                  <a:txBody>
                    <a:bodyPr/>
                    <a:lstStyle/>
                    <a:p>
                      <a:pPr algn="l"/>
                      <a:r>
                        <a:rPr lang="en-GB" sz="1600" b="1" u="none" strike="noStrike" baseline="0">
                          <a:solidFill>
                            <a:schemeClr val="accent2"/>
                          </a:solidFill>
                          <a:latin typeface="Arial" panose="020B0604020202020204" pitchFamily="34" charset="0"/>
                          <a:cs typeface="Arial" panose="020B0604020202020204" pitchFamily="34" charset="0"/>
                        </a:rPr>
                        <a:t>CSRD</a:t>
                      </a:r>
                      <a:endParaRPr lang="pl-PL" sz="1600" b="1" u="none" strike="noStrike" baseline="0">
                        <a:solidFill>
                          <a:schemeClr val="accent2"/>
                        </a:solidFill>
                        <a:latin typeface="Arial" panose="020B0604020202020204" pitchFamily="34" charset="0"/>
                        <a:cs typeface="Arial" panose="020B0604020202020204" pitchFamily="34" charset="0"/>
                      </a:endParaRPr>
                    </a:p>
                    <a:p>
                      <a:pPr algn="l"/>
                      <a:r>
                        <a:rPr lang="en-GB" sz="1400" b="0" u="none" strike="noStrike" baseline="0">
                          <a:solidFill>
                            <a:schemeClr val="accent2"/>
                          </a:solidFill>
                          <a:latin typeface="Arial" panose="020B0604020202020204" pitchFamily="34" charset="0"/>
                          <a:cs typeface="Arial" panose="020B0604020202020204" pitchFamily="34" charset="0"/>
                        </a:rPr>
                        <a:t>Corporate Sustainability</a:t>
                      </a:r>
                    </a:p>
                    <a:p>
                      <a:pPr algn="l"/>
                      <a:r>
                        <a:rPr lang="en-GB" sz="1400" b="0" u="none" strike="noStrike" baseline="0">
                          <a:solidFill>
                            <a:schemeClr val="accent2"/>
                          </a:solidFill>
                          <a:latin typeface="Arial" panose="020B0604020202020204" pitchFamily="34" charset="0"/>
                          <a:cs typeface="Arial" panose="020B0604020202020204" pitchFamily="34" charset="0"/>
                        </a:rPr>
                        <a:t>Reporting Directive</a:t>
                      </a:r>
                    </a:p>
                  </a:txBody>
                  <a:tcPr/>
                </a:tc>
                <a:tc>
                  <a:txBody>
                    <a:bodyPr/>
                    <a:lstStyle/>
                    <a:p>
                      <a:pPr algn="l"/>
                      <a:r>
                        <a:rPr lang="en-GB" sz="1600" b="1" u="none" strike="noStrike" baseline="0">
                          <a:solidFill>
                            <a:schemeClr val="accent2"/>
                          </a:solidFill>
                          <a:latin typeface="Arial" panose="020B0604020202020204" pitchFamily="34" charset="0"/>
                          <a:cs typeface="Arial" panose="020B0604020202020204" pitchFamily="34" charset="0"/>
                        </a:rPr>
                        <a:t>CSDD</a:t>
                      </a:r>
                      <a:endParaRPr lang="pl-PL" sz="1600" b="1" u="none" strike="noStrike" baseline="0">
                        <a:solidFill>
                          <a:schemeClr val="accent2"/>
                        </a:solidFill>
                        <a:latin typeface="Arial" panose="020B0604020202020204" pitchFamily="34" charset="0"/>
                        <a:cs typeface="Arial" panose="020B0604020202020204" pitchFamily="34" charset="0"/>
                      </a:endParaRPr>
                    </a:p>
                    <a:p>
                      <a:pPr algn="l"/>
                      <a:r>
                        <a:rPr lang="en-GB" sz="1400" b="0" u="none" strike="noStrike" baseline="0">
                          <a:solidFill>
                            <a:schemeClr val="accent2"/>
                          </a:solidFill>
                          <a:latin typeface="Arial" panose="020B0604020202020204" pitchFamily="34" charset="0"/>
                          <a:cs typeface="Arial" panose="020B0604020202020204" pitchFamily="34" charset="0"/>
                        </a:rPr>
                        <a:t>Corporate Sustainable</a:t>
                      </a:r>
                    </a:p>
                    <a:p>
                      <a:pPr algn="l"/>
                      <a:r>
                        <a:rPr lang="en-GB" sz="1400" b="0" u="none" strike="noStrike" baseline="0">
                          <a:solidFill>
                            <a:schemeClr val="accent2"/>
                          </a:solidFill>
                          <a:latin typeface="Arial" panose="020B0604020202020204" pitchFamily="34" charset="0"/>
                          <a:cs typeface="Arial" panose="020B0604020202020204" pitchFamily="34" charset="0"/>
                        </a:rPr>
                        <a:t>Due Diligence</a:t>
                      </a:r>
                      <a:endParaRPr lang="en-GB" sz="1400" b="0" i="0" u="none" strike="noStrike" baseline="0">
                        <a:solidFill>
                          <a:schemeClr val="accent2"/>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717553460"/>
                  </a:ext>
                </a:extLst>
              </a:tr>
              <a:tr h="540000">
                <a:tc>
                  <a:txBody>
                    <a:bodyPr/>
                    <a:lstStyle/>
                    <a:p>
                      <a:r>
                        <a:rPr lang="en-US" sz="1600">
                          <a:solidFill>
                            <a:schemeClr val="bg1">
                              <a:lumMod val="50000"/>
                            </a:schemeClr>
                          </a:solidFill>
                          <a:latin typeface="Arial" panose="020B0604020202020204" pitchFamily="34" charset="0"/>
                          <a:cs typeface="Arial" panose="020B0604020202020204" pitchFamily="34" charset="0"/>
                        </a:rPr>
                        <a:t>N</a:t>
                      </a:r>
                      <a:r>
                        <a:rPr lang="pl-PL" sz="1600">
                          <a:solidFill>
                            <a:schemeClr val="bg1">
                              <a:lumMod val="50000"/>
                            </a:schemeClr>
                          </a:solidFill>
                          <a:latin typeface="Arial" panose="020B0604020202020204" pitchFamily="34" charset="0"/>
                          <a:cs typeface="Arial" panose="020B0604020202020204" pitchFamily="34" charset="0"/>
                        </a:rPr>
                        <a:t>o.</a:t>
                      </a:r>
                      <a:r>
                        <a:rPr lang="en-US" sz="1600">
                          <a:solidFill>
                            <a:schemeClr val="bg1">
                              <a:lumMod val="50000"/>
                            </a:schemeClr>
                          </a:solidFill>
                          <a:latin typeface="Arial" panose="020B0604020202020204" pitchFamily="34" charset="0"/>
                          <a:cs typeface="Arial" panose="020B0604020202020204" pitchFamily="34" charset="0"/>
                        </a:rPr>
                        <a:t> of entities</a:t>
                      </a:r>
                      <a:endParaRPr lang="en-GB" sz="1600">
                        <a:solidFill>
                          <a:schemeClr val="bg1">
                            <a:lumMod val="50000"/>
                          </a:schemeClr>
                        </a:solidFill>
                        <a:latin typeface="Arial" panose="020B0604020202020204" pitchFamily="34" charset="0"/>
                        <a:cs typeface="Arial" panose="020B0604020202020204" pitchFamily="34" charset="0"/>
                      </a:endParaRPr>
                    </a:p>
                  </a:txBody>
                  <a:tcPr anchor="ctr"/>
                </a:tc>
                <a:tc>
                  <a:txBody>
                    <a:bodyPr/>
                    <a:lstStyle/>
                    <a:p>
                      <a:pPr algn="ctr"/>
                      <a:r>
                        <a:rPr lang="pl-PL" sz="2000" b="0" dirty="0">
                          <a:latin typeface="Arial" panose="020B0604020202020204" pitchFamily="34" charset="0"/>
                          <a:cs typeface="Arial" panose="020B0604020202020204" pitchFamily="34" charset="0"/>
                        </a:rPr>
                        <a:t>170</a:t>
                      </a:r>
                      <a:endParaRPr lang="en-GB" sz="2000" b="0" dirty="0">
                        <a:latin typeface="Arial" panose="020B0604020202020204" pitchFamily="34" charset="0"/>
                        <a:cs typeface="Arial" panose="020B0604020202020204" pitchFamily="34" charset="0"/>
                      </a:endParaRPr>
                    </a:p>
                  </a:txBody>
                  <a:tcPr anchor="ctr"/>
                </a:tc>
                <a:tc>
                  <a:txBody>
                    <a:bodyPr/>
                    <a:lstStyle/>
                    <a:p>
                      <a:pPr algn="ctr"/>
                      <a:r>
                        <a:rPr lang="pl-PL" sz="2000" b="0" dirty="0">
                          <a:latin typeface="Arial" panose="020B0604020202020204" pitchFamily="34" charset="0"/>
                          <a:cs typeface="Arial" panose="020B0604020202020204" pitchFamily="34" charset="0"/>
                        </a:rPr>
                        <a:t>3660</a:t>
                      </a:r>
                      <a:endParaRPr lang="en-GB" sz="2000" b="0" dirty="0">
                        <a:latin typeface="Arial" panose="020B0604020202020204" pitchFamily="34" charset="0"/>
                        <a:cs typeface="Arial" panose="020B0604020202020204" pitchFamily="34" charset="0"/>
                      </a:endParaRPr>
                    </a:p>
                  </a:txBody>
                  <a:tcPr anchor="ctr"/>
                </a:tc>
                <a:tc>
                  <a:txBody>
                    <a:bodyPr/>
                    <a:lstStyle/>
                    <a:p>
                      <a:pPr algn="ctr"/>
                      <a:r>
                        <a:rPr lang="pl-PL" sz="2000" b="0">
                          <a:latin typeface="Arial" panose="020B0604020202020204" pitchFamily="34" charset="0"/>
                          <a:cs typeface="Arial" panose="020B0604020202020204" pitchFamily="34" charset="0"/>
                        </a:rPr>
                        <a:t>407</a:t>
                      </a:r>
                      <a:endParaRPr lang="en-GB" sz="2000" b="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332032749"/>
                  </a:ext>
                </a:extLst>
              </a:tr>
              <a:tr h="540000">
                <a:tc>
                  <a:txBody>
                    <a:bodyPr/>
                    <a:lstStyle/>
                    <a:p>
                      <a:r>
                        <a:rPr lang="en-GB" sz="1600">
                          <a:solidFill>
                            <a:schemeClr val="bg1">
                              <a:lumMod val="50000"/>
                            </a:schemeClr>
                          </a:solidFill>
                          <a:latin typeface="Arial" panose="020B0604020202020204" pitchFamily="34" charset="0"/>
                          <a:cs typeface="Arial" panose="020B0604020202020204" pitchFamily="34" charset="0"/>
                        </a:rPr>
                        <a:t>Total revenues</a:t>
                      </a:r>
                    </a:p>
                  </a:txBody>
                  <a:tcPr anchor="ctr"/>
                </a:tc>
                <a:tc>
                  <a:txBody>
                    <a:bodyPr/>
                    <a:lstStyle/>
                    <a:p>
                      <a:pPr algn="ctr"/>
                      <a:r>
                        <a:rPr lang="pl-PL" sz="2000" b="0" dirty="0">
                          <a:latin typeface="Arial" panose="020B0604020202020204" pitchFamily="34" charset="0"/>
                          <a:cs typeface="Arial" panose="020B0604020202020204" pitchFamily="34" charset="0"/>
                        </a:rPr>
                        <a:t>90.2M€</a:t>
                      </a:r>
                      <a:endParaRPr lang="en-GB" sz="2000" b="0" dirty="0">
                        <a:latin typeface="Arial" panose="020B0604020202020204" pitchFamily="34" charset="0"/>
                        <a:cs typeface="Arial" panose="020B0604020202020204" pitchFamily="34" charset="0"/>
                      </a:endParaRPr>
                    </a:p>
                  </a:txBody>
                  <a:tcPr anchor="ctr"/>
                </a:tc>
                <a:tc>
                  <a:txBody>
                    <a:bodyPr/>
                    <a:lstStyle/>
                    <a:p>
                      <a:pPr algn="ctr"/>
                      <a:r>
                        <a:rPr lang="pl-PL" sz="2000" b="0" dirty="0">
                          <a:latin typeface="Arial" panose="020B0604020202020204" pitchFamily="34" charset="0"/>
                          <a:cs typeface="Arial" panose="020B0604020202020204" pitchFamily="34" charset="0"/>
                        </a:rPr>
                        <a:t>728.1M€</a:t>
                      </a:r>
                      <a:endParaRPr lang="en-GB" sz="2000" b="0" dirty="0">
                        <a:latin typeface="Arial" panose="020B0604020202020204" pitchFamily="34" charset="0"/>
                        <a:cs typeface="Arial" panose="020B0604020202020204" pitchFamily="34" charset="0"/>
                      </a:endParaRPr>
                    </a:p>
                  </a:txBody>
                  <a:tcPr anchor="ctr"/>
                </a:tc>
                <a:tc>
                  <a:txBody>
                    <a:bodyPr/>
                    <a:lstStyle/>
                    <a:p>
                      <a:pPr algn="ctr"/>
                      <a:r>
                        <a:rPr lang="pl-PL" sz="2000" b="0">
                          <a:latin typeface="Arial" panose="020B0604020202020204" pitchFamily="34" charset="0"/>
                          <a:cs typeface="Arial" panose="020B0604020202020204" pitchFamily="34" charset="0"/>
                        </a:rPr>
                        <a:t>159.8M€</a:t>
                      </a:r>
                      <a:endParaRPr lang="en-GB" sz="2000" b="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4094300942"/>
                  </a:ext>
                </a:extLst>
              </a:tr>
              <a:tr h="540000">
                <a:tc>
                  <a:txBody>
                    <a:bodyPr/>
                    <a:lstStyle/>
                    <a:p>
                      <a:r>
                        <a:rPr lang="en-GB" sz="1600">
                          <a:solidFill>
                            <a:schemeClr val="bg1">
                              <a:lumMod val="50000"/>
                            </a:schemeClr>
                          </a:solidFill>
                          <a:latin typeface="Arial" panose="020B0604020202020204" pitchFamily="34" charset="0"/>
                          <a:cs typeface="Arial" panose="020B0604020202020204" pitchFamily="34" charset="0"/>
                        </a:rPr>
                        <a:t>Total employment</a:t>
                      </a:r>
                    </a:p>
                  </a:txBody>
                  <a:tcPr anchor="ctr"/>
                </a:tc>
                <a:tc>
                  <a:txBody>
                    <a:bodyPr/>
                    <a:lstStyle/>
                    <a:p>
                      <a:pPr algn="ctr"/>
                      <a:r>
                        <a:rPr lang="pl-PL" sz="2000" b="0" dirty="0">
                          <a:latin typeface="Arial" panose="020B0604020202020204" pitchFamily="34" charset="0"/>
                          <a:cs typeface="Arial" panose="020B0604020202020204" pitchFamily="34" charset="0"/>
                        </a:rPr>
                        <a:t>0.2M</a:t>
                      </a:r>
                      <a:endParaRPr lang="en-GB" sz="2000" b="0" dirty="0">
                        <a:latin typeface="Arial" panose="020B0604020202020204" pitchFamily="34" charset="0"/>
                        <a:cs typeface="Arial" panose="020B0604020202020204" pitchFamily="34" charset="0"/>
                      </a:endParaRPr>
                    </a:p>
                  </a:txBody>
                  <a:tcPr anchor="ctr"/>
                </a:tc>
                <a:tc>
                  <a:txBody>
                    <a:bodyPr/>
                    <a:lstStyle/>
                    <a:p>
                      <a:pPr algn="ctr"/>
                      <a:r>
                        <a:rPr lang="pl-PL" sz="2000" b="0" dirty="0">
                          <a:latin typeface="Arial" panose="020B0604020202020204" pitchFamily="34" charset="0"/>
                          <a:cs typeface="Arial" panose="020B0604020202020204" pitchFamily="34" charset="0"/>
                        </a:rPr>
                        <a:t>3.2M</a:t>
                      </a:r>
                      <a:endParaRPr lang="en-GB" sz="2000" b="0" dirty="0">
                        <a:latin typeface="Arial" panose="020B0604020202020204" pitchFamily="34" charset="0"/>
                        <a:cs typeface="Arial" panose="020B0604020202020204" pitchFamily="34" charset="0"/>
                      </a:endParaRPr>
                    </a:p>
                  </a:txBody>
                  <a:tcPr anchor="ctr"/>
                </a:tc>
                <a:tc>
                  <a:txBody>
                    <a:bodyPr/>
                    <a:lstStyle/>
                    <a:p>
                      <a:pPr algn="ctr"/>
                      <a:r>
                        <a:rPr lang="pl-PL" sz="2000" b="0">
                          <a:latin typeface="Arial" panose="020B0604020202020204" pitchFamily="34" charset="0"/>
                          <a:cs typeface="Arial" panose="020B0604020202020204" pitchFamily="34" charset="0"/>
                        </a:rPr>
                        <a:t>0.8M</a:t>
                      </a:r>
                      <a:endParaRPr lang="en-GB" sz="2000" b="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974514283"/>
                  </a:ext>
                </a:extLst>
              </a:tr>
              <a:tr h="540000">
                <a:tc>
                  <a:txBody>
                    <a:bodyPr/>
                    <a:lstStyle/>
                    <a:p>
                      <a:r>
                        <a:rPr lang="en-GB" sz="1600">
                          <a:solidFill>
                            <a:schemeClr val="bg1">
                              <a:lumMod val="50000"/>
                            </a:schemeClr>
                          </a:solidFill>
                          <a:latin typeface="Arial" panose="020B0604020202020204" pitchFamily="34" charset="0"/>
                          <a:cs typeface="Arial" panose="020B0604020202020204" pitchFamily="34" charset="0"/>
                        </a:rPr>
                        <a:t>Average employment</a:t>
                      </a:r>
                    </a:p>
                  </a:txBody>
                  <a:tcPr anchor="ctr"/>
                </a:tc>
                <a:tc>
                  <a:txBody>
                    <a:bodyPr/>
                    <a:lstStyle/>
                    <a:p>
                      <a:pPr algn="ctr"/>
                      <a:r>
                        <a:rPr lang="pl-PL" sz="2000" b="0" dirty="0">
                          <a:latin typeface="Arial" panose="020B0604020202020204" pitchFamily="34" charset="0"/>
                          <a:cs typeface="Arial" panose="020B0604020202020204" pitchFamily="34" charset="0"/>
                        </a:rPr>
                        <a:t>1125</a:t>
                      </a:r>
                      <a:endParaRPr lang="en-GB" sz="2000" b="0" dirty="0">
                        <a:latin typeface="Arial" panose="020B0604020202020204" pitchFamily="34" charset="0"/>
                        <a:cs typeface="Arial" panose="020B0604020202020204" pitchFamily="34" charset="0"/>
                      </a:endParaRPr>
                    </a:p>
                  </a:txBody>
                  <a:tcPr anchor="ctr"/>
                </a:tc>
                <a:tc>
                  <a:txBody>
                    <a:bodyPr/>
                    <a:lstStyle/>
                    <a:p>
                      <a:pPr algn="ctr"/>
                      <a:r>
                        <a:rPr lang="pl-PL" sz="2000" b="0" dirty="0">
                          <a:latin typeface="Arial" panose="020B0604020202020204" pitchFamily="34" charset="0"/>
                          <a:cs typeface="Arial" panose="020B0604020202020204" pitchFamily="34" charset="0"/>
                        </a:rPr>
                        <a:t>807</a:t>
                      </a:r>
                      <a:endParaRPr lang="en-GB" sz="2000" b="0" dirty="0">
                        <a:latin typeface="Arial" panose="020B0604020202020204" pitchFamily="34" charset="0"/>
                        <a:cs typeface="Arial" panose="020B0604020202020204" pitchFamily="34" charset="0"/>
                      </a:endParaRPr>
                    </a:p>
                  </a:txBody>
                  <a:tcPr anchor="ctr"/>
                </a:tc>
                <a:tc>
                  <a:txBody>
                    <a:bodyPr/>
                    <a:lstStyle/>
                    <a:p>
                      <a:pPr algn="ctr"/>
                      <a:r>
                        <a:rPr lang="pl-PL" sz="2000" b="0" dirty="0">
                          <a:latin typeface="Arial" panose="020B0604020202020204" pitchFamily="34" charset="0"/>
                          <a:cs typeface="Arial" panose="020B0604020202020204" pitchFamily="34" charset="0"/>
                        </a:rPr>
                        <a:t>1950</a:t>
                      </a:r>
                      <a:endParaRPr lang="en-GB" sz="2000" b="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951069159"/>
                  </a:ext>
                </a:extLst>
              </a:tr>
            </a:tbl>
          </a:graphicData>
        </a:graphic>
      </p:graphicFrame>
      <p:sp>
        <p:nvSpPr>
          <p:cNvPr id="19" name="pole tekstowe 18">
            <a:extLst>
              <a:ext uri="{FF2B5EF4-FFF2-40B4-BE49-F238E27FC236}">
                <a16:creationId xmlns:a16="http://schemas.microsoft.com/office/drawing/2014/main" id="{C69CDB7E-E1B2-AE95-2173-20E01D015EA5}"/>
              </a:ext>
            </a:extLst>
          </p:cNvPr>
          <p:cNvSpPr txBox="1"/>
          <p:nvPr/>
        </p:nvSpPr>
        <p:spPr>
          <a:xfrm>
            <a:off x="534988" y="7648575"/>
            <a:ext cx="3917245" cy="438150"/>
          </a:xfrm>
          <a:prstGeom prst="rect">
            <a:avLst/>
          </a:prstGeom>
          <a:noFill/>
        </p:spPr>
        <p:txBody>
          <a:bodyPr wrap="square" rtlCol="0">
            <a:noAutofit/>
          </a:bodyPr>
          <a:lstStyle/>
          <a:p>
            <a:r>
              <a:rPr lang="pl-PL" sz="1400" dirty="0">
                <a:solidFill>
                  <a:schemeClr val="accent5">
                    <a:lumMod val="10000"/>
                  </a:schemeClr>
                </a:solidFill>
              </a:rPr>
              <a:t>Source</a:t>
            </a:r>
            <a:r>
              <a:rPr lang="en-GB" sz="1400" dirty="0">
                <a:solidFill>
                  <a:schemeClr val="accent5">
                    <a:lumMod val="10000"/>
                  </a:schemeClr>
                </a:solidFill>
              </a:rPr>
              <a:t>:</a:t>
            </a:r>
            <a:r>
              <a:rPr lang="pl-PL" sz="1400" dirty="0">
                <a:solidFill>
                  <a:schemeClr val="accent5">
                    <a:lumMod val="10000"/>
                  </a:schemeClr>
                </a:solidFill>
              </a:rPr>
              <a:t> Instrat materials </a:t>
            </a:r>
            <a:endParaRPr lang="en-GB" sz="1400" dirty="0">
              <a:solidFill>
                <a:schemeClr val="accent5">
                  <a:lumMod val="10000"/>
                </a:schemeClr>
              </a:solidFill>
            </a:endParaRPr>
          </a:p>
        </p:txBody>
      </p:sp>
    </p:spTree>
    <p:extLst>
      <p:ext uri="{BB962C8B-B14F-4D97-AF65-F5344CB8AC3E}">
        <p14:creationId xmlns:p14="http://schemas.microsoft.com/office/powerpoint/2010/main" val="371453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B20E8-6862-8340-5F3D-E986DF5104AD}"/>
              </a:ext>
            </a:extLst>
          </p:cNvPr>
          <p:cNvSpPr>
            <a:spLocks noGrp="1"/>
          </p:cNvSpPr>
          <p:nvPr>
            <p:ph type="title"/>
          </p:nvPr>
        </p:nvSpPr>
        <p:spPr/>
        <p:txBody>
          <a:bodyPr/>
          <a:lstStyle/>
          <a:p>
            <a:r>
              <a:rPr lang="en-US">
                <a:latin typeface="Arial"/>
                <a:cs typeface="Arial"/>
              </a:rPr>
              <a:t>Matrix of Guidance for non-financial reporting</a:t>
            </a:r>
            <a:endParaRPr lang="en-US"/>
          </a:p>
        </p:txBody>
      </p:sp>
      <p:sp>
        <p:nvSpPr>
          <p:cNvPr id="3" name="Slide Number Placeholder 2">
            <a:extLst>
              <a:ext uri="{FF2B5EF4-FFF2-40B4-BE49-F238E27FC236}">
                <a16:creationId xmlns:a16="http://schemas.microsoft.com/office/drawing/2014/main" id="{5A272057-7226-0E09-2F2A-AB6E5FFB3B9E}"/>
              </a:ext>
            </a:extLst>
          </p:cNvPr>
          <p:cNvSpPr>
            <a:spLocks noGrp="1"/>
          </p:cNvSpPr>
          <p:nvPr>
            <p:ph type="sldNum" sz="quarter" idx="12"/>
          </p:nvPr>
        </p:nvSpPr>
        <p:spPr/>
        <p:txBody>
          <a:bodyPr/>
          <a:lstStyle/>
          <a:p>
            <a:fld id="{F384092C-9B9C-9748-AC6A-F06C9D03AD52}" type="slidenum">
              <a:rPr lang="en-US" smtClean="0"/>
              <a:t>14</a:t>
            </a:fld>
            <a:endParaRPr lang="en-US"/>
          </a:p>
        </p:txBody>
      </p:sp>
      <p:graphicFrame>
        <p:nvGraphicFramePr>
          <p:cNvPr id="7" name="Tabela 6">
            <a:extLst>
              <a:ext uri="{FF2B5EF4-FFF2-40B4-BE49-F238E27FC236}">
                <a16:creationId xmlns:a16="http://schemas.microsoft.com/office/drawing/2014/main" id="{A7EF6B87-457A-022E-BB54-BFFB516DFD44}"/>
              </a:ext>
            </a:extLst>
          </p:cNvPr>
          <p:cNvGraphicFramePr>
            <a:graphicFrameLocks noGrp="1"/>
          </p:cNvGraphicFramePr>
          <p:nvPr>
            <p:extLst>
              <p:ext uri="{D42A27DB-BD31-4B8C-83A1-F6EECF244321}">
                <p14:modId xmlns:p14="http://schemas.microsoft.com/office/powerpoint/2010/main" val="413812146"/>
              </p:ext>
            </p:extLst>
          </p:nvPr>
        </p:nvGraphicFramePr>
        <p:xfrm>
          <a:off x="426891" y="1024237"/>
          <a:ext cx="13645987" cy="6904040"/>
        </p:xfrm>
        <a:graphic>
          <a:graphicData uri="http://schemas.openxmlformats.org/drawingml/2006/table">
            <a:tbl>
              <a:tblPr firstRow="1" firstCol="1" bandRow="1"/>
              <a:tblGrid>
                <a:gridCol w="3902184">
                  <a:extLst>
                    <a:ext uri="{9D8B030D-6E8A-4147-A177-3AD203B41FA5}">
                      <a16:colId xmlns:a16="http://schemas.microsoft.com/office/drawing/2014/main" val="4204792736"/>
                    </a:ext>
                  </a:extLst>
                </a:gridCol>
                <a:gridCol w="731297">
                  <a:extLst>
                    <a:ext uri="{9D8B030D-6E8A-4147-A177-3AD203B41FA5}">
                      <a16:colId xmlns:a16="http://schemas.microsoft.com/office/drawing/2014/main" val="3386804906"/>
                    </a:ext>
                  </a:extLst>
                </a:gridCol>
                <a:gridCol w="858538">
                  <a:extLst>
                    <a:ext uri="{9D8B030D-6E8A-4147-A177-3AD203B41FA5}">
                      <a16:colId xmlns:a16="http://schemas.microsoft.com/office/drawing/2014/main" val="2699488311"/>
                    </a:ext>
                  </a:extLst>
                </a:gridCol>
                <a:gridCol w="731297">
                  <a:extLst>
                    <a:ext uri="{9D8B030D-6E8A-4147-A177-3AD203B41FA5}">
                      <a16:colId xmlns:a16="http://schemas.microsoft.com/office/drawing/2014/main" val="559368775"/>
                    </a:ext>
                  </a:extLst>
                </a:gridCol>
                <a:gridCol w="1243206">
                  <a:extLst>
                    <a:ext uri="{9D8B030D-6E8A-4147-A177-3AD203B41FA5}">
                      <a16:colId xmlns:a16="http://schemas.microsoft.com/office/drawing/2014/main" val="3859745535"/>
                    </a:ext>
                  </a:extLst>
                </a:gridCol>
                <a:gridCol w="987252">
                  <a:extLst>
                    <a:ext uri="{9D8B030D-6E8A-4147-A177-3AD203B41FA5}">
                      <a16:colId xmlns:a16="http://schemas.microsoft.com/office/drawing/2014/main" val="2859357449"/>
                    </a:ext>
                  </a:extLst>
                </a:gridCol>
                <a:gridCol w="987252">
                  <a:extLst>
                    <a:ext uri="{9D8B030D-6E8A-4147-A177-3AD203B41FA5}">
                      <a16:colId xmlns:a16="http://schemas.microsoft.com/office/drawing/2014/main" val="3218674644"/>
                    </a:ext>
                  </a:extLst>
                </a:gridCol>
                <a:gridCol w="1060381">
                  <a:extLst>
                    <a:ext uri="{9D8B030D-6E8A-4147-A177-3AD203B41FA5}">
                      <a16:colId xmlns:a16="http://schemas.microsoft.com/office/drawing/2014/main" val="2045635591"/>
                    </a:ext>
                  </a:extLst>
                </a:gridCol>
                <a:gridCol w="1243206">
                  <a:extLst>
                    <a:ext uri="{9D8B030D-6E8A-4147-A177-3AD203B41FA5}">
                      <a16:colId xmlns:a16="http://schemas.microsoft.com/office/drawing/2014/main" val="1053425056"/>
                    </a:ext>
                  </a:extLst>
                </a:gridCol>
                <a:gridCol w="950687">
                  <a:extLst>
                    <a:ext uri="{9D8B030D-6E8A-4147-A177-3AD203B41FA5}">
                      <a16:colId xmlns:a16="http://schemas.microsoft.com/office/drawing/2014/main" val="1585122914"/>
                    </a:ext>
                  </a:extLst>
                </a:gridCol>
                <a:gridCol w="950687">
                  <a:extLst>
                    <a:ext uri="{9D8B030D-6E8A-4147-A177-3AD203B41FA5}">
                      <a16:colId xmlns:a16="http://schemas.microsoft.com/office/drawing/2014/main" val="3040361160"/>
                    </a:ext>
                  </a:extLst>
                </a:gridCol>
              </a:tblGrid>
              <a:tr h="378362">
                <a:tc>
                  <a:txBody>
                    <a:bodyPr/>
                    <a:lstStyle/>
                    <a:p>
                      <a:r>
                        <a:rPr lang="pl-PL" sz="800">
                          <a:effectLst/>
                          <a:latin typeface="Arial" panose="020B0604020202020204" pitchFamily="34" charset="0"/>
                          <a:ea typeface="Times New Roman" panose="02020603050405020304" pitchFamily="18" charset="0"/>
                          <a:cs typeface="Arial" panose="020B0604020202020204" pitchFamily="34" charset="0"/>
                        </a:rPr>
                        <a:t> </a:t>
                      </a:r>
                    </a:p>
                  </a:txBody>
                  <a:tcPr marL="48354" marR="48354"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a:r>
                        <a:rPr lang="pl-PL" sz="1400" b="1"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RECIPIENTS</a:t>
                      </a:r>
                    </a:p>
                  </a:txBody>
                  <a:tcPr marL="48354" marR="483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pl-PL"/>
                    </a:p>
                  </a:txBody>
                  <a:tcPr/>
                </a:tc>
                <a:tc hMerge="1">
                  <a:txBody>
                    <a:bodyPr/>
                    <a:lstStyle/>
                    <a:p>
                      <a:endParaRPr lang="pl-PL"/>
                    </a:p>
                  </a:txBody>
                  <a:tcPr/>
                </a:tc>
                <a:tc gridSpan="7">
                  <a:txBody>
                    <a:bodyPr/>
                    <a:lstStyle/>
                    <a:p>
                      <a:pPr algn="ctr"/>
                      <a:r>
                        <a:rPr lang="en-US" sz="1400" b="1">
                          <a:effectLst/>
                          <a:latin typeface="Arial" panose="020B0604020202020204" pitchFamily="34" charset="0"/>
                          <a:ea typeface="Times New Roman" panose="02020603050405020304" pitchFamily="18" charset="0"/>
                          <a:cs typeface="Arial" panose="020B0604020202020204" pitchFamily="34" charset="0"/>
                        </a:rPr>
                        <a:t>COMPARED ELEMENTS OF THE GUIDE</a:t>
                      </a:r>
                      <a:endParaRPr lang="pl-PL" sz="1400" b="1">
                        <a:effectLst/>
                        <a:latin typeface="Arial" panose="020B0604020202020204" pitchFamily="34" charset="0"/>
                        <a:ea typeface="Times New Roman" panose="02020603050405020304" pitchFamily="18" charset="0"/>
                        <a:cs typeface="Arial" panose="020B0604020202020204" pitchFamily="34" charset="0"/>
                      </a:endParaRPr>
                    </a:p>
                  </a:txBody>
                  <a:tcPr marL="48354" marR="48354"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pl-PL"/>
                    </a:p>
                  </a:txBody>
                  <a:tcPr/>
                </a:tc>
                <a:tc hMerge="1">
                  <a:txBody>
                    <a:bodyPr/>
                    <a:lstStyle/>
                    <a:p>
                      <a:endParaRPr lang="pl-PL"/>
                    </a:p>
                  </a:txBody>
                  <a:tcPr/>
                </a:tc>
                <a:tc hMerge="1">
                  <a:txBody>
                    <a:bodyPr/>
                    <a:lstStyle/>
                    <a:p>
                      <a:pPr algn="ctr"/>
                      <a:endParaRPr lang="pl-PL" sz="1600" b="1">
                        <a:effectLst/>
                        <a:latin typeface="Arial" panose="020B0604020202020204" pitchFamily="34" charset="0"/>
                        <a:ea typeface="Times New Roman" panose="02020603050405020304" pitchFamily="18" charset="0"/>
                        <a:cs typeface="Arial" panose="020B0604020202020204" pitchFamily="34" charset="0"/>
                      </a:endParaRPr>
                    </a:p>
                  </a:txBody>
                  <a:tcPr marL="48354" marR="483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endParaRPr lang="pl-PL" sz="1600" b="1">
                        <a:effectLst/>
                        <a:latin typeface="Arial" panose="020B0604020202020204" pitchFamily="34" charset="0"/>
                        <a:ea typeface="Times New Roman" panose="02020603050405020304" pitchFamily="18" charset="0"/>
                        <a:cs typeface="Arial" panose="020B0604020202020204" pitchFamily="34" charset="0"/>
                      </a:endParaRPr>
                    </a:p>
                  </a:txBody>
                  <a:tcPr marL="48354" marR="483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endParaRPr lang="pl-PL" sz="1600" b="1">
                        <a:effectLst/>
                        <a:latin typeface="Arial" panose="020B0604020202020204" pitchFamily="34" charset="0"/>
                        <a:ea typeface="Times New Roman" panose="02020603050405020304" pitchFamily="18" charset="0"/>
                        <a:cs typeface="Arial" panose="020B0604020202020204" pitchFamily="34" charset="0"/>
                      </a:endParaRPr>
                    </a:p>
                  </a:txBody>
                  <a:tcPr marL="48354" marR="483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endParaRPr lang="pl-PL" sz="1600" b="1">
                        <a:effectLst/>
                        <a:latin typeface="Arial" panose="020B0604020202020204" pitchFamily="34" charset="0"/>
                        <a:ea typeface="Times New Roman" panose="02020603050405020304" pitchFamily="18" charset="0"/>
                        <a:cs typeface="Arial" panose="020B0604020202020204" pitchFamily="34" charset="0"/>
                      </a:endParaRPr>
                    </a:p>
                  </a:txBody>
                  <a:tcPr marL="48354" marR="48354"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76386171"/>
                  </a:ext>
                </a:extLst>
              </a:tr>
              <a:tr h="729678">
                <a:tc>
                  <a:txBody>
                    <a:bodyPr/>
                    <a:lstStyle/>
                    <a:p>
                      <a:r>
                        <a:rPr lang="pl-PL" sz="800">
                          <a:effectLst/>
                          <a:latin typeface="Arial" panose="020B0604020202020204" pitchFamily="34" charset="0"/>
                          <a:ea typeface="Times New Roman" panose="02020603050405020304" pitchFamily="18" charset="0"/>
                          <a:cs typeface="Arial" panose="020B0604020202020204" pitchFamily="34" charset="0"/>
                        </a:rPr>
                        <a:t> </a:t>
                      </a:r>
                    </a:p>
                  </a:txBody>
                  <a:tcPr marL="48354" marR="48354"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pl-PL" sz="1200" b="1" i="1" err="1">
                          <a:effectLst/>
                          <a:latin typeface="Arial" panose="020B0604020202020204" pitchFamily="34" charset="0"/>
                          <a:ea typeface="Times New Roman" panose="02020603050405020304" pitchFamily="18" charset="0"/>
                          <a:cs typeface="Arial" panose="020B0604020202020204" pitchFamily="34" charset="0"/>
                        </a:rPr>
                        <a:t>Large</a:t>
                      </a:r>
                      <a:r>
                        <a:rPr lang="pl-PL" sz="1200" b="1" i="1">
                          <a:effectLst/>
                          <a:latin typeface="Arial" panose="020B0604020202020204" pitchFamily="34" charset="0"/>
                          <a:ea typeface="Times New Roman" panose="02020603050405020304" pitchFamily="18" charset="0"/>
                          <a:cs typeface="Arial" panose="020B0604020202020204" pitchFamily="34" charset="0"/>
                        </a:rPr>
                        <a:t> </a:t>
                      </a:r>
                      <a:r>
                        <a:rPr lang="pl-PL" sz="1200" b="1" i="1" err="1">
                          <a:effectLst/>
                          <a:latin typeface="Arial" panose="020B0604020202020204" pitchFamily="34" charset="0"/>
                          <a:ea typeface="Times New Roman" panose="02020603050405020304" pitchFamily="18" charset="0"/>
                          <a:cs typeface="Arial" panose="020B0604020202020204" pitchFamily="34" charset="0"/>
                        </a:rPr>
                        <a:t>entities</a:t>
                      </a:r>
                      <a:endParaRPr lang="pl-PL" sz="1200" b="1" i="1">
                        <a:effectLst/>
                        <a:latin typeface="Arial" panose="020B0604020202020204" pitchFamily="34" charset="0"/>
                        <a:ea typeface="Times New Roman" panose="02020603050405020304" pitchFamily="18" charset="0"/>
                        <a:cs typeface="Arial" panose="020B0604020202020204" pitchFamily="34" charset="0"/>
                      </a:endParaRPr>
                    </a:p>
                  </a:txBody>
                  <a:tcPr marL="48354" marR="483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n-US" sz="1200" b="1" i="1">
                          <a:effectLst/>
                          <a:latin typeface="Arial" panose="020B0604020202020204" pitchFamily="34" charset="0"/>
                          <a:ea typeface="Times New Roman" panose="02020603050405020304" pitchFamily="18" charset="0"/>
                          <a:cs typeface="Arial" panose="020B0604020202020204" pitchFamily="34" charset="0"/>
                        </a:rPr>
                        <a:t>SMEs listed on the </a:t>
                      </a:r>
                      <a:r>
                        <a:rPr lang="pl-PL" sz="1200" b="1" i="1">
                          <a:effectLst/>
                          <a:latin typeface="Arial" panose="020B0604020202020204" pitchFamily="34" charset="0"/>
                          <a:ea typeface="Times New Roman" panose="02020603050405020304" pitchFamily="18" charset="0"/>
                          <a:cs typeface="Arial" panose="020B0604020202020204" pitchFamily="34" charset="0"/>
                        </a:rPr>
                        <a:t>WSE</a:t>
                      </a:r>
                    </a:p>
                  </a:txBody>
                  <a:tcPr marL="48354" marR="48354"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a:r>
                        <a:rPr lang="pl-PL" sz="1200" b="1" i="1" err="1">
                          <a:effectLst/>
                          <a:latin typeface="Arial" panose="020B0604020202020204" pitchFamily="34" charset="0"/>
                          <a:ea typeface="Times New Roman" panose="02020603050405020304" pitchFamily="18" charset="0"/>
                          <a:cs typeface="Arial" panose="020B0604020202020204" pitchFamily="34" charset="0"/>
                        </a:rPr>
                        <a:t>Other</a:t>
                      </a:r>
                      <a:r>
                        <a:rPr lang="pl-PL" sz="1200" b="1" i="1">
                          <a:effectLst/>
                          <a:latin typeface="Arial" panose="020B0604020202020204" pitchFamily="34" charset="0"/>
                          <a:ea typeface="Times New Roman" panose="02020603050405020304" pitchFamily="18" charset="0"/>
                          <a:cs typeface="Arial" panose="020B0604020202020204" pitchFamily="34" charset="0"/>
                        </a:rPr>
                        <a:t> </a:t>
                      </a:r>
                      <a:r>
                        <a:rPr lang="pl-PL" sz="1200" b="1" i="1" err="1">
                          <a:effectLst/>
                          <a:latin typeface="Arial" panose="020B0604020202020204" pitchFamily="34" charset="0"/>
                          <a:ea typeface="Times New Roman" panose="02020603050405020304" pitchFamily="18" charset="0"/>
                          <a:cs typeface="Arial" panose="020B0604020202020204" pitchFamily="34" charset="0"/>
                        </a:rPr>
                        <a:t>SMEs</a:t>
                      </a:r>
                      <a:endParaRPr lang="pl-PL" sz="1200" b="1" i="1">
                        <a:effectLst/>
                        <a:latin typeface="Arial" panose="020B0604020202020204" pitchFamily="34" charset="0"/>
                        <a:ea typeface="Times New Roman" panose="02020603050405020304" pitchFamily="18" charset="0"/>
                        <a:cs typeface="Arial" panose="020B0604020202020204" pitchFamily="34" charset="0"/>
                      </a:endParaRPr>
                    </a:p>
                  </a:txBody>
                  <a:tcPr marL="48354" marR="48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a:r>
                        <a:rPr lang="en-US" sz="1200" b="1" i="1">
                          <a:effectLst/>
                          <a:latin typeface="Arial" panose="020B0604020202020204" pitchFamily="34" charset="0"/>
                          <a:ea typeface="Times New Roman" panose="02020603050405020304" pitchFamily="18" charset="0"/>
                          <a:cs typeface="Arial" panose="020B0604020202020204" pitchFamily="34" charset="0"/>
                        </a:rPr>
                        <a:t>Clarification of the importance of reporting</a:t>
                      </a:r>
                      <a:endParaRPr lang="pl-PL" sz="1200" b="1" i="1">
                        <a:effectLst/>
                        <a:latin typeface="Arial" panose="020B0604020202020204" pitchFamily="34" charset="0"/>
                        <a:ea typeface="Times New Roman" panose="02020603050405020304" pitchFamily="18" charset="0"/>
                        <a:cs typeface="Arial" panose="020B0604020202020204" pitchFamily="34" charset="0"/>
                      </a:endParaRPr>
                    </a:p>
                  </a:txBody>
                  <a:tcPr marL="48354" marR="48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marL="0" marR="0" lvl="0" indent="0" algn="ctr" defTabSz="1097280" rtl="0" eaLnBrk="1" fontAlgn="auto" latinLnBrk="0" hangingPunct="1">
                        <a:lnSpc>
                          <a:spcPct val="100000"/>
                        </a:lnSpc>
                        <a:spcBef>
                          <a:spcPts val="0"/>
                        </a:spcBef>
                        <a:spcAft>
                          <a:spcPts val="0"/>
                        </a:spcAft>
                        <a:buClrTx/>
                        <a:buSzTx/>
                        <a:buFontTx/>
                        <a:buNone/>
                        <a:tabLst/>
                        <a:defRPr/>
                      </a:pPr>
                      <a:r>
                        <a:rPr lang="pl-PL" sz="1200" b="1" i="1" err="1">
                          <a:effectLst/>
                          <a:latin typeface="Arial" panose="020B0604020202020204" pitchFamily="34" charset="0"/>
                          <a:ea typeface="Times New Roman" panose="02020603050405020304" pitchFamily="18" charset="0"/>
                          <a:cs typeface="Arial" panose="020B0604020202020204" pitchFamily="34" charset="0"/>
                        </a:rPr>
                        <a:t>Selection</a:t>
                      </a:r>
                      <a:r>
                        <a:rPr lang="pl-PL" sz="1200" b="1" i="1">
                          <a:effectLst/>
                          <a:latin typeface="Arial" panose="020B0604020202020204" pitchFamily="34" charset="0"/>
                          <a:ea typeface="Times New Roman" panose="02020603050405020304" pitchFamily="18" charset="0"/>
                          <a:cs typeface="Arial" panose="020B0604020202020204" pitchFamily="34" charset="0"/>
                        </a:rPr>
                        <a:t> of </a:t>
                      </a:r>
                      <a:r>
                        <a:rPr lang="pl-PL" sz="1200" b="1" i="1" err="1">
                          <a:effectLst/>
                          <a:latin typeface="Arial" panose="020B0604020202020204" pitchFamily="34" charset="0"/>
                          <a:ea typeface="Times New Roman" panose="02020603050405020304" pitchFamily="18" charset="0"/>
                          <a:cs typeface="Arial" panose="020B0604020202020204" pitchFamily="34" charset="0"/>
                        </a:rPr>
                        <a:t>significant</a:t>
                      </a:r>
                      <a:r>
                        <a:rPr lang="pl-PL" sz="1200" b="1" i="1">
                          <a:effectLst/>
                          <a:latin typeface="Arial" panose="020B0604020202020204" pitchFamily="34" charset="0"/>
                          <a:ea typeface="Times New Roman" panose="02020603050405020304" pitchFamily="18" charset="0"/>
                          <a:cs typeface="Arial" panose="020B0604020202020204" pitchFamily="34" charset="0"/>
                        </a:rPr>
                        <a:t> </a:t>
                      </a:r>
                      <a:r>
                        <a:rPr lang="pl-PL" sz="1200" b="1" i="1" err="1">
                          <a:effectLst/>
                          <a:latin typeface="Arial" panose="020B0604020202020204" pitchFamily="34" charset="0"/>
                          <a:ea typeface="Times New Roman" panose="02020603050405020304" pitchFamily="18" charset="0"/>
                          <a:cs typeface="Arial" panose="020B0604020202020204" pitchFamily="34" charset="0"/>
                        </a:rPr>
                        <a:t>indicators</a:t>
                      </a:r>
                      <a:endParaRPr lang="pl-PL" sz="1200" b="1" i="1">
                        <a:effectLst/>
                        <a:latin typeface="Arial" panose="020B0604020202020204" pitchFamily="34" charset="0"/>
                        <a:ea typeface="Times New Roman" panose="02020603050405020304" pitchFamily="18" charset="0"/>
                        <a:cs typeface="Arial" panose="020B0604020202020204" pitchFamily="34" charset="0"/>
                      </a:endParaRPr>
                    </a:p>
                  </a:txBody>
                  <a:tcPr marL="48354" marR="48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marL="0" marR="0" lvl="0" indent="0" algn="ctr" defTabSz="1097280" rtl="0" eaLnBrk="1" fontAlgn="auto" latinLnBrk="0" hangingPunct="1">
                        <a:lnSpc>
                          <a:spcPct val="100000"/>
                        </a:lnSpc>
                        <a:spcBef>
                          <a:spcPts val="0"/>
                        </a:spcBef>
                        <a:spcAft>
                          <a:spcPts val="0"/>
                        </a:spcAft>
                        <a:buClrTx/>
                        <a:buSzTx/>
                        <a:buFontTx/>
                        <a:buNone/>
                        <a:tabLst/>
                        <a:defRPr/>
                      </a:pPr>
                      <a:r>
                        <a:rPr lang="en-US" sz="1200" b="1" i="1">
                          <a:effectLst/>
                          <a:latin typeface="Arial" panose="020B0604020202020204" pitchFamily="34" charset="0"/>
                          <a:ea typeface="Times New Roman" panose="02020603050405020304" pitchFamily="18" charset="0"/>
                          <a:cs typeface="Arial" panose="020B0604020202020204" pitchFamily="34" charset="0"/>
                        </a:rPr>
                        <a:t>Where to look for the data?</a:t>
                      </a:r>
                      <a:endParaRPr lang="pl-PL" sz="1200" b="1" i="1">
                        <a:effectLst/>
                        <a:latin typeface="Arial" panose="020B0604020202020204" pitchFamily="34" charset="0"/>
                        <a:ea typeface="Times New Roman" panose="02020603050405020304" pitchFamily="18" charset="0"/>
                        <a:cs typeface="Arial" panose="020B0604020202020204" pitchFamily="34" charset="0"/>
                      </a:endParaRPr>
                    </a:p>
                  </a:txBody>
                  <a:tcPr marL="48354" marR="48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a:r>
                        <a:rPr lang="pl-PL" sz="1200" b="1" i="1">
                          <a:effectLst/>
                          <a:latin typeface="Arial" panose="020B0604020202020204" pitchFamily="34" charset="0"/>
                          <a:ea typeface="Times New Roman" panose="02020603050405020304" pitchFamily="18" charset="0"/>
                          <a:cs typeface="Arial" panose="020B0604020202020204" pitchFamily="34" charset="0"/>
                        </a:rPr>
                        <a:t>R</a:t>
                      </a:r>
                      <a:r>
                        <a:rPr lang="en-US" sz="1200" b="1" i="1" err="1">
                          <a:effectLst/>
                          <a:latin typeface="Arial" panose="020B0604020202020204" pitchFamily="34" charset="0"/>
                          <a:ea typeface="Times New Roman" panose="02020603050405020304" pitchFamily="18" charset="0"/>
                          <a:cs typeface="Arial" panose="020B0604020202020204" pitchFamily="34" charset="0"/>
                        </a:rPr>
                        <a:t>eporting</a:t>
                      </a:r>
                      <a:r>
                        <a:rPr lang="en-US" sz="1200" b="1" i="1">
                          <a:effectLst/>
                          <a:latin typeface="Arial" panose="020B0604020202020204" pitchFamily="34" charset="0"/>
                          <a:ea typeface="Times New Roman" panose="02020603050405020304" pitchFamily="18" charset="0"/>
                          <a:cs typeface="Arial" panose="020B0604020202020204" pitchFamily="34" charset="0"/>
                        </a:rPr>
                        <a:t> process</a:t>
                      </a:r>
                      <a:r>
                        <a:rPr lang="pl-PL" sz="1200" b="1" i="1">
                          <a:effectLst/>
                          <a:latin typeface="Arial" panose="020B0604020202020204" pitchFamily="34" charset="0"/>
                          <a:ea typeface="Times New Roman" panose="02020603050405020304" pitchFamily="18" charset="0"/>
                          <a:cs typeface="Arial" panose="020B0604020202020204" pitchFamily="34" charset="0"/>
                        </a:rPr>
                        <a:t> o</a:t>
                      </a:r>
                      <a:r>
                        <a:rPr lang="en-US" sz="1200" b="1" i="1" err="1">
                          <a:effectLst/>
                          <a:latin typeface="Arial" panose="020B0604020202020204" pitchFamily="34" charset="0"/>
                          <a:ea typeface="Times New Roman" panose="02020603050405020304" pitchFamily="18" charset="0"/>
                          <a:cs typeface="Arial" panose="020B0604020202020204" pitchFamily="34" charset="0"/>
                        </a:rPr>
                        <a:t>rganisation</a:t>
                      </a:r>
                      <a:endParaRPr lang="pl-PL" sz="1200" b="1" i="1">
                        <a:effectLst/>
                        <a:latin typeface="Arial" panose="020B0604020202020204" pitchFamily="34" charset="0"/>
                        <a:ea typeface="Times New Roman" panose="02020603050405020304" pitchFamily="18" charset="0"/>
                        <a:cs typeface="Arial" panose="020B0604020202020204" pitchFamily="34" charset="0"/>
                      </a:endParaRPr>
                    </a:p>
                  </a:txBody>
                  <a:tcPr marL="48354" marR="48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marL="0" marR="0" lvl="0" indent="0" algn="ctr" defTabSz="1097280" rtl="0" eaLnBrk="1" fontAlgn="auto" latinLnBrk="0" hangingPunct="1">
                        <a:lnSpc>
                          <a:spcPct val="100000"/>
                        </a:lnSpc>
                        <a:spcBef>
                          <a:spcPts val="0"/>
                        </a:spcBef>
                        <a:spcAft>
                          <a:spcPts val="0"/>
                        </a:spcAft>
                        <a:buClrTx/>
                        <a:buSzTx/>
                        <a:buFontTx/>
                        <a:buNone/>
                        <a:tabLst/>
                        <a:defRPr/>
                      </a:pPr>
                      <a:r>
                        <a:rPr lang="pl-PL" sz="1200" b="1" i="1" err="1">
                          <a:effectLst/>
                          <a:latin typeface="Arial" panose="020B0604020202020204" pitchFamily="34" charset="0"/>
                          <a:ea typeface="Times New Roman" panose="02020603050405020304" pitchFamily="18" charset="0"/>
                          <a:cs typeface="Arial" panose="020B0604020202020204" pitchFamily="34" charset="0"/>
                        </a:rPr>
                        <a:t>Stakeholder</a:t>
                      </a:r>
                      <a:r>
                        <a:rPr lang="pl-PL" sz="1200" b="1" i="1">
                          <a:effectLst/>
                          <a:latin typeface="Arial" panose="020B0604020202020204" pitchFamily="34" charset="0"/>
                          <a:ea typeface="Times New Roman" panose="02020603050405020304" pitchFamily="18" charset="0"/>
                          <a:cs typeface="Arial" panose="020B0604020202020204" pitchFamily="34" charset="0"/>
                        </a:rPr>
                        <a:t> </a:t>
                      </a:r>
                      <a:r>
                        <a:rPr lang="pl-PL" sz="1200" b="1" i="1" err="1">
                          <a:effectLst/>
                          <a:latin typeface="Arial" panose="020B0604020202020204" pitchFamily="34" charset="0"/>
                          <a:ea typeface="Times New Roman" panose="02020603050405020304" pitchFamily="18" charset="0"/>
                          <a:cs typeface="Arial" panose="020B0604020202020204" pitchFamily="34" charset="0"/>
                        </a:rPr>
                        <a:t>dialogue</a:t>
                      </a:r>
                      <a:r>
                        <a:rPr lang="pl-PL" sz="1200" b="1" i="1">
                          <a:effectLst/>
                          <a:latin typeface="Arial" panose="020B0604020202020204" pitchFamily="34" charset="0"/>
                          <a:ea typeface="Times New Roman" panose="02020603050405020304" pitchFamily="18" charset="0"/>
                          <a:cs typeface="Arial" panose="020B0604020202020204" pitchFamily="34" charset="0"/>
                        </a:rPr>
                        <a:t> &amp; communication</a:t>
                      </a:r>
                    </a:p>
                  </a:txBody>
                  <a:tcPr marL="48354" marR="48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a:r>
                        <a:rPr lang="pl-PL" sz="1200" b="1" i="1">
                          <a:effectLst/>
                          <a:latin typeface="Arial" panose="020B0604020202020204" pitchFamily="34" charset="0"/>
                          <a:ea typeface="Times New Roman" panose="02020603050405020304" pitchFamily="18" charset="0"/>
                          <a:cs typeface="Arial" panose="020B0604020202020204" pitchFamily="34" charset="0"/>
                        </a:rPr>
                        <a:t>Report </a:t>
                      </a:r>
                      <a:r>
                        <a:rPr lang="pl-PL" sz="1200" b="1" i="1" err="1">
                          <a:effectLst/>
                          <a:latin typeface="Arial" panose="020B0604020202020204" pitchFamily="34" charset="0"/>
                          <a:ea typeface="Times New Roman" panose="02020603050405020304" pitchFamily="18" charset="0"/>
                          <a:cs typeface="Arial" panose="020B0604020202020204" pitchFamily="34" charset="0"/>
                        </a:rPr>
                        <a:t>verification</a:t>
                      </a:r>
                      <a:endParaRPr lang="pl-PL" sz="1200" b="1" i="1">
                        <a:effectLst/>
                        <a:latin typeface="Arial" panose="020B0604020202020204" pitchFamily="34" charset="0"/>
                        <a:ea typeface="Times New Roman" panose="02020603050405020304" pitchFamily="18" charset="0"/>
                        <a:cs typeface="Arial" panose="020B0604020202020204" pitchFamily="34" charset="0"/>
                      </a:endParaRPr>
                    </a:p>
                  </a:txBody>
                  <a:tcPr marL="48354" marR="48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a:r>
                        <a:rPr lang="pl-PL" sz="1200" b="1" i="1">
                          <a:effectLst/>
                          <a:latin typeface="Arial" panose="020B0604020202020204" pitchFamily="34" charset="0"/>
                          <a:ea typeface="Times New Roman" panose="02020603050405020304" pitchFamily="18" charset="0"/>
                          <a:cs typeface="Arial" panose="020B0604020202020204" pitchFamily="34" charset="0"/>
                        </a:rPr>
                        <a:t>Report </a:t>
                      </a:r>
                      <a:r>
                        <a:rPr lang="pl-PL" sz="1200" b="1" i="1" err="1">
                          <a:effectLst/>
                          <a:latin typeface="Arial" panose="020B0604020202020204" pitchFamily="34" charset="0"/>
                          <a:ea typeface="Times New Roman" panose="02020603050405020304" pitchFamily="18" charset="0"/>
                          <a:cs typeface="Arial" panose="020B0604020202020204" pitchFamily="34" charset="0"/>
                        </a:rPr>
                        <a:t>publication</a:t>
                      </a:r>
                      <a:endParaRPr lang="pl-PL" sz="1200" b="1" i="1">
                        <a:effectLst/>
                        <a:latin typeface="Arial" panose="020B0604020202020204" pitchFamily="34" charset="0"/>
                        <a:ea typeface="Times New Roman" panose="02020603050405020304" pitchFamily="18" charset="0"/>
                        <a:cs typeface="Arial" panose="020B0604020202020204" pitchFamily="34" charset="0"/>
                      </a:endParaRPr>
                    </a:p>
                  </a:txBody>
                  <a:tcPr marL="48354" marR="48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3811894089"/>
                  </a:ext>
                </a:extLst>
              </a:tr>
              <a:tr h="468000">
                <a:tc>
                  <a:txBody>
                    <a:bodyPr/>
                    <a:lstStyle/>
                    <a:p>
                      <a:r>
                        <a:rPr lang="pl-PL" sz="1400" b="1" i="0">
                          <a:effectLst/>
                          <a:latin typeface="Arial" panose="020B0604020202020204" pitchFamily="34" charset="0"/>
                          <a:ea typeface="Times New Roman" panose="02020603050405020304" pitchFamily="18" charset="0"/>
                          <a:cs typeface="Arial" panose="020B0604020202020204" pitchFamily="34" charset="0"/>
                        </a:rPr>
                        <a:t>WSE </a:t>
                      </a:r>
                      <a:r>
                        <a:rPr lang="pl-PL" sz="1400" b="1" i="0" err="1">
                          <a:effectLst/>
                          <a:latin typeface="Arial" panose="020B0604020202020204" pitchFamily="34" charset="0"/>
                          <a:ea typeface="Times New Roman" panose="02020603050405020304" pitchFamily="18" charset="0"/>
                          <a:cs typeface="Arial" panose="020B0604020202020204" pitchFamily="34" charset="0"/>
                        </a:rPr>
                        <a:t>guidelines</a:t>
                      </a:r>
                      <a:r>
                        <a:rPr lang="pl-PL" sz="1400" b="1" i="0">
                          <a:effectLst/>
                          <a:latin typeface="Arial" panose="020B0604020202020204" pitchFamily="34" charset="0"/>
                          <a:ea typeface="Times New Roman" panose="02020603050405020304" pitchFamily="18" charset="0"/>
                          <a:cs typeface="Arial" panose="020B0604020202020204" pitchFamily="34" charset="0"/>
                        </a:rPr>
                        <a:t> </a:t>
                      </a:r>
                      <a:r>
                        <a:rPr lang="pl-PL" sz="1400" i="0">
                          <a:effectLst/>
                          <a:latin typeface="Arial" panose="020B0604020202020204" pitchFamily="34" charset="0"/>
                          <a:ea typeface="Times New Roman" panose="02020603050405020304" pitchFamily="18" charset="0"/>
                          <a:cs typeface="Arial" panose="020B0604020202020204" pitchFamily="34" charset="0"/>
                        </a:rPr>
                        <a:t>(2021)</a:t>
                      </a:r>
                    </a:p>
                  </a:txBody>
                  <a:tcPr marL="48354" marR="483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1097280" rtl="0" eaLnBrk="1" fontAlgn="auto" latinLnBrk="0" hangingPunct="1">
                        <a:lnSpc>
                          <a:spcPct val="100000"/>
                        </a:lnSpc>
                        <a:spcBef>
                          <a:spcPts val="0"/>
                        </a:spcBef>
                        <a:spcAft>
                          <a:spcPts val="0"/>
                        </a:spcAft>
                        <a:buClrTx/>
                        <a:buSzTx/>
                        <a:buFontTx/>
                        <a:buNone/>
                        <a:tabLst/>
                        <a:defRPr/>
                      </a:pPr>
                      <a:r>
                        <a:rPr lang="pl-PL" sz="2000">
                          <a:solidFill>
                            <a:schemeClr val="tx1"/>
                          </a:solidFill>
                          <a:effectLst/>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a:t>
                      </a:r>
                      <a:endParaRPr lang="pl-PL" sz="20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8354" marR="48354"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1097280" rtl="0" eaLnBrk="1" fontAlgn="auto" latinLnBrk="0" hangingPunct="1">
                        <a:lnSpc>
                          <a:spcPct val="100000"/>
                        </a:lnSpc>
                        <a:spcBef>
                          <a:spcPts val="0"/>
                        </a:spcBef>
                        <a:spcAft>
                          <a:spcPts val="0"/>
                        </a:spcAft>
                        <a:buClrTx/>
                        <a:buSzTx/>
                        <a:buFontTx/>
                        <a:buNone/>
                        <a:tabLst/>
                        <a:defRPr/>
                      </a:pPr>
                      <a:r>
                        <a:rPr kumimoji="0" lang="pl-PL" sz="2000" b="0" i="0" u="none" strike="noStrike" kern="1200" cap="none" spc="0" normalizeH="0" baseline="0" noProof="0">
                          <a:ln>
                            <a:noFill/>
                          </a:ln>
                          <a:solidFill>
                            <a:srgbClr val="033453"/>
                          </a:solidFill>
                          <a:effectLst/>
                          <a:uLnTx/>
                          <a:uFillTx/>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a:t>
                      </a:r>
                      <a:endParaRPr kumimoji="0" lang="pl-PL" sz="2000" b="0" i="0" u="none" strike="noStrike" kern="1200" cap="none" spc="0" normalizeH="0" baseline="0" noProof="0">
                        <a:ln>
                          <a:noFill/>
                        </a:ln>
                        <a:solidFill>
                          <a:srgbClr val="033453"/>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48354" marR="48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1097280" rtl="0" eaLnBrk="1" fontAlgn="auto" latinLnBrk="0" hangingPunct="1">
                        <a:lnSpc>
                          <a:spcPct val="100000"/>
                        </a:lnSpc>
                        <a:spcBef>
                          <a:spcPts val="0"/>
                        </a:spcBef>
                        <a:spcAft>
                          <a:spcPts val="0"/>
                        </a:spcAft>
                        <a:buClrTx/>
                        <a:buSzTx/>
                        <a:buFontTx/>
                        <a:buNone/>
                        <a:tabLst/>
                        <a:defRPr/>
                      </a:pPr>
                      <a:r>
                        <a:rPr lang="pl-PL" sz="2000">
                          <a:solidFill>
                            <a:schemeClr val="tx1"/>
                          </a:solidFill>
                          <a:effectLst/>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a:t>
                      </a:r>
                      <a:r>
                        <a:rPr lang="pl-PL" sz="2000">
                          <a:effectLst/>
                          <a:latin typeface="Arial" panose="020B0604020202020204" pitchFamily="34" charset="0"/>
                          <a:ea typeface="Times New Roman" panose="02020603050405020304" pitchFamily="18" charset="0"/>
                          <a:cs typeface="Arial" panose="020B0604020202020204" pitchFamily="34" charset="0"/>
                        </a:rPr>
                        <a:t> </a:t>
                      </a:r>
                    </a:p>
                  </a:txBody>
                  <a:tcPr marL="48354" marR="48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pl-PL" sz="2000" b="0" i="0" u="none" strike="noStrike" kern="1200" cap="none" spc="0" normalizeH="0" baseline="0" noProof="0">
                          <a:ln>
                            <a:noFill/>
                          </a:ln>
                          <a:solidFill>
                            <a:srgbClr val="033453"/>
                          </a:solidFill>
                          <a:effectLst/>
                          <a:uLnTx/>
                          <a:uFillTx/>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a:t>
                      </a:r>
                      <a:endParaRPr kumimoji="0" lang="pl-PL" sz="2000" b="0" i="0" u="none" strike="noStrike" kern="1200" cap="none" spc="0" normalizeH="0" baseline="0" noProof="0">
                        <a:ln>
                          <a:noFill/>
                        </a:ln>
                        <a:solidFill>
                          <a:srgbClr val="033453"/>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48354" marR="48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1097280" rtl="0" eaLnBrk="1" fontAlgn="auto" latinLnBrk="0" hangingPunct="1">
                        <a:lnSpc>
                          <a:spcPct val="100000"/>
                        </a:lnSpc>
                        <a:spcBef>
                          <a:spcPts val="0"/>
                        </a:spcBef>
                        <a:spcAft>
                          <a:spcPts val="0"/>
                        </a:spcAft>
                        <a:buClrTx/>
                        <a:buSzTx/>
                        <a:buFontTx/>
                        <a:buNone/>
                        <a:tabLst/>
                        <a:defRPr/>
                      </a:pPr>
                      <a:r>
                        <a:rPr kumimoji="0" lang="pl-PL" sz="2000" b="0" i="0" u="none" strike="noStrike" kern="1200" cap="none" spc="0" normalizeH="0" baseline="0" noProof="0">
                          <a:ln>
                            <a:noFill/>
                          </a:ln>
                          <a:solidFill>
                            <a:srgbClr val="033453"/>
                          </a:solidFill>
                          <a:effectLst/>
                          <a:uLnTx/>
                          <a:uFillTx/>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a:t>
                      </a:r>
                      <a:endParaRPr kumimoji="0" lang="pl-PL" sz="2000" b="0" i="0" u="none" strike="noStrike" kern="1200" cap="none" spc="0" normalizeH="0" baseline="0" noProof="0">
                        <a:ln>
                          <a:noFill/>
                        </a:ln>
                        <a:solidFill>
                          <a:srgbClr val="033453"/>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48354" marR="48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1097280" rtl="0" eaLnBrk="1" fontAlgn="auto" latinLnBrk="0" hangingPunct="1">
                        <a:lnSpc>
                          <a:spcPct val="100000"/>
                        </a:lnSpc>
                        <a:spcBef>
                          <a:spcPts val="0"/>
                        </a:spcBef>
                        <a:spcAft>
                          <a:spcPts val="0"/>
                        </a:spcAft>
                        <a:buClrTx/>
                        <a:buSzTx/>
                        <a:buFontTx/>
                        <a:buNone/>
                        <a:tabLst/>
                        <a:defRPr/>
                      </a:pPr>
                      <a:r>
                        <a:rPr kumimoji="0" lang="pl-PL" sz="2000" b="0" i="0" u="none" strike="noStrike" kern="1200" cap="none" spc="0" normalizeH="0" baseline="0" noProof="0">
                          <a:ln>
                            <a:noFill/>
                          </a:ln>
                          <a:solidFill>
                            <a:srgbClr val="033453"/>
                          </a:solidFill>
                          <a:effectLst/>
                          <a:uLnTx/>
                          <a:uFillTx/>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a:t>
                      </a:r>
                      <a:endParaRPr kumimoji="0" lang="pl-PL" sz="2000" b="0" i="0" u="none" strike="noStrike" kern="1200" cap="none" spc="0" normalizeH="0" baseline="0" noProof="0">
                        <a:ln>
                          <a:noFill/>
                        </a:ln>
                        <a:solidFill>
                          <a:srgbClr val="033453"/>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48354" marR="48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lvl="0" indent="0" algn="ctr" defTabSz="1097280" rtl="0" eaLnBrk="1" fontAlgn="auto" latinLnBrk="0" hangingPunct="1">
                        <a:lnSpc>
                          <a:spcPct val="100000"/>
                        </a:lnSpc>
                        <a:spcBef>
                          <a:spcPts val="0"/>
                        </a:spcBef>
                        <a:spcAft>
                          <a:spcPts val="0"/>
                        </a:spcAft>
                        <a:buClrTx/>
                        <a:buSzTx/>
                        <a:buFontTx/>
                        <a:buNone/>
                        <a:tabLst/>
                        <a:defRPr/>
                      </a:pPr>
                      <a:r>
                        <a:rPr kumimoji="0" lang="pl-PL" sz="2000" b="0" i="0" u="none" strike="noStrike" kern="1200" cap="none" spc="0" normalizeH="0" baseline="0" noProof="0">
                          <a:ln>
                            <a:noFill/>
                          </a:ln>
                          <a:solidFill>
                            <a:srgbClr val="033453"/>
                          </a:solidFill>
                          <a:effectLst/>
                          <a:uLnTx/>
                          <a:uFillTx/>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a:t>
                      </a:r>
                      <a:endParaRPr kumimoji="0" lang="pl-PL" sz="2000" b="0" i="0" u="none" strike="noStrike" kern="1200" cap="none" spc="0" normalizeH="0" baseline="0" noProof="0">
                        <a:ln>
                          <a:noFill/>
                        </a:ln>
                        <a:solidFill>
                          <a:srgbClr val="033453"/>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48354" marR="48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1097280" rtl="0" eaLnBrk="1" fontAlgn="auto" latinLnBrk="0" hangingPunct="1">
                        <a:lnSpc>
                          <a:spcPct val="100000"/>
                        </a:lnSpc>
                        <a:spcBef>
                          <a:spcPts val="0"/>
                        </a:spcBef>
                        <a:spcAft>
                          <a:spcPts val="0"/>
                        </a:spcAft>
                        <a:buClrTx/>
                        <a:buSzTx/>
                        <a:buFontTx/>
                        <a:buNone/>
                        <a:tabLst/>
                        <a:defRPr/>
                      </a:pPr>
                      <a:r>
                        <a:rPr kumimoji="0" lang="pl-PL" sz="2000" b="0" i="0" u="none" strike="noStrike" kern="1200" cap="none" spc="0" normalizeH="0" baseline="0" noProof="0">
                          <a:ln>
                            <a:noFill/>
                          </a:ln>
                          <a:solidFill>
                            <a:srgbClr val="033453"/>
                          </a:solidFill>
                          <a:effectLst/>
                          <a:uLnTx/>
                          <a:uFillTx/>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a:t>
                      </a:r>
                      <a:endParaRPr kumimoji="0" lang="pl-PL" sz="2000" b="0" i="0" u="none" strike="noStrike" kern="1200" cap="none" spc="0" normalizeH="0" baseline="0" noProof="0">
                        <a:ln>
                          <a:noFill/>
                        </a:ln>
                        <a:solidFill>
                          <a:srgbClr val="033453"/>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48354" marR="48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1097280" rtl="0" eaLnBrk="1" fontAlgn="auto" latinLnBrk="0" hangingPunct="1">
                        <a:lnSpc>
                          <a:spcPct val="100000"/>
                        </a:lnSpc>
                        <a:spcBef>
                          <a:spcPts val="0"/>
                        </a:spcBef>
                        <a:spcAft>
                          <a:spcPts val="0"/>
                        </a:spcAft>
                        <a:buClrTx/>
                        <a:buSzTx/>
                        <a:buFontTx/>
                        <a:buNone/>
                        <a:tabLst/>
                        <a:defRPr/>
                      </a:pPr>
                      <a:r>
                        <a:rPr kumimoji="0" lang="pl-PL" sz="2000" b="0" i="0" u="none" strike="noStrike" kern="1200" cap="none" spc="0" normalizeH="0" baseline="0" noProof="0">
                          <a:ln>
                            <a:noFill/>
                          </a:ln>
                          <a:solidFill>
                            <a:srgbClr val="033453"/>
                          </a:solidFill>
                          <a:effectLst/>
                          <a:uLnTx/>
                          <a:uFillTx/>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a:t>
                      </a:r>
                      <a:endParaRPr kumimoji="0" lang="pl-PL" sz="2000" b="0" i="0" u="none" strike="noStrike" kern="1200" cap="none" spc="0" normalizeH="0" baseline="0" noProof="0">
                        <a:ln>
                          <a:noFill/>
                        </a:ln>
                        <a:solidFill>
                          <a:srgbClr val="033453"/>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48354" marR="48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lvl="0" indent="0" algn="ctr" defTabSz="1097280" rtl="0" eaLnBrk="1" fontAlgn="auto" latinLnBrk="0" hangingPunct="1">
                        <a:lnSpc>
                          <a:spcPct val="100000"/>
                        </a:lnSpc>
                        <a:spcBef>
                          <a:spcPts val="0"/>
                        </a:spcBef>
                        <a:spcAft>
                          <a:spcPts val="0"/>
                        </a:spcAft>
                        <a:buClrTx/>
                        <a:buSzTx/>
                        <a:buFontTx/>
                        <a:buNone/>
                        <a:tabLst/>
                        <a:defRPr/>
                      </a:pPr>
                      <a:r>
                        <a:rPr lang="pl-PL" sz="2000">
                          <a:solidFill>
                            <a:schemeClr val="tx1"/>
                          </a:solidFill>
                          <a:effectLst/>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a:t>
                      </a:r>
                      <a:endParaRPr lang="pl-PL" sz="20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8354" marR="48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739775782"/>
                  </a:ext>
                </a:extLst>
              </a:tr>
              <a:tr h="468000">
                <a:tc>
                  <a:txBody>
                    <a:bodyPr/>
                    <a:lstStyle/>
                    <a:p>
                      <a:r>
                        <a:rPr lang="pl-PL" sz="1400" b="1" i="0">
                          <a:effectLst/>
                          <a:latin typeface="Arial" panose="020B0604020202020204" pitchFamily="34" charset="0"/>
                          <a:ea typeface="Times New Roman" panose="02020603050405020304" pitchFamily="18" charset="0"/>
                          <a:cs typeface="Arial" panose="020B0604020202020204" pitchFamily="34" charset="0"/>
                        </a:rPr>
                        <a:t>EU </a:t>
                      </a:r>
                      <a:r>
                        <a:rPr lang="pl-PL" sz="1400" b="1" i="0" err="1">
                          <a:effectLst/>
                          <a:latin typeface="Arial" panose="020B0604020202020204" pitchFamily="34" charset="0"/>
                          <a:ea typeface="Times New Roman" panose="02020603050405020304" pitchFamily="18" charset="0"/>
                          <a:cs typeface="Arial" panose="020B0604020202020204" pitchFamily="34" charset="0"/>
                        </a:rPr>
                        <a:t>guidelines</a:t>
                      </a:r>
                      <a:r>
                        <a:rPr lang="pl-PL" sz="1400" b="1" i="0">
                          <a:effectLst/>
                          <a:latin typeface="Arial" panose="020B0604020202020204" pitchFamily="34" charset="0"/>
                          <a:ea typeface="Times New Roman" panose="02020603050405020304" pitchFamily="18" charset="0"/>
                          <a:cs typeface="Arial" panose="020B0604020202020204" pitchFamily="34" charset="0"/>
                        </a:rPr>
                        <a:t> </a:t>
                      </a:r>
                      <a:r>
                        <a:rPr lang="pl-PL" sz="1400" i="0">
                          <a:effectLst/>
                          <a:latin typeface="Arial" panose="020B0604020202020204" pitchFamily="34" charset="0"/>
                          <a:ea typeface="Times New Roman" panose="02020603050405020304" pitchFamily="18" charset="0"/>
                          <a:cs typeface="Arial" panose="020B0604020202020204" pitchFamily="34" charset="0"/>
                        </a:rPr>
                        <a:t>(2017, 2019)</a:t>
                      </a:r>
                    </a:p>
                  </a:txBody>
                  <a:tcPr marL="48354" marR="48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pl-PL" sz="2000">
                          <a:effectLst/>
                          <a:latin typeface="Arial" panose="020B0604020202020204" pitchFamily="34" charset="0"/>
                          <a:ea typeface="Times New Roman" panose="02020603050405020304" pitchFamily="18" charset="0"/>
                          <a:cs typeface="Arial" panose="020B0604020202020204" pitchFamily="34" charset="0"/>
                        </a:rPr>
                        <a:t> </a:t>
                      </a:r>
                      <a:r>
                        <a:rPr lang="pl-PL" sz="2000">
                          <a:solidFill>
                            <a:schemeClr val="tx1"/>
                          </a:solidFill>
                          <a:effectLst/>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a:t>
                      </a:r>
                      <a:endParaRPr lang="pl-PL" sz="2000">
                        <a:effectLst/>
                        <a:latin typeface="Arial" panose="020B0604020202020204" pitchFamily="34" charset="0"/>
                        <a:ea typeface="Times New Roman" panose="02020603050405020304" pitchFamily="18" charset="0"/>
                        <a:cs typeface="Arial" panose="020B0604020202020204" pitchFamily="34" charset="0"/>
                      </a:endParaRPr>
                    </a:p>
                  </a:txBody>
                  <a:tcPr marL="48354" marR="48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1097280" rtl="0" eaLnBrk="1" fontAlgn="auto" latinLnBrk="0" hangingPunct="1">
                        <a:lnSpc>
                          <a:spcPct val="100000"/>
                        </a:lnSpc>
                        <a:spcBef>
                          <a:spcPts val="0"/>
                        </a:spcBef>
                        <a:spcAft>
                          <a:spcPts val="0"/>
                        </a:spcAft>
                        <a:buClrTx/>
                        <a:buSzTx/>
                        <a:buFontTx/>
                        <a:buNone/>
                        <a:tabLst/>
                        <a:defRPr/>
                      </a:pPr>
                      <a:r>
                        <a:rPr kumimoji="0" lang="pl-PL" sz="2000" b="0" i="0" u="none" strike="noStrike" kern="1200" cap="none" spc="0" normalizeH="0" baseline="0" noProof="0">
                          <a:ln>
                            <a:noFill/>
                          </a:ln>
                          <a:solidFill>
                            <a:srgbClr val="033453"/>
                          </a:solidFill>
                          <a:effectLst/>
                          <a:uLnTx/>
                          <a:uFillTx/>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a:t>
                      </a:r>
                      <a:endParaRPr kumimoji="0" lang="pl-PL" sz="2000" b="0" i="0" u="none" strike="noStrike" kern="1200" cap="none" spc="0" normalizeH="0" baseline="0" noProof="0">
                        <a:ln>
                          <a:noFill/>
                        </a:ln>
                        <a:solidFill>
                          <a:srgbClr val="033453"/>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48354" marR="48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1097280" rtl="0" eaLnBrk="1" fontAlgn="auto" latinLnBrk="0" hangingPunct="1">
                        <a:lnSpc>
                          <a:spcPct val="100000"/>
                        </a:lnSpc>
                        <a:spcBef>
                          <a:spcPts val="0"/>
                        </a:spcBef>
                        <a:spcAft>
                          <a:spcPts val="0"/>
                        </a:spcAft>
                        <a:buClrTx/>
                        <a:buSzTx/>
                        <a:buFontTx/>
                        <a:buNone/>
                        <a:tabLst/>
                        <a:defRPr/>
                      </a:pPr>
                      <a:r>
                        <a:rPr kumimoji="0" lang="pl-PL" sz="2000" b="0" i="0" u="none" strike="noStrike" kern="1200" cap="none" spc="0" normalizeH="0" baseline="0" noProof="0">
                          <a:ln>
                            <a:noFill/>
                          </a:ln>
                          <a:solidFill>
                            <a:srgbClr val="033453"/>
                          </a:solidFill>
                          <a:effectLst/>
                          <a:uLnTx/>
                          <a:uFillTx/>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a:t>
                      </a:r>
                      <a:endParaRPr kumimoji="0" lang="pl-PL" sz="2000" b="0" i="0" u="none" strike="noStrike" kern="1200" cap="none" spc="0" normalizeH="0" baseline="0" noProof="0">
                        <a:ln>
                          <a:noFill/>
                        </a:ln>
                        <a:solidFill>
                          <a:srgbClr val="033453"/>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48354" marR="48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pl-PL" sz="2000" b="0" i="0" u="none" strike="noStrike" kern="1200" cap="none" spc="0" normalizeH="0" baseline="0" noProof="0">
                          <a:ln>
                            <a:noFill/>
                          </a:ln>
                          <a:solidFill>
                            <a:srgbClr val="033453"/>
                          </a:solidFill>
                          <a:effectLst/>
                          <a:uLnTx/>
                          <a:uFillTx/>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a:t>
                      </a:r>
                      <a:endParaRPr kumimoji="0" lang="pl-PL" sz="2000" b="0" i="0" u="none" strike="noStrike" kern="1200" cap="none" spc="0" normalizeH="0" baseline="0" noProof="0">
                        <a:ln>
                          <a:noFill/>
                        </a:ln>
                        <a:solidFill>
                          <a:srgbClr val="033453"/>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48354" marR="48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1097280" rtl="0" eaLnBrk="1" fontAlgn="auto" latinLnBrk="0" hangingPunct="1">
                        <a:lnSpc>
                          <a:spcPct val="100000"/>
                        </a:lnSpc>
                        <a:spcBef>
                          <a:spcPts val="0"/>
                        </a:spcBef>
                        <a:spcAft>
                          <a:spcPts val="0"/>
                        </a:spcAft>
                        <a:buClrTx/>
                        <a:buSzTx/>
                        <a:buFontTx/>
                        <a:buNone/>
                        <a:tabLst/>
                        <a:defRPr/>
                      </a:pPr>
                      <a:r>
                        <a:rPr kumimoji="0" lang="pl-PL" sz="2000" b="0" i="0" u="none" strike="noStrike" kern="1200" cap="none" spc="0" normalizeH="0" baseline="0" noProof="0">
                          <a:ln>
                            <a:noFill/>
                          </a:ln>
                          <a:solidFill>
                            <a:srgbClr val="033453"/>
                          </a:solidFill>
                          <a:effectLst/>
                          <a:uLnTx/>
                          <a:uFillTx/>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a:t>
                      </a:r>
                      <a:endParaRPr kumimoji="0" lang="pl-PL" sz="2000" b="0" i="0" u="none" strike="noStrike" kern="1200" cap="none" spc="0" normalizeH="0" baseline="0" noProof="0">
                        <a:ln>
                          <a:noFill/>
                        </a:ln>
                        <a:solidFill>
                          <a:srgbClr val="033453"/>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48354" marR="48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1097280" rtl="0" eaLnBrk="1" fontAlgn="auto" latinLnBrk="0" hangingPunct="1">
                        <a:lnSpc>
                          <a:spcPct val="100000"/>
                        </a:lnSpc>
                        <a:spcBef>
                          <a:spcPts val="0"/>
                        </a:spcBef>
                        <a:spcAft>
                          <a:spcPts val="0"/>
                        </a:spcAft>
                        <a:buClrTx/>
                        <a:buSzTx/>
                        <a:buFontTx/>
                        <a:buNone/>
                        <a:tabLst/>
                        <a:defRPr/>
                      </a:pPr>
                      <a:r>
                        <a:rPr kumimoji="0" lang="pl-PL" sz="2000" b="0" i="0" u="none" strike="noStrike" kern="1200" cap="none" spc="0" normalizeH="0" baseline="0" noProof="0">
                          <a:ln>
                            <a:noFill/>
                          </a:ln>
                          <a:solidFill>
                            <a:srgbClr val="033453"/>
                          </a:solidFill>
                          <a:effectLst/>
                          <a:uLnTx/>
                          <a:uFillTx/>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a:t>
                      </a:r>
                      <a:endParaRPr kumimoji="0" lang="pl-PL" sz="2000" b="0" i="0" u="none" strike="noStrike" kern="1200" cap="none" spc="0" normalizeH="0" baseline="0" noProof="0">
                        <a:ln>
                          <a:noFill/>
                        </a:ln>
                        <a:solidFill>
                          <a:srgbClr val="033453"/>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48354" marR="48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lvl="0" indent="0" algn="ctr" defTabSz="1097280" rtl="0" eaLnBrk="1" fontAlgn="auto" latinLnBrk="0" hangingPunct="1">
                        <a:lnSpc>
                          <a:spcPct val="100000"/>
                        </a:lnSpc>
                        <a:spcBef>
                          <a:spcPts val="0"/>
                        </a:spcBef>
                        <a:spcAft>
                          <a:spcPts val="0"/>
                        </a:spcAft>
                        <a:buClrTx/>
                        <a:buSzTx/>
                        <a:buFontTx/>
                        <a:buNone/>
                        <a:tabLst/>
                        <a:defRPr/>
                      </a:pPr>
                      <a:r>
                        <a:rPr kumimoji="0" lang="pl-PL" sz="2000" b="0" i="0" u="none" strike="noStrike" kern="1200" cap="none" spc="0" normalizeH="0" baseline="0" noProof="0">
                          <a:ln>
                            <a:noFill/>
                          </a:ln>
                          <a:solidFill>
                            <a:srgbClr val="033453"/>
                          </a:solidFill>
                          <a:effectLst/>
                          <a:uLnTx/>
                          <a:uFillTx/>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a:t>
                      </a:r>
                      <a:endParaRPr kumimoji="0" lang="pl-PL" sz="2000" b="0" i="0" u="none" strike="noStrike" kern="1200" cap="none" spc="0" normalizeH="0" baseline="0" noProof="0">
                        <a:ln>
                          <a:noFill/>
                        </a:ln>
                        <a:solidFill>
                          <a:srgbClr val="033453"/>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48354" marR="48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lvl="0" indent="0" algn="ctr" defTabSz="1097280" rtl="0" eaLnBrk="1" fontAlgn="auto" latinLnBrk="0" hangingPunct="1">
                        <a:lnSpc>
                          <a:spcPct val="100000"/>
                        </a:lnSpc>
                        <a:spcBef>
                          <a:spcPts val="0"/>
                        </a:spcBef>
                        <a:spcAft>
                          <a:spcPts val="0"/>
                        </a:spcAft>
                        <a:buClrTx/>
                        <a:buSzTx/>
                        <a:buFontTx/>
                        <a:buNone/>
                        <a:tabLst/>
                        <a:defRPr/>
                      </a:pPr>
                      <a:r>
                        <a:rPr kumimoji="0" lang="pl-PL" sz="2000" b="0" i="0" u="none" strike="noStrike" kern="1200" cap="none" spc="0" normalizeH="0" baseline="0" noProof="0">
                          <a:ln>
                            <a:noFill/>
                          </a:ln>
                          <a:solidFill>
                            <a:srgbClr val="033453"/>
                          </a:solidFill>
                          <a:effectLst/>
                          <a:uLnTx/>
                          <a:uFillTx/>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a:t>
                      </a:r>
                      <a:endParaRPr kumimoji="0" lang="pl-PL" sz="2000" b="0" i="0" u="none" strike="noStrike" kern="1200" cap="none" spc="0" normalizeH="0" baseline="0" noProof="0">
                        <a:ln>
                          <a:noFill/>
                        </a:ln>
                        <a:solidFill>
                          <a:srgbClr val="033453"/>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48354" marR="48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1097280" rtl="0" eaLnBrk="1" fontAlgn="auto" latinLnBrk="0" hangingPunct="1">
                        <a:lnSpc>
                          <a:spcPct val="100000"/>
                        </a:lnSpc>
                        <a:spcBef>
                          <a:spcPts val="0"/>
                        </a:spcBef>
                        <a:spcAft>
                          <a:spcPts val="0"/>
                        </a:spcAft>
                        <a:buClrTx/>
                        <a:buSzTx/>
                        <a:buFontTx/>
                        <a:buNone/>
                        <a:tabLst/>
                        <a:defRPr/>
                      </a:pPr>
                      <a:r>
                        <a:rPr kumimoji="0" lang="pl-PL" sz="2000" b="0" i="0" u="none" strike="noStrike" kern="1200" cap="none" spc="0" normalizeH="0" baseline="0" noProof="0">
                          <a:ln>
                            <a:noFill/>
                          </a:ln>
                          <a:solidFill>
                            <a:srgbClr val="033453"/>
                          </a:solidFill>
                          <a:effectLst/>
                          <a:uLnTx/>
                          <a:uFillTx/>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a:t>
                      </a:r>
                      <a:endParaRPr kumimoji="0" lang="pl-PL" sz="2000" b="0" i="0" u="none" strike="noStrike" kern="1200" cap="none" spc="0" normalizeH="0" baseline="0" noProof="0">
                        <a:ln>
                          <a:noFill/>
                        </a:ln>
                        <a:solidFill>
                          <a:srgbClr val="033453"/>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48354" marR="48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lvl="0" indent="0" algn="ctr" defTabSz="1097280" rtl="0" eaLnBrk="1" fontAlgn="auto" latinLnBrk="0" hangingPunct="1">
                        <a:lnSpc>
                          <a:spcPct val="100000"/>
                        </a:lnSpc>
                        <a:spcBef>
                          <a:spcPts val="0"/>
                        </a:spcBef>
                        <a:spcAft>
                          <a:spcPts val="0"/>
                        </a:spcAft>
                        <a:buClrTx/>
                        <a:buSzTx/>
                        <a:buFontTx/>
                        <a:buNone/>
                        <a:tabLst/>
                        <a:defRPr/>
                      </a:pPr>
                      <a:r>
                        <a:rPr kumimoji="0" lang="pl-PL" sz="2000" b="0" i="0" u="none" strike="noStrike" kern="1200" cap="none" spc="0" normalizeH="0" baseline="0" noProof="0">
                          <a:ln>
                            <a:noFill/>
                          </a:ln>
                          <a:solidFill>
                            <a:srgbClr val="033453"/>
                          </a:solidFill>
                          <a:effectLst/>
                          <a:uLnTx/>
                          <a:uFillTx/>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a:t>
                      </a:r>
                      <a:endParaRPr kumimoji="0" lang="pl-PL" sz="2000" b="0" i="0" u="none" strike="noStrike" kern="1200" cap="none" spc="0" normalizeH="0" baseline="0" noProof="0">
                        <a:ln>
                          <a:noFill/>
                        </a:ln>
                        <a:solidFill>
                          <a:srgbClr val="033453"/>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48354" marR="48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extLst>
                  <a:ext uri="{0D108BD9-81ED-4DB2-BD59-A6C34878D82A}">
                    <a16:rowId xmlns:a16="http://schemas.microsoft.com/office/drawing/2014/main" val="2176983038"/>
                  </a:ext>
                </a:extLst>
              </a:tr>
              <a:tr h="576000">
                <a:tc>
                  <a:txBody>
                    <a:bodyPr/>
                    <a:lstStyle/>
                    <a:p>
                      <a:r>
                        <a:rPr lang="pl-PL" sz="1400" b="1" i="0">
                          <a:effectLst/>
                          <a:latin typeface="Arial" panose="020B0604020202020204" pitchFamily="34" charset="0"/>
                          <a:ea typeface="Times New Roman" panose="02020603050405020304" pitchFamily="18" charset="0"/>
                          <a:cs typeface="Arial" panose="020B0604020202020204" pitchFamily="34" charset="0"/>
                        </a:rPr>
                        <a:t>Non-</a:t>
                      </a:r>
                      <a:r>
                        <a:rPr lang="pl-PL" sz="1400" b="1" i="0" err="1">
                          <a:effectLst/>
                          <a:latin typeface="Arial" panose="020B0604020202020204" pitchFamily="34" charset="0"/>
                          <a:ea typeface="Times New Roman" panose="02020603050405020304" pitchFamily="18" charset="0"/>
                          <a:cs typeface="Arial" panose="020B0604020202020204" pitchFamily="34" charset="0"/>
                        </a:rPr>
                        <a:t>financial</a:t>
                      </a:r>
                      <a:r>
                        <a:rPr lang="pl-PL" sz="1400" b="1" i="0">
                          <a:effectLst/>
                          <a:latin typeface="Arial" panose="020B0604020202020204" pitchFamily="34" charset="0"/>
                          <a:ea typeface="Times New Roman" panose="02020603050405020304" pitchFamily="18" charset="0"/>
                          <a:cs typeface="Arial" panose="020B0604020202020204" pitchFamily="34" charset="0"/>
                        </a:rPr>
                        <a:t> </a:t>
                      </a:r>
                      <a:r>
                        <a:rPr lang="pl-PL" sz="1400" b="1" i="0" err="1">
                          <a:effectLst/>
                          <a:latin typeface="Arial" panose="020B0604020202020204" pitchFamily="34" charset="0"/>
                          <a:ea typeface="Times New Roman" panose="02020603050405020304" pitchFamily="18" charset="0"/>
                          <a:cs typeface="Arial" panose="020B0604020202020204" pitchFamily="34" charset="0"/>
                        </a:rPr>
                        <a:t>information</a:t>
                      </a:r>
                      <a:r>
                        <a:rPr lang="pl-PL" sz="1400" b="1" i="0">
                          <a:effectLst/>
                          <a:latin typeface="Arial" panose="020B0604020202020204" pitchFamily="34" charset="0"/>
                          <a:ea typeface="Times New Roman" panose="02020603050405020304" pitchFamily="18" charset="0"/>
                          <a:cs typeface="Arial" panose="020B0604020202020204" pitchFamily="34" charset="0"/>
                        </a:rPr>
                        <a:t> standard </a:t>
                      </a:r>
                      <a:r>
                        <a:rPr lang="pl-PL" sz="1400" i="0">
                          <a:effectLst/>
                          <a:latin typeface="Arial" panose="020B0604020202020204" pitchFamily="34" charset="0"/>
                          <a:ea typeface="Times New Roman" panose="02020603050405020304" pitchFamily="18" charset="0"/>
                          <a:cs typeface="Arial" panose="020B0604020202020204" pitchFamily="34" charset="0"/>
                        </a:rPr>
                        <a:t>(SEG i FSR, 2017)</a:t>
                      </a:r>
                    </a:p>
                  </a:txBody>
                  <a:tcPr marL="48354" marR="48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kumimoji="0" lang="pl-PL" sz="2000" b="0" i="0" u="none" strike="noStrike" kern="1200" cap="none" spc="0" normalizeH="0" baseline="0" noProof="0">
                          <a:ln>
                            <a:noFill/>
                          </a:ln>
                          <a:solidFill>
                            <a:srgbClr val="033453"/>
                          </a:solidFill>
                          <a:effectLst/>
                          <a:uLnTx/>
                          <a:uFillTx/>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a:t>
                      </a:r>
                      <a:endParaRPr lang="pl-PL" sz="2000">
                        <a:effectLst/>
                        <a:latin typeface="Arial" panose="020B0604020202020204" pitchFamily="34" charset="0"/>
                        <a:ea typeface="Times New Roman" panose="02020603050405020304" pitchFamily="18" charset="0"/>
                        <a:cs typeface="Arial" panose="020B0604020202020204" pitchFamily="34" charset="0"/>
                      </a:endParaRPr>
                    </a:p>
                  </a:txBody>
                  <a:tcPr marL="48354" marR="48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1097280" rtl="0" eaLnBrk="1" fontAlgn="auto" latinLnBrk="0" hangingPunct="1">
                        <a:lnSpc>
                          <a:spcPct val="100000"/>
                        </a:lnSpc>
                        <a:spcBef>
                          <a:spcPts val="0"/>
                        </a:spcBef>
                        <a:spcAft>
                          <a:spcPts val="0"/>
                        </a:spcAft>
                        <a:buClrTx/>
                        <a:buSzTx/>
                        <a:buFontTx/>
                        <a:buNone/>
                        <a:tabLst/>
                        <a:defRPr/>
                      </a:pPr>
                      <a:r>
                        <a:rPr kumimoji="0" lang="pl-PL" sz="2000" b="0" i="0" u="none" strike="noStrike" kern="1200" cap="none" spc="0" normalizeH="0" baseline="0" noProof="0">
                          <a:ln>
                            <a:noFill/>
                          </a:ln>
                          <a:solidFill>
                            <a:srgbClr val="033453"/>
                          </a:solidFill>
                          <a:effectLst/>
                          <a:uLnTx/>
                          <a:uFillTx/>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a:t>
                      </a:r>
                      <a:endParaRPr kumimoji="0" lang="pl-PL" sz="2000" b="0" i="0" u="none" strike="noStrike" kern="1200" cap="none" spc="0" normalizeH="0" baseline="0" noProof="0">
                        <a:ln>
                          <a:noFill/>
                        </a:ln>
                        <a:solidFill>
                          <a:srgbClr val="033453"/>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48354" marR="48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1097280" rtl="0" eaLnBrk="1" fontAlgn="auto" latinLnBrk="0" hangingPunct="1">
                        <a:lnSpc>
                          <a:spcPct val="100000"/>
                        </a:lnSpc>
                        <a:spcBef>
                          <a:spcPts val="0"/>
                        </a:spcBef>
                        <a:spcAft>
                          <a:spcPts val="0"/>
                        </a:spcAft>
                        <a:buClrTx/>
                        <a:buSzTx/>
                        <a:buFontTx/>
                        <a:buNone/>
                        <a:tabLst/>
                        <a:defRPr/>
                      </a:pPr>
                      <a:r>
                        <a:rPr kumimoji="0" lang="pl-PL" sz="2000" b="0" i="0" u="none" strike="noStrike" kern="1200" cap="none" spc="0" normalizeH="0" baseline="0" noProof="0">
                          <a:ln>
                            <a:noFill/>
                          </a:ln>
                          <a:solidFill>
                            <a:srgbClr val="033453"/>
                          </a:solidFill>
                          <a:effectLst/>
                          <a:uLnTx/>
                          <a:uFillTx/>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a:t>
                      </a:r>
                      <a:endParaRPr kumimoji="0" lang="pl-PL" sz="2000" b="0" i="0" u="none" strike="noStrike" kern="1200" cap="none" spc="0" normalizeH="0" baseline="0" noProof="0">
                        <a:ln>
                          <a:noFill/>
                        </a:ln>
                        <a:solidFill>
                          <a:srgbClr val="033453"/>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48354" marR="48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pl-PL" sz="2000" b="0" i="0" u="none" strike="noStrike" kern="1200" cap="none" spc="0" normalizeH="0" baseline="0" noProof="0">
                          <a:ln>
                            <a:noFill/>
                          </a:ln>
                          <a:solidFill>
                            <a:srgbClr val="033453"/>
                          </a:solidFill>
                          <a:effectLst/>
                          <a:uLnTx/>
                          <a:uFillTx/>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a:t>
                      </a:r>
                      <a:endParaRPr kumimoji="0" lang="pl-PL" sz="2000" b="0" i="0" u="none" strike="noStrike" kern="1200" cap="none" spc="0" normalizeH="0" baseline="0" noProof="0">
                        <a:ln>
                          <a:noFill/>
                        </a:ln>
                        <a:solidFill>
                          <a:srgbClr val="033453"/>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48354" marR="48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1097280" rtl="0" eaLnBrk="1" fontAlgn="auto" latinLnBrk="0" hangingPunct="1">
                        <a:lnSpc>
                          <a:spcPct val="100000"/>
                        </a:lnSpc>
                        <a:spcBef>
                          <a:spcPts val="0"/>
                        </a:spcBef>
                        <a:spcAft>
                          <a:spcPts val="0"/>
                        </a:spcAft>
                        <a:buClrTx/>
                        <a:buSzTx/>
                        <a:buFontTx/>
                        <a:buNone/>
                        <a:tabLst/>
                        <a:defRPr/>
                      </a:pPr>
                      <a:r>
                        <a:rPr kumimoji="0" lang="pl-PL" sz="2000" b="0" i="0" u="none" strike="noStrike" kern="1200" cap="none" spc="0" normalizeH="0" baseline="0" noProof="0">
                          <a:ln>
                            <a:noFill/>
                          </a:ln>
                          <a:solidFill>
                            <a:srgbClr val="033453"/>
                          </a:solidFill>
                          <a:effectLst/>
                          <a:uLnTx/>
                          <a:uFillTx/>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a:t>
                      </a:r>
                      <a:r>
                        <a:rPr lang="pl-PL" sz="2000">
                          <a:effectLst/>
                          <a:latin typeface="Arial" panose="020B0604020202020204" pitchFamily="34" charset="0"/>
                          <a:ea typeface="Times New Roman" panose="02020603050405020304" pitchFamily="18" charset="0"/>
                          <a:cs typeface="Arial" panose="020B0604020202020204" pitchFamily="34" charset="0"/>
                        </a:rPr>
                        <a:t> </a:t>
                      </a:r>
                    </a:p>
                  </a:txBody>
                  <a:tcPr marL="48354" marR="48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1097280" rtl="0" eaLnBrk="1" fontAlgn="auto" latinLnBrk="0" hangingPunct="1">
                        <a:lnSpc>
                          <a:spcPct val="100000"/>
                        </a:lnSpc>
                        <a:spcBef>
                          <a:spcPts val="0"/>
                        </a:spcBef>
                        <a:spcAft>
                          <a:spcPts val="0"/>
                        </a:spcAft>
                        <a:buClrTx/>
                        <a:buSzTx/>
                        <a:buFontTx/>
                        <a:buNone/>
                        <a:tabLst/>
                        <a:defRPr/>
                      </a:pPr>
                      <a:r>
                        <a:rPr kumimoji="0" lang="pl-PL" sz="2000" b="0" i="0" u="none" strike="noStrike" kern="1200" cap="none" spc="0" normalizeH="0" baseline="0" noProof="0">
                          <a:ln>
                            <a:noFill/>
                          </a:ln>
                          <a:solidFill>
                            <a:srgbClr val="033453"/>
                          </a:solidFill>
                          <a:effectLst/>
                          <a:uLnTx/>
                          <a:uFillTx/>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a:t>
                      </a:r>
                      <a:endParaRPr kumimoji="0" lang="pl-PL" sz="2000" b="0" i="0" u="none" strike="noStrike" kern="1200" cap="none" spc="0" normalizeH="0" baseline="0" noProof="0">
                        <a:ln>
                          <a:noFill/>
                        </a:ln>
                        <a:solidFill>
                          <a:srgbClr val="033453"/>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48354" marR="48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lvl="0" indent="0" algn="ctr" defTabSz="1097280" rtl="0" eaLnBrk="1" fontAlgn="auto" latinLnBrk="0" hangingPunct="1">
                        <a:lnSpc>
                          <a:spcPct val="100000"/>
                        </a:lnSpc>
                        <a:spcBef>
                          <a:spcPts val="0"/>
                        </a:spcBef>
                        <a:spcAft>
                          <a:spcPts val="0"/>
                        </a:spcAft>
                        <a:buClrTx/>
                        <a:buSzTx/>
                        <a:buFontTx/>
                        <a:buNone/>
                        <a:tabLst/>
                        <a:defRPr/>
                      </a:pPr>
                      <a:r>
                        <a:rPr kumimoji="0" lang="pl-PL" sz="2000" b="0" i="0" u="none" strike="noStrike" kern="1200" cap="none" spc="0" normalizeH="0" baseline="0" noProof="0">
                          <a:ln>
                            <a:noFill/>
                          </a:ln>
                          <a:solidFill>
                            <a:srgbClr val="033453"/>
                          </a:solidFill>
                          <a:effectLst/>
                          <a:uLnTx/>
                          <a:uFillTx/>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a:t>
                      </a:r>
                      <a:endParaRPr kumimoji="0" lang="pl-PL" sz="2000" b="0" i="0" u="none" strike="noStrike" kern="1200" cap="none" spc="0" normalizeH="0" baseline="0" noProof="0">
                        <a:ln>
                          <a:noFill/>
                        </a:ln>
                        <a:solidFill>
                          <a:srgbClr val="033453"/>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48354" marR="48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lvl="0" indent="0" algn="ctr" defTabSz="1097280" rtl="0" eaLnBrk="1" fontAlgn="auto" latinLnBrk="0" hangingPunct="1">
                        <a:lnSpc>
                          <a:spcPct val="100000"/>
                        </a:lnSpc>
                        <a:spcBef>
                          <a:spcPts val="0"/>
                        </a:spcBef>
                        <a:spcAft>
                          <a:spcPts val="0"/>
                        </a:spcAft>
                        <a:buClrTx/>
                        <a:buSzTx/>
                        <a:buFontTx/>
                        <a:buNone/>
                        <a:tabLst/>
                        <a:defRPr/>
                      </a:pPr>
                      <a:r>
                        <a:rPr kumimoji="0" lang="pl-PL" sz="2000" b="0" i="0" u="none" strike="noStrike" kern="1200" cap="none" spc="0" normalizeH="0" baseline="0" noProof="0">
                          <a:ln>
                            <a:noFill/>
                          </a:ln>
                          <a:solidFill>
                            <a:srgbClr val="033453"/>
                          </a:solidFill>
                          <a:effectLst/>
                          <a:uLnTx/>
                          <a:uFillTx/>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a:t>
                      </a:r>
                      <a:endParaRPr kumimoji="0" lang="pl-PL" sz="2000" b="0" i="0" u="none" strike="noStrike" kern="1200" cap="none" spc="0" normalizeH="0" baseline="0" noProof="0">
                        <a:ln>
                          <a:noFill/>
                        </a:ln>
                        <a:solidFill>
                          <a:srgbClr val="033453"/>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48354" marR="48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1097280" rtl="0" eaLnBrk="1" fontAlgn="auto" latinLnBrk="0" hangingPunct="1">
                        <a:lnSpc>
                          <a:spcPct val="100000"/>
                        </a:lnSpc>
                        <a:spcBef>
                          <a:spcPts val="0"/>
                        </a:spcBef>
                        <a:spcAft>
                          <a:spcPts val="0"/>
                        </a:spcAft>
                        <a:buClrTx/>
                        <a:buSzTx/>
                        <a:buFontTx/>
                        <a:buNone/>
                        <a:tabLst/>
                        <a:defRPr/>
                      </a:pPr>
                      <a:r>
                        <a:rPr kumimoji="0" lang="pl-PL" sz="2000" b="0" i="0" u="none" strike="noStrike" kern="1200" cap="none" spc="0" normalizeH="0" baseline="0" noProof="0">
                          <a:ln>
                            <a:noFill/>
                          </a:ln>
                          <a:solidFill>
                            <a:srgbClr val="033453"/>
                          </a:solidFill>
                          <a:effectLst/>
                          <a:uLnTx/>
                          <a:uFillTx/>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a:t>
                      </a:r>
                      <a:endParaRPr kumimoji="0" lang="pl-PL" sz="2000" b="0" i="0" u="none" strike="noStrike" kern="1200" cap="none" spc="0" normalizeH="0" baseline="0" noProof="0">
                        <a:ln>
                          <a:noFill/>
                        </a:ln>
                        <a:solidFill>
                          <a:srgbClr val="033453"/>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48354" marR="48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lvl="0" indent="0" algn="ctr" defTabSz="1097280" rtl="0" eaLnBrk="1" fontAlgn="auto" latinLnBrk="0" hangingPunct="1">
                        <a:lnSpc>
                          <a:spcPct val="100000"/>
                        </a:lnSpc>
                        <a:spcBef>
                          <a:spcPts val="0"/>
                        </a:spcBef>
                        <a:spcAft>
                          <a:spcPts val="0"/>
                        </a:spcAft>
                        <a:buClrTx/>
                        <a:buSzTx/>
                        <a:buFontTx/>
                        <a:buNone/>
                        <a:tabLst/>
                        <a:defRPr/>
                      </a:pPr>
                      <a:r>
                        <a:rPr kumimoji="0" lang="pl-PL" sz="2000" b="0" i="0" u="none" strike="noStrike" kern="1200" cap="none" spc="0" normalizeH="0" baseline="0" noProof="0">
                          <a:ln>
                            <a:noFill/>
                          </a:ln>
                          <a:solidFill>
                            <a:srgbClr val="033453"/>
                          </a:solidFill>
                          <a:effectLst/>
                          <a:uLnTx/>
                          <a:uFillTx/>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a:t>
                      </a:r>
                      <a:endParaRPr kumimoji="0" lang="pl-PL" sz="2000" b="0" i="0" u="none" strike="noStrike" kern="1200" cap="none" spc="0" normalizeH="0" baseline="0" noProof="0">
                        <a:ln>
                          <a:noFill/>
                        </a:ln>
                        <a:solidFill>
                          <a:srgbClr val="033453"/>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48354" marR="48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extLst>
                  <a:ext uri="{0D108BD9-81ED-4DB2-BD59-A6C34878D82A}">
                    <a16:rowId xmlns:a16="http://schemas.microsoft.com/office/drawing/2014/main" val="3244667963"/>
                  </a:ext>
                </a:extLst>
              </a:tr>
              <a:tr h="576000">
                <a:tc>
                  <a:txBody>
                    <a:bodyPr/>
                    <a:lstStyle/>
                    <a:p>
                      <a:r>
                        <a:rPr lang="pl-PL" sz="1400" b="1" i="0">
                          <a:effectLst/>
                          <a:latin typeface="Arial" panose="020B0604020202020204" pitchFamily="34" charset="0"/>
                          <a:ea typeface="Times New Roman" panose="02020603050405020304" pitchFamily="18" charset="0"/>
                          <a:cs typeface="Arial" panose="020B0604020202020204" pitchFamily="34" charset="0"/>
                        </a:rPr>
                        <a:t>Non-</a:t>
                      </a:r>
                      <a:r>
                        <a:rPr lang="pl-PL" sz="1400" b="1" i="0" err="1">
                          <a:effectLst/>
                          <a:latin typeface="Arial" panose="020B0604020202020204" pitchFamily="34" charset="0"/>
                          <a:ea typeface="Times New Roman" panose="02020603050405020304" pitchFamily="18" charset="0"/>
                          <a:cs typeface="Arial" panose="020B0604020202020204" pitchFamily="34" charset="0"/>
                        </a:rPr>
                        <a:t>financial</a:t>
                      </a:r>
                      <a:r>
                        <a:rPr lang="pl-PL" sz="1400" b="1" i="0">
                          <a:effectLst/>
                          <a:latin typeface="Arial" panose="020B0604020202020204" pitchFamily="34" charset="0"/>
                          <a:ea typeface="Times New Roman" panose="02020603050405020304" pitchFamily="18" charset="0"/>
                          <a:cs typeface="Arial" panose="020B0604020202020204" pitchFamily="34" charset="0"/>
                        </a:rPr>
                        <a:t> </a:t>
                      </a:r>
                      <a:r>
                        <a:rPr lang="pl-PL" sz="1400" b="1" i="0" err="1">
                          <a:effectLst/>
                          <a:latin typeface="Arial" panose="020B0604020202020204" pitchFamily="34" charset="0"/>
                          <a:ea typeface="Times New Roman" panose="02020603050405020304" pitchFamily="18" charset="0"/>
                          <a:cs typeface="Arial" panose="020B0604020202020204" pitchFamily="34" charset="0"/>
                        </a:rPr>
                        <a:t>reporting</a:t>
                      </a:r>
                      <a:r>
                        <a:rPr lang="pl-PL" sz="1400" b="1" i="0">
                          <a:effectLst/>
                          <a:latin typeface="Arial" panose="020B0604020202020204" pitchFamily="34" charset="0"/>
                          <a:ea typeface="Times New Roman" panose="02020603050405020304" pitchFamily="18" charset="0"/>
                          <a:cs typeface="Arial" panose="020B0604020202020204" pitchFamily="34" charset="0"/>
                        </a:rPr>
                        <a:t>. A </a:t>
                      </a:r>
                      <a:r>
                        <a:rPr lang="pl-PL" sz="1400" b="1" i="0" err="1">
                          <a:effectLst/>
                          <a:latin typeface="Arial" panose="020B0604020202020204" pitchFamily="34" charset="0"/>
                          <a:ea typeface="Times New Roman" panose="02020603050405020304" pitchFamily="18" charset="0"/>
                          <a:cs typeface="Arial" panose="020B0604020202020204" pitchFamily="34" charset="0"/>
                        </a:rPr>
                        <a:t>guide</a:t>
                      </a:r>
                      <a:r>
                        <a:rPr lang="pl-PL" sz="1400" b="1" i="0">
                          <a:effectLst/>
                          <a:latin typeface="Arial" panose="020B0604020202020204" pitchFamily="34" charset="0"/>
                          <a:ea typeface="Times New Roman" panose="02020603050405020304" pitchFamily="18" charset="0"/>
                          <a:cs typeface="Arial" panose="020B0604020202020204" pitchFamily="34" charset="0"/>
                        </a:rPr>
                        <a:t> for </a:t>
                      </a:r>
                      <a:r>
                        <a:rPr lang="pl-PL" sz="1400" b="1" i="0" err="1">
                          <a:effectLst/>
                          <a:latin typeface="Arial" panose="020B0604020202020204" pitchFamily="34" charset="0"/>
                          <a:ea typeface="Times New Roman" panose="02020603050405020304" pitchFamily="18" charset="0"/>
                          <a:cs typeface="Arial" panose="020B0604020202020204" pitchFamily="34" charset="0"/>
                        </a:rPr>
                        <a:t>reporting</a:t>
                      </a:r>
                      <a:r>
                        <a:rPr lang="pl-PL" sz="1400" b="1" i="0">
                          <a:effectLst/>
                          <a:latin typeface="Arial" panose="020B0604020202020204" pitchFamily="34" charset="0"/>
                          <a:ea typeface="Times New Roman" panose="02020603050405020304" pitchFamily="18" charset="0"/>
                          <a:cs typeface="Arial" panose="020B0604020202020204" pitchFamily="34" charset="0"/>
                        </a:rPr>
                        <a:t> </a:t>
                      </a:r>
                      <a:r>
                        <a:rPr lang="pl-PL" sz="1400" b="1" i="0" err="1">
                          <a:effectLst/>
                          <a:latin typeface="Arial" panose="020B0604020202020204" pitchFamily="34" charset="0"/>
                          <a:ea typeface="Times New Roman" panose="02020603050405020304" pitchFamily="18" charset="0"/>
                          <a:cs typeface="Arial" panose="020B0604020202020204" pitchFamily="34" charset="0"/>
                        </a:rPr>
                        <a:t>entities</a:t>
                      </a:r>
                      <a:r>
                        <a:rPr lang="pl-PL" sz="1400" b="1" i="0">
                          <a:effectLst/>
                          <a:latin typeface="Arial" panose="020B0604020202020204" pitchFamily="34" charset="0"/>
                          <a:ea typeface="Times New Roman" panose="02020603050405020304" pitchFamily="18" charset="0"/>
                          <a:cs typeface="Arial" panose="020B0604020202020204" pitchFamily="34" charset="0"/>
                        </a:rPr>
                        <a:t> </a:t>
                      </a:r>
                      <a:r>
                        <a:rPr lang="pl-PL" sz="1400" b="0" i="0">
                          <a:effectLst/>
                          <a:latin typeface="Arial" panose="020B0604020202020204" pitchFamily="34" charset="0"/>
                          <a:ea typeface="Times New Roman" panose="02020603050405020304" pitchFamily="18" charset="0"/>
                          <a:cs typeface="Arial" panose="020B0604020202020204" pitchFamily="34" charset="0"/>
                        </a:rPr>
                        <a:t>(</a:t>
                      </a:r>
                      <a:r>
                        <a:rPr lang="pl-PL" sz="1400" i="0" err="1">
                          <a:effectLst/>
                          <a:latin typeface="Arial" panose="020B0604020202020204" pitchFamily="34" charset="0"/>
                          <a:ea typeface="Times New Roman" panose="02020603050405020304" pitchFamily="18" charset="0"/>
                          <a:cs typeface="Arial" panose="020B0604020202020204" pitchFamily="34" charset="0"/>
                        </a:rPr>
                        <a:t>Ministry</a:t>
                      </a:r>
                      <a:r>
                        <a:rPr lang="pl-PL" sz="1400" i="0">
                          <a:effectLst/>
                          <a:latin typeface="Arial" panose="020B0604020202020204" pitchFamily="34" charset="0"/>
                          <a:ea typeface="Times New Roman" panose="02020603050405020304" pitchFamily="18" charset="0"/>
                          <a:cs typeface="Arial" panose="020B0604020202020204" pitchFamily="34" charset="0"/>
                        </a:rPr>
                        <a:t> of Development, 2017)</a:t>
                      </a:r>
                    </a:p>
                  </a:txBody>
                  <a:tcPr marL="48354" marR="48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kumimoji="0" lang="pl-PL" sz="2000" b="0" i="0" u="none" strike="noStrike" kern="1200" cap="none" spc="0" normalizeH="0" baseline="0" noProof="0">
                          <a:ln>
                            <a:noFill/>
                          </a:ln>
                          <a:solidFill>
                            <a:srgbClr val="033453"/>
                          </a:solidFill>
                          <a:effectLst/>
                          <a:uLnTx/>
                          <a:uFillTx/>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a:t>
                      </a:r>
                      <a:endParaRPr lang="pl-PL" sz="2000">
                        <a:effectLst/>
                        <a:latin typeface="Arial" panose="020B0604020202020204" pitchFamily="34" charset="0"/>
                        <a:ea typeface="Times New Roman" panose="02020603050405020304" pitchFamily="18" charset="0"/>
                        <a:cs typeface="Arial" panose="020B0604020202020204" pitchFamily="34" charset="0"/>
                      </a:endParaRPr>
                    </a:p>
                  </a:txBody>
                  <a:tcPr marL="48354" marR="48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1097280" rtl="0" eaLnBrk="1" fontAlgn="auto" latinLnBrk="0" hangingPunct="1">
                        <a:lnSpc>
                          <a:spcPct val="100000"/>
                        </a:lnSpc>
                        <a:spcBef>
                          <a:spcPts val="0"/>
                        </a:spcBef>
                        <a:spcAft>
                          <a:spcPts val="0"/>
                        </a:spcAft>
                        <a:buClrTx/>
                        <a:buSzTx/>
                        <a:buFontTx/>
                        <a:buNone/>
                        <a:tabLst/>
                        <a:defRPr/>
                      </a:pPr>
                      <a:r>
                        <a:rPr kumimoji="0" lang="pl-PL" sz="2000" b="0" i="0" u="none" strike="noStrike" kern="1200" cap="none" spc="0" normalizeH="0" baseline="0" noProof="0">
                          <a:ln>
                            <a:noFill/>
                          </a:ln>
                          <a:solidFill>
                            <a:srgbClr val="033453"/>
                          </a:solidFill>
                          <a:effectLst/>
                          <a:uLnTx/>
                          <a:uFillTx/>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a:t>
                      </a:r>
                      <a:endParaRPr kumimoji="0" lang="pl-PL" sz="2000" b="0" i="0" u="none" strike="noStrike" kern="1200" cap="none" spc="0" normalizeH="0" baseline="0" noProof="0">
                        <a:ln>
                          <a:noFill/>
                        </a:ln>
                        <a:solidFill>
                          <a:srgbClr val="033453"/>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48354" marR="48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1097280" rtl="0" eaLnBrk="1" fontAlgn="auto" latinLnBrk="0" hangingPunct="1">
                        <a:lnSpc>
                          <a:spcPct val="100000"/>
                        </a:lnSpc>
                        <a:spcBef>
                          <a:spcPts val="0"/>
                        </a:spcBef>
                        <a:spcAft>
                          <a:spcPts val="0"/>
                        </a:spcAft>
                        <a:buClrTx/>
                        <a:buSzTx/>
                        <a:buFontTx/>
                        <a:buNone/>
                        <a:tabLst/>
                        <a:defRPr/>
                      </a:pPr>
                      <a:r>
                        <a:rPr kumimoji="0" lang="pl-PL" sz="2000" b="0" i="0" u="none" strike="noStrike" kern="1200" cap="none" spc="0" normalizeH="0" baseline="0" noProof="0">
                          <a:ln>
                            <a:noFill/>
                          </a:ln>
                          <a:solidFill>
                            <a:srgbClr val="033453"/>
                          </a:solidFill>
                          <a:effectLst/>
                          <a:uLnTx/>
                          <a:uFillTx/>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a:t>
                      </a:r>
                      <a:endParaRPr kumimoji="0" lang="pl-PL" sz="2000" b="0" i="0" u="none" strike="noStrike" kern="1200" cap="none" spc="0" normalizeH="0" baseline="0" noProof="0">
                        <a:ln>
                          <a:noFill/>
                        </a:ln>
                        <a:solidFill>
                          <a:srgbClr val="033453"/>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48354" marR="48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pl-PL" sz="2000" b="0" i="0" u="none" strike="noStrike" kern="1200" cap="none" spc="0" normalizeH="0" baseline="0" noProof="0">
                          <a:ln>
                            <a:noFill/>
                          </a:ln>
                          <a:solidFill>
                            <a:srgbClr val="033453"/>
                          </a:solidFill>
                          <a:effectLst/>
                          <a:uLnTx/>
                          <a:uFillTx/>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a:t>
                      </a:r>
                      <a:endParaRPr kumimoji="0" lang="pl-PL" sz="2000" b="0" i="0" u="none" strike="noStrike" kern="1200" cap="none" spc="0" normalizeH="0" baseline="0" noProof="0">
                        <a:ln>
                          <a:noFill/>
                        </a:ln>
                        <a:solidFill>
                          <a:srgbClr val="033453"/>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48354" marR="48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1097280" rtl="0" eaLnBrk="1" fontAlgn="auto" latinLnBrk="0" hangingPunct="1">
                        <a:lnSpc>
                          <a:spcPct val="100000"/>
                        </a:lnSpc>
                        <a:spcBef>
                          <a:spcPts val="0"/>
                        </a:spcBef>
                        <a:spcAft>
                          <a:spcPts val="0"/>
                        </a:spcAft>
                        <a:buClrTx/>
                        <a:buSzTx/>
                        <a:buFontTx/>
                        <a:buNone/>
                        <a:tabLst/>
                        <a:defRPr/>
                      </a:pPr>
                      <a:r>
                        <a:rPr lang="pl-PL" sz="2000">
                          <a:effectLst/>
                          <a:latin typeface="Arial" panose="020B0604020202020204" pitchFamily="34" charset="0"/>
                          <a:ea typeface="Times New Roman" panose="02020603050405020304" pitchFamily="18" charset="0"/>
                          <a:cs typeface="Arial" panose="020B0604020202020204" pitchFamily="34" charset="0"/>
                        </a:rPr>
                        <a:t> </a:t>
                      </a:r>
                      <a:r>
                        <a:rPr lang="pl-PL" sz="2000">
                          <a:solidFill>
                            <a:schemeClr val="tx1"/>
                          </a:solidFill>
                          <a:effectLst/>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a:t>
                      </a:r>
                      <a:endParaRPr lang="pl-PL" sz="20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8354" marR="48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1097280" rtl="0" eaLnBrk="1" fontAlgn="auto" latinLnBrk="0" hangingPunct="1">
                        <a:lnSpc>
                          <a:spcPct val="100000"/>
                        </a:lnSpc>
                        <a:spcBef>
                          <a:spcPts val="0"/>
                        </a:spcBef>
                        <a:spcAft>
                          <a:spcPts val="0"/>
                        </a:spcAft>
                        <a:buClrTx/>
                        <a:buSzTx/>
                        <a:buFontTx/>
                        <a:buNone/>
                        <a:tabLst/>
                        <a:defRPr/>
                      </a:pPr>
                      <a:r>
                        <a:rPr kumimoji="0" lang="pl-PL" sz="2000" b="0" i="0" u="none" strike="noStrike" kern="1200" cap="none" spc="0" normalizeH="0" baseline="0" noProof="0">
                          <a:ln>
                            <a:noFill/>
                          </a:ln>
                          <a:solidFill>
                            <a:srgbClr val="033453"/>
                          </a:solidFill>
                          <a:effectLst/>
                          <a:uLnTx/>
                          <a:uFillTx/>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a:t>
                      </a:r>
                      <a:endParaRPr kumimoji="0" lang="pl-PL" sz="2000" b="0" i="0" u="none" strike="noStrike" kern="1200" cap="none" spc="0" normalizeH="0" baseline="0" noProof="0">
                        <a:ln>
                          <a:noFill/>
                        </a:ln>
                        <a:solidFill>
                          <a:srgbClr val="033453"/>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48354" marR="48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pl-PL" sz="2000" b="0" i="0" u="none" strike="noStrike" kern="1200" cap="none" spc="0" normalizeH="0" baseline="0" noProof="0">
                          <a:ln>
                            <a:noFill/>
                          </a:ln>
                          <a:solidFill>
                            <a:srgbClr val="033453"/>
                          </a:solidFill>
                          <a:effectLst/>
                          <a:uLnTx/>
                          <a:uFillTx/>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a:t>
                      </a:r>
                      <a:endParaRPr kumimoji="0" lang="pl-PL" sz="2000" b="0" i="0" u="none" strike="noStrike" kern="1200" cap="none" spc="0" normalizeH="0" baseline="0" noProof="0">
                        <a:ln>
                          <a:noFill/>
                        </a:ln>
                        <a:solidFill>
                          <a:srgbClr val="033453"/>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48354" marR="48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1097280" rtl="0" eaLnBrk="1" fontAlgn="auto" latinLnBrk="0" hangingPunct="1">
                        <a:lnSpc>
                          <a:spcPct val="100000"/>
                        </a:lnSpc>
                        <a:spcBef>
                          <a:spcPts val="0"/>
                        </a:spcBef>
                        <a:spcAft>
                          <a:spcPts val="0"/>
                        </a:spcAft>
                        <a:buClrTx/>
                        <a:buSzTx/>
                        <a:buFontTx/>
                        <a:buNone/>
                        <a:tabLst/>
                        <a:defRPr/>
                      </a:pPr>
                      <a:r>
                        <a:rPr kumimoji="0" lang="pl-PL" sz="2000" b="0" i="0" u="none" strike="noStrike" kern="1200" cap="none" spc="0" normalizeH="0" baseline="0" noProof="0">
                          <a:ln>
                            <a:noFill/>
                          </a:ln>
                          <a:solidFill>
                            <a:srgbClr val="033453"/>
                          </a:solidFill>
                          <a:effectLst/>
                          <a:uLnTx/>
                          <a:uFillTx/>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a:t>
                      </a:r>
                      <a:endParaRPr kumimoji="0" lang="pl-PL" sz="2000" b="0" i="0" u="none" strike="noStrike" kern="1200" cap="none" spc="0" normalizeH="0" baseline="0" noProof="0">
                        <a:ln>
                          <a:noFill/>
                        </a:ln>
                        <a:solidFill>
                          <a:srgbClr val="033453"/>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48354" marR="48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1097280" rtl="0" eaLnBrk="1" fontAlgn="auto" latinLnBrk="0" hangingPunct="1">
                        <a:lnSpc>
                          <a:spcPct val="100000"/>
                        </a:lnSpc>
                        <a:spcBef>
                          <a:spcPts val="0"/>
                        </a:spcBef>
                        <a:spcAft>
                          <a:spcPts val="0"/>
                        </a:spcAft>
                        <a:buClrTx/>
                        <a:buSzTx/>
                        <a:buFontTx/>
                        <a:buNone/>
                        <a:tabLst/>
                        <a:defRPr/>
                      </a:pPr>
                      <a:r>
                        <a:rPr kumimoji="0" lang="pl-PL" sz="2000" b="0" i="0" u="none" strike="noStrike" kern="1200" cap="none" spc="0" normalizeH="0" baseline="0" noProof="0">
                          <a:ln>
                            <a:noFill/>
                          </a:ln>
                          <a:solidFill>
                            <a:srgbClr val="033453"/>
                          </a:solidFill>
                          <a:effectLst/>
                          <a:uLnTx/>
                          <a:uFillTx/>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a:t>
                      </a:r>
                      <a:endParaRPr kumimoji="0" lang="pl-PL" sz="2000" b="0" i="0" u="none" strike="noStrike" kern="1200" cap="none" spc="0" normalizeH="0" baseline="0" noProof="0">
                        <a:ln>
                          <a:noFill/>
                        </a:ln>
                        <a:solidFill>
                          <a:srgbClr val="033453"/>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48354" marR="48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1097280" rtl="0" eaLnBrk="1" fontAlgn="auto" latinLnBrk="0" hangingPunct="1">
                        <a:lnSpc>
                          <a:spcPct val="100000"/>
                        </a:lnSpc>
                        <a:spcBef>
                          <a:spcPts val="0"/>
                        </a:spcBef>
                        <a:spcAft>
                          <a:spcPts val="0"/>
                        </a:spcAft>
                        <a:buClrTx/>
                        <a:buSzTx/>
                        <a:buFontTx/>
                        <a:buNone/>
                        <a:tabLst/>
                        <a:defRPr/>
                      </a:pPr>
                      <a:r>
                        <a:rPr lang="pl-PL" sz="2000">
                          <a:solidFill>
                            <a:schemeClr val="tx1"/>
                          </a:solidFill>
                          <a:effectLst/>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a:t>
                      </a:r>
                      <a:endParaRPr lang="pl-PL" sz="20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8354" marR="48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101258472"/>
                  </a:ext>
                </a:extLst>
              </a:tr>
              <a:tr h="720000">
                <a:tc>
                  <a:txBody>
                    <a:bodyPr/>
                    <a:lstStyle/>
                    <a:p>
                      <a:r>
                        <a:rPr lang="en-US" sz="1400" b="1" i="0">
                          <a:effectLst/>
                          <a:latin typeface="Arial" panose="020B0604020202020204" pitchFamily="34" charset="0"/>
                          <a:ea typeface="Times New Roman" panose="02020603050405020304" pitchFamily="18" charset="0"/>
                          <a:cs typeface="Arial" panose="020B0604020202020204" pitchFamily="34" charset="0"/>
                        </a:rPr>
                        <a:t>Reporting non-financial information in key ESG areas. A guide for companies</a:t>
                      </a:r>
                      <a:br>
                        <a:rPr lang="pl-PL" sz="1400" b="1" i="0">
                          <a:effectLst/>
                          <a:latin typeface="Arial" panose="020B0604020202020204" pitchFamily="34" charset="0"/>
                          <a:ea typeface="Times New Roman" panose="02020603050405020304" pitchFamily="18" charset="0"/>
                          <a:cs typeface="Arial" panose="020B0604020202020204" pitchFamily="34" charset="0"/>
                        </a:rPr>
                      </a:br>
                      <a:r>
                        <a:rPr lang="pl-PL" sz="1400" i="0">
                          <a:effectLst/>
                          <a:latin typeface="Arial" panose="020B0604020202020204" pitchFamily="34" charset="0"/>
                          <a:ea typeface="Times New Roman" panose="02020603050405020304" pitchFamily="18" charset="0"/>
                          <a:cs typeface="Arial" panose="020B0604020202020204" pitchFamily="34" charset="0"/>
                        </a:rPr>
                        <a:t>(CSR Profit, 2017)</a:t>
                      </a:r>
                    </a:p>
                  </a:txBody>
                  <a:tcPr marL="48354" marR="48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kumimoji="0" lang="pl-PL" sz="2000" b="0" i="0" u="none" strike="noStrike" kern="1200" cap="none" spc="0" normalizeH="0" baseline="0" noProof="0">
                          <a:ln>
                            <a:noFill/>
                          </a:ln>
                          <a:solidFill>
                            <a:srgbClr val="033453"/>
                          </a:solidFill>
                          <a:effectLst/>
                          <a:uLnTx/>
                          <a:uFillTx/>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a:t>
                      </a:r>
                      <a:endParaRPr lang="pl-PL" sz="2000">
                        <a:effectLst/>
                        <a:latin typeface="Arial" panose="020B0604020202020204" pitchFamily="34" charset="0"/>
                        <a:ea typeface="Times New Roman" panose="02020603050405020304" pitchFamily="18" charset="0"/>
                        <a:cs typeface="Arial" panose="020B0604020202020204" pitchFamily="34" charset="0"/>
                      </a:endParaRPr>
                    </a:p>
                  </a:txBody>
                  <a:tcPr marL="48354" marR="48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1097280" rtl="0" eaLnBrk="1" fontAlgn="auto" latinLnBrk="0" hangingPunct="1">
                        <a:lnSpc>
                          <a:spcPct val="100000"/>
                        </a:lnSpc>
                        <a:spcBef>
                          <a:spcPts val="0"/>
                        </a:spcBef>
                        <a:spcAft>
                          <a:spcPts val="0"/>
                        </a:spcAft>
                        <a:buClrTx/>
                        <a:buSzTx/>
                        <a:buFontTx/>
                        <a:buNone/>
                        <a:tabLst/>
                        <a:defRPr/>
                      </a:pPr>
                      <a:r>
                        <a:rPr kumimoji="0" lang="pl-PL" sz="2000" b="0" i="0" u="none" strike="noStrike" kern="1200" cap="none" spc="0" normalizeH="0" baseline="0" noProof="0">
                          <a:ln>
                            <a:noFill/>
                          </a:ln>
                          <a:solidFill>
                            <a:srgbClr val="033453"/>
                          </a:solidFill>
                          <a:effectLst/>
                          <a:uLnTx/>
                          <a:uFillTx/>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a:t>
                      </a:r>
                      <a:endParaRPr kumimoji="0" lang="pl-PL" sz="2000" b="0" i="0" u="none" strike="noStrike" kern="1200" cap="none" spc="0" normalizeH="0" baseline="0" noProof="0">
                        <a:ln>
                          <a:noFill/>
                        </a:ln>
                        <a:solidFill>
                          <a:srgbClr val="033453"/>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48354" marR="48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1097280" rtl="0" eaLnBrk="1" fontAlgn="auto" latinLnBrk="0" hangingPunct="1">
                        <a:lnSpc>
                          <a:spcPct val="100000"/>
                        </a:lnSpc>
                        <a:spcBef>
                          <a:spcPts val="0"/>
                        </a:spcBef>
                        <a:spcAft>
                          <a:spcPts val="0"/>
                        </a:spcAft>
                        <a:buClrTx/>
                        <a:buSzTx/>
                        <a:buFontTx/>
                        <a:buNone/>
                        <a:tabLst/>
                        <a:defRPr/>
                      </a:pPr>
                      <a:r>
                        <a:rPr kumimoji="0" lang="pl-PL" sz="2000" b="0" i="0" u="none" strike="noStrike" kern="1200" cap="none" spc="0" normalizeH="0" baseline="0" noProof="0">
                          <a:ln>
                            <a:noFill/>
                          </a:ln>
                          <a:solidFill>
                            <a:srgbClr val="033453"/>
                          </a:solidFill>
                          <a:effectLst/>
                          <a:uLnTx/>
                          <a:uFillTx/>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a:t>
                      </a:r>
                      <a:endParaRPr kumimoji="0" lang="pl-PL" sz="2000" b="0" i="0" u="none" strike="noStrike" kern="1200" cap="none" spc="0" normalizeH="0" baseline="0" noProof="0">
                        <a:ln>
                          <a:noFill/>
                        </a:ln>
                        <a:solidFill>
                          <a:srgbClr val="033453"/>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48354" marR="48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pl-PL" sz="2000" b="0" i="0" u="none" strike="noStrike" kern="1200" cap="none" spc="0" normalizeH="0" baseline="0" noProof="0" dirty="0">
                          <a:ln>
                            <a:noFill/>
                          </a:ln>
                          <a:solidFill>
                            <a:srgbClr val="033453"/>
                          </a:solidFill>
                          <a:effectLst/>
                          <a:uLnTx/>
                          <a:uFillTx/>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a:t>
                      </a:r>
                      <a:endParaRPr kumimoji="0" lang="pl-PL" sz="2000" b="0" i="0" u="none" strike="noStrike" kern="1200" cap="none" spc="0" normalizeH="0" baseline="0" noProof="0" dirty="0">
                        <a:ln>
                          <a:noFill/>
                        </a:ln>
                        <a:solidFill>
                          <a:srgbClr val="033453"/>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48354" marR="48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1097280" rtl="0" eaLnBrk="1" fontAlgn="auto" latinLnBrk="0" hangingPunct="1">
                        <a:lnSpc>
                          <a:spcPct val="100000"/>
                        </a:lnSpc>
                        <a:spcBef>
                          <a:spcPts val="0"/>
                        </a:spcBef>
                        <a:spcAft>
                          <a:spcPts val="0"/>
                        </a:spcAft>
                        <a:buClrTx/>
                        <a:buSzTx/>
                        <a:buFontTx/>
                        <a:buNone/>
                        <a:tabLst/>
                        <a:defRPr/>
                      </a:pPr>
                      <a:r>
                        <a:rPr kumimoji="0" lang="pl-PL" sz="2000" b="0" i="0" u="none" strike="noStrike" kern="1200" cap="none" spc="0" normalizeH="0" baseline="0" noProof="0">
                          <a:ln>
                            <a:noFill/>
                          </a:ln>
                          <a:solidFill>
                            <a:srgbClr val="033453"/>
                          </a:solidFill>
                          <a:effectLst/>
                          <a:uLnTx/>
                          <a:uFillTx/>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a:t>
                      </a:r>
                      <a:endParaRPr kumimoji="0" lang="pl-PL" sz="2000" b="0" i="0" u="none" strike="noStrike" kern="1200" cap="none" spc="0" normalizeH="0" baseline="0" noProof="0">
                        <a:ln>
                          <a:noFill/>
                        </a:ln>
                        <a:solidFill>
                          <a:srgbClr val="033453"/>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48354" marR="48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lvl="0" indent="0" algn="ctr" defTabSz="1097280" rtl="0" eaLnBrk="1" fontAlgn="auto" latinLnBrk="0" hangingPunct="1">
                        <a:lnSpc>
                          <a:spcPct val="100000"/>
                        </a:lnSpc>
                        <a:spcBef>
                          <a:spcPts val="0"/>
                        </a:spcBef>
                        <a:spcAft>
                          <a:spcPts val="0"/>
                        </a:spcAft>
                        <a:buClrTx/>
                        <a:buSzTx/>
                        <a:buFontTx/>
                        <a:buNone/>
                        <a:tabLst/>
                        <a:defRPr/>
                      </a:pPr>
                      <a:r>
                        <a:rPr kumimoji="0" lang="pl-PL" sz="2000" b="0" i="0" u="none" strike="noStrike" kern="1200" cap="none" spc="0" normalizeH="0" baseline="0" noProof="0">
                          <a:ln>
                            <a:noFill/>
                          </a:ln>
                          <a:solidFill>
                            <a:srgbClr val="033453"/>
                          </a:solidFill>
                          <a:effectLst/>
                          <a:uLnTx/>
                          <a:uFillTx/>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a:t>
                      </a:r>
                      <a:endParaRPr kumimoji="0" lang="pl-PL" sz="2000" b="0" i="0" u="none" strike="noStrike" kern="1200" cap="none" spc="0" normalizeH="0" baseline="0" noProof="0">
                        <a:ln>
                          <a:noFill/>
                        </a:ln>
                        <a:solidFill>
                          <a:srgbClr val="033453"/>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48354" marR="48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pl-PL" sz="2000" b="0" i="0" u="none" strike="noStrike" kern="1200" cap="none" spc="0" normalizeH="0" baseline="0" noProof="0">
                          <a:ln>
                            <a:noFill/>
                          </a:ln>
                          <a:solidFill>
                            <a:srgbClr val="033453"/>
                          </a:solidFill>
                          <a:effectLst/>
                          <a:uLnTx/>
                          <a:uFillTx/>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a:t>
                      </a:r>
                      <a:endParaRPr kumimoji="0" lang="pl-PL" sz="2000" b="0" i="0" u="none" strike="noStrike" kern="1200" cap="none" spc="0" normalizeH="0" baseline="0" noProof="0">
                        <a:ln>
                          <a:noFill/>
                        </a:ln>
                        <a:solidFill>
                          <a:srgbClr val="033453"/>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48354" marR="48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1097280" rtl="0" eaLnBrk="1" fontAlgn="auto" latinLnBrk="0" hangingPunct="1">
                        <a:lnSpc>
                          <a:spcPct val="100000"/>
                        </a:lnSpc>
                        <a:spcBef>
                          <a:spcPts val="0"/>
                        </a:spcBef>
                        <a:spcAft>
                          <a:spcPts val="0"/>
                        </a:spcAft>
                        <a:buClrTx/>
                        <a:buSzTx/>
                        <a:buFontTx/>
                        <a:buNone/>
                        <a:tabLst/>
                        <a:defRPr/>
                      </a:pPr>
                      <a:r>
                        <a:rPr kumimoji="0" lang="pl-PL" sz="2000" b="0" i="0" u="none" strike="noStrike" kern="1200" cap="none" spc="0" normalizeH="0" baseline="0" noProof="0">
                          <a:ln>
                            <a:noFill/>
                          </a:ln>
                          <a:solidFill>
                            <a:srgbClr val="033453"/>
                          </a:solidFill>
                          <a:effectLst/>
                          <a:uLnTx/>
                          <a:uFillTx/>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a:t>
                      </a:r>
                      <a:endParaRPr kumimoji="0" lang="pl-PL" sz="2000" b="0" i="0" u="none" strike="noStrike" kern="1200" cap="none" spc="0" normalizeH="0" baseline="0" noProof="0">
                        <a:ln>
                          <a:noFill/>
                        </a:ln>
                        <a:solidFill>
                          <a:srgbClr val="033453"/>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48354" marR="48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1097280" rtl="0" eaLnBrk="1" fontAlgn="auto" latinLnBrk="0" hangingPunct="1">
                        <a:lnSpc>
                          <a:spcPct val="100000"/>
                        </a:lnSpc>
                        <a:spcBef>
                          <a:spcPts val="0"/>
                        </a:spcBef>
                        <a:spcAft>
                          <a:spcPts val="0"/>
                        </a:spcAft>
                        <a:buClrTx/>
                        <a:buSzTx/>
                        <a:buFontTx/>
                        <a:buNone/>
                        <a:tabLst/>
                        <a:defRPr/>
                      </a:pPr>
                      <a:r>
                        <a:rPr kumimoji="0" lang="pl-PL" sz="2000" b="0" i="0" u="none" strike="noStrike" kern="1200" cap="none" spc="0" normalizeH="0" baseline="0" noProof="0">
                          <a:ln>
                            <a:noFill/>
                          </a:ln>
                          <a:solidFill>
                            <a:srgbClr val="033453"/>
                          </a:solidFill>
                          <a:effectLst/>
                          <a:uLnTx/>
                          <a:uFillTx/>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a:t>
                      </a:r>
                      <a:endParaRPr kumimoji="0" lang="pl-PL" sz="2000" b="0" i="0" u="none" strike="noStrike" kern="1200" cap="none" spc="0" normalizeH="0" baseline="0" noProof="0">
                        <a:ln>
                          <a:noFill/>
                        </a:ln>
                        <a:solidFill>
                          <a:srgbClr val="033453"/>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48354" marR="48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1097280" rtl="0" eaLnBrk="1" fontAlgn="auto" latinLnBrk="0" hangingPunct="1">
                        <a:lnSpc>
                          <a:spcPct val="100000"/>
                        </a:lnSpc>
                        <a:spcBef>
                          <a:spcPts val="0"/>
                        </a:spcBef>
                        <a:spcAft>
                          <a:spcPts val="0"/>
                        </a:spcAft>
                        <a:buClrTx/>
                        <a:buSzTx/>
                        <a:buFontTx/>
                        <a:buNone/>
                        <a:tabLst/>
                        <a:defRPr/>
                      </a:pPr>
                      <a:r>
                        <a:rPr kumimoji="0" lang="pl-PL" sz="2000" b="0" i="0" u="none" strike="noStrike" kern="1200" cap="none" spc="0" normalizeH="0" baseline="0" noProof="0">
                          <a:ln>
                            <a:noFill/>
                          </a:ln>
                          <a:solidFill>
                            <a:srgbClr val="033453"/>
                          </a:solidFill>
                          <a:effectLst/>
                          <a:uLnTx/>
                          <a:uFillTx/>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a:t>
                      </a:r>
                      <a:endParaRPr kumimoji="0" lang="pl-PL" sz="2000" b="0" i="0" u="none" strike="noStrike" kern="1200" cap="none" spc="0" normalizeH="0" baseline="0" noProof="0">
                        <a:ln>
                          <a:noFill/>
                        </a:ln>
                        <a:solidFill>
                          <a:srgbClr val="033453"/>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48354" marR="48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extLst>
                  <a:ext uri="{0D108BD9-81ED-4DB2-BD59-A6C34878D82A}">
                    <a16:rowId xmlns:a16="http://schemas.microsoft.com/office/drawing/2014/main" val="4198711210"/>
                  </a:ext>
                </a:extLst>
              </a:tr>
              <a:tr h="720000">
                <a:tc>
                  <a:txBody>
                    <a:bodyPr/>
                    <a:lstStyle/>
                    <a:p>
                      <a:r>
                        <a:rPr lang="en-US" sz="1400" b="1" i="0">
                          <a:effectLst/>
                          <a:latin typeface="Arial" panose="020B0604020202020204" pitchFamily="34" charset="0"/>
                          <a:ea typeface="Times New Roman" panose="02020603050405020304" pitchFamily="18" charset="0"/>
                          <a:cs typeface="Arial" panose="020B0604020202020204" pitchFamily="34" charset="0"/>
                        </a:rPr>
                        <a:t>Reporting non-financial ESG data and responsible investing.</a:t>
                      </a:r>
                      <a:r>
                        <a:rPr lang="pl-PL" sz="1400" b="1" i="0">
                          <a:effectLst/>
                          <a:latin typeface="Arial" panose="020B0604020202020204" pitchFamily="34" charset="0"/>
                          <a:ea typeface="Times New Roman" panose="02020603050405020304" pitchFamily="18" charset="0"/>
                          <a:cs typeface="Arial" panose="020B0604020202020204" pitchFamily="34" charset="0"/>
                        </a:rPr>
                        <a:t> </a:t>
                      </a:r>
                      <a:r>
                        <a:rPr lang="en-US" sz="1400" b="1" i="0">
                          <a:effectLst/>
                          <a:latin typeface="Arial" panose="020B0604020202020204" pitchFamily="34" charset="0"/>
                          <a:ea typeface="Times New Roman" panose="02020603050405020304" pitchFamily="18" charset="0"/>
                          <a:cs typeface="Arial" panose="020B0604020202020204" pitchFamily="34" charset="0"/>
                        </a:rPr>
                        <a:t>A guide for companies and investors</a:t>
                      </a:r>
                      <a:r>
                        <a:rPr lang="pl-PL" sz="1400" b="1" i="0">
                          <a:effectLst/>
                          <a:latin typeface="Arial" panose="020B0604020202020204" pitchFamily="34" charset="0"/>
                          <a:ea typeface="Times New Roman" panose="02020603050405020304" pitchFamily="18" charset="0"/>
                          <a:cs typeface="Arial" panose="020B0604020202020204" pitchFamily="34" charset="0"/>
                        </a:rPr>
                        <a:t> </a:t>
                      </a:r>
                      <a:r>
                        <a:rPr lang="pl-PL" sz="1400" i="0">
                          <a:effectLst/>
                          <a:latin typeface="Arial" panose="020B0604020202020204" pitchFamily="34" charset="0"/>
                          <a:ea typeface="Times New Roman" panose="02020603050405020304" pitchFamily="18" charset="0"/>
                          <a:cs typeface="Arial" panose="020B0604020202020204" pitchFamily="34" charset="0"/>
                        </a:rPr>
                        <a:t>(SEG, 2014)</a:t>
                      </a:r>
                    </a:p>
                  </a:txBody>
                  <a:tcPr marL="48354" marR="48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kumimoji="0" lang="pl-PL" sz="2000" b="0" i="0" u="none" strike="noStrike" kern="1200" cap="none" spc="0" normalizeH="0" baseline="0" noProof="0">
                          <a:ln>
                            <a:noFill/>
                          </a:ln>
                          <a:solidFill>
                            <a:srgbClr val="033453"/>
                          </a:solidFill>
                          <a:effectLst/>
                          <a:uLnTx/>
                          <a:uFillTx/>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a:t>
                      </a:r>
                      <a:endParaRPr lang="pl-PL" sz="2000">
                        <a:effectLst/>
                        <a:latin typeface="Arial" panose="020B0604020202020204" pitchFamily="34" charset="0"/>
                        <a:ea typeface="Times New Roman" panose="02020603050405020304" pitchFamily="18" charset="0"/>
                        <a:cs typeface="Arial" panose="020B0604020202020204" pitchFamily="34" charset="0"/>
                      </a:endParaRPr>
                    </a:p>
                  </a:txBody>
                  <a:tcPr marL="48354" marR="48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1097280" rtl="0" eaLnBrk="1" fontAlgn="auto" latinLnBrk="0" hangingPunct="1">
                        <a:lnSpc>
                          <a:spcPct val="100000"/>
                        </a:lnSpc>
                        <a:spcBef>
                          <a:spcPts val="0"/>
                        </a:spcBef>
                        <a:spcAft>
                          <a:spcPts val="0"/>
                        </a:spcAft>
                        <a:buClrTx/>
                        <a:buSzTx/>
                        <a:buFontTx/>
                        <a:buNone/>
                        <a:tabLst/>
                        <a:defRPr/>
                      </a:pPr>
                      <a:r>
                        <a:rPr kumimoji="0" lang="pl-PL" sz="2000" b="0" i="0" u="none" strike="noStrike" kern="1200" cap="none" spc="0" normalizeH="0" baseline="0" noProof="0">
                          <a:ln>
                            <a:noFill/>
                          </a:ln>
                          <a:solidFill>
                            <a:srgbClr val="033453"/>
                          </a:solidFill>
                          <a:effectLst/>
                          <a:uLnTx/>
                          <a:uFillTx/>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a:t>
                      </a:r>
                      <a:endParaRPr kumimoji="0" lang="pl-PL" sz="2000" b="0" i="0" u="none" strike="noStrike" kern="1200" cap="none" spc="0" normalizeH="0" baseline="0" noProof="0">
                        <a:ln>
                          <a:noFill/>
                        </a:ln>
                        <a:solidFill>
                          <a:srgbClr val="033453"/>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48354" marR="48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1097280" rtl="0" eaLnBrk="1" fontAlgn="auto" latinLnBrk="0" hangingPunct="1">
                        <a:lnSpc>
                          <a:spcPct val="100000"/>
                        </a:lnSpc>
                        <a:spcBef>
                          <a:spcPts val="0"/>
                        </a:spcBef>
                        <a:spcAft>
                          <a:spcPts val="0"/>
                        </a:spcAft>
                        <a:buClrTx/>
                        <a:buSzTx/>
                        <a:buFontTx/>
                        <a:buNone/>
                        <a:tabLst/>
                        <a:defRPr/>
                      </a:pPr>
                      <a:r>
                        <a:rPr kumimoji="0" lang="pl-PL" sz="2000" b="0" i="0" u="none" strike="noStrike" kern="1200" cap="none" spc="0" normalizeH="0" baseline="0" noProof="0">
                          <a:ln>
                            <a:noFill/>
                          </a:ln>
                          <a:solidFill>
                            <a:srgbClr val="033453"/>
                          </a:solidFill>
                          <a:effectLst/>
                          <a:uLnTx/>
                          <a:uFillTx/>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a:t>
                      </a:r>
                      <a:endParaRPr kumimoji="0" lang="pl-PL" sz="2000" b="0" i="0" u="none" strike="noStrike" kern="1200" cap="none" spc="0" normalizeH="0" baseline="0" noProof="0">
                        <a:ln>
                          <a:noFill/>
                        </a:ln>
                        <a:solidFill>
                          <a:srgbClr val="033453"/>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48354" marR="48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1097280" rtl="0" eaLnBrk="1" fontAlgn="auto" latinLnBrk="0" hangingPunct="1">
                        <a:lnSpc>
                          <a:spcPct val="100000"/>
                        </a:lnSpc>
                        <a:spcBef>
                          <a:spcPts val="0"/>
                        </a:spcBef>
                        <a:spcAft>
                          <a:spcPts val="0"/>
                        </a:spcAft>
                        <a:buClrTx/>
                        <a:buSzTx/>
                        <a:buFontTx/>
                        <a:buNone/>
                        <a:tabLst/>
                        <a:defRPr/>
                      </a:pPr>
                      <a:r>
                        <a:rPr kumimoji="0" lang="pl-PL" sz="2000" b="0" i="0" u="none" strike="noStrike" kern="1200" cap="none" spc="0" normalizeH="0" baseline="0" noProof="0">
                          <a:ln>
                            <a:noFill/>
                          </a:ln>
                          <a:solidFill>
                            <a:srgbClr val="033453"/>
                          </a:solidFill>
                          <a:effectLst/>
                          <a:uLnTx/>
                          <a:uFillTx/>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a:t>
                      </a:r>
                      <a:endParaRPr kumimoji="0" lang="pl-PL" sz="2000" b="0" i="0" u="none" strike="noStrike" kern="1200" cap="none" spc="0" normalizeH="0" baseline="0" noProof="0">
                        <a:ln>
                          <a:noFill/>
                        </a:ln>
                        <a:solidFill>
                          <a:srgbClr val="033453"/>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48354" marR="48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1097280" rtl="0" eaLnBrk="1" fontAlgn="auto" latinLnBrk="0" hangingPunct="1">
                        <a:lnSpc>
                          <a:spcPct val="100000"/>
                        </a:lnSpc>
                        <a:spcBef>
                          <a:spcPts val="0"/>
                        </a:spcBef>
                        <a:spcAft>
                          <a:spcPts val="0"/>
                        </a:spcAft>
                        <a:buClrTx/>
                        <a:buSzTx/>
                        <a:buFontTx/>
                        <a:buNone/>
                        <a:tabLst/>
                        <a:defRPr/>
                      </a:pPr>
                      <a:r>
                        <a:rPr kumimoji="0" lang="pl-PL" sz="2000" b="0" i="0" u="none" strike="noStrike" kern="1200" cap="none" spc="0" normalizeH="0" baseline="0" noProof="0">
                          <a:ln>
                            <a:noFill/>
                          </a:ln>
                          <a:solidFill>
                            <a:srgbClr val="033453"/>
                          </a:solidFill>
                          <a:effectLst/>
                          <a:uLnTx/>
                          <a:uFillTx/>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a:t>
                      </a:r>
                      <a:endParaRPr kumimoji="0" lang="pl-PL" sz="2000" b="0" i="0" u="none" strike="noStrike" kern="1200" cap="none" spc="0" normalizeH="0" baseline="0" noProof="0">
                        <a:ln>
                          <a:noFill/>
                        </a:ln>
                        <a:solidFill>
                          <a:srgbClr val="033453"/>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48354" marR="48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1097280" rtl="0" eaLnBrk="1" fontAlgn="auto" latinLnBrk="0" hangingPunct="1">
                        <a:lnSpc>
                          <a:spcPct val="100000"/>
                        </a:lnSpc>
                        <a:spcBef>
                          <a:spcPts val="0"/>
                        </a:spcBef>
                        <a:spcAft>
                          <a:spcPts val="0"/>
                        </a:spcAft>
                        <a:buClrTx/>
                        <a:buSzTx/>
                        <a:buFontTx/>
                        <a:buNone/>
                        <a:tabLst/>
                        <a:defRPr/>
                      </a:pPr>
                      <a:r>
                        <a:rPr kumimoji="0" lang="pl-PL" sz="2000" b="0" i="0" u="none" strike="noStrike" kern="1200" cap="none" spc="0" normalizeH="0" baseline="0" noProof="0">
                          <a:ln>
                            <a:noFill/>
                          </a:ln>
                          <a:solidFill>
                            <a:srgbClr val="033453"/>
                          </a:solidFill>
                          <a:effectLst/>
                          <a:uLnTx/>
                          <a:uFillTx/>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a:t>
                      </a:r>
                      <a:endParaRPr kumimoji="0" lang="pl-PL" sz="2000" b="0" i="0" u="none" strike="noStrike" kern="1200" cap="none" spc="0" normalizeH="0" baseline="0" noProof="0">
                        <a:ln>
                          <a:noFill/>
                        </a:ln>
                        <a:solidFill>
                          <a:srgbClr val="033453"/>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48354" marR="48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lvl="0" indent="0" algn="ctr" defTabSz="1097280" rtl="0" eaLnBrk="1" fontAlgn="auto" latinLnBrk="0" hangingPunct="1">
                        <a:lnSpc>
                          <a:spcPct val="100000"/>
                        </a:lnSpc>
                        <a:spcBef>
                          <a:spcPts val="0"/>
                        </a:spcBef>
                        <a:spcAft>
                          <a:spcPts val="0"/>
                        </a:spcAft>
                        <a:buClrTx/>
                        <a:buSzTx/>
                        <a:buFontTx/>
                        <a:buNone/>
                        <a:tabLst/>
                        <a:defRPr/>
                      </a:pPr>
                      <a:r>
                        <a:rPr lang="pl-PL" sz="2000">
                          <a:solidFill>
                            <a:schemeClr val="tx1"/>
                          </a:solidFill>
                          <a:effectLst/>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a:t>
                      </a:r>
                      <a:endParaRPr lang="pl-PL" sz="20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8354" marR="48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1097280" rtl="0" eaLnBrk="1" fontAlgn="auto" latinLnBrk="0" hangingPunct="1">
                        <a:lnSpc>
                          <a:spcPct val="100000"/>
                        </a:lnSpc>
                        <a:spcBef>
                          <a:spcPts val="0"/>
                        </a:spcBef>
                        <a:spcAft>
                          <a:spcPts val="0"/>
                        </a:spcAft>
                        <a:buClrTx/>
                        <a:buSzTx/>
                        <a:buFontTx/>
                        <a:buNone/>
                        <a:tabLst/>
                        <a:defRPr/>
                      </a:pPr>
                      <a:r>
                        <a:rPr kumimoji="0" lang="pl-PL" sz="2000" b="0" i="0" u="none" strike="noStrike" kern="1200" cap="none" spc="0" normalizeH="0" baseline="0" noProof="0">
                          <a:ln>
                            <a:noFill/>
                          </a:ln>
                          <a:solidFill>
                            <a:srgbClr val="033453"/>
                          </a:solidFill>
                          <a:effectLst/>
                          <a:uLnTx/>
                          <a:uFillTx/>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a:t>
                      </a:r>
                      <a:endParaRPr kumimoji="0" lang="pl-PL" sz="2000" b="0" i="0" u="none" strike="noStrike" kern="1200" cap="none" spc="0" normalizeH="0" baseline="0" noProof="0">
                        <a:ln>
                          <a:noFill/>
                        </a:ln>
                        <a:solidFill>
                          <a:srgbClr val="033453"/>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48354" marR="48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lvl="0" indent="0" algn="ctr" defTabSz="1097280" rtl="0" eaLnBrk="1" fontAlgn="auto" latinLnBrk="0" hangingPunct="1">
                        <a:lnSpc>
                          <a:spcPct val="100000"/>
                        </a:lnSpc>
                        <a:spcBef>
                          <a:spcPts val="0"/>
                        </a:spcBef>
                        <a:spcAft>
                          <a:spcPts val="0"/>
                        </a:spcAft>
                        <a:buClrTx/>
                        <a:buSzTx/>
                        <a:buFontTx/>
                        <a:buNone/>
                        <a:tabLst/>
                        <a:defRPr/>
                      </a:pPr>
                      <a:r>
                        <a:rPr kumimoji="0" lang="pl-PL" sz="2000" b="0" i="0" u="none" strike="noStrike" kern="1200" cap="none" spc="0" normalizeH="0" baseline="0" noProof="0">
                          <a:ln>
                            <a:noFill/>
                          </a:ln>
                          <a:solidFill>
                            <a:srgbClr val="033453"/>
                          </a:solidFill>
                          <a:effectLst/>
                          <a:uLnTx/>
                          <a:uFillTx/>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a:t>
                      </a:r>
                      <a:endParaRPr kumimoji="0" lang="pl-PL" sz="2000" b="0" i="0" u="none" strike="noStrike" kern="1200" cap="none" spc="0" normalizeH="0" baseline="0" noProof="0">
                        <a:ln>
                          <a:noFill/>
                        </a:ln>
                        <a:solidFill>
                          <a:srgbClr val="033453"/>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48354" marR="48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lvl="0" indent="0" algn="ctr" defTabSz="1097280" rtl="0" eaLnBrk="1" fontAlgn="auto" latinLnBrk="0" hangingPunct="1">
                        <a:lnSpc>
                          <a:spcPct val="100000"/>
                        </a:lnSpc>
                        <a:spcBef>
                          <a:spcPts val="0"/>
                        </a:spcBef>
                        <a:spcAft>
                          <a:spcPts val="0"/>
                        </a:spcAft>
                        <a:buClrTx/>
                        <a:buSzTx/>
                        <a:buFontTx/>
                        <a:buNone/>
                        <a:tabLst/>
                        <a:defRPr/>
                      </a:pPr>
                      <a:r>
                        <a:rPr kumimoji="0" lang="pl-PL" sz="2000" b="0" i="0" u="none" strike="noStrike" kern="1200" cap="none" spc="0" normalizeH="0" baseline="0" noProof="0">
                          <a:ln>
                            <a:noFill/>
                          </a:ln>
                          <a:solidFill>
                            <a:srgbClr val="033453"/>
                          </a:solidFill>
                          <a:effectLst/>
                          <a:uLnTx/>
                          <a:uFillTx/>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a:t>
                      </a:r>
                      <a:endParaRPr kumimoji="0" lang="pl-PL" sz="2000" b="0" i="0" u="none" strike="noStrike" kern="1200" cap="none" spc="0" normalizeH="0" baseline="0" noProof="0">
                        <a:ln>
                          <a:noFill/>
                        </a:ln>
                        <a:solidFill>
                          <a:srgbClr val="033453"/>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48354" marR="48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extLst>
                  <a:ext uri="{0D108BD9-81ED-4DB2-BD59-A6C34878D82A}">
                    <a16:rowId xmlns:a16="http://schemas.microsoft.com/office/drawing/2014/main" val="4272468532"/>
                  </a:ext>
                </a:extLst>
              </a:tr>
              <a:tr h="576000">
                <a:tc>
                  <a:txBody>
                    <a:bodyPr/>
                    <a:lstStyle/>
                    <a:p>
                      <a:r>
                        <a:rPr lang="en-US" sz="1400" b="1" i="0">
                          <a:effectLst/>
                          <a:latin typeface="Arial" panose="020B0604020202020204" pitchFamily="34" charset="0"/>
                          <a:ea typeface="Times New Roman" panose="02020603050405020304" pitchFamily="18" charset="0"/>
                          <a:cs typeface="Arial" panose="020B0604020202020204" pitchFamily="34" charset="0"/>
                        </a:rPr>
                        <a:t>Reporting non-financial data.</a:t>
                      </a:r>
                      <a:r>
                        <a:rPr lang="pl-PL" sz="1400" b="1" i="0">
                          <a:effectLst/>
                          <a:latin typeface="Arial" panose="020B0604020202020204" pitchFamily="34" charset="0"/>
                          <a:ea typeface="Times New Roman" panose="02020603050405020304" pitchFamily="18" charset="0"/>
                          <a:cs typeface="Arial" panose="020B0604020202020204" pitchFamily="34" charset="0"/>
                        </a:rPr>
                        <a:t> </a:t>
                      </a:r>
                      <a:r>
                        <a:rPr lang="en-US" sz="1400" b="1" i="0">
                          <a:effectLst/>
                          <a:latin typeface="Arial" panose="020B0604020202020204" pitchFamily="34" charset="0"/>
                          <a:ea typeface="Times New Roman" panose="02020603050405020304" pitchFamily="18" charset="0"/>
                          <a:cs typeface="Arial" panose="020B0604020202020204" pitchFamily="34" charset="0"/>
                        </a:rPr>
                        <a:t>A guide for businesses</a:t>
                      </a:r>
                      <a:r>
                        <a:rPr lang="pl-PL" sz="1400" b="1" i="0">
                          <a:effectLst/>
                          <a:latin typeface="Arial" panose="020B0604020202020204" pitchFamily="34" charset="0"/>
                          <a:ea typeface="Times New Roman" panose="02020603050405020304" pitchFamily="18" charset="0"/>
                          <a:cs typeface="Arial" panose="020B0604020202020204" pitchFamily="34" charset="0"/>
                        </a:rPr>
                        <a:t> </a:t>
                      </a:r>
                      <a:r>
                        <a:rPr lang="en-US" sz="1400" b="0" i="0">
                          <a:effectLst/>
                          <a:latin typeface="Arial" panose="020B0604020202020204" pitchFamily="34" charset="0"/>
                          <a:ea typeface="Times New Roman" panose="02020603050405020304" pitchFamily="18" charset="0"/>
                          <a:cs typeface="Arial" panose="020B0604020202020204" pitchFamily="34" charset="0"/>
                        </a:rPr>
                        <a:t>(Ministry of Economy</a:t>
                      </a:r>
                      <a:r>
                        <a:rPr lang="pl-PL" sz="1400" i="0">
                          <a:effectLst/>
                          <a:latin typeface="Arial" panose="020B0604020202020204" pitchFamily="34" charset="0"/>
                          <a:ea typeface="Times New Roman" panose="02020603050405020304" pitchFamily="18" charset="0"/>
                          <a:cs typeface="Arial" panose="020B0604020202020204" pitchFamily="34" charset="0"/>
                        </a:rPr>
                        <a:t>, 2013)</a:t>
                      </a:r>
                    </a:p>
                  </a:txBody>
                  <a:tcPr marL="48354" marR="48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kumimoji="0" lang="pl-PL" sz="2000" b="0" i="0" u="none" strike="noStrike" kern="1200" cap="none" spc="0" normalizeH="0" baseline="0" noProof="0">
                          <a:ln>
                            <a:noFill/>
                          </a:ln>
                          <a:solidFill>
                            <a:srgbClr val="033453"/>
                          </a:solidFill>
                          <a:effectLst/>
                          <a:uLnTx/>
                          <a:uFillTx/>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a:t>
                      </a:r>
                      <a:endParaRPr lang="pl-PL" sz="2000">
                        <a:effectLst/>
                        <a:latin typeface="Arial" panose="020B0604020202020204" pitchFamily="34" charset="0"/>
                        <a:ea typeface="Times New Roman" panose="02020603050405020304" pitchFamily="18" charset="0"/>
                        <a:cs typeface="Arial" panose="020B0604020202020204" pitchFamily="34" charset="0"/>
                      </a:endParaRPr>
                    </a:p>
                  </a:txBody>
                  <a:tcPr marL="48354" marR="48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1097280" rtl="0" eaLnBrk="1" fontAlgn="auto" latinLnBrk="0" hangingPunct="1">
                        <a:lnSpc>
                          <a:spcPct val="100000"/>
                        </a:lnSpc>
                        <a:spcBef>
                          <a:spcPts val="0"/>
                        </a:spcBef>
                        <a:spcAft>
                          <a:spcPts val="0"/>
                        </a:spcAft>
                        <a:buClrTx/>
                        <a:buSzTx/>
                        <a:buFontTx/>
                        <a:buNone/>
                        <a:tabLst/>
                        <a:defRPr/>
                      </a:pPr>
                      <a:r>
                        <a:rPr kumimoji="0" lang="pl-PL" sz="2000" b="0" i="0" u="none" strike="noStrike" kern="1200" cap="none" spc="0" normalizeH="0" baseline="0" noProof="0">
                          <a:ln>
                            <a:noFill/>
                          </a:ln>
                          <a:solidFill>
                            <a:srgbClr val="033453"/>
                          </a:solidFill>
                          <a:effectLst/>
                          <a:uLnTx/>
                          <a:uFillTx/>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a:t>
                      </a:r>
                      <a:endParaRPr kumimoji="0" lang="pl-PL" sz="2000" b="0" i="0" u="none" strike="noStrike" kern="1200" cap="none" spc="0" normalizeH="0" baseline="0" noProof="0">
                        <a:ln>
                          <a:noFill/>
                        </a:ln>
                        <a:solidFill>
                          <a:srgbClr val="033453"/>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48354" marR="48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1097280" rtl="0" eaLnBrk="1" fontAlgn="auto" latinLnBrk="0" hangingPunct="1">
                        <a:lnSpc>
                          <a:spcPct val="100000"/>
                        </a:lnSpc>
                        <a:spcBef>
                          <a:spcPts val="0"/>
                        </a:spcBef>
                        <a:spcAft>
                          <a:spcPts val="0"/>
                        </a:spcAft>
                        <a:buClrTx/>
                        <a:buSzTx/>
                        <a:buFontTx/>
                        <a:buNone/>
                        <a:tabLst/>
                        <a:defRPr/>
                      </a:pPr>
                      <a:r>
                        <a:rPr kumimoji="0" lang="pl-PL" sz="2000" b="0" i="0" u="none" strike="noStrike" kern="1200" cap="none" spc="0" normalizeH="0" baseline="0" noProof="0">
                          <a:ln>
                            <a:noFill/>
                          </a:ln>
                          <a:solidFill>
                            <a:srgbClr val="033453"/>
                          </a:solidFill>
                          <a:effectLst/>
                          <a:uLnTx/>
                          <a:uFillTx/>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a:t>
                      </a:r>
                      <a:endParaRPr kumimoji="0" lang="pl-PL" sz="2000" b="0" i="0" u="none" strike="noStrike" kern="1200" cap="none" spc="0" normalizeH="0" baseline="0" noProof="0">
                        <a:ln>
                          <a:noFill/>
                        </a:ln>
                        <a:solidFill>
                          <a:srgbClr val="033453"/>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48354" marR="48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pl-PL" sz="2000" b="0" i="0" u="none" strike="noStrike" kern="1200" cap="none" spc="0" normalizeH="0" baseline="0" noProof="0">
                          <a:ln>
                            <a:noFill/>
                          </a:ln>
                          <a:solidFill>
                            <a:srgbClr val="033453"/>
                          </a:solidFill>
                          <a:effectLst/>
                          <a:uLnTx/>
                          <a:uFillTx/>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a:t>
                      </a:r>
                      <a:endParaRPr kumimoji="0" lang="pl-PL" sz="2000" b="0" i="0" u="none" strike="noStrike" kern="1200" cap="none" spc="0" normalizeH="0" baseline="0" noProof="0">
                        <a:ln>
                          <a:noFill/>
                        </a:ln>
                        <a:solidFill>
                          <a:srgbClr val="033453"/>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48354" marR="48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1097280" rtl="0" eaLnBrk="1" fontAlgn="auto" latinLnBrk="0" hangingPunct="1">
                        <a:lnSpc>
                          <a:spcPct val="100000"/>
                        </a:lnSpc>
                        <a:spcBef>
                          <a:spcPts val="0"/>
                        </a:spcBef>
                        <a:spcAft>
                          <a:spcPts val="0"/>
                        </a:spcAft>
                        <a:buClrTx/>
                        <a:buSzTx/>
                        <a:buFontTx/>
                        <a:buNone/>
                        <a:tabLst/>
                        <a:defRPr/>
                      </a:pPr>
                      <a:r>
                        <a:rPr kumimoji="0" lang="pl-PL" sz="2000" b="0" i="0" u="none" strike="noStrike" kern="1200" cap="none" spc="0" normalizeH="0" baseline="0" noProof="0">
                          <a:ln>
                            <a:noFill/>
                          </a:ln>
                          <a:solidFill>
                            <a:srgbClr val="033453"/>
                          </a:solidFill>
                          <a:effectLst/>
                          <a:uLnTx/>
                          <a:uFillTx/>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a:t>
                      </a:r>
                      <a:endParaRPr kumimoji="0" lang="pl-PL" sz="2000" b="0" i="0" u="none" strike="noStrike" kern="1200" cap="none" spc="0" normalizeH="0" baseline="0" noProof="0">
                        <a:ln>
                          <a:noFill/>
                        </a:ln>
                        <a:solidFill>
                          <a:srgbClr val="033453"/>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48354" marR="48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lvl="0" indent="0" algn="ctr" defTabSz="1097280" rtl="0" eaLnBrk="1" fontAlgn="auto" latinLnBrk="0" hangingPunct="1">
                        <a:lnSpc>
                          <a:spcPct val="100000"/>
                        </a:lnSpc>
                        <a:spcBef>
                          <a:spcPts val="0"/>
                        </a:spcBef>
                        <a:spcAft>
                          <a:spcPts val="0"/>
                        </a:spcAft>
                        <a:buClrTx/>
                        <a:buSzTx/>
                        <a:buFontTx/>
                        <a:buNone/>
                        <a:tabLst/>
                        <a:defRPr/>
                      </a:pPr>
                      <a:r>
                        <a:rPr kumimoji="0" lang="pl-PL" sz="2000" b="0" i="0" u="none" strike="noStrike" kern="1200" cap="none" spc="0" normalizeH="0" baseline="0" noProof="0">
                          <a:ln>
                            <a:noFill/>
                          </a:ln>
                          <a:solidFill>
                            <a:srgbClr val="033453"/>
                          </a:solidFill>
                          <a:effectLst/>
                          <a:uLnTx/>
                          <a:uFillTx/>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a:t>
                      </a:r>
                      <a:endParaRPr kumimoji="0" lang="pl-PL" sz="2000" b="0" i="0" u="none" strike="noStrike" kern="1200" cap="none" spc="0" normalizeH="0" baseline="0" noProof="0">
                        <a:ln>
                          <a:noFill/>
                        </a:ln>
                        <a:solidFill>
                          <a:srgbClr val="033453"/>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48354" marR="48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pl-PL" sz="2000" b="0" i="0" u="none" strike="noStrike" kern="1200" cap="none" spc="0" normalizeH="0" baseline="0" noProof="0">
                          <a:ln>
                            <a:noFill/>
                          </a:ln>
                          <a:solidFill>
                            <a:srgbClr val="033453"/>
                          </a:solidFill>
                          <a:effectLst/>
                          <a:uLnTx/>
                          <a:uFillTx/>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a:t>
                      </a:r>
                      <a:endParaRPr kumimoji="0" lang="pl-PL" sz="2000" b="0" i="0" u="none" strike="noStrike" kern="1200" cap="none" spc="0" normalizeH="0" baseline="0" noProof="0">
                        <a:ln>
                          <a:noFill/>
                        </a:ln>
                        <a:solidFill>
                          <a:srgbClr val="033453"/>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48354" marR="48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pl-PL" sz="2000" b="0" i="0" u="none" strike="noStrike" kern="1200" cap="none" spc="0" normalizeH="0" baseline="0" noProof="0">
                          <a:ln>
                            <a:noFill/>
                          </a:ln>
                          <a:solidFill>
                            <a:srgbClr val="033453"/>
                          </a:solidFill>
                          <a:effectLst/>
                          <a:uLnTx/>
                          <a:uFillTx/>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a:t>
                      </a:r>
                      <a:endParaRPr kumimoji="0" lang="pl-PL" sz="2000" b="0" i="0" u="none" strike="noStrike" kern="1200" cap="none" spc="0" normalizeH="0" baseline="0" noProof="0">
                        <a:ln>
                          <a:noFill/>
                        </a:ln>
                        <a:solidFill>
                          <a:srgbClr val="033453"/>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48354" marR="48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1097280" rtl="0" eaLnBrk="1" fontAlgn="auto" latinLnBrk="0" hangingPunct="1">
                        <a:lnSpc>
                          <a:spcPct val="100000"/>
                        </a:lnSpc>
                        <a:spcBef>
                          <a:spcPts val="0"/>
                        </a:spcBef>
                        <a:spcAft>
                          <a:spcPts val="0"/>
                        </a:spcAft>
                        <a:buClrTx/>
                        <a:buSzTx/>
                        <a:buFontTx/>
                        <a:buNone/>
                        <a:tabLst/>
                        <a:defRPr/>
                      </a:pPr>
                      <a:r>
                        <a:rPr kumimoji="0" lang="pl-PL" sz="2000" b="0" i="0" u="none" strike="noStrike" kern="1200" cap="none" spc="0" normalizeH="0" baseline="0" noProof="0">
                          <a:ln>
                            <a:noFill/>
                          </a:ln>
                          <a:solidFill>
                            <a:srgbClr val="033453"/>
                          </a:solidFill>
                          <a:effectLst/>
                          <a:uLnTx/>
                          <a:uFillTx/>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a:t>
                      </a:r>
                      <a:endParaRPr kumimoji="0" lang="pl-PL" sz="2000" b="0" i="0" u="none" strike="noStrike" kern="1200" cap="none" spc="0" normalizeH="0" baseline="0" noProof="0">
                        <a:ln>
                          <a:noFill/>
                        </a:ln>
                        <a:solidFill>
                          <a:srgbClr val="033453"/>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48354" marR="48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pl-PL" sz="2000" b="0" i="0" u="none" strike="noStrike" kern="1200" cap="none" spc="0" normalizeH="0" baseline="0" noProof="0">
                          <a:ln>
                            <a:noFill/>
                          </a:ln>
                          <a:solidFill>
                            <a:srgbClr val="033453"/>
                          </a:solidFill>
                          <a:effectLst/>
                          <a:uLnTx/>
                          <a:uFillTx/>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a:t>
                      </a:r>
                      <a:endParaRPr kumimoji="0" lang="pl-PL" sz="2000" b="0" i="0" u="none" strike="noStrike" kern="1200" cap="none" spc="0" normalizeH="0" baseline="0" noProof="0">
                        <a:ln>
                          <a:noFill/>
                        </a:ln>
                        <a:solidFill>
                          <a:srgbClr val="033453"/>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48354" marR="48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906018807"/>
                  </a:ext>
                </a:extLst>
              </a:tr>
              <a:tr h="468000">
                <a:tc>
                  <a:txBody>
                    <a:bodyPr/>
                    <a:lstStyle/>
                    <a:p>
                      <a:r>
                        <a:rPr lang="pl-PL" sz="1400" b="1" i="0">
                          <a:effectLst/>
                          <a:latin typeface="Arial" panose="020B0604020202020204" pitchFamily="34" charset="0"/>
                          <a:ea typeface="Times New Roman" panose="02020603050405020304" pitchFamily="18" charset="0"/>
                          <a:cs typeface="Arial" panose="020B0604020202020204" pitchFamily="34" charset="0"/>
                        </a:rPr>
                        <a:t>WSE </a:t>
                      </a:r>
                      <a:r>
                        <a:rPr lang="pl-PL" sz="1400" b="1" i="0" err="1">
                          <a:effectLst/>
                          <a:latin typeface="Arial" panose="020B0604020202020204" pitchFamily="34" charset="0"/>
                          <a:ea typeface="Times New Roman" panose="02020603050405020304" pitchFamily="18" charset="0"/>
                          <a:cs typeface="Arial" panose="020B0604020202020204" pitchFamily="34" charset="0"/>
                        </a:rPr>
                        <a:t>guidelines</a:t>
                      </a:r>
                      <a:r>
                        <a:rPr lang="pl-PL" sz="1400" b="1" i="0">
                          <a:effectLst/>
                          <a:latin typeface="Arial" panose="020B0604020202020204" pitchFamily="34" charset="0"/>
                          <a:ea typeface="Times New Roman" panose="02020603050405020304" pitchFamily="18" charset="0"/>
                          <a:cs typeface="Arial" panose="020B0604020202020204" pitchFamily="34" charset="0"/>
                        </a:rPr>
                        <a:t> update </a:t>
                      </a:r>
                      <a:r>
                        <a:rPr lang="pl-PL" sz="1400" b="0" i="0">
                          <a:effectLst/>
                          <a:latin typeface="Arial" panose="020B0604020202020204" pitchFamily="34" charset="0"/>
                          <a:ea typeface="Times New Roman" panose="02020603050405020304" pitchFamily="18" charset="0"/>
                          <a:cs typeface="Arial" panose="020B0604020202020204" pitchFamily="34" charset="0"/>
                        </a:rPr>
                        <a:t>(2023)</a:t>
                      </a:r>
                    </a:p>
                  </a:txBody>
                  <a:tcPr marL="48354" marR="48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kumimoji="0" lang="pl-PL" sz="2000" b="0" i="0" u="none" strike="noStrike" kern="1200" cap="none" spc="0" normalizeH="0" baseline="0" noProof="0">
                          <a:ln>
                            <a:noFill/>
                          </a:ln>
                          <a:solidFill>
                            <a:srgbClr val="033453"/>
                          </a:solidFill>
                          <a:effectLst/>
                          <a:uLnTx/>
                          <a:uFillTx/>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a:t>
                      </a:r>
                      <a:endParaRPr lang="pl-PL" sz="2000">
                        <a:effectLst/>
                        <a:latin typeface="Arial" panose="020B0604020202020204" pitchFamily="34" charset="0"/>
                        <a:ea typeface="Times New Roman" panose="02020603050405020304" pitchFamily="18" charset="0"/>
                        <a:cs typeface="Arial" panose="020B0604020202020204" pitchFamily="34" charset="0"/>
                      </a:endParaRPr>
                    </a:p>
                  </a:txBody>
                  <a:tcPr marL="48354" marR="48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1097280" rtl="0" eaLnBrk="1" fontAlgn="auto" latinLnBrk="0" hangingPunct="1">
                        <a:lnSpc>
                          <a:spcPct val="100000"/>
                        </a:lnSpc>
                        <a:spcBef>
                          <a:spcPts val="0"/>
                        </a:spcBef>
                        <a:spcAft>
                          <a:spcPts val="0"/>
                        </a:spcAft>
                        <a:buClrTx/>
                        <a:buSzTx/>
                        <a:buFontTx/>
                        <a:buNone/>
                        <a:tabLst/>
                        <a:defRPr/>
                      </a:pPr>
                      <a:r>
                        <a:rPr kumimoji="0" lang="pl-PL" sz="2000" b="0" i="0" u="none" strike="noStrike" kern="1200" cap="none" spc="0" normalizeH="0" baseline="0" noProof="0">
                          <a:ln>
                            <a:noFill/>
                          </a:ln>
                          <a:solidFill>
                            <a:srgbClr val="033453"/>
                          </a:solidFill>
                          <a:effectLst/>
                          <a:uLnTx/>
                          <a:uFillTx/>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a:t>
                      </a:r>
                      <a:endParaRPr lang="pl-PL" sz="2000">
                        <a:effectLst/>
                        <a:latin typeface="Arial" panose="020B0604020202020204" pitchFamily="34" charset="0"/>
                        <a:ea typeface="Times New Roman" panose="02020603050405020304" pitchFamily="18" charset="0"/>
                        <a:cs typeface="Arial" panose="020B0604020202020204" pitchFamily="34" charset="0"/>
                      </a:endParaRPr>
                    </a:p>
                  </a:txBody>
                  <a:tcPr marL="48354" marR="48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1097280" rtl="0" eaLnBrk="1" fontAlgn="auto" latinLnBrk="0" hangingPunct="1">
                        <a:lnSpc>
                          <a:spcPct val="100000"/>
                        </a:lnSpc>
                        <a:spcBef>
                          <a:spcPts val="0"/>
                        </a:spcBef>
                        <a:spcAft>
                          <a:spcPts val="0"/>
                        </a:spcAft>
                        <a:buClrTx/>
                        <a:buSzTx/>
                        <a:buFontTx/>
                        <a:buNone/>
                        <a:tabLst/>
                        <a:defRPr/>
                      </a:pPr>
                      <a:r>
                        <a:rPr kumimoji="0" lang="pl-PL" sz="2000" b="0" i="0" u="none" strike="noStrike" kern="1200" cap="none" spc="0" normalizeH="0" baseline="0" noProof="0">
                          <a:ln>
                            <a:noFill/>
                          </a:ln>
                          <a:solidFill>
                            <a:srgbClr val="033453"/>
                          </a:solidFill>
                          <a:effectLst/>
                          <a:uLnTx/>
                          <a:uFillTx/>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a:t>
                      </a:r>
                      <a:endParaRPr kumimoji="0" lang="pl-PL" sz="2000" b="0" i="0" u="none" strike="noStrike" kern="1200" cap="none" spc="0" normalizeH="0" baseline="0" noProof="0">
                        <a:ln>
                          <a:noFill/>
                        </a:ln>
                        <a:solidFill>
                          <a:srgbClr val="033453"/>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48354" marR="48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pl-PL" sz="2000" b="0" i="0" u="none" strike="noStrike" kern="1200" cap="none" spc="0" normalizeH="0" baseline="0" noProof="0">
                          <a:ln>
                            <a:noFill/>
                          </a:ln>
                          <a:solidFill>
                            <a:srgbClr val="033453"/>
                          </a:solidFill>
                          <a:effectLst/>
                          <a:uLnTx/>
                          <a:uFillTx/>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a:t>
                      </a:r>
                      <a:endParaRPr kumimoji="0" lang="pl-PL" sz="2000" b="0" i="0" u="none" strike="noStrike" kern="1200" cap="none" spc="0" normalizeH="0" baseline="0" noProof="0">
                        <a:ln>
                          <a:noFill/>
                        </a:ln>
                        <a:solidFill>
                          <a:srgbClr val="033453"/>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48354" marR="48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pl-PL" sz="2000" b="0" i="0" u="none" strike="noStrike" kern="1200" cap="none" spc="0" normalizeH="0" baseline="0" noProof="0">
                          <a:ln>
                            <a:noFill/>
                          </a:ln>
                          <a:solidFill>
                            <a:srgbClr val="033453"/>
                          </a:solidFill>
                          <a:effectLst/>
                          <a:uLnTx/>
                          <a:uFillTx/>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a:t>
                      </a:r>
                      <a:endParaRPr kumimoji="0" lang="pl-PL" sz="2000" b="0" i="0" u="none" strike="noStrike" kern="1200" cap="none" spc="0" normalizeH="0" baseline="0" noProof="0">
                        <a:ln>
                          <a:noFill/>
                        </a:ln>
                        <a:solidFill>
                          <a:srgbClr val="033453"/>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48354" marR="48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1097280" rtl="0" eaLnBrk="1" fontAlgn="auto" latinLnBrk="0" hangingPunct="1">
                        <a:lnSpc>
                          <a:spcPct val="100000"/>
                        </a:lnSpc>
                        <a:spcBef>
                          <a:spcPts val="0"/>
                        </a:spcBef>
                        <a:spcAft>
                          <a:spcPts val="0"/>
                        </a:spcAft>
                        <a:buClrTx/>
                        <a:buSzTx/>
                        <a:buFontTx/>
                        <a:buNone/>
                        <a:tabLst/>
                        <a:defRPr/>
                      </a:pPr>
                      <a:r>
                        <a:rPr kumimoji="0" lang="pl-PL" sz="2000" b="0" i="0" u="none" strike="noStrike" kern="1200" cap="none" spc="0" normalizeH="0" baseline="0" noProof="0">
                          <a:ln>
                            <a:noFill/>
                          </a:ln>
                          <a:solidFill>
                            <a:srgbClr val="033453"/>
                          </a:solidFill>
                          <a:effectLst/>
                          <a:uLnTx/>
                          <a:uFillTx/>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a:t>
                      </a:r>
                      <a:endParaRPr kumimoji="0" lang="pl-PL" sz="2000" b="0" i="0" u="none" strike="noStrike" kern="1200" cap="none" spc="0" normalizeH="0" baseline="0" noProof="0">
                        <a:ln>
                          <a:noFill/>
                        </a:ln>
                        <a:solidFill>
                          <a:srgbClr val="033453"/>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48354" marR="48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1097280" rtl="0" eaLnBrk="1" fontAlgn="auto" latinLnBrk="0" hangingPunct="1">
                        <a:lnSpc>
                          <a:spcPct val="100000"/>
                        </a:lnSpc>
                        <a:spcBef>
                          <a:spcPts val="0"/>
                        </a:spcBef>
                        <a:spcAft>
                          <a:spcPts val="0"/>
                        </a:spcAft>
                        <a:buClrTx/>
                        <a:buSzTx/>
                        <a:buFontTx/>
                        <a:buNone/>
                        <a:tabLst/>
                        <a:defRPr/>
                      </a:pPr>
                      <a:r>
                        <a:rPr kumimoji="0" lang="pl-PL" sz="2000" b="0" i="0" u="none" strike="noStrike" kern="1200" cap="none" spc="0" normalizeH="0" baseline="0" noProof="0">
                          <a:ln>
                            <a:noFill/>
                          </a:ln>
                          <a:solidFill>
                            <a:srgbClr val="033453"/>
                          </a:solidFill>
                          <a:effectLst/>
                          <a:uLnTx/>
                          <a:uFillTx/>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a:t>
                      </a:r>
                      <a:endParaRPr kumimoji="0" lang="pl-PL" sz="2000" b="0" i="0" u="none" strike="noStrike" kern="1200" cap="none" spc="0" normalizeH="0" baseline="0" noProof="0">
                        <a:ln>
                          <a:noFill/>
                        </a:ln>
                        <a:solidFill>
                          <a:srgbClr val="033453"/>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48354" marR="48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pl-PL" sz="2000" b="0" i="0" u="none" strike="noStrike" kern="1200" cap="none" spc="0" normalizeH="0" baseline="0" noProof="0">
                          <a:ln>
                            <a:noFill/>
                          </a:ln>
                          <a:solidFill>
                            <a:srgbClr val="033453"/>
                          </a:solidFill>
                          <a:effectLst/>
                          <a:uLnTx/>
                          <a:uFillTx/>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a:t>
                      </a:r>
                      <a:endParaRPr kumimoji="0" lang="pl-PL" sz="2000" b="0" i="0" u="none" strike="noStrike" kern="1200" cap="none" spc="0" normalizeH="0" baseline="0" noProof="0">
                        <a:ln>
                          <a:noFill/>
                        </a:ln>
                        <a:solidFill>
                          <a:srgbClr val="033453"/>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48354" marR="48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1097280" rtl="0" eaLnBrk="1" fontAlgn="auto" latinLnBrk="0" hangingPunct="1">
                        <a:lnSpc>
                          <a:spcPct val="100000"/>
                        </a:lnSpc>
                        <a:spcBef>
                          <a:spcPts val="0"/>
                        </a:spcBef>
                        <a:spcAft>
                          <a:spcPts val="0"/>
                        </a:spcAft>
                        <a:buClrTx/>
                        <a:buSzTx/>
                        <a:buFontTx/>
                        <a:buNone/>
                        <a:tabLst/>
                        <a:defRPr/>
                      </a:pPr>
                      <a:r>
                        <a:rPr kumimoji="0" lang="pl-PL" sz="2000" b="0" i="0" u="none" strike="noStrike" kern="1200" cap="none" spc="0" normalizeH="0" baseline="0" noProof="0">
                          <a:ln>
                            <a:noFill/>
                          </a:ln>
                          <a:solidFill>
                            <a:srgbClr val="033453"/>
                          </a:solidFill>
                          <a:effectLst/>
                          <a:uLnTx/>
                          <a:uFillTx/>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a:t>
                      </a:r>
                      <a:endParaRPr kumimoji="0" lang="pl-PL" sz="2000" b="0" i="0" u="none" strike="noStrike" kern="1200" cap="none" spc="0" normalizeH="0" baseline="0" noProof="0">
                        <a:ln>
                          <a:noFill/>
                        </a:ln>
                        <a:solidFill>
                          <a:srgbClr val="033453"/>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48354" marR="48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pl-PL" sz="2000" b="0" i="0" u="none" strike="noStrike" kern="1200" cap="none" spc="0" normalizeH="0" baseline="0" noProof="0">
                          <a:ln>
                            <a:noFill/>
                          </a:ln>
                          <a:solidFill>
                            <a:srgbClr val="033453"/>
                          </a:solidFill>
                          <a:effectLst/>
                          <a:uLnTx/>
                          <a:uFillTx/>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a:t>
                      </a:r>
                      <a:endParaRPr kumimoji="0" lang="pl-PL" sz="2000" b="0" i="0" u="none" strike="noStrike" kern="1200" cap="none" spc="0" normalizeH="0" baseline="0" noProof="0">
                        <a:ln>
                          <a:noFill/>
                        </a:ln>
                        <a:solidFill>
                          <a:srgbClr val="033453"/>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48354" marR="48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93167292"/>
                  </a:ext>
                </a:extLst>
              </a:tr>
              <a:tr h="576000">
                <a:tc>
                  <a:txBody>
                    <a:bodyPr/>
                    <a:lstStyle/>
                    <a:p>
                      <a:r>
                        <a:rPr lang="pl-PL" sz="1400" b="1" i="0">
                          <a:effectLst/>
                          <a:latin typeface="Arial" panose="020B0604020202020204" pitchFamily="34" charset="0"/>
                          <a:ea typeface="Times New Roman" panose="02020603050405020304" pitchFamily="18" charset="0"/>
                          <a:cs typeface="Arial" panose="020B0604020202020204" pitchFamily="34" charset="0"/>
                        </a:rPr>
                        <a:t>Standard for </a:t>
                      </a:r>
                      <a:r>
                        <a:rPr lang="pl-PL" sz="1400" b="1" i="0" err="1">
                          <a:effectLst/>
                          <a:latin typeface="Arial" panose="020B0604020202020204" pitchFamily="34" charset="0"/>
                          <a:ea typeface="Times New Roman" panose="02020603050405020304" pitchFamily="18" charset="0"/>
                          <a:cs typeface="Arial" panose="020B0604020202020204" pitchFamily="34" charset="0"/>
                        </a:rPr>
                        <a:t>sustainable</a:t>
                      </a:r>
                      <a:r>
                        <a:rPr lang="pl-PL" sz="1400" b="1" i="0">
                          <a:effectLst/>
                          <a:latin typeface="Arial" panose="020B0604020202020204" pitchFamily="34" charset="0"/>
                          <a:ea typeface="Times New Roman" panose="02020603050405020304" pitchFamily="18" charset="0"/>
                          <a:cs typeface="Arial" panose="020B0604020202020204" pitchFamily="34" charset="0"/>
                        </a:rPr>
                        <a:t> </a:t>
                      </a:r>
                      <a:r>
                        <a:rPr lang="pl-PL" sz="1400" b="1" i="0" err="1">
                          <a:effectLst/>
                          <a:latin typeface="Arial" panose="020B0604020202020204" pitchFamily="34" charset="0"/>
                          <a:ea typeface="Times New Roman" panose="02020603050405020304" pitchFamily="18" charset="0"/>
                          <a:cs typeface="Arial" panose="020B0604020202020204" pitchFamily="34" charset="0"/>
                        </a:rPr>
                        <a:t>organisational</a:t>
                      </a:r>
                      <a:r>
                        <a:rPr lang="pl-PL" sz="1400" b="1" i="0">
                          <a:effectLst/>
                          <a:latin typeface="Arial" panose="020B0604020202020204" pitchFamily="34" charset="0"/>
                          <a:ea typeface="Times New Roman" panose="02020603050405020304" pitchFamily="18" charset="0"/>
                          <a:cs typeface="Arial" panose="020B0604020202020204" pitchFamily="34" charset="0"/>
                        </a:rPr>
                        <a:t> management </a:t>
                      </a:r>
                      <a:r>
                        <a:rPr lang="pl-PL" sz="1400" b="0" i="0">
                          <a:effectLst/>
                          <a:latin typeface="Arial" panose="020B0604020202020204" pitchFamily="34" charset="0"/>
                          <a:ea typeface="Times New Roman" panose="02020603050405020304" pitchFamily="18" charset="0"/>
                          <a:cs typeface="Arial" panose="020B0604020202020204" pitchFamily="34" charset="0"/>
                        </a:rPr>
                        <a:t>(KIG, 2023)</a:t>
                      </a:r>
                    </a:p>
                  </a:txBody>
                  <a:tcPr marL="48354" marR="48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097280" rtl="0" eaLnBrk="1" fontAlgn="auto" latinLnBrk="0" hangingPunct="1">
                        <a:lnSpc>
                          <a:spcPct val="100000"/>
                        </a:lnSpc>
                        <a:spcBef>
                          <a:spcPts val="0"/>
                        </a:spcBef>
                        <a:spcAft>
                          <a:spcPts val="0"/>
                        </a:spcAft>
                        <a:buClrTx/>
                        <a:buSzTx/>
                        <a:buFontTx/>
                        <a:buNone/>
                        <a:tabLst/>
                        <a:defRPr/>
                      </a:pPr>
                      <a:r>
                        <a:rPr lang="pl-PL" sz="2000">
                          <a:solidFill>
                            <a:schemeClr val="tx1"/>
                          </a:solidFill>
                          <a:effectLst/>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a:t>
                      </a:r>
                      <a:endParaRPr lang="pl-PL" sz="20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8354" marR="48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1097280" rtl="0" eaLnBrk="1" fontAlgn="auto" latinLnBrk="0" hangingPunct="1">
                        <a:lnSpc>
                          <a:spcPct val="100000"/>
                        </a:lnSpc>
                        <a:spcBef>
                          <a:spcPts val="0"/>
                        </a:spcBef>
                        <a:spcAft>
                          <a:spcPts val="0"/>
                        </a:spcAft>
                        <a:buClrTx/>
                        <a:buSzTx/>
                        <a:buFontTx/>
                        <a:buNone/>
                        <a:tabLst/>
                        <a:defRPr/>
                      </a:pPr>
                      <a:r>
                        <a:rPr lang="pl-PL" sz="2000">
                          <a:solidFill>
                            <a:schemeClr val="tx1"/>
                          </a:solidFill>
                          <a:effectLst/>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a:t>
                      </a:r>
                      <a:endParaRPr lang="pl-PL" sz="20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8354" marR="48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pl-PL" sz="2000" b="0" i="0" u="none" strike="noStrike" kern="1200" cap="none" spc="0" normalizeH="0" baseline="0" noProof="0">
                          <a:ln>
                            <a:noFill/>
                          </a:ln>
                          <a:solidFill>
                            <a:srgbClr val="033453"/>
                          </a:solidFill>
                          <a:effectLst/>
                          <a:uLnTx/>
                          <a:uFillTx/>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a:t>
                      </a:r>
                      <a:endParaRPr kumimoji="0" lang="pl-PL" sz="2000" b="0" i="0" u="none" strike="noStrike" kern="1200" cap="none" spc="0" normalizeH="0" baseline="0" noProof="0">
                        <a:ln>
                          <a:noFill/>
                        </a:ln>
                        <a:solidFill>
                          <a:srgbClr val="033453"/>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48354" marR="48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pl-PL" sz="2000" b="0" i="0" u="none" strike="noStrike" kern="1200" cap="none" spc="0" normalizeH="0" baseline="0" noProof="0">
                          <a:ln>
                            <a:noFill/>
                          </a:ln>
                          <a:solidFill>
                            <a:srgbClr val="033453"/>
                          </a:solidFill>
                          <a:effectLst/>
                          <a:uLnTx/>
                          <a:uFillTx/>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a:t>
                      </a:r>
                      <a:endParaRPr kumimoji="0" lang="pl-PL" sz="2000" b="0" i="0" u="none" strike="noStrike" kern="1200" cap="none" spc="0" normalizeH="0" baseline="0" noProof="0">
                        <a:ln>
                          <a:noFill/>
                        </a:ln>
                        <a:solidFill>
                          <a:srgbClr val="033453"/>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48354" marR="48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pl-PL" sz="2000" b="0" i="0" u="none" strike="noStrike" kern="1200" cap="none" spc="0" normalizeH="0" baseline="0" noProof="0">
                          <a:ln>
                            <a:noFill/>
                          </a:ln>
                          <a:solidFill>
                            <a:srgbClr val="033453"/>
                          </a:solidFill>
                          <a:effectLst/>
                          <a:uLnTx/>
                          <a:uFillTx/>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a:t>
                      </a:r>
                      <a:endParaRPr kumimoji="0" lang="pl-PL" sz="2000" b="0" i="0" u="none" strike="noStrike" kern="1200" cap="none" spc="0" normalizeH="0" baseline="0" noProof="0">
                        <a:ln>
                          <a:noFill/>
                        </a:ln>
                        <a:solidFill>
                          <a:srgbClr val="033453"/>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48354" marR="48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pl-PL" sz="2000" b="0" i="0" u="none" strike="noStrike" kern="1200" cap="none" spc="0" normalizeH="0" baseline="0" noProof="0">
                          <a:ln>
                            <a:noFill/>
                          </a:ln>
                          <a:solidFill>
                            <a:srgbClr val="033453"/>
                          </a:solidFill>
                          <a:effectLst/>
                          <a:uLnTx/>
                          <a:uFillTx/>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a:t>
                      </a:r>
                      <a:endParaRPr kumimoji="0" lang="pl-PL" sz="2000" b="0" i="0" u="none" strike="noStrike" kern="1200" cap="none" spc="0" normalizeH="0" baseline="0" noProof="0">
                        <a:ln>
                          <a:noFill/>
                        </a:ln>
                        <a:solidFill>
                          <a:srgbClr val="033453"/>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48354" marR="48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pl-PL" sz="2000" b="0" i="0" u="none" strike="noStrike" kern="1200" cap="none" spc="0" normalizeH="0" baseline="0" noProof="0">
                          <a:ln>
                            <a:noFill/>
                          </a:ln>
                          <a:solidFill>
                            <a:srgbClr val="033453"/>
                          </a:solidFill>
                          <a:effectLst/>
                          <a:uLnTx/>
                          <a:uFillTx/>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a:t>
                      </a:r>
                      <a:endParaRPr kumimoji="0" lang="pl-PL" sz="2000" b="0" i="0" u="none" strike="noStrike" kern="1200" cap="none" spc="0" normalizeH="0" baseline="0" noProof="0">
                        <a:ln>
                          <a:noFill/>
                        </a:ln>
                        <a:solidFill>
                          <a:srgbClr val="033453"/>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48354" marR="48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1097280" rtl="0" eaLnBrk="1" fontAlgn="auto" latinLnBrk="0" hangingPunct="1">
                        <a:lnSpc>
                          <a:spcPct val="100000"/>
                        </a:lnSpc>
                        <a:spcBef>
                          <a:spcPts val="0"/>
                        </a:spcBef>
                        <a:spcAft>
                          <a:spcPts val="0"/>
                        </a:spcAft>
                        <a:buClrTx/>
                        <a:buSzTx/>
                        <a:buFontTx/>
                        <a:buNone/>
                        <a:tabLst/>
                        <a:defRPr/>
                      </a:pPr>
                      <a:r>
                        <a:rPr lang="pl-PL" sz="2000">
                          <a:solidFill>
                            <a:schemeClr val="tx1"/>
                          </a:solidFill>
                          <a:effectLst/>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a:t>
                      </a:r>
                      <a:endParaRPr lang="pl-PL" sz="20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8354" marR="48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1097280" rtl="0" eaLnBrk="1" fontAlgn="auto" latinLnBrk="0" hangingPunct="1">
                        <a:lnSpc>
                          <a:spcPct val="100000"/>
                        </a:lnSpc>
                        <a:spcBef>
                          <a:spcPts val="0"/>
                        </a:spcBef>
                        <a:spcAft>
                          <a:spcPts val="0"/>
                        </a:spcAft>
                        <a:buClrTx/>
                        <a:buSzTx/>
                        <a:buFontTx/>
                        <a:buNone/>
                        <a:tabLst/>
                        <a:defRPr/>
                      </a:pPr>
                      <a:r>
                        <a:rPr kumimoji="0" lang="pl-PL" sz="2000" b="0" i="0" u="none" strike="noStrike" kern="1200" cap="none" spc="0" normalizeH="0" baseline="0" noProof="0">
                          <a:ln>
                            <a:noFill/>
                          </a:ln>
                          <a:solidFill>
                            <a:srgbClr val="033453"/>
                          </a:solidFill>
                          <a:effectLst/>
                          <a:uLnTx/>
                          <a:uFillTx/>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a:t>
                      </a:r>
                      <a:endParaRPr kumimoji="0" lang="pl-PL" sz="2000" b="0" i="0" u="none" strike="noStrike" kern="1200" cap="none" spc="0" normalizeH="0" baseline="0" noProof="0">
                        <a:ln>
                          <a:noFill/>
                        </a:ln>
                        <a:solidFill>
                          <a:srgbClr val="033453"/>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48354" marR="48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1097280" rtl="0" eaLnBrk="1" fontAlgn="auto" latinLnBrk="0" hangingPunct="1">
                        <a:lnSpc>
                          <a:spcPct val="100000"/>
                        </a:lnSpc>
                        <a:spcBef>
                          <a:spcPts val="0"/>
                        </a:spcBef>
                        <a:spcAft>
                          <a:spcPts val="0"/>
                        </a:spcAft>
                        <a:buClrTx/>
                        <a:buSzTx/>
                        <a:buFontTx/>
                        <a:buNone/>
                        <a:tabLst/>
                        <a:defRPr/>
                      </a:pPr>
                      <a:r>
                        <a:rPr lang="pl-PL" sz="2000">
                          <a:solidFill>
                            <a:schemeClr val="tx1"/>
                          </a:solidFill>
                          <a:effectLst/>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a:t>
                      </a:r>
                      <a:endParaRPr lang="pl-PL" sz="20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8354" marR="48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extLst>
                  <a:ext uri="{0D108BD9-81ED-4DB2-BD59-A6C34878D82A}">
                    <a16:rowId xmlns:a16="http://schemas.microsoft.com/office/drawing/2014/main" val="1084221772"/>
                  </a:ext>
                </a:extLst>
              </a:tr>
              <a:tr h="648000">
                <a:tc>
                  <a:txBody>
                    <a:bodyPr/>
                    <a:lstStyle/>
                    <a:p>
                      <a:pPr algn="l"/>
                      <a:r>
                        <a:rPr lang="pl-PL" sz="1600" b="1" i="0">
                          <a:solidFill>
                            <a:schemeClr val="accent6">
                              <a:lumMod val="20000"/>
                              <a:lumOff val="80000"/>
                            </a:schemeClr>
                          </a:solidFill>
                          <a:effectLst/>
                          <a:latin typeface="Arial" panose="020B0604020202020204" pitchFamily="34" charset="0"/>
                          <a:ea typeface="Times New Roman" panose="02020603050405020304" pitchFamily="18" charset="0"/>
                          <a:cs typeface="Arial" panose="020B0604020202020204" pitchFamily="34" charset="0"/>
                        </a:rPr>
                        <a:t>MEETS THE NEEDS OF COMPANIES?</a:t>
                      </a:r>
                    </a:p>
                  </a:txBody>
                  <a:tcPr marL="40295" marR="40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lumOff val="10000"/>
                      </a:schemeClr>
                    </a:solidFill>
                  </a:tcPr>
                </a:tc>
                <a:tc>
                  <a:txBody>
                    <a:bodyPr/>
                    <a:lstStyle/>
                    <a:p>
                      <a:pPr algn="ctr"/>
                      <a:r>
                        <a:rPr lang="pl-PL" sz="3200" b="1">
                          <a:solidFill>
                            <a:schemeClr val="accent6">
                              <a:lumMod val="20000"/>
                              <a:lumOff val="80000"/>
                            </a:schemeClr>
                          </a:solidFill>
                          <a:effectLst/>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a:t>
                      </a:r>
                      <a:endParaRPr lang="pl-PL" sz="3200" b="1">
                        <a:solidFill>
                          <a:schemeClr val="accent6">
                            <a:lumMod val="20000"/>
                            <a:lumOff val="8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40295" marR="40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lumOff val="10000"/>
                      </a:schemeClr>
                    </a:solidFill>
                  </a:tcPr>
                </a:tc>
                <a:tc>
                  <a:txBody>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pl-PL" sz="3200" b="1" i="0" u="none" strike="noStrike" kern="1200" cap="none" spc="0" normalizeH="0" baseline="0" noProof="0">
                          <a:ln>
                            <a:noFill/>
                          </a:ln>
                          <a:solidFill>
                            <a:schemeClr val="accent6">
                              <a:lumMod val="20000"/>
                              <a:lumOff val="80000"/>
                            </a:schemeClr>
                          </a:solidFill>
                          <a:effectLst/>
                          <a:uLnTx/>
                          <a:uFillTx/>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a:t>
                      </a:r>
                      <a:endParaRPr kumimoji="0" lang="pl-PL" sz="3200" b="1" i="0" u="none" strike="noStrike" kern="1200" cap="none" spc="0" normalizeH="0" baseline="0" noProof="0">
                        <a:ln>
                          <a:noFill/>
                        </a:ln>
                        <a:solidFill>
                          <a:schemeClr val="accent6">
                            <a:lumMod val="20000"/>
                            <a:lumOff val="80000"/>
                          </a:schemeClr>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40295" marR="40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lumOff val="10000"/>
                      </a:schemeClr>
                    </a:solidFill>
                  </a:tcPr>
                </a:tc>
                <a:tc>
                  <a:txBody>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pl-PL" sz="3200" b="1" i="0" u="none" strike="noStrike" kern="1200" cap="none" spc="0" normalizeH="0" baseline="0" noProof="0">
                          <a:ln>
                            <a:noFill/>
                          </a:ln>
                          <a:solidFill>
                            <a:schemeClr val="accent6">
                              <a:lumMod val="20000"/>
                              <a:lumOff val="80000"/>
                            </a:schemeClr>
                          </a:solidFill>
                          <a:effectLst/>
                          <a:uLnTx/>
                          <a:uFillTx/>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a:t>
                      </a:r>
                      <a:endParaRPr kumimoji="0" lang="pl-PL" sz="3200" b="1" i="0" u="none" strike="noStrike" kern="1200" cap="none" spc="0" normalizeH="0" baseline="0" noProof="0">
                        <a:ln>
                          <a:noFill/>
                        </a:ln>
                        <a:solidFill>
                          <a:schemeClr val="accent6">
                            <a:lumMod val="20000"/>
                            <a:lumOff val="80000"/>
                          </a:schemeClr>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40295" marR="40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lumOff val="10000"/>
                      </a:schemeClr>
                    </a:solidFill>
                  </a:tcPr>
                </a:tc>
                <a:tc>
                  <a:txBody>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pl-PL" sz="3200" b="1" i="0" u="none" strike="noStrike" kern="1200" cap="none" spc="0" normalizeH="0" baseline="0" noProof="0">
                          <a:ln>
                            <a:noFill/>
                          </a:ln>
                          <a:solidFill>
                            <a:schemeClr val="accent6">
                              <a:lumMod val="20000"/>
                              <a:lumOff val="80000"/>
                            </a:schemeClr>
                          </a:solidFill>
                          <a:effectLst/>
                          <a:uLnTx/>
                          <a:uFillTx/>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a:t>
                      </a:r>
                      <a:endParaRPr kumimoji="0" lang="pl-PL" sz="3200" b="1" i="0" u="none" strike="noStrike" kern="1200" cap="none" spc="0" normalizeH="0" baseline="0" noProof="0">
                        <a:ln>
                          <a:noFill/>
                        </a:ln>
                        <a:solidFill>
                          <a:schemeClr val="accent6">
                            <a:lumMod val="20000"/>
                            <a:lumOff val="80000"/>
                          </a:schemeClr>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40295" marR="40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lumOff val="10000"/>
                      </a:schemeClr>
                    </a:solidFill>
                  </a:tcPr>
                </a:tc>
                <a:tc>
                  <a:txBody>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pl-PL" sz="3200" b="1" i="0" u="none" strike="noStrike" kern="1200" cap="none" spc="0" normalizeH="0" baseline="0" noProof="0">
                          <a:ln>
                            <a:noFill/>
                          </a:ln>
                          <a:solidFill>
                            <a:schemeClr val="accent6">
                              <a:lumMod val="20000"/>
                              <a:lumOff val="80000"/>
                            </a:schemeClr>
                          </a:solidFill>
                          <a:effectLst/>
                          <a:uLnTx/>
                          <a:uFillTx/>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a:t>
                      </a:r>
                      <a:endParaRPr kumimoji="0" lang="pl-PL" sz="3200" b="1" i="0" u="none" strike="noStrike" kern="1200" cap="none" spc="0" normalizeH="0" baseline="0" noProof="0">
                        <a:ln>
                          <a:noFill/>
                        </a:ln>
                        <a:solidFill>
                          <a:schemeClr val="accent6">
                            <a:lumMod val="20000"/>
                            <a:lumOff val="80000"/>
                          </a:schemeClr>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40295" marR="40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lumOff val="10000"/>
                      </a:schemeClr>
                    </a:solidFill>
                  </a:tcPr>
                </a:tc>
                <a:tc>
                  <a:txBody>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pl-PL" sz="3200" b="1" i="0" u="none" strike="noStrike" kern="1200" cap="none" spc="0" normalizeH="0" baseline="0" noProof="0">
                          <a:ln>
                            <a:noFill/>
                          </a:ln>
                          <a:solidFill>
                            <a:schemeClr val="accent6">
                              <a:lumMod val="20000"/>
                              <a:lumOff val="80000"/>
                            </a:schemeClr>
                          </a:solidFill>
                          <a:effectLst/>
                          <a:uLnTx/>
                          <a:uFillTx/>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a:t>
                      </a:r>
                      <a:endParaRPr kumimoji="0" lang="pl-PL" sz="3200" b="1" i="0" u="none" strike="noStrike" kern="1200" cap="none" spc="0" normalizeH="0" baseline="0" noProof="0">
                        <a:ln>
                          <a:noFill/>
                        </a:ln>
                        <a:solidFill>
                          <a:schemeClr val="accent6">
                            <a:lumMod val="20000"/>
                            <a:lumOff val="80000"/>
                          </a:schemeClr>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40295" marR="40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lumOff val="10000"/>
                      </a:schemeClr>
                    </a:solidFill>
                  </a:tcPr>
                </a:tc>
                <a:tc>
                  <a:txBody>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pl-PL" sz="3200" b="1" i="0" u="none" strike="noStrike" kern="1200" cap="none" spc="0" normalizeH="0" baseline="0" noProof="0">
                          <a:ln>
                            <a:noFill/>
                          </a:ln>
                          <a:solidFill>
                            <a:schemeClr val="accent6">
                              <a:lumMod val="20000"/>
                              <a:lumOff val="80000"/>
                            </a:schemeClr>
                          </a:solidFill>
                          <a:effectLst/>
                          <a:uLnTx/>
                          <a:uFillTx/>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a:t>
                      </a:r>
                      <a:endParaRPr kumimoji="0" lang="pl-PL" sz="3200" b="1" i="0" u="none" strike="noStrike" kern="1200" cap="none" spc="0" normalizeH="0" baseline="0" noProof="0">
                        <a:ln>
                          <a:noFill/>
                        </a:ln>
                        <a:solidFill>
                          <a:schemeClr val="accent6">
                            <a:lumMod val="20000"/>
                            <a:lumOff val="80000"/>
                          </a:schemeClr>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40295" marR="40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lumOff val="10000"/>
                      </a:schemeClr>
                    </a:solidFill>
                  </a:tcPr>
                </a:tc>
                <a:tc>
                  <a:txBody>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pl-PL" sz="3200" b="1" i="0" u="none" strike="noStrike" kern="1200" cap="none" spc="0" normalizeH="0" baseline="0" noProof="0">
                          <a:ln>
                            <a:noFill/>
                          </a:ln>
                          <a:solidFill>
                            <a:schemeClr val="accent6">
                              <a:lumMod val="20000"/>
                              <a:lumOff val="80000"/>
                            </a:schemeClr>
                          </a:solidFill>
                          <a:effectLst/>
                          <a:uLnTx/>
                          <a:uFillTx/>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a:t>
                      </a:r>
                      <a:endParaRPr kumimoji="0" lang="pl-PL" sz="3200" b="1" i="0" u="none" strike="noStrike" kern="1200" cap="none" spc="0" normalizeH="0" baseline="0" noProof="0">
                        <a:ln>
                          <a:noFill/>
                        </a:ln>
                        <a:solidFill>
                          <a:schemeClr val="accent6">
                            <a:lumMod val="20000"/>
                            <a:lumOff val="80000"/>
                          </a:schemeClr>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40295" marR="40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lumOff val="10000"/>
                      </a:schemeClr>
                    </a:solidFill>
                  </a:tcPr>
                </a:tc>
                <a:tc>
                  <a:txBody>
                    <a:bodyPr/>
                    <a:lstStyle/>
                    <a:p>
                      <a:pPr algn="ctr"/>
                      <a:r>
                        <a:rPr lang="pl-PL" sz="32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a:t>
                      </a:r>
                      <a:endParaRPr lang="pl-PL" sz="32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txBody>
                  <a:tcPr marL="40295" marR="40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pl-PL" sz="3200" b="1" i="0" u="none" strike="noStrike" kern="1200" cap="none" spc="0" normalizeH="0" baseline="0" noProof="0" dirty="0">
                          <a:ln>
                            <a:noFill/>
                          </a:ln>
                          <a:solidFill>
                            <a:schemeClr val="accent6">
                              <a:lumMod val="20000"/>
                              <a:lumOff val="80000"/>
                            </a:schemeClr>
                          </a:solidFill>
                          <a:effectLst/>
                          <a:uLnTx/>
                          <a:uFillTx/>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a:t>
                      </a:r>
                      <a:endParaRPr kumimoji="0" lang="pl-PL" sz="3200" b="1" i="0" u="none" strike="noStrike" kern="1200" cap="none" spc="0" normalizeH="0" baseline="0" noProof="0" dirty="0">
                        <a:ln>
                          <a:noFill/>
                        </a:ln>
                        <a:solidFill>
                          <a:schemeClr val="accent6">
                            <a:lumMod val="20000"/>
                            <a:lumOff val="80000"/>
                          </a:schemeClr>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40295" marR="40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lumOff val="10000"/>
                      </a:schemeClr>
                    </a:solidFill>
                  </a:tcPr>
                </a:tc>
                <a:extLst>
                  <a:ext uri="{0D108BD9-81ED-4DB2-BD59-A6C34878D82A}">
                    <a16:rowId xmlns:a16="http://schemas.microsoft.com/office/drawing/2014/main" val="2752859819"/>
                  </a:ext>
                </a:extLst>
              </a:tr>
            </a:tbl>
          </a:graphicData>
        </a:graphic>
      </p:graphicFrame>
    </p:spTree>
    <p:extLst>
      <p:ext uri="{BB962C8B-B14F-4D97-AF65-F5344CB8AC3E}">
        <p14:creationId xmlns:p14="http://schemas.microsoft.com/office/powerpoint/2010/main" val="1751562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B936C1B7-717F-69C1-7666-0BE99064FA56}"/>
              </a:ext>
            </a:extLst>
          </p:cNvPr>
          <p:cNvSpPr>
            <a:spLocks noGrp="1"/>
          </p:cNvSpPr>
          <p:nvPr>
            <p:ph type="body" sz="quarter" idx="13"/>
          </p:nvPr>
        </p:nvSpPr>
        <p:spPr>
          <a:xfrm>
            <a:off x="540600" y="1186543"/>
            <a:ext cx="13458429" cy="5377093"/>
          </a:xfrm>
        </p:spPr>
        <p:txBody>
          <a:bodyPr vert="horz" lIns="0" tIns="45720" rIns="0" bIns="45720" rtlCol="0" anchor="t">
            <a:noAutofit/>
          </a:bodyPr>
          <a:lstStyle/>
          <a:p>
            <a:pPr marL="342900" indent="-342900">
              <a:lnSpc>
                <a:spcPct val="100000"/>
              </a:lnSpc>
              <a:spcAft>
                <a:spcPts val="1200"/>
              </a:spcAft>
              <a:buFont typeface="Wingdings,Sans-Serif"/>
              <a:buChar char="Ø"/>
            </a:pPr>
            <a:r>
              <a:rPr lang="en-GB" b="1" dirty="0">
                <a:latin typeface="Arial"/>
                <a:cs typeface="Arial"/>
              </a:rPr>
              <a:t>Objectives</a:t>
            </a:r>
            <a:r>
              <a:rPr lang="en-GB" dirty="0">
                <a:latin typeface="Arial"/>
                <a:cs typeface="Arial"/>
              </a:rPr>
              <a:t>: </a:t>
            </a:r>
            <a:r>
              <a:rPr lang="en-US" dirty="0">
                <a:latin typeface="Arial"/>
                <a:cs typeface="Arial"/>
              </a:rPr>
              <a:t>make </a:t>
            </a:r>
            <a:r>
              <a:rPr lang="en-US" dirty="0">
                <a:solidFill>
                  <a:srgbClr val="00B0F0"/>
                </a:solidFill>
                <a:latin typeface="Arial"/>
                <a:cs typeface="Arial"/>
              </a:rPr>
              <a:t>ESG data available </a:t>
            </a:r>
            <a:r>
              <a:rPr lang="en-US" dirty="0">
                <a:latin typeface="Arial"/>
                <a:cs typeface="Arial"/>
              </a:rPr>
              <a:t>to financial institutions and to </a:t>
            </a:r>
            <a:r>
              <a:rPr lang="en-US" dirty="0">
                <a:solidFill>
                  <a:srgbClr val="00B0F0"/>
                </a:solidFill>
                <a:latin typeface="Arial"/>
                <a:cs typeface="Arial"/>
              </a:rPr>
              <a:t>facilitate reporting</a:t>
            </a:r>
            <a:r>
              <a:rPr lang="en-US" dirty="0">
                <a:latin typeface="Arial"/>
                <a:cs typeface="Arial"/>
              </a:rPr>
              <a:t>. </a:t>
            </a:r>
            <a:endParaRPr lang="pl-PL" dirty="0">
              <a:latin typeface="Arial"/>
              <a:cs typeface="Arial"/>
            </a:endParaRPr>
          </a:p>
          <a:p>
            <a:pPr marL="342900" indent="-342900">
              <a:lnSpc>
                <a:spcPct val="100000"/>
              </a:lnSpc>
              <a:spcAft>
                <a:spcPts val="1200"/>
              </a:spcAft>
              <a:buFont typeface="Wingdings,Sans-Serif"/>
              <a:buChar char="Ø"/>
            </a:pPr>
            <a:r>
              <a:rPr lang="pl-PL" b="1" dirty="0">
                <a:latin typeface="Arial"/>
                <a:cs typeface="Arial"/>
              </a:rPr>
              <a:t>Reported data</a:t>
            </a:r>
            <a:r>
              <a:rPr lang="pl-PL" dirty="0">
                <a:latin typeface="Arial"/>
                <a:cs typeface="Arial"/>
              </a:rPr>
              <a:t>:</a:t>
            </a:r>
            <a:r>
              <a:rPr lang="en-GB" dirty="0">
                <a:latin typeface="Arial"/>
                <a:cs typeface="Arial"/>
              </a:rPr>
              <a:t> the ESG Data Hub should cover</a:t>
            </a:r>
            <a:r>
              <a:rPr lang="pl-PL" dirty="0">
                <a:latin typeface="Arial"/>
                <a:cs typeface="Arial"/>
              </a:rPr>
              <a:t> </a:t>
            </a:r>
            <a:r>
              <a:rPr lang="en-US" dirty="0">
                <a:solidFill>
                  <a:srgbClr val="00B0F0"/>
                </a:solidFill>
                <a:latin typeface="Arial"/>
                <a:cs typeface="Arial"/>
              </a:rPr>
              <a:t>mandatory</a:t>
            </a:r>
            <a:r>
              <a:rPr lang="pl-PL" dirty="0">
                <a:latin typeface="Arial"/>
                <a:cs typeface="Arial"/>
              </a:rPr>
              <a:t> (CSRD, EU Taxonomy)</a:t>
            </a:r>
            <a:r>
              <a:rPr lang="en-US" dirty="0">
                <a:latin typeface="Arial"/>
                <a:cs typeface="Arial"/>
              </a:rPr>
              <a:t> and </a:t>
            </a:r>
            <a:r>
              <a:rPr lang="en-US" dirty="0">
                <a:solidFill>
                  <a:srgbClr val="00B0F0"/>
                </a:solidFill>
                <a:latin typeface="Arial"/>
                <a:cs typeface="Arial"/>
              </a:rPr>
              <a:t>voluntary</a:t>
            </a:r>
            <a:r>
              <a:rPr lang="pl-PL" dirty="0">
                <a:latin typeface="Arial"/>
                <a:cs typeface="Arial"/>
              </a:rPr>
              <a:t> (GRI, CDP, TCFD and other)</a:t>
            </a:r>
            <a:r>
              <a:rPr lang="en-GB" dirty="0">
                <a:latin typeface="Arial"/>
                <a:cs typeface="Arial"/>
              </a:rPr>
              <a:t> data reported by companies</a:t>
            </a:r>
            <a:r>
              <a:rPr lang="pl-PL" dirty="0">
                <a:latin typeface="Arial"/>
                <a:cs typeface="Arial"/>
              </a:rPr>
              <a:t>.</a:t>
            </a:r>
            <a:endParaRPr lang="en-US" dirty="0">
              <a:latin typeface="Arial"/>
              <a:cs typeface="Arial"/>
            </a:endParaRPr>
          </a:p>
          <a:p>
            <a:pPr marL="342900" indent="-342900">
              <a:lnSpc>
                <a:spcPct val="100000"/>
              </a:lnSpc>
              <a:spcAft>
                <a:spcPts val="1200"/>
              </a:spcAft>
              <a:buFont typeface="Wingdings,Sans-Serif"/>
              <a:buChar char="Ø"/>
            </a:pPr>
            <a:r>
              <a:rPr lang="en-GB" b="1" dirty="0">
                <a:latin typeface="Arial"/>
                <a:cs typeface="Arial"/>
              </a:rPr>
              <a:t>Source data</a:t>
            </a:r>
            <a:r>
              <a:rPr lang="en-GB" dirty="0">
                <a:latin typeface="Arial"/>
                <a:cs typeface="Arial"/>
              </a:rPr>
              <a:t>: </a:t>
            </a:r>
            <a:r>
              <a:rPr lang="pl-PL" dirty="0">
                <a:latin typeface="Arial"/>
                <a:cs typeface="Arial"/>
              </a:rPr>
              <a:t>Th</a:t>
            </a:r>
            <a:r>
              <a:rPr lang="en-US" dirty="0">
                <a:latin typeface="Arial"/>
                <a:cs typeface="Arial"/>
              </a:rPr>
              <a:t>e data should come from the companies</a:t>
            </a:r>
            <a:r>
              <a:rPr lang="pl-PL" dirty="0">
                <a:latin typeface="Arial"/>
                <a:cs typeface="Arial"/>
              </a:rPr>
              <a:t> directly</a:t>
            </a:r>
            <a:r>
              <a:rPr lang="en-US" dirty="0">
                <a:latin typeface="Arial"/>
                <a:cs typeface="Arial"/>
              </a:rPr>
              <a:t> </a:t>
            </a:r>
            <a:r>
              <a:rPr lang="pl-PL" dirty="0">
                <a:latin typeface="Arial"/>
                <a:cs typeface="Arial"/>
              </a:rPr>
              <a:t>and</a:t>
            </a:r>
            <a:r>
              <a:rPr lang="en-US" dirty="0">
                <a:latin typeface="Arial"/>
                <a:cs typeface="Arial"/>
              </a:rPr>
              <a:t> other entities that hold them (e.g. existing databases).</a:t>
            </a:r>
            <a:endParaRPr lang="pl-PL" dirty="0">
              <a:latin typeface="Arial"/>
              <a:cs typeface="Arial"/>
            </a:endParaRPr>
          </a:p>
          <a:p>
            <a:pPr marL="342900" indent="-342900">
              <a:lnSpc>
                <a:spcPct val="100000"/>
              </a:lnSpc>
              <a:spcAft>
                <a:spcPts val="1200"/>
              </a:spcAft>
              <a:buFont typeface="Wingdings,Sans-Serif"/>
              <a:buChar char="Ø"/>
            </a:pPr>
            <a:r>
              <a:rPr lang="en-US" b="1" dirty="0">
                <a:latin typeface="Arial"/>
                <a:cs typeface="Arial"/>
              </a:rPr>
              <a:t>Functions</a:t>
            </a:r>
            <a:r>
              <a:rPr lang="en-US" dirty="0">
                <a:latin typeface="Arial"/>
                <a:cs typeface="Arial"/>
              </a:rPr>
              <a:t>: The</a:t>
            </a:r>
            <a:r>
              <a:rPr lang="pl-PL" dirty="0">
                <a:latin typeface="Arial"/>
                <a:cs typeface="Arial"/>
              </a:rPr>
              <a:t> 3</a:t>
            </a:r>
            <a:r>
              <a:rPr lang="en-US" dirty="0">
                <a:latin typeface="Arial"/>
                <a:cs typeface="Arial"/>
              </a:rPr>
              <a:t> most important functions </a:t>
            </a:r>
            <a:r>
              <a:rPr lang="pl-PL" dirty="0">
                <a:latin typeface="Arial"/>
                <a:cs typeface="Arial"/>
              </a:rPr>
              <a:t>expected</a:t>
            </a:r>
          </a:p>
          <a:p>
            <a:pPr marL="800100" lvl="2" indent="-342900">
              <a:lnSpc>
                <a:spcPct val="100000"/>
              </a:lnSpc>
              <a:spcBef>
                <a:spcPts val="0"/>
              </a:spcBef>
              <a:buFont typeface="Arial,Sans-Serif"/>
              <a:buChar char="•"/>
            </a:pPr>
            <a:r>
              <a:rPr lang="en-US" sz="2000" dirty="0">
                <a:latin typeface="Arial"/>
                <a:cs typeface="Arial"/>
              </a:rPr>
              <a:t>Summary dashboard for companies</a:t>
            </a:r>
            <a:endParaRPr lang="pl-PL" sz="2000" dirty="0">
              <a:latin typeface="Arial"/>
              <a:cs typeface="Arial"/>
            </a:endParaRPr>
          </a:p>
          <a:p>
            <a:pPr marL="800100" lvl="2" indent="-342900">
              <a:lnSpc>
                <a:spcPct val="100000"/>
              </a:lnSpc>
              <a:spcBef>
                <a:spcPts val="0"/>
              </a:spcBef>
              <a:buFont typeface="Arial,Sans-Serif"/>
              <a:buChar char="•"/>
            </a:pPr>
            <a:r>
              <a:rPr lang="en-US" sz="2000" dirty="0">
                <a:latin typeface="Arial"/>
                <a:cs typeface="Arial"/>
              </a:rPr>
              <a:t>Dashboards for comparison with other users</a:t>
            </a:r>
            <a:endParaRPr lang="pl-PL" sz="2000" dirty="0">
              <a:latin typeface="Arial"/>
              <a:cs typeface="Arial"/>
            </a:endParaRPr>
          </a:p>
          <a:p>
            <a:pPr marL="800100" lvl="2" indent="-342900">
              <a:lnSpc>
                <a:spcPct val="100000"/>
              </a:lnSpc>
              <a:spcBef>
                <a:spcPts val="0"/>
              </a:spcBef>
              <a:buFont typeface="Arial,Sans-Serif"/>
              <a:buChar char="•"/>
            </a:pPr>
            <a:r>
              <a:rPr lang="en-US" sz="2000" dirty="0">
                <a:latin typeface="Arial"/>
                <a:cs typeface="Arial"/>
              </a:rPr>
              <a:t>Data reliability checks</a:t>
            </a:r>
            <a:endParaRPr lang="pl-PL" sz="2000" dirty="0">
              <a:latin typeface="Arial"/>
              <a:cs typeface="Arial"/>
            </a:endParaRPr>
          </a:p>
          <a:p>
            <a:pPr marL="342900" indent="-342900">
              <a:lnSpc>
                <a:spcPct val="100000"/>
              </a:lnSpc>
              <a:spcBef>
                <a:spcPts val="1200"/>
              </a:spcBef>
              <a:spcAft>
                <a:spcPts val="1200"/>
              </a:spcAft>
              <a:buFont typeface="Wingdings,Sans-Serif"/>
              <a:buChar char="Ø"/>
            </a:pPr>
            <a:r>
              <a:rPr lang="en-US" b="1" dirty="0">
                <a:latin typeface="Arial"/>
                <a:cs typeface="Arial"/>
              </a:rPr>
              <a:t>Preferred technology</a:t>
            </a:r>
            <a:r>
              <a:rPr lang="en-US" dirty="0">
                <a:latin typeface="Arial"/>
                <a:cs typeface="Arial"/>
              </a:rPr>
              <a:t>: web-based solution, data storage in the cloud and API</a:t>
            </a:r>
            <a:endParaRPr lang="pl-PL" dirty="0">
              <a:latin typeface="Arial"/>
              <a:cs typeface="Arial"/>
            </a:endParaRPr>
          </a:p>
          <a:p>
            <a:pPr marL="342900" indent="-342900">
              <a:lnSpc>
                <a:spcPct val="100000"/>
              </a:lnSpc>
              <a:spcAft>
                <a:spcPts val="1200"/>
              </a:spcAft>
              <a:buFont typeface="Wingdings,Sans-Serif"/>
              <a:buChar char="Ø"/>
            </a:pPr>
            <a:r>
              <a:rPr lang="en-US" b="1" dirty="0">
                <a:latin typeface="Arial"/>
                <a:cs typeface="Arial"/>
              </a:rPr>
              <a:t>Access</a:t>
            </a:r>
            <a:r>
              <a:rPr lang="en-US" dirty="0">
                <a:latin typeface="Arial"/>
                <a:cs typeface="Arial"/>
              </a:rPr>
              <a:t>: </a:t>
            </a:r>
          </a:p>
          <a:p>
            <a:pPr marL="800100" lvl="2" indent="-342900">
              <a:lnSpc>
                <a:spcPct val="100000"/>
              </a:lnSpc>
              <a:spcBef>
                <a:spcPts val="0"/>
              </a:spcBef>
              <a:buFont typeface="Arial,Sans-Serif"/>
              <a:buChar char="•"/>
            </a:pPr>
            <a:r>
              <a:rPr lang="en-US" sz="2000" dirty="0">
                <a:latin typeface="Arial"/>
                <a:cs typeface="Arial"/>
              </a:rPr>
              <a:t>Companies not required to report should have access to</a:t>
            </a:r>
            <a:r>
              <a:rPr lang="pl-PL" sz="2000" dirty="0">
                <a:latin typeface="Arial"/>
                <a:cs typeface="Arial"/>
              </a:rPr>
              <a:t> the database. </a:t>
            </a:r>
            <a:endParaRPr lang="en-US" sz="2000" dirty="0">
              <a:latin typeface="Arial"/>
              <a:cs typeface="Arial"/>
            </a:endParaRPr>
          </a:p>
          <a:p>
            <a:pPr marL="800100" lvl="2" indent="-342900">
              <a:lnSpc>
                <a:spcPct val="100000"/>
              </a:lnSpc>
              <a:spcBef>
                <a:spcPts val="0"/>
              </a:spcBef>
              <a:buFont typeface="Arial,Sans-Serif"/>
              <a:buChar char="•"/>
            </a:pPr>
            <a:r>
              <a:rPr lang="en-US" sz="2000" dirty="0">
                <a:latin typeface="Arial"/>
                <a:cs typeface="Arial"/>
              </a:rPr>
              <a:t>Access to </a:t>
            </a:r>
            <a:r>
              <a:rPr lang="en-GB" sz="2000" dirty="0">
                <a:latin typeface="Arial"/>
                <a:cs typeface="Arial"/>
              </a:rPr>
              <a:t>collected</a:t>
            </a:r>
            <a:r>
              <a:rPr lang="pl-PL" sz="2000" dirty="0">
                <a:latin typeface="Arial"/>
                <a:cs typeface="Arial"/>
              </a:rPr>
              <a:t> </a:t>
            </a:r>
            <a:r>
              <a:rPr lang="en-US" sz="2000" dirty="0">
                <a:latin typeface="Arial"/>
                <a:cs typeface="Arial"/>
              </a:rPr>
              <a:t>data should be available to all stakeholders. </a:t>
            </a:r>
            <a:endParaRPr lang="pl-PL" sz="2000" dirty="0">
              <a:latin typeface="Arial"/>
              <a:cs typeface="Arial"/>
            </a:endParaRPr>
          </a:p>
          <a:p>
            <a:pPr marL="800100" lvl="2" indent="-342900">
              <a:lnSpc>
                <a:spcPct val="100000"/>
              </a:lnSpc>
              <a:spcBef>
                <a:spcPts val="0"/>
              </a:spcBef>
              <a:buFont typeface="Arial,Sans-Serif"/>
              <a:buChar char="•"/>
            </a:pPr>
            <a:r>
              <a:rPr lang="en-US" sz="2000" dirty="0">
                <a:latin typeface="Arial"/>
                <a:cs typeface="Arial"/>
              </a:rPr>
              <a:t>Access to the selected core or most important data should be free, others should be available for a fee.</a:t>
            </a:r>
            <a:endParaRPr lang="pl-PL" sz="2000" dirty="0">
              <a:latin typeface="Arial"/>
              <a:cs typeface="Arial"/>
            </a:endParaRPr>
          </a:p>
          <a:p>
            <a:pPr marL="342900" indent="-342900">
              <a:lnSpc>
                <a:spcPct val="100000"/>
              </a:lnSpc>
              <a:spcBef>
                <a:spcPts val="1200"/>
              </a:spcBef>
              <a:spcAft>
                <a:spcPts val="1200"/>
              </a:spcAft>
              <a:buFont typeface="Wingdings,Sans-Serif"/>
              <a:buChar char="Ø"/>
            </a:pPr>
            <a:r>
              <a:rPr lang="en-US" b="1" dirty="0">
                <a:latin typeface="Arial"/>
                <a:cs typeface="Arial"/>
              </a:rPr>
              <a:t>Potential provider/ host for the ESG Data Hub</a:t>
            </a:r>
            <a:r>
              <a:rPr lang="en-US" dirty="0">
                <a:latin typeface="Arial"/>
                <a:cs typeface="Arial"/>
              </a:rPr>
              <a:t>: Warsaw Stock Exchange, BIK (Credit Information Bureau) or a government agency (dedicated entity)</a:t>
            </a:r>
            <a:endParaRPr lang="en-US" dirty="0">
              <a:cs typeface="Arial"/>
            </a:endParaRPr>
          </a:p>
          <a:p>
            <a:endParaRPr lang="pl-PL" dirty="0"/>
          </a:p>
        </p:txBody>
      </p:sp>
      <p:sp>
        <p:nvSpPr>
          <p:cNvPr id="3" name="Tytuł 2">
            <a:extLst>
              <a:ext uri="{FF2B5EF4-FFF2-40B4-BE49-F238E27FC236}">
                <a16:creationId xmlns:a16="http://schemas.microsoft.com/office/drawing/2014/main" id="{66D9E621-310D-7574-AAEC-D0551B7596F6}"/>
              </a:ext>
            </a:extLst>
          </p:cNvPr>
          <p:cNvSpPr>
            <a:spLocks noGrp="1"/>
          </p:cNvSpPr>
          <p:nvPr>
            <p:ph type="title"/>
          </p:nvPr>
        </p:nvSpPr>
        <p:spPr/>
        <p:txBody>
          <a:bodyPr/>
          <a:lstStyle/>
          <a:p>
            <a:r>
              <a:rPr lang="en-US">
                <a:latin typeface="Arial"/>
                <a:cs typeface="Arial"/>
              </a:rPr>
              <a:t>ESG Data Hub: what is needed according to the members of the WG1?</a:t>
            </a:r>
            <a:endParaRPr lang="pl-PL"/>
          </a:p>
        </p:txBody>
      </p:sp>
    </p:spTree>
    <p:extLst>
      <p:ext uri="{BB962C8B-B14F-4D97-AF65-F5344CB8AC3E}">
        <p14:creationId xmlns:p14="http://schemas.microsoft.com/office/powerpoint/2010/main" val="3505101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9534F81-15B4-395E-A97D-0830C19B3193}"/>
              </a:ext>
            </a:extLst>
          </p:cNvPr>
          <p:cNvSpPr>
            <a:spLocks noGrp="1"/>
          </p:cNvSpPr>
          <p:nvPr>
            <p:ph type="title"/>
          </p:nvPr>
        </p:nvSpPr>
        <p:spPr/>
        <p:txBody>
          <a:bodyPr/>
          <a:lstStyle/>
          <a:p>
            <a:pPr>
              <a:spcAft>
                <a:spcPts val="0"/>
              </a:spcAft>
            </a:pPr>
            <a:r>
              <a:rPr lang="en-US" sz="5400">
                <a:effectLst/>
                <a:latin typeface="Arial"/>
                <a:ea typeface="Calibri" panose="020F0502020204030204" pitchFamily="34" charset="0"/>
                <a:cs typeface="Arial"/>
              </a:rPr>
              <a:t>WG2</a:t>
            </a:r>
            <a:r>
              <a:rPr lang="pl-PL" sz="5400" b="1">
                <a:effectLst/>
                <a:latin typeface="Arial"/>
                <a:ea typeface="Calibri" panose="020F0502020204030204" pitchFamily="34" charset="0"/>
                <a:cs typeface="Arial"/>
              </a:rPr>
              <a:t> </a:t>
            </a:r>
            <a:r>
              <a:rPr lang="pl-PL" sz="5400">
                <a:effectLst/>
                <a:latin typeface="Arial"/>
                <a:ea typeface="Calibri" panose="020F0502020204030204" pitchFamily="34" charset="0"/>
                <a:cs typeface="Arial"/>
              </a:rPr>
              <a:t>u</a:t>
            </a:r>
            <a:r>
              <a:rPr lang="en-US" sz="5400" b="0" err="1">
                <a:effectLst/>
                <a:latin typeface="Arial"/>
                <a:ea typeface="Calibri" panose="020F0502020204030204" pitchFamily="34" charset="0"/>
                <a:cs typeface="Arial"/>
              </a:rPr>
              <a:t>pdate</a:t>
            </a:r>
            <a:r>
              <a:rPr lang="en-US" sz="5400" b="0">
                <a:effectLst/>
                <a:latin typeface="Arial"/>
                <a:ea typeface="Calibri" panose="020F0502020204030204" pitchFamily="34" charset="0"/>
                <a:cs typeface="Arial"/>
              </a:rPr>
              <a:t> on progress to date</a:t>
            </a:r>
            <a:endParaRPr lang="pl-PL" sz="5400" b="0">
              <a:effectLst/>
              <a:latin typeface="Arial" panose="020B0604020202020204" pitchFamily="34" charset="0"/>
              <a:ea typeface="Calibri" panose="020F0502020204030204" pitchFamily="34" charset="0"/>
              <a:cs typeface="Arial" panose="020B0604020202020204" pitchFamily="34" charset="0"/>
            </a:endParaRPr>
          </a:p>
        </p:txBody>
      </p:sp>
      <p:sp>
        <p:nvSpPr>
          <p:cNvPr id="3" name="Symbol zastępczy tekstu 2">
            <a:extLst>
              <a:ext uri="{FF2B5EF4-FFF2-40B4-BE49-F238E27FC236}">
                <a16:creationId xmlns:a16="http://schemas.microsoft.com/office/drawing/2014/main" id="{AB07D1CE-8272-DE3E-15DB-1A6C1C36F892}"/>
              </a:ext>
            </a:extLst>
          </p:cNvPr>
          <p:cNvSpPr>
            <a:spLocks noGrp="1"/>
          </p:cNvSpPr>
          <p:nvPr>
            <p:ph type="body" sz="quarter" idx="13"/>
          </p:nvPr>
        </p:nvSpPr>
        <p:spPr>
          <a:xfrm>
            <a:off x="617034" y="6575114"/>
            <a:ext cx="11660716" cy="1017554"/>
          </a:xfrm>
        </p:spPr>
        <p:txBody>
          <a:bodyPr/>
          <a:lstStyle/>
          <a:p>
            <a:r>
              <a:rPr lang="pl-PL" sz="2000" b="1"/>
              <a:t>Wojciech Lewandowski</a:t>
            </a:r>
          </a:p>
          <a:p>
            <a:r>
              <a:rPr lang="pl-PL" sz="2000"/>
              <a:t>EBRD</a:t>
            </a:r>
          </a:p>
        </p:txBody>
      </p:sp>
      <p:pic>
        <p:nvPicPr>
          <p:cNvPr id="6" name="Symbol zastępczy obrazu 7">
            <a:extLst>
              <a:ext uri="{FF2B5EF4-FFF2-40B4-BE49-F238E27FC236}">
                <a16:creationId xmlns:a16="http://schemas.microsoft.com/office/drawing/2014/main" id="{AEA37549-A8CD-6C97-134E-89DA21A332C5}"/>
              </a:ext>
            </a:extLst>
          </p:cNvPr>
          <p:cNvPicPr>
            <a:picLocks noGrp="1" noChangeAspect="1"/>
          </p:cNvPicPr>
          <p:nvPr>
            <p:ph type="pic" sz="quarter" idx="14"/>
          </p:nvPr>
        </p:nvPicPr>
        <p:blipFill>
          <a:blip r:embed="rId2" cstate="email">
            <a:extLst>
              <a:ext uri="{28A0092B-C50C-407E-A947-70E740481C1C}">
                <a14:useLocalDpi xmlns:a14="http://schemas.microsoft.com/office/drawing/2010/main"/>
              </a:ext>
            </a:extLst>
          </a:blip>
          <a:srcRect/>
          <a:stretch>
            <a:fillRect/>
          </a:stretch>
        </p:blipFill>
        <p:spPr>
          <a:xfrm>
            <a:off x="0" y="0"/>
            <a:ext cx="14630400" cy="4432300"/>
          </a:xfrm>
        </p:spPr>
      </p:pic>
      <p:pic>
        <p:nvPicPr>
          <p:cNvPr id="4" name="Obraz 3">
            <a:extLst>
              <a:ext uri="{FF2B5EF4-FFF2-40B4-BE49-F238E27FC236}">
                <a16:creationId xmlns:a16="http://schemas.microsoft.com/office/drawing/2014/main" id="{EBF1DBCE-78F8-083C-3B37-124F8E4E75D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73347" y="6371002"/>
            <a:ext cx="1817606" cy="1819200"/>
          </a:xfrm>
          <a:prstGeom prst="rect">
            <a:avLst/>
          </a:prstGeom>
        </p:spPr>
      </p:pic>
    </p:spTree>
    <p:extLst>
      <p:ext uri="{BB962C8B-B14F-4D97-AF65-F5344CB8AC3E}">
        <p14:creationId xmlns:p14="http://schemas.microsoft.com/office/powerpoint/2010/main" val="3545017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7647E58D-DB85-5847-F288-93722070F098}"/>
              </a:ext>
            </a:extLst>
          </p:cNvPr>
          <p:cNvSpPr>
            <a:spLocks noGrp="1"/>
          </p:cNvSpPr>
          <p:nvPr>
            <p:ph type="title"/>
          </p:nvPr>
        </p:nvSpPr>
        <p:spPr>
          <a:xfrm>
            <a:off x="535170" y="1023257"/>
            <a:ext cx="6610697" cy="3339999"/>
          </a:xfrm>
          <a:ln>
            <a:noFill/>
          </a:ln>
        </p:spPr>
        <p:txBody>
          <a:bodyPr/>
          <a:lstStyle/>
          <a:p>
            <a:pPr>
              <a:lnSpc>
                <a:spcPct val="100000"/>
              </a:lnSpc>
              <a:spcBef>
                <a:spcPts val="1200"/>
              </a:spcBef>
            </a:pPr>
            <a:r>
              <a:rPr lang="en-GB" sz="2000" b="1" dirty="0">
                <a:solidFill>
                  <a:srgbClr val="00B0F0"/>
                </a:solidFill>
                <a:latin typeface="Arial"/>
                <a:cs typeface="Arial"/>
              </a:rPr>
              <a:t>O</a:t>
            </a:r>
            <a:r>
              <a:rPr lang="pl-PL" sz="2000" b="1" dirty="0">
                <a:solidFill>
                  <a:srgbClr val="00B0F0"/>
                </a:solidFill>
                <a:latin typeface="Arial"/>
                <a:cs typeface="Arial"/>
              </a:rPr>
              <a:t>bjective</a:t>
            </a:r>
            <a:r>
              <a:rPr lang="en-GB" sz="2000" b="1" dirty="0">
                <a:solidFill>
                  <a:srgbClr val="00B0F0"/>
                </a:solidFill>
                <a:latin typeface="Arial"/>
                <a:cs typeface="Arial"/>
              </a:rPr>
              <a:t>s</a:t>
            </a:r>
            <a:br>
              <a:rPr lang="pl-PL" sz="2000" b="1" dirty="0"/>
            </a:br>
            <a:br>
              <a:rPr lang="pl-PL" sz="2000" b="1" dirty="0"/>
            </a:br>
            <a:r>
              <a:rPr lang="en-GB" sz="2000" dirty="0">
                <a:solidFill>
                  <a:srgbClr val="000000"/>
                </a:solidFill>
                <a:latin typeface="Arial"/>
                <a:cs typeface="Arial"/>
              </a:rPr>
              <a:t>1. </a:t>
            </a:r>
            <a:r>
              <a:rPr lang="en-US" sz="2000" b="1" i="0" u="none" strike="noStrike" dirty="0">
                <a:solidFill>
                  <a:srgbClr val="00B0F0"/>
                </a:solidFill>
                <a:effectLst/>
                <a:latin typeface="Arial"/>
                <a:cs typeface="Arial"/>
              </a:rPr>
              <a:t>Policies and measures:</a:t>
            </a:r>
            <a:r>
              <a:rPr lang="en-US" sz="2000" b="1" i="0" u="none" strike="noStrike" dirty="0">
                <a:solidFill>
                  <a:srgbClr val="5BCBF5"/>
                </a:solidFill>
                <a:effectLst/>
                <a:latin typeface="Arial"/>
                <a:cs typeface="Arial"/>
              </a:rPr>
              <a:t> </a:t>
            </a:r>
            <a:r>
              <a:rPr lang="en-US" sz="2000" dirty="0">
                <a:solidFill>
                  <a:srgbClr val="000000"/>
                </a:solidFill>
                <a:latin typeface="Arial"/>
                <a:cs typeface="Arial"/>
              </a:rPr>
              <a:t>which policies and measures</a:t>
            </a:r>
            <a:r>
              <a:rPr lang="en-US" sz="2000" b="0" i="0" u="none" strike="noStrike" dirty="0">
                <a:solidFill>
                  <a:srgbClr val="000000"/>
                </a:solidFill>
                <a:effectLst/>
                <a:latin typeface="Arial"/>
                <a:cs typeface="Arial"/>
              </a:rPr>
              <a:t> could help develop the Polish </a:t>
            </a:r>
            <a:r>
              <a:rPr lang="en-US" sz="2000" dirty="0">
                <a:solidFill>
                  <a:srgbClr val="000000"/>
                </a:solidFill>
                <a:latin typeface="Arial"/>
                <a:cs typeface="Arial"/>
              </a:rPr>
              <a:t>sustainable debt market (corporate and municipal level)? </a:t>
            </a:r>
            <a:br>
              <a:rPr lang="en-US" sz="2000" b="0" i="0" u="none" strike="noStrike" dirty="0">
                <a:effectLst/>
                <a:latin typeface="Arial" panose="020B0604020202020204" pitchFamily="34" charset="0"/>
              </a:rPr>
            </a:br>
            <a:br>
              <a:rPr lang="pl-PL" sz="2000" dirty="0">
                <a:latin typeface="Arial"/>
                <a:cs typeface="Arial"/>
              </a:rPr>
            </a:br>
            <a:r>
              <a:rPr lang="en-GB" sz="2000" dirty="0">
                <a:solidFill>
                  <a:srgbClr val="000000"/>
                </a:solidFill>
                <a:latin typeface="Arial"/>
                <a:cs typeface="Arial"/>
              </a:rPr>
              <a:t>2. </a:t>
            </a:r>
            <a:r>
              <a:rPr lang="en-US" sz="2000" b="1" i="0" u="none" strike="noStrike" dirty="0">
                <a:solidFill>
                  <a:srgbClr val="00B0F0"/>
                </a:solidFill>
                <a:effectLst/>
                <a:latin typeface="Arial"/>
                <a:cs typeface="Arial"/>
              </a:rPr>
              <a:t>Guidelines: </a:t>
            </a:r>
            <a:r>
              <a:rPr lang="en-US" sz="2000" b="0" i="0" u="none" strike="noStrike" dirty="0">
                <a:solidFill>
                  <a:srgbClr val="000000"/>
                </a:solidFill>
                <a:effectLst/>
                <a:latin typeface="Arial"/>
                <a:cs typeface="Arial"/>
              </a:rPr>
              <a:t>creation of an action plan to produce practical guidelines for all concerned stakeholders</a:t>
            </a:r>
            <a:br>
              <a:rPr lang="en-US" sz="2000" b="0" i="0" u="none" strike="noStrike" dirty="0">
                <a:effectLst/>
                <a:latin typeface="Arial" panose="020B0604020202020204" pitchFamily="34" charset="0"/>
              </a:rPr>
            </a:br>
            <a:br>
              <a:rPr lang="pl-PL" sz="2000" dirty="0">
                <a:latin typeface="Arial"/>
                <a:cs typeface="Arial"/>
              </a:rPr>
            </a:br>
            <a:r>
              <a:rPr lang="en-GB" sz="2000" dirty="0">
                <a:solidFill>
                  <a:srgbClr val="000000"/>
                </a:solidFill>
                <a:latin typeface="Arial"/>
                <a:cs typeface="Arial"/>
              </a:rPr>
              <a:t>3. </a:t>
            </a:r>
            <a:r>
              <a:rPr lang="en-US" sz="2000" b="1" i="0" u="none" strike="noStrike" dirty="0">
                <a:solidFill>
                  <a:srgbClr val="00B0F0"/>
                </a:solidFill>
                <a:effectLst/>
                <a:latin typeface="Arial"/>
                <a:cs typeface="Arial"/>
              </a:rPr>
              <a:t>Competence </a:t>
            </a:r>
            <a:r>
              <a:rPr lang="en-US" sz="2000" b="1" i="0" u="none" strike="noStrike" dirty="0" err="1">
                <a:solidFill>
                  <a:srgbClr val="00B0F0"/>
                </a:solidFill>
                <a:effectLst/>
                <a:latin typeface="Arial"/>
                <a:cs typeface="Arial"/>
              </a:rPr>
              <a:t>centre</a:t>
            </a:r>
            <a:r>
              <a:rPr lang="en-US" sz="2000" b="1" i="0" u="none" strike="noStrike" dirty="0">
                <a:solidFill>
                  <a:srgbClr val="00B0F0"/>
                </a:solidFill>
                <a:effectLst/>
                <a:latin typeface="Arial"/>
                <a:cs typeface="Arial"/>
              </a:rPr>
              <a:t>: </a:t>
            </a:r>
            <a:r>
              <a:rPr lang="en-US" sz="2000" dirty="0">
                <a:solidFill>
                  <a:srgbClr val="000000"/>
                </a:solidFill>
                <a:latin typeface="Arial"/>
                <a:cs typeface="Arial"/>
              </a:rPr>
              <a:t>Explore the rationale for the </a:t>
            </a:r>
            <a:r>
              <a:rPr lang="en-US" sz="2000" b="0" i="0" u="none" strike="noStrike" dirty="0">
                <a:solidFill>
                  <a:srgbClr val="000000"/>
                </a:solidFill>
                <a:effectLst/>
                <a:latin typeface="Arial"/>
                <a:cs typeface="Arial"/>
              </a:rPr>
              <a:t>creation of a sustainable finance competence </a:t>
            </a:r>
            <a:r>
              <a:rPr lang="en-US" sz="2000" b="0" i="0" u="none" strike="noStrike" dirty="0" err="1">
                <a:solidFill>
                  <a:srgbClr val="000000"/>
                </a:solidFill>
                <a:effectLst/>
                <a:latin typeface="Arial"/>
                <a:cs typeface="Arial"/>
              </a:rPr>
              <a:t>centre</a:t>
            </a:r>
            <a:br>
              <a:rPr lang="en-US" sz="1800" b="0" i="0" u="none" strike="noStrike" dirty="0">
                <a:effectLst/>
                <a:latin typeface="Arial" panose="020B0604020202020204" pitchFamily="34" charset="0"/>
              </a:rPr>
            </a:br>
            <a:endParaRPr lang="pl-PL" dirty="0"/>
          </a:p>
        </p:txBody>
      </p:sp>
      <p:sp>
        <p:nvSpPr>
          <p:cNvPr id="6" name="Symbol zastępczy tekstu 5">
            <a:extLst>
              <a:ext uri="{FF2B5EF4-FFF2-40B4-BE49-F238E27FC236}">
                <a16:creationId xmlns:a16="http://schemas.microsoft.com/office/drawing/2014/main" id="{7ADB856E-5527-93A0-77F1-9AAD48EEB05D}"/>
              </a:ext>
            </a:extLst>
          </p:cNvPr>
          <p:cNvSpPr>
            <a:spLocks noGrp="1"/>
          </p:cNvSpPr>
          <p:nvPr>
            <p:ph type="body" sz="quarter" idx="13"/>
          </p:nvPr>
        </p:nvSpPr>
        <p:spPr/>
        <p:txBody>
          <a:bodyPr vert="horz" lIns="0" tIns="45720" rIns="0" bIns="45720" rtlCol="0" anchor="t">
            <a:noAutofit/>
          </a:bodyPr>
          <a:lstStyle/>
          <a:p>
            <a:pPr marL="0" indent="0">
              <a:lnSpc>
                <a:spcPct val="100000"/>
              </a:lnSpc>
              <a:buNone/>
            </a:pPr>
            <a:r>
              <a:rPr lang="pl-PL" sz="2200" b="1" dirty="0">
                <a:solidFill>
                  <a:srgbClr val="00B0F0"/>
                </a:solidFill>
                <a:latin typeface="Arial"/>
                <a:cs typeface="Arial"/>
              </a:rPr>
              <a:t>Status of the work</a:t>
            </a:r>
            <a:r>
              <a:rPr lang="en-GB" sz="2200" b="1" dirty="0">
                <a:solidFill>
                  <a:srgbClr val="00B0F0"/>
                </a:solidFill>
                <a:latin typeface="Arial"/>
                <a:cs typeface="Arial"/>
              </a:rPr>
              <a:t> to date</a:t>
            </a:r>
            <a:endParaRPr lang="pl-PL" sz="2200" dirty="0">
              <a:solidFill>
                <a:srgbClr val="00B0F0"/>
              </a:solidFill>
              <a:latin typeface="Arial"/>
              <a:cs typeface="Arial"/>
            </a:endParaRPr>
          </a:p>
          <a:p>
            <a:pPr lvl="1">
              <a:lnSpc>
                <a:spcPct val="100000"/>
              </a:lnSpc>
              <a:buFont typeface="Arial" panose="020B0604020202020204" pitchFamily="34" charset="0"/>
              <a:buChar char="•"/>
            </a:pPr>
            <a:r>
              <a:rPr lang="en-US" sz="2000" dirty="0">
                <a:latin typeface="Arial"/>
                <a:cs typeface="Arial"/>
              </a:rPr>
              <a:t>1</a:t>
            </a:r>
            <a:r>
              <a:rPr lang="en-US" sz="2000" baseline="30000" dirty="0">
                <a:latin typeface="Arial"/>
                <a:cs typeface="Arial"/>
              </a:rPr>
              <a:t>st</a:t>
            </a:r>
            <a:r>
              <a:rPr lang="en-US" sz="2000" dirty="0">
                <a:latin typeface="Arial"/>
                <a:cs typeface="Arial"/>
              </a:rPr>
              <a:t> meeting of the Working Group was held on </a:t>
            </a:r>
            <a:r>
              <a:rPr lang="pl-PL" sz="2000" dirty="0">
                <a:latin typeface="Arial"/>
                <a:cs typeface="Arial"/>
              </a:rPr>
              <a:t>13th of</a:t>
            </a:r>
            <a:r>
              <a:rPr lang="en-US" sz="2000" dirty="0">
                <a:latin typeface="Arial"/>
                <a:cs typeface="Arial"/>
              </a:rPr>
              <a:t> April </a:t>
            </a:r>
            <a:endParaRPr lang="pl-PL" sz="2000" dirty="0"/>
          </a:p>
          <a:p>
            <a:pPr lvl="1">
              <a:lnSpc>
                <a:spcPct val="100000"/>
              </a:lnSpc>
              <a:buFont typeface="Arial" panose="020B0604020202020204" pitchFamily="34" charset="0"/>
              <a:buChar char="•"/>
            </a:pPr>
            <a:r>
              <a:rPr lang="en-US" sz="2000" dirty="0">
                <a:latin typeface="Arial"/>
                <a:cs typeface="Arial"/>
              </a:rPr>
              <a:t>The </a:t>
            </a:r>
            <a:r>
              <a:rPr lang="pl-PL" sz="2000" dirty="0">
                <a:latin typeface="Arial"/>
                <a:cs typeface="Arial"/>
              </a:rPr>
              <a:t>Chairperson</a:t>
            </a:r>
            <a:r>
              <a:rPr lang="en-US" sz="2000" dirty="0">
                <a:latin typeface="Arial"/>
                <a:cs typeface="Arial"/>
              </a:rPr>
              <a:t> of WG</a:t>
            </a:r>
            <a:r>
              <a:rPr lang="pl-PL" sz="2000" dirty="0">
                <a:latin typeface="Arial"/>
                <a:cs typeface="Arial"/>
              </a:rPr>
              <a:t>2</a:t>
            </a:r>
            <a:r>
              <a:rPr lang="en-US" sz="2000" dirty="0">
                <a:latin typeface="Arial"/>
                <a:cs typeface="Arial"/>
              </a:rPr>
              <a:t> was elected</a:t>
            </a:r>
            <a:endParaRPr lang="pl-PL" sz="2000" dirty="0">
              <a:latin typeface="Arial"/>
              <a:cs typeface="Arial"/>
            </a:endParaRPr>
          </a:p>
          <a:p>
            <a:pPr lvl="1">
              <a:lnSpc>
                <a:spcPct val="100000"/>
              </a:lnSpc>
              <a:buFont typeface="Arial" panose="020B0604020202020204" pitchFamily="34" charset="0"/>
              <a:buChar char="•"/>
            </a:pPr>
            <a:r>
              <a:rPr lang="en-US" sz="2000" dirty="0">
                <a:latin typeface="Arial"/>
                <a:cs typeface="Arial"/>
              </a:rPr>
              <a:t>2</a:t>
            </a:r>
            <a:r>
              <a:rPr lang="en-US" sz="2000" baseline="30000" dirty="0">
                <a:latin typeface="Arial"/>
                <a:cs typeface="Arial"/>
              </a:rPr>
              <a:t>nd</a:t>
            </a:r>
            <a:r>
              <a:rPr lang="en-US" sz="2000" dirty="0">
                <a:latin typeface="Arial"/>
                <a:cs typeface="Arial"/>
              </a:rPr>
              <a:t> meeting was held on April 27 and focused on policies and measures</a:t>
            </a:r>
            <a:endParaRPr lang="pl-PL" sz="2000" dirty="0">
              <a:latin typeface="Arial"/>
              <a:cs typeface="Arial"/>
            </a:endParaRPr>
          </a:p>
          <a:p>
            <a:pPr lvl="1">
              <a:lnSpc>
                <a:spcPct val="100000"/>
              </a:lnSpc>
              <a:buFont typeface="Arial" panose="020B0604020202020204" pitchFamily="34" charset="0"/>
              <a:buChar char="•"/>
            </a:pPr>
            <a:endParaRPr lang="pl-PL" sz="2000" dirty="0"/>
          </a:p>
          <a:p>
            <a:pPr marL="0" indent="0">
              <a:lnSpc>
                <a:spcPct val="100000"/>
              </a:lnSpc>
              <a:buNone/>
            </a:pPr>
            <a:r>
              <a:rPr lang="pl-PL" sz="2200" b="1" dirty="0">
                <a:solidFill>
                  <a:srgbClr val="00B0F0"/>
                </a:solidFill>
                <a:latin typeface="Arial"/>
                <a:cs typeface="Arial"/>
              </a:rPr>
              <a:t>Next steps</a:t>
            </a:r>
            <a:endParaRPr lang="pl-PL" b="1" dirty="0">
              <a:solidFill>
                <a:srgbClr val="00B0F0"/>
              </a:solidFill>
              <a:latin typeface="Arial"/>
              <a:cs typeface="Arial"/>
            </a:endParaRPr>
          </a:p>
          <a:p>
            <a:pPr lvl="1">
              <a:lnSpc>
                <a:spcPct val="100000"/>
              </a:lnSpc>
              <a:buFont typeface="Arial" panose="020B0604020202020204" pitchFamily="34" charset="0"/>
              <a:buChar char="•"/>
            </a:pPr>
            <a:r>
              <a:rPr lang="pl-PL" sz="2000" dirty="0">
                <a:latin typeface="Arial"/>
                <a:cs typeface="Arial"/>
              </a:rPr>
              <a:t>25</a:t>
            </a:r>
            <a:r>
              <a:rPr lang="en-GB" sz="2000" baseline="30000" dirty="0" err="1">
                <a:latin typeface="Arial"/>
                <a:cs typeface="Arial"/>
              </a:rPr>
              <a:t>th</a:t>
            </a:r>
            <a:r>
              <a:rPr lang="en-GB" sz="2000" dirty="0">
                <a:latin typeface="Arial"/>
                <a:cs typeface="Arial"/>
              </a:rPr>
              <a:t> </a:t>
            </a:r>
            <a:r>
              <a:rPr lang="pl-PL" sz="2000" dirty="0">
                <a:latin typeface="Arial"/>
                <a:cs typeface="Arial"/>
              </a:rPr>
              <a:t> May</a:t>
            </a:r>
            <a:r>
              <a:rPr lang="en-GB" sz="2000" dirty="0">
                <a:latin typeface="Arial"/>
                <a:cs typeface="Arial"/>
              </a:rPr>
              <a:t>:</a:t>
            </a:r>
            <a:r>
              <a:rPr lang="pl-PL" sz="2000" dirty="0">
                <a:latin typeface="Arial"/>
                <a:cs typeface="Arial"/>
              </a:rPr>
              <a:t> meeting </a:t>
            </a:r>
            <a:r>
              <a:rPr lang="pl-PL" sz="2000" dirty="0"/>
              <a:t>dedicated to</a:t>
            </a:r>
            <a:r>
              <a:rPr lang="pl-PL" sz="2000" dirty="0">
                <a:latin typeface="Arial"/>
                <a:cs typeface="Arial"/>
              </a:rPr>
              <a:t> </a:t>
            </a:r>
            <a:r>
              <a:rPr lang="pl-PL" sz="2000" dirty="0">
                <a:solidFill>
                  <a:srgbClr val="00B0F0"/>
                </a:solidFill>
                <a:latin typeface="Arial"/>
                <a:cs typeface="Arial"/>
              </a:rPr>
              <a:t>Guidelines</a:t>
            </a:r>
            <a:endParaRPr lang="pl-PL" sz="2000" dirty="0">
              <a:solidFill>
                <a:srgbClr val="00B0F0"/>
              </a:solidFill>
            </a:endParaRPr>
          </a:p>
          <a:p>
            <a:pPr lvl="1">
              <a:lnSpc>
                <a:spcPct val="100000"/>
              </a:lnSpc>
              <a:buFont typeface="Arial" panose="020B0604020202020204" pitchFamily="34" charset="0"/>
              <a:buChar char="•"/>
            </a:pPr>
            <a:r>
              <a:rPr lang="pl-PL" sz="2000" dirty="0">
                <a:latin typeface="Arial"/>
                <a:cs typeface="Arial"/>
              </a:rPr>
              <a:t>29</a:t>
            </a:r>
            <a:r>
              <a:rPr lang="en-GB" sz="2000" baseline="30000" dirty="0" err="1">
                <a:latin typeface="Arial"/>
                <a:cs typeface="Arial"/>
              </a:rPr>
              <a:t>th</a:t>
            </a:r>
            <a:r>
              <a:rPr lang="en-GB" sz="2000" dirty="0">
                <a:latin typeface="Arial"/>
                <a:cs typeface="Arial"/>
              </a:rPr>
              <a:t> </a:t>
            </a:r>
            <a:r>
              <a:rPr lang="pl-PL" sz="2000" dirty="0">
                <a:latin typeface="Arial"/>
                <a:cs typeface="Arial"/>
              </a:rPr>
              <a:t>June</a:t>
            </a:r>
            <a:r>
              <a:rPr lang="en-GB" sz="2000" dirty="0">
                <a:latin typeface="Arial"/>
                <a:cs typeface="Arial"/>
              </a:rPr>
              <a:t>:</a:t>
            </a:r>
            <a:r>
              <a:rPr lang="pl-PL" sz="2000" dirty="0">
                <a:latin typeface="Arial"/>
                <a:cs typeface="Arial"/>
              </a:rPr>
              <a:t> meeting </a:t>
            </a:r>
            <a:r>
              <a:rPr lang="pl-PL" sz="2000" dirty="0"/>
              <a:t>dedicated to</a:t>
            </a:r>
            <a:r>
              <a:rPr lang="pl-PL" sz="2000" dirty="0">
                <a:latin typeface="Arial"/>
                <a:cs typeface="Arial"/>
              </a:rPr>
              <a:t> </a:t>
            </a:r>
            <a:r>
              <a:rPr lang="pl-PL" sz="2000" dirty="0">
                <a:solidFill>
                  <a:srgbClr val="00B0F0"/>
                </a:solidFill>
                <a:latin typeface="Arial"/>
                <a:cs typeface="Arial"/>
              </a:rPr>
              <a:t>Competence centre </a:t>
            </a:r>
          </a:p>
        </p:txBody>
      </p:sp>
      <p:pic>
        <p:nvPicPr>
          <p:cNvPr id="8" name="Symbol zastępczy obrazu 7">
            <a:extLst>
              <a:ext uri="{FF2B5EF4-FFF2-40B4-BE49-F238E27FC236}">
                <a16:creationId xmlns:a16="http://schemas.microsoft.com/office/drawing/2014/main" id="{37179FDE-0BC0-AEA9-3E8E-17007F09A0CE}"/>
              </a:ext>
            </a:extLst>
          </p:cNvPr>
          <p:cNvPicPr>
            <a:picLocks noGrp="1" noChangeAspect="1"/>
          </p:cNvPicPr>
          <p:nvPr>
            <p:ph type="pic" sz="quarter" idx="14"/>
          </p:nvPr>
        </p:nvPicPr>
        <p:blipFill>
          <a:blip r:embed="rId2" cstate="email">
            <a:extLst>
              <a:ext uri="{28A0092B-C50C-407E-A947-70E740481C1C}">
                <a14:useLocalDpi xmlns:a14="http://schemas.microsoft.com/office/drawing/2010/main"/>
              </a:ext>
            </a:extLst>
          </a:blip>
          <a:srcRect/>
          <a:stretch>
            <a:fillRect/>
          </a:stretch>
        </p:blipFill>
        <p:spPr>
          <a:xfrm>
            <a:off x="0" y="4702352"/>
            <a:ext cx="7315200" cy="3571875"/>
          </a:xfrm>
          <a:prstGeom prst="rect">
            <a:avLst/>
          </a:prstGeom>
        </p:spPr>
      </p:pic>
      <p:sp>
        <p:nvSpPr>
          <p:cNvPr id="9" name="Tytuł 1">
            <a:extLst>
              <a:ext uri="{FF2B5EF4-FFF2-40B4-BE49-F238E27FC236}">
                <a16:creationId xmlns:a16="http://schemas.microsoft.com/office/drawing/2014/main" id="{9D933881-4E3C-8F35-2E23-193CA5CD6308}"/>
              </a:ext>
            </a:extLst>
          </p:cNvPr>
          <p:cNvSpPr txBox="1">
            <a:spLocks/>
          </p:cNvSpPr>
          <p:nvPr/>
        </p:nvSpPr>
        <p:spPr>
          <a:xfrm>
            <a:off x="535170" y="272346"/>
            <a:ext cx="6610697" cy="914400"/>
          </a:xfrm>
          <a:prstGeom prst="rect">
            <a:avLst/>
          </a:prstGeom>
        </p:spPr>
        <p:txBody>
          <a:bodyPr vert="horz" lIns="0" tIns="45720" rIns="0" bIns="45720" rtlCol="0" anchor="t">
            <a:noAutofit/>
          </a:bodyPr>
          <a:lstStyle>
            <a:lvl1pPr algn="l" defTabSz="1097280" rtl="0" eaLnBrk="1" latinLnBrk="0" hangingPunct="1">
              <a:lnSpc>
                <a:spcPct val="90000"/>
              </a:lnSpc>
              <a:spcBef>
                <a:spcPct val="0"/>
              </a:spcBef>
              <a:buNone/>
              <a:defRPr sz="4000" b="0" i="0" kern="120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r>
              <a:rPr lang="en-US" sz="3000" i="0" u="none" strike="noStrike" baseline="0" dirty="0">
                <a:solidFill>
                  <a:schemeClr val="bg2">
                    <a:lumMod val="10000"/>
                  </a:schemeClr>
                </a:solidFill>
                <a:latin typeface="Arial" panose="020B0604020202020204" pitchFamily="34" charset="0"/>
              </a:rPr>
              <a:t>Working Group </a:t>
            </a:r>
            <a:r>
              <a:rPr lang="pl-PL" sz="3000" i="0" u="none" strike="noStrike" baseline="0" dirty="0">
                <a:solidFill>
                  <a:schemeClr val="bg2">
                    <a:lumMod val="10000"/>
                  </a:schemeClr>
                </a:solidFill>
                <a:latin typeface="Arial" panose="020B0604020202020204" pitchFamily="34" charset="0"/>
              </a:rPr>
              <a:t>2</a:t>
            </a:r>
            <a:r>
              <a:rPr lang="en-GB" sz="3000" i="0" u="none" strike="noStrike" baseline="0" dirty="0">
                <a:solidFill>
                  <a:schemeClr val="bg2">
                    <a:lumMod val="10000"/>
                  </a:schemeClr>
                </a:solidFill>
                <a:latin typeface="Arial" panose="020B0604020202020204" pitchFamily="34" charset="0"/>
              </a:rPr>
              <a:t>:</a:t>
            </a:r>
            <a:r>
              <a:rPr lang="pl-PL" sz="3000" i="0" u="none" strike="noStrike" baseline="0" dirty="0">
                <a:solidFill>
                  <a:schemeClr val="bg2">
                    <a:lumMod val="10000"/>
                  </a:schemeClr>
                </a:solidFill>
                <a:latin typeface="Arial" panose="020B0604020202020204" pitchFamily="34" charset="0"/>
              </a:rPr>
              <a:t> </a:t>
            </a:r>
            <a:r>
              <a:rPr lang="en-US" sz="3000" i="0" u="none" strike="noStrike" baseline="0" dirty="0">
                <a:solidFill>
                  <a:schemeClr val="bg2">
                    <a:lumMod val="10000"/>
                  </a:schemeClr>
                </a:solidFill>
                <a:latin typeface="Arial" panose="020B0604020202020204" pitchFamily="34" charset="0"/>
              </a:rPr>
              <a:t>Sustainable debt </a:t>
            </a:r>
            <a:endParaRPr lang="pl-PL" sz="3000" dirty="0"/>
          </a:p>
        </p:txBody>
      </p:sp>
    </p:spTree>
    <p:extLst>
      <p:ext uri="{BB962C8B-B14F-4D97-AF65-F5344CB8AC3E}">
        <p14:creationId xmlns:p14="http://schemas.microsoft.com/office/powerpoint/2010/main" val="92601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9534F81-15B4-395E-A97D-0830C19B3193}"/>
              </a:ext>
            </a:extLst>
          </p:cNvPr>
          <p:cNvSpPr>
            <a:spLocks noGrp="1"/>
          </p:cNvSpPr>
          <p:nvPr>
            <p:ph type="title"/>
          </p:nvPr>
        </p:nvSpPr>
        <p:spPr/>
        <p:txBody>
          <a:bodyPr/>
          <a:lstStyle/>
          <a:p>
            <a:r>
              <a:rPr lang="en-US" sz="4400">
                <a:effectLst/>
                <a:latin typeface="Arial"/>
                <a:ea typeface="Calibri" panose="020F0502020204030204" pitchFamily="34" charset="0"/>
                <a:cs typeface="Arial"/>
              </a:rPr>
              <a:t>WG4</a:t>
            </a:r>
            <a:r>
              <a:rPr lang="pl-PL" sz="4400">
                <a:latin typeface="Arial"/>
                <a:ea typeface="Calibri" panose="020F0502020204030204" pitchFamily="34" charset="0"/>
                <a:cs typeface="Arial"/>
              </a:rPr>
              <a:t> u</a:t>
            </a:r>
            <a:r>
              <a:rPr lang="en-US" sz="4400" b="0" err="1">
                <a:effectLst/>
                <a:latin typeface="Arial"/>
                <a:ea typeface="Calibri" panose="020F0502020204030204" pitchFamily="34" charset="0"/>
                <a:cs typeface="Arial"/>
              </a:rPr>
              <a:t>pdate</a:t>
            </a:r>
            <a:r>
              <a:rPr lang="en-US" sz="4400" b="0">
                <a:effectLst/>
                <a:latin typeface="Arial"/>
                <a:ea typeface="Calibri" panose="020F0502020204030204" pitchFamily="34" charset="0"/>
                <a:cs typeface="Arial"/>
              </a:rPr>
              <a:t> on progress to date</a:t>
            </a:r>
            <a:endParaRPr lang="en-US" sz="4400">
              <a:latin typeface="Arial"/>
              <a:cs typeface="Arial"/>
            </a:endParaRPr>
          </a:p>
        </p:txBody>
      </p:sp>
      <p:sp>
        <p:nvSpPr>
          <p:cNvPr id="3" name="Symbol zastępczy tekstu 2">
            <a:extLst>
              <a:ext uri="{FF2B5EF4-FFF2-40B4-BE49-F238E27FC236}">
                <a16:creationId xmlns:a16="http://schemas.microsoft.com/office/drawing/2014/main" id="{AB07D1CE-8272-DE3E-15DB-1A6C1C36F892}"/>
              </a:ext>
            </a:extLst>
          </p:cNvPr>
          <p:cNvSpPr>
            <a:spLocks noGrp="1"/>
          </p:cNvSpPr>
          <p:nvPr>
            <p:ph type="body" sz="quarter" idx="13"/>
          </p:nvPr>
        </p:nvSpPr>
        <p:spPr/>
        <p:txBody>
          <a:bodyPr/>
          <a:lstStyle/>
          <a:p>
            <a:r>
              <a:rPr lang="pl-PL" sz="2000" b="1">
                <a:effectLst/>
                <a:latin typeface="Arial"/>
                <a:ea typeface="Calibri" panose="020F0502020204030204" pitchFamily="34" charset="0"/>
                <a:cs typeface="Arial"/>
              </a:rPr>
              <a:t>Jerome Kisielewicz</a:t>
            </a:r>
            <a:br>
              <a:rPr lang="pl-PL" sz="2000" b="0">
                <a:effectLst/>
                <a:latin typeface="Arial"/>
                <a:ea typeface="Calibri" panose="020F0502020204030204" pitchFamily="34" charset="0"/>
                <a:cs typeface="Arial"/>
              </a:rPr>
            </a:br>
            <a:r>
              <a:rPr lang="pl-PL" sz="2000" b="0">
                <a:effectLst/>
                <a:latin typeface="Arial"/>
                <a:ea typeface="Calibri" panose="020F0502020204030204" pitchFamily="34" charset="0"/>
                <a:cs typeface="Arial"/>
              </a:rPr>
              <a:t>ICF</a:t>
            </a:r>
            <a:endParaRPr lang="pl-PL" sz="1800"/>
          </a:p>
        </p:txBody>
      </p:sp>
      <p:pic>
        <p:nvPicPr>
          <p:cNvPr id="8" name="Symbol zastępczy obrazu 7">
            <a:extLst>
              <a:ext uri="{FF2B5EF4-FFF2-40B4-BE49-F238E27FC236}">
                <a16:creationId xmlns:a16="http://schemas.microsoft.com/office/drawing/2014/main" id="{14E786C4-EF14-08AA-5649-653A68854E77}"/>
              </a:ext>
            </a:extLst>
          </p:cNvPr>
          <p:cNvPicPr>
            <a:picLocks noGrp="1" noChangeAspect="1"/>
          </p:cNvPicPr>
          <p:nvPr>
            <p:ph type="pic" sz="quarter" idx="14"/>
          </p:nvPr>
        </p:nvPicPr>
        <p:blipFill>
          <a:blip r:embed="rId2" cstate="email">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a:stretch>
        </p:blipFill>
        <p:spPr>
          <a:xfrm>
            <a:off x="0" y="-22578"/>
            <a:ext cx="14630400" cy="4432301"/>
          </a:xfrm>
        </p:spPr>
      </p:pic>
      <p:pic>
        <p:nvPicPr>
          <p:cNvPr id="6" name="Picture 3">
            <a:extLst>
              <a:ext uri="{FF2B5EF4-FFF2-40B4-BE49-F238E27FC236}">
                <a16:creationId xmlns:a16="http://schemas.microsoft.com/office/drawing/2014/main" id="{17A0EBA7-70AC-47A1-740B-9A730A8DC00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318045" y="6421971"/>
            <a:ext cx="1623459" cy="1623459"/>
          </a:xfrm>
          <a:prstGeom prst="rect">
            <a:avLst/>
          </a:prstGeom>
        </p:spPr>
      </p:pic>
      <p:pic>
        <p:nvPicPr>
          <p:cNvPr id="5" name="Symbol zastępczy obrazu 7">
            <a:extLst>
              <a:ext uri="{FF2B5EF4-FFF2-40B4-BE49-F238E27FC236}">
                <a16:creationId xmlns:a16="http://schemas.microsoft.com/office/drawing/2014/main" id="{B5D3637D-E32B-FBD9-4E58-CD31544B6C69}"/>
              </a:ext>
            </a:extLst>
          </p:cNvPr>
          <p:cNvPicPr>
            <a:picLocks noChangeAspect="1"/>
          </p:cNvPicPr>
          <p:nvPr/>
        </p:nvPicPr>
        <p:blipFill>
          <a:blip r:embed="rId2" cstate="email">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a:stretch>
        </p:blipFill>
        <p:spPr>
          <a:xfrm>
            <a:off x="0" y="-45156"/>
            <a:ext cx="14630400" cy="4432301"/>
          </a:xfrm>
          <a:prstGeom prst="rect">
            <a:avLst/>
          </a:prstGeom>
          <a:solidFill>
            <a:schemeClr val="bg2"/>
          </a:solidFill>
        </p:spPr>
      </p:pic>
    </p:spTree>
    <p:extLst>
      <p:ext uri="{BB962C8B-B14F-4D97-AF65-F5344CB8AC3E}">
        <p14:creationId xmlns:p14="http://schemas.microsoft.com/office/powerpoint/2010/main" val="1760535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7647E58D-DB85-5847-F288-93722070F098}"/>
              </a:ext>
            </a:extLst>
          </p:cNvPr>
          <p:cNvSpPr>
            <a:spLocks noGrp="1"/>
          </p:cNvSpPr>
          <p:nvPr>
            <p:ph type="title"/>
          </p:nvPr>
        </p:nvSpPr>
        <p:spPr>
          <a:xfrm>
            <a:off x="535170" y="831043"/>
            <a:ext cx="6616744" cy="4317900"/>
          </a:xfrm>
        </p:spPr>
        <p:txBody>
          <a:bodyPr/>
          <a:lstStyle/>
          <a:p>
            <a:pPr>
              <a:lnSpc>
                <a:spcPct val="110000"/>
              </a:lnSpc>
              <a:spcBef>
                <a:spcPts val="600"/>
              </a:spcBef>
            </a:pPr>
            <a:r>
              <a:rPr kumimoji="0" lang="en-GB" sz="2000" b="1" i="0" u="none" strike="noStrike" kern="1200" cap="none" spc="0" normalizeH="0" baseline="0" noProof="0" dirty="0">
                <a:ln>
                  <a:noFill/>
                </a:ln>
                <a:solidFill>
                  <a:srgbClr val="00B0F0"/>
                </a:solidFill>
                <a:effectLst/>
                <a:uLnTx/>
                <a:uFillTx/>
                <a:latin typeface="Arial" panose="020B0604020202020204" pitchFamily="34" charset="0"/>
                <a:cs typeface="Arial" panose="020B0604020202020204" pitchFamily="34" charset="0"/>
              </a:rPr>
              <a:t>O</a:t>
            </a:r>
            <a:r>
              <a:rPr kumimoji="0" lang="pl-PL" sz="2000" b="1" i="0" u="none" strike="noStrike" kern="1200" cap="none" spc="0" normalizeH="0" baseline="0" noProof="0" dirty="0">
                <a:ln>
                  <a:noFill/>
                </a:ln>
                <a:solidFill>
                  <a:srgbClr val="00B0F0"/>
                </a:solidFill>
                <a:effectLst/>
                <a:uLnTx/>
                <a:uFillTx/>
                <a:latin typeface="Arial" panose="020B0604020202020204" pitchFamily="34" charset="0"/>
                <a:cs typeface="Arial" panose="020B0604020202020204" pitchFamily="34" charset="0"/>
              </a:rPr>
              <a:t>bjective</a:t>
            </a:r>
            <a:r>
              <a:rPr kumimoji="0" lang="en-GB" sz="2000" b="1" i="0" u="none" strike="noStrike" kern="1200" cap="none" spc="0" normalizeH="0" baseline="0" noProof="0" dirty="0">
                <a:ln>
                  <a:noFill/>
                </a:ln>
                <a:solidFill>
                  <a:srgbClr val="00B0F0"/>
                </a:solidFill>
                <a:effectLst/>
                <a:uLnTx/>
                <a:uFillTx/>
                <a:latin typeface="Arial" panose="020B0604020202020204" pitchFamily="34" charset="0"/>
                <a:cs typeface="Arial" panose="020B0604020202020204" pitchFamily="34" charset="0"/>
              </a:rPr>
              <a:t>s</a:t>
            </a:r>
            <a:br>
              <a:rPr kumimoji="0" lang="en-GB" sz="2000" b="1" i="0" u="none" strike="noStrike" kern="1200" cap="none" spc="0" normalizeH="0" baseline="0" noProof="0" dirty="0">
                <a:ln>
                  <a:noFill/>
                </a:ln>
                <a:solidFill>
                  <a:srgbClr val="00B0F0"/>
                </a:solidFill>
                <a:effectLst/>
                <a:uLnTx/>
                <a:uFillTx/>
                <a:latin typeface="Arial" panose="020B0604020202020204" pitchFamily="34" charset="0"/>
                <a:cs typeface="Arial" panose="020B0604020202020204" pitchFamily="34" charset="0"/>
              </a:rPr>
            </a:br>
            <a:br>
              <a:rPr kumimoji="0" lang="pl-PL" sz="2000" b="0" i="0" u="none" strike="noStrike" kern="1200" cap="none" spc="0" normalizeH="0" baseline="0" noProof="0" dirty="0">
                <a:ln>
                  <a:noFill/>
                </a:ln>
                <a:solidFill>
                  <a:srgbClr val="00B0F0"/>
                </a:solidFill>
                <a:effectLst/>
                <a:uLnTx/>
                <a:uFillTx/>
                <a:latin typeface="Arial" panose="020B0604020202020204" pitchFamily="34" charset="0"/>
                <a:cs typeface="Arial" panose="020B0604020202020204" pitchFamily="34" charset="0"/>
              </a:rPr>
            </a:br>
            <a:r>
              <a:rPr lang="en-GB" sz="1800" dirty="0">
                <a:solidFill>
                  <a:srgbClr val="033453"/>
                </a:solidFill>
              </a:rPr>
              <a:t>1. </a:t>
            </a:r>
            <a:r>
              <a:rPr lang="en-US" sz="1900" b="1" dirty="0">
                <a:solidFill>
                  <a:srgbClr val="00B0F0"/>
                </a:solidFill>
              </a:rPr>
              <a:t>Actions and measures:</a:t>
            </a:r>
            <a:r>
              <a:rPr kumimoji="0" lang="en-US" sz="1800" b="0" i="0" u="none" strike="noStrike" kern="1200" cap="none" spc="0" normalizeH="0" baseline="0" noProof="0" dirty="0">
                <a:ln>
                  <a:noFill/>
                </a:ln>
                <a:solidFill>
                  <a:srgbClr val="033453"/>
                </a:solidFill>
                <a:effectLst/>
                <a:uLnTx/>
                <a:uFillTx/>
                <a:latin typeface="Arial" panose="020B0604020202020204" pitchFamily="34" charset="0"/>
                <a:cs typeface="Arial" panose="020B0604020202020204" pitchFamily="34" charset="0"/>
              </a:rPr>
              <a:t> Map the barriers to the use of the EU Taxonomy by companies and identify actions, measures and solutions to increase its use by market players.</a:t>
            </a:r>
            <a:br>
              <a:rPr kumimoji="0" lang="en-US" sz="1800" b="0" i="0" u="none" strike="noStrike" kern="1200" cap="none" spc="0" normalizeH="0" baseline="0" noProof="0" dirty="0">
                <a:ln>
                  <a:noFill/>
                </a:ln>
                <a:solidFill>
                  <a:srgbClr val="033453"/>
                </a:solidFill>
                <a:effectLst/>
                <a:uLnTx/>
                <a:uFillTx/>
                <a:latin typeface="Arial" panose="020B0604020202020204" pitchFamily="34" charset="0"/>
                <a:cs typeface="Arial" panose="020B0604020202020204" pitchFamily="34" charset="0"/>
              </a:rPr>
            </a:br>
            <a:br>
              <a:rPr kumimoji="0" lang="pl-PL" sz="1800" b="0" i="0" u="none" strike="noStrike" kern="1200" cap="none" spc="0" normalizeH="0" baseline="0" noProof="0" dirty="0">
                <a:ln>
                  <a:noFill/>
                </a:ln>
                <a:solidFill>
                  <a:srgbClr val="033453"/>
                </a:solidFill>
                <a:effectLst/>
                <a:uLnTx/>
                <a:uFillTx/>
                <a:latin typeface="Arial" panose="020B0604020202020204" pitchFamily="34" charset="0"/>
                <a:cs typeface="Arial" panose="020B0604020202020204" pitchFamily="34" charset="0"/>
              </a:rPr>
            </a:br>
            <a:r>
              <a:rPr kumimoji="0" lang="en-GB" sz="2000" b="0" i="0" u="none" strike="noStrike" kern="1200" cap="none" spc="0" normalizeH="0" baseline="0" noProof="0" dirty="0">
                <a:ln>
                  <a:noFill/>
                </a:ln>
                <a:solidFill>
                  <a:srgbClr val="033453"/>
                </a:solidFill>
                <a:effectLst/>
                <a:uLnTx/>
                <a:uFillTx/>
                <a:latin typeface="Arial" panose="020B0604020202020204" pitchFamily="34" charset="0"/>
                <a:cs typeface="Arial" panose="020B0604020202020204" pitchFamily="34" charset="0"/>
              </a:rPr>
              <a:t>2</a:t>
            </a:r>
            <a:r>
              <a:rPr lang="en-GB" sz="2000" dirty="0">
                <a:solidFill>
                  <a:srgbClr val="033453"/>
                </a:solidFill>
              </a:rPr>
              <a:t>. </a:t>
            </a:r>
            <a:r>
              <a:rPr lang="en-US" sz="1900" b="1" dirty="0">
                <a:solidFill>
                  <a:srgbClr val="00B0F0"/>
                </a:solidFill>
              </a:rPr>
              <a:t>Guidelines: </a:t>
            </a:r>
            <a:r>
              <a:rPr kumimoji="0" lang="pl-PL" sz="1800" b="0" i="0" u="none" strike="noStrike" kern="1200" cap="none" spc="0" normalizeH="0" baseline="0" noProof="0" dirty="0">
                <a:ln>
                  <a:noFill/>
                </a:ln>
                <a:solidFill>
                  <a:srgbClr val="033453"/>
                </a:solidFill>
                <a:effectLst/>
                <a:uLnTx/>
                <a:uFillTx/>
                <a:latin typeface="Arial" panose="020B0604020202020204" pitchFamily="34" charset="0"/>
                <a:cs typeface="Arial" panose="020B0604020202020204" pitchFamily="34" charset="0"/>
              </a:rPr>
              <a:t>Dev</a:t>
            </a:r>
            <a:r>
              <a:rPr kumimoji="0" lang="en-US" sz="1800" b="0" i="0" u="none" strike="noStrike" kern="1200" cap="none" spc="0" normalizeH="0" baseline="0" noProof="0" dirty="0" err="1">
                <a:ln>
                  <a:noFill/>
                </a:ln>
                <a:solidFill>
                  <a:srgbClr val="033453"/>
                </a:solidFill>
                <a:effectLst/>
                <a:uLnTx/>
                <a:uFillTx/>
                <a:latin typeface="Arial" panose="020B0604020202020204" pitchFamily="34" charset="0"/>
                <a:cs typeface="Arial" panose="020B0604020202020204" pitchFamily="34" charset="0"/>
              </a:rPr>
              <a:t>elop</a:t>
            </a:r>
            <a:r>
              <a:rPr kumimoji="0" lang="en-US" sz="1800" b="0" i="0" u="none" strike="noStrike" kern="1200" cap="none" spc="0" normalizeH="0" baseline="0" noProof="0" dirty="0">
                <a:ln>
                  <a:noFill/>
                </a:ln>
                <a:solidFill>
                  <a:srgbClr val="033453"/>
                </a:solidFill>
                <a:effectLst/>
                <a:uLnTx/>
                <a:uFillTx/>
                <a:latin typeface="Arial" panose="020B0604020202020204" pitchFamily="34" charset="0"/>
                <a:cs typeface="Arial" panose="020B0604020202020204" pitchFamily="34" charset="0"/>
              </a:rPr>
              <a:t> an action plan for the </a:t>
            </a:r>
            <a:r>
              <a:rPr lang="en-US" sz="1800" dirty="0">
                <a:solidFill>
                  <a:srgbClr val="033453"/>
                </a:solidFill>
              </a:rPr>
              <a:t>design of </a:t>
            </a:r>
            <a:r>
              <a:rPr kumimoji="0" lang="en-US" sz="1800" b="0" i="0" u="none" strike="noStrike" kern="1200" cap="none" spc="0" normalizeH="0" baseline="0" noProof="0" dirty="0">
                <a:ln>
                  <a:noFill/>
                </a:ln>
                <a:solidFill>
                  <a:srgbClr val="033453"/>
                </a:solidFill>
                <a:effectLst/>
                <a:uLnTx/>
                <a:uFillTx/>
                <a:latin typeface="Arial" panose="020B0604020202020204" pitchFamily="34" charset="0"/>
                <a:cs typeface="Arial" panose="020B0604020202020204" pitchFamily="34" charset="0"/>
              </a:rPr>
              <a:t>sectoral guidelines to help market participants better understand the EU Taxonomy</a:t>
            </a:r>
            <a:r>
              <a:rPr lang="en-US" sz="1800" dirty="0">
                <a:solidFill>
                  <a:srgbClr val="033453"/>
                </a:solidFill>
              </a:rPr>
              <a:t> and its </a:t>
            </a:r>
            <a:r>
              <a:rPr kumimoji="0" lang="en-US" sz="1800" b="0" i="0" u="none" strike="noStrike" kern="1200" cap="none" spc="0" normalizeH="0" baseline="0" noProof="0" dirty="0">
                <a:ln>
                  <a:noFill/>
                </a:ln>
                <a:solidFill>
                  <a:srgbClr val="033453"/>
                </a:solidFill>
                <a:effectLst/>
                <a:uLnTx/>
                <a:uFillTx/>
                <a:latin typeface="Arial" panose="020B0604020202020204" pitchFamily="34" charset="0"/>
                <a:cs typeface="Arial" panose="020B0604020202020204" pitchFamily="34" charset="0"/>
              </a:rPr>
              <a:t>'technical screening criteria’</a:t>
            </a:r>
            <a:r>
              <a:rPr kumimoji="0" lang="pl-PL" sz="1800" b="0" i="0" u="none" strike="noStrike" kern="1200" cap="none" spc="0" normalizeH="0" baseline="0" noProof="0" dirty="0">
                <a:ln>
                  <a:noFill/>
                </a:ln>
                <a:solidFill>
                  <a:srgbClr val="033453"/>
                </a:solidFill>
                <a:effectLst/>
                <a:uLnTx/>
                <a:uFillTx/>
                <a:latin typeface="Arial" panose="020B0604020202020204" pitchFamily="34" charset="0"/>
                <a:cs typeface="Arial" panose="020B0604020202020204" pitchFamily="34" charset="0"/>
              </a:rPr>
              <a:t>.</a:t>
            </a:r>
            <a:br>
              <a:rPr kumimoji="0" lang="en-GB" sz="1800" b="0" i="0" u="none" strike="noStrike" kern="1200" cap="none" spc="0" normalizeH="0" baseline="0" noProof="0" dirty="0">
                <a:ln>
                  <a:noFill/>
                </a:ln>
                <a:solidFill>
                  <a:srgbClr val="033453"/>
                </a:solidFill>
                <a:effectLst/>
                <a:uLnTx/>
                <a:uFillTx/>
                <a:latin typeface="Arial" panose="020B0604020202020204" pitchFamily="34" charset="0"/>
                <a:cs typeface="Arial" panose="020B0604020202020204" pitchFamily="34" charset="0"/>
              </a:rPr>
            </a:br>
            <a:br>
              <a:rPr kumimoji="0" lang="pl-PL" sz="1800" b="0" i="0" u="none" strike="noStrike" kern="1200" cap="none" spc="0" normalizeH="0" baseline="0" noProof="0" dirty="0">
                <a:ln>
                  <a:noFill/>
                </a:ln>
                <a:solidFill>
                  <a:srgbClr val="033453"/>
                </a:solidFill>
                <a:effectLst/>
                <a:uLnTx/>
                <a:uFillTx/>
                <a:latin typeface="Arial" panose="020B0604020202020204" pitchFamily="34" charset="0"/>
                <a:cs typeface="Arial" panose="020B0604020202020204" pitchFamily="34" charset="0"/>
              </a:rPr>
            </a:br>
            <a:r>
              <a:rPr kumimoji="0" lang="en-GB" sz="2000" b="0" i="0" u="none" strike="noStrike" kern="1200" cap="none" spc="0" normalizeH="0" baseline="0" noProof="0" dirty="0">
                <a:ln>
                  <a:noFill/>
                </a:ln>
                <a:solidFill>
                  <a:srgbClr val="033453"/>
                </a:solidFill>
                <a:effectLst/>
                <a:uLnTx/>
                <a:uFillTx/>
                <a:latin typeface="Arial" panose="020B0604020202020204" pitchFamily="34" charset="0"/>
                <a:cs typeface="Arial" panose="020B0604020202020204" pitchFamily="34" charset="0"/>
              </a:rPr>
              <a:t>3</a:t>
            </a:r>
            <a:r>
              <a:rPr lang="en-GB" sz="2000" dirty="0">
                <a:solidFill>
                  <a:srgbClr val="033453"/>
                </a:solidFill>
              </a:rPr>
              <a:t>. </a:t>
            </a:r>
            <a:r>
              <a:rPr lang="en-US" sz="1900" b="1" dirty="0">
                <a:solidFill>
                  <a:srgbClr val="00B0F0"/>
                </a:solidFill>
              </a:rPr>
              <a:t>Support tool: </a:t>
            </a:r>
            <a:r>
              <a:rPr kumimoji="0" lang="en-US" sz="1800" b="0" i="0" u="none" strike="noStrike" kern="1200" cap="none" spc="0" normalizeH="0" baseline="0" noProof="0" dirty="0">
                <a:ln>
                  <a:noFill/>
                </a:ln>
                <a:solidFill>
                  <a:srgbClr val="033453"/>
                </a:solidFill>
                <a:effectLst/>
                <a:uLnTx/>
                <a:uFillTx/>
                <a:latin typeface="Arial" panose="020B0604020202020204" pitchFamily="34" charset="0"/>
                <a:cs typeface="Arial" panose="020B0604020202020204" pitchFamily="34" charset="0"/>
              </a:rPr>
              <a:t>Identify the type of support and technical assistance required by companies to assess the 'eligibility' and ‘alignment' of their business with the EU Taxonomy. </a:t>
            </a:r>
            <a:endParaRPr lang="pl-PL" dirty="0"/>
          </a:p>
        </p:txBody>
      </p:sp>
      <p:sp>
        <p:nvSpPr>
          <p:cNvPr id="6" name="Symbol zastępczy tekstu 5">
            <a:extLst>
              <a:ext uri="{FF2B5EF4-FFF2-40B4-BE49-F238E27FC236}">
                <a16:creationId xmlns:a16="http://schemas.microsoft.com/office/drawing/2014/main" id="{7ADB856E-5527-93A0-77F1-9AAD48EEB05D}"/>
              </a:ext>
            </a:extLst>
          </p:cNvPr>
          <p:cNvSpPr>
            <a:spLocks noGrp="1"/>
          </p:cNvSpPr>
          <p:nvPr>
            <p:ph type="body" sz="quarter" idx="13"/>
          </p:nvPr>
        </p:nvSpPr>
        <p:spPr/>
        <p:txBody>
          <a:bodyPr/>
          <a:lstStyle/>
          <a:p>
            <a:pPr marL="0" indent="0">
              <a:lnSpc>
                <a:spcPct val="100000"/>
              </a:lnSpc>
              <a:buNone/>
            </a:pPr>
            <a:r>
              <a:rPr lang="pl-PL" b="1" dirty="0">
                <a:solidFill>
                  <a:srgbClr val="00B0F0"/>
                </a:solidFill>
              </a:rPr>
              <a:t>Status of the work</a:t>
            </a:r>
            <a:r>
              <a:rPr lang="en-GB" b="1" dirty="0">
                <a:solidFill>
                  <a:srgbClr val="00B0F0"/>
                </a:solidFill>
              </a:rPr>
              <a:t> to date</a:t>
            </a:r>
            <a:endParaRPr lang="pl-PL" dirty="0">
              <a:solidFill>
                <a:srgbClr val="00B0F0"/>
              </a:solidFill>
            </a:endParaRPr>
          </a:p>
          <a:p>
            <a:pPr lvl="1">
              <a:lnSpc>
                <a:spcPct val="100000"/>
              </a:lnSpc>
              <a:buFont typeface="Arial" panose="020B0604020202020204" pitchFamily="34" charset="0"/>
              <a:buChar char="•"/>
            </a:pPr>
            <a:r>
              <a:rPr lang="pl-PL" sz="2000" dirty="0"/>
              <a:t>Ongoing call for experts</a:t>
            </a:r>
          </a:p>
          <a:p>
            <a:pPr lvl="1">
              <a:lnSpc>
                <a:spcPct val="100000"/>
              </a:lnSpc>
              <a:buFont typeface="Arial" panose="020B0604020202020204" pitchFamily="34" charset="0"/>
              <a:buChar char="•"/>
            </a:pPr>
            <a:r>
              <a:rPr lang="pl-PL" sz="2000" dirty="0"/>
              <a:t>P</a:t>
            </a:r>
            <a:r>
              <a:rPr lang="en-US" sz="2000" dirty="0" err="1"/>
              <a:t>riority</a:t>
            </a:r>
            <a:r>
              <a:rPr lang="en-US" sz="2000" dirty="0"/>
              <a:t> sectors have been selected in cooperation with </a:t>
            </a:r>
            <a:r>
              <a:rPr lang="en-US" sz="2000" dirty="0">
                <a:solidFill>
                  <a:srgbClr val="00B0F0"/>
                </a:solidFill>
              </a:rPr>
              <a:t>the Ministry of Development and Technology </a:t>
            </a:r>
            <a:endParaRPr lang="pl-PL" sz="2000" dirty="0">
              <a:solidFill>
                <a:srgbClr val="00B0F0"/>
              </a:solidFill>
            </a:endParaRPr>
          </a:p>
          <a:p>
            <a:pPr lvl="3">
              <a:lnSpc>
                <a:spcPct val="100000"/>
              </a:lnSpc>
            </a:pPr>
            <a:r>
              <a:rPr lang="en-US" sz="1800" dirty="0"/>
              <a:t>NACE D35 - Electricity, gas, steam and air conditioning supply</a:t>
            </a:r>
            <a:endParaRPr lang="pl-PL" sz="1800" dirty="0"/>
          </a:p>
          <a:p>
            <a:pPr lvl="3">
              <a:lnSpc>
                <a:spcPct val="100000"/>
              </a:lnSpc>
            </a:pPr>
            <a:r>
              <a:rPr lang="en-US" sz="1800" dirty="0"/>
              <a:t>NACE C23 - Manufacture of other non-metallic mineral products (i.e. cement)</a:t>
            </a:r>
            <a:endParaRPr lang="pl-PL" sz="1800" dirty="0"/>
          </a:p>
          <a:p>
            <a:pPr lvl="3">
              <a:lnSpc>
                <a:spcPct val="100000"/>
              </a:lnSpc>
            </a:pPr>
            <a:r>
              <a:rPr lang="en-US" sz="1800" dirty="0"/>
              <a:t>NACE H49 - Land transport</a:t>
            </a:r>
            <a:endParaRPr lang="pl-PL" sz="1800" dirty="0"/>
          </a:p>
          <a:p>
            <a:pPr lvl="3">
              <a:lnSpc>
                <a:spcPct val="100000"/>
              </a:lnSpc>
            </a:pPr>
            <a:r>
              <a:rPr lang="en-US" sz="1800" dirty="0"/>
              <a:t>NACE F - Construction</a:t>
            </a:r>
            <a:endParaRPr lang="pl-PL" sz="1800" dirty="0"/>
          </a:p>
          <a:p>
            <a:pPr lvl="3">
              <a:lnSpc>
                <a:spcPct val="100000"/>
              </a:lnSpc>
            </a:pPr>
            <a:r>
              <a:rPr lang="en-US" sz="1800" dirty="0"/>
              <a:t>NACE C20 - Manufacture of chemicals and chemical products</a:t>
            </a:r>
            <a:endParaRPr lang="pl-PL" sz="1800" dirty="0"/>
          </a:p>
          <a:p>
            <a:pPr marL="0" indent="0">
              <a:lnSpc>
                <a:spcPct val="100000"/>
              </a:lnSpc>
              <a:buNone/>
            </a:pPr>
            <a:r>
              <a:rPr lang="pl-PL" b="1" dirty="0">
                <a:solidFill>
                  <a:srgbClr val="00B0F0"/>
                </a:solidFill>
              </a:rPr>
              <a:t>Next steps</a:t>
            </a:r>
          </a:p>
          <a:p>
            <a:pPr lvl="1">
              <a:lnSpc>
                <a:spcPct val="100000"/>
              </a:lnSpc>
              <a:buFont typeface="Arial" panose="020B0604020202020204" pitchFamily="34" charset="0"/>
              <a:buChar char="•"/>
            </a:pPr>
            <a:r>
              <a:rPr lang="en-US" sz="2000" dirty="0"/>
              <a:t>3</a:t>
            </a:r>
            <a:r>
              <a:rPr lang="pl-PL" sz="2000" dirty="0"/>
              <a:t>1</a:t>
            </a:r>
            <a:r>
              <a:rPr lang="en-GB" sz="2000" baseline="30000" dirty="0" err="1"/>
              <a:t>st</a:t>
            </a:r>
            <a:r>
              <a:rPr lang="en-GB" sz="2000" dirty="0"/>
              <a:t> </a:t>
            </a:r>
            <a:r>
              <a:rPr lang="en-US" sz="2000" dirty="0"/>
              <a:t>May: closing date for applications </a:t>
            </a:r>
            <a:endParaRPr lang="pl-PL" sz="2000" dirty="0"/>
          </a:p>
          <a:p>
            <a:pPr lvl="1">
              <a:lnSpc>
                <a:spcPct val="100000"/>
              </a:lnSpc>
              <a:buFont typeface="Arial" panose="020B0604020202020204" pitchFamily="34" charset="0"/>
              <a:buChar char="•"/>
            </a:pPr>
            <a:r>
              <a:rPr lang="pl-PL" sz="2000" dirty="0"/>
              <a:t>15</a:t>
            </a:r>
            <a:r>
              <a:rPr lang="en-GB" sz="2000" baseline="30000" dirty="0" err="1"/>
              <a:t>th</a:t>
            </a:r>
            <a:r>
              <a:rPr lang="en-GB" sz="2000" dirty="0"/>
              <a:t> </a:t>
            </a:r>
            <a:r>
              <a:rPr lang="en-US" sz="2000" dirty="0"/>
              <a:t>June: Launch of the WG</a:t>
            </a:r>
            <a:endParaRPr lang="pl-PL" sz="2000" dirty="0"/>
          </a:p>
          <a:p>
            <a:pPr lvl="1">
              <a:lnSpc>
                <a:spcPct val="100000"/>
              </a:lnSpc>
              <a:buFont typeface="Arial" panose="020B0604020202020204" pitchFamily="34" charset="0"/>
              <a:buChar char="•"/>
            </a:pPr>
            <a:r>
              <a:rPr lang="en-GB" sz="2000" dirty="0"/>
              <a:t>7</a:t>
            </a:r>
            <a:r>
              <a:rPr lang="en-GB" sz="2000" baseline="30000" dirty="0"/>
              <a:t>th</a:t>
            </a:r>
            <a:r>
              <a:rPr lang="en-GB" sz="2000" dirty="0"/>
              <a:t> </a:t>
            </a:r>
            <a:r>
              <a:rPr lang="en-US" sz="2000" dirty="0"/>
              <a:t>Ju</a:t>
            </a:r>
            <a:r>
              <a:rPr lang="pl-PL" sz="2000" dirty="0"/>
              <a:t>ly</a:t>
            </a:r>
            <a:r>
              <a:rPr lang="en-GB" sz="2000" dirty="0"/>
              <a:t>:</a:t>
            </a:r>
            <a:r>
              <a:rPr lang="en-US" sz="2000" dirty="0"/>
              <a:t> 1</a:t>
            </a:r>
            <a:r>
              <a:rPr lang="en-US" sz="2000" baseline="30000" dirty="0"/>
              <a:t>st</a:t>
            </a:r>
            <a:r>
              <a:rPr lang="en-US" sz="2000" dirty="0"/>
              <a:t> meeting</a:t>
            </a:r>
            <a:endParaRPr lang="pl-PL" sz="1900" dirty="0">
              <a:solidFill>
                <a:srgbClr val="00B0F0"/>
              </a:solidFill>
            </a:endParaRPr>
          </a:p>
        </p:txBody>
      </p:sp>
      <p:sp>
        <p:nvSpPr>
          <p:cNvPr id="3" name="Tytuł 1">
            <a:extLst>
              <a:ext uri="{FF2B5EF4-FFF2-40B4-BE49-F238E27FC236}">
                <a16:creationId xmlns:a16="http://schemas.microsoft.com/office/drawing/2014/main" id="{2E0720B4-13D6-EB63-E6D6-336A976B3AB7}"/>
              </a:ext>
            </a:extLst>
          </p:cNvPr>
          <p:cNvSpPr txBox="1">
            <a:spLocks/>
          </p:cNvSpPr>
          <p:nvPr/>
        </p:nvSpPr>
        <p:spPr>
          <a:xfrm>
            <a:off x="535170" y="217714"/>
            <a:ext cx="6126688" cy="788408"/>
          </a:xfrm>
          <a:prstGeom prst="rect">
            <a:avLst/>
          </a:prstGeom>
        </p:spPr>
        <p:txBody>
          <a:bodyPr vert="horz" lIns="0" tIns="45720" rIns="0" bIns="45720" rtlCol="0" anchor="t">
            <a:noAutofit/>
          </a:bodyPr>
          <a:lstStyle>
            <a:lvl1pPr algn="l" defTabSz="1097280" rtl="0" eaLnBrk="1" latinLnBrk="0" hangingPunct="1">
              <a:lnSpc>
                <a:spcPct val="90000"/>
              </a:lnSpc>
              <a:spcBef>
                <a:spcPct val="0"/>
              </a:spcBef>
              <a:buNone/>
              <a:defRPr sz="4000" b="0" i="0" kern="120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r>
              <a:rPr lang="en-US" sz="3000" i="0" u="none" strike="noStrike" baseline="0" dirty="0">
                <a:solidFill>
                  <a:schemeClr val="bg2">
                    <a:lumMod val="10000"/>
                  </a:schemeClr>
                </a:solidFill>
                <a:latin typeface="Arial" panose="020B0604020202020204" pitchFamily="34" charset="0"/>
              </a:rPr>
              <a:t>Working Group </a:t>
            </a:r>
            <a:r>
              <a:rPr lang="pl-PL" sz="3000" i="0" u="none" strike="noStrike" baseline="0" dirty="0">
                <a:solidFill>
                  <a:schemeClr val="bg2">
                    <a:lumMod val="10000"/>
                  </a:schemeClr>
                </a:solidFill>
                <a:latin typeface="Arial" panose="020B0604020202020204" pitchFamily="34" charset="0"/>
              </a:rPr>
              <a:t>4</a:t>
            </a:r>
            <a:r>
              <a:rPr lang="en-GB" sz="3000" i="0" u="none" strike="noStrike" baseline="0" dirty="0">
                <a:solidFill>
                  <a:schemeClr val="bg2">
                    <a:lumMod val="10000"/>
                  </a:schemeClr>
                </a:solidFill>
                <a:latin typeface="Arial" panose="020B0604020202020204" pitchFamily="34" charset="0"/>
              </a:rPr>
              <a:t>: </a:t>
            </a:r>
            <a:r>
              <a:rPr lang="pl-PL" sz="3000" i="0" u="none" strike="noStrike" baseline="0" dirty="0">
                <a:solidFill>
                  <a:schemeClr val="bg2">
                    <a:lumMod val="10000"/>
                  </a:schemeClr>
                </a:solidFill>
                <a:latin typeface="Arial" panose="020B0604020202020204" pitchFamily="34" charset="0"/>
              </a:rPr>
              <a:t>EU Taxonomy</a:t>
            </a:r>
            <a:endParaRPr lang="pl-PL" sz="3000" dirty="0"/>
          </a:p>
        </p:txBody>
      </p:sp>
      <p:pic>
        <p:nvPicPr>
          <p:cNvPr id="9" name="Symbol zastępczy obrazu 8" descr="Obraz zawierający tekst, żółty, roślina, kwiat&#10;&#10;Opis wygenerowany automatycznie">
            <a:extLst>
              <a:ext uri="{FF2B5EF4-FFF2-40B4-BE49-F238E27FC236}">
                <a16:creationId xmlns:a16="http://schemas.microsoft.com/office/drawing/2014/main" id="{F1123530-96DC-5CAF-0A45-F4DDF997790C}"/>
              </a:ext>
            </a:extLst>
          </p:cNvPr>
          <p:cNvPicPr>
            <a:picLocks noGrp="1" noChangeAspect="1"/>
          </p:cNvPicPr>
          <p:nvPr>
            <p:ph type="pic" sz="quarter" idx="14"/>
          </p:nvPr>
        </p:nvPicPr>
        <p:blipFill rotWithShape="1">
          <a:blip r:embed="rId2" cstate="email">
            <a:extLst>
              <a:ext uri="{28A0092B-C50C-407E-A947-70E740481C1C}">
                <a14:useLocalDpi xmlns:a14="http://schemas.microsoft.com/office/drawing/2010/main"/>
              </a:ext>
            </a:extLst>
          </a:blip>
          <a:srcRect r="-145"/>
          <a:stretch/>
        </p:blipFill>
        <p:spPr>
          <a:xfrm>
            <a:off x="0" y="5429956"/>
            <a:ext cx="7315200" cy="2821869"/>
          </a:xfrm>
        </p:spPr>
      </p:pic>
    </p:spTree>
    <p:extLst>
      <p:ext uri="{BB962C8B-B14F-4D97-AF65-F5344CB8AC3E}">
        <p14:creationId xmlns:p14="http://schemas.microsoft.com/office/powerpoint/2010/main" val="71608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7000"/>
              </a:lnSpc>
            </a:pPr>
            <a:r>
              <a:rPr lang="pl-PL" sz="4400" err="1">
                <a:effectLst/>
                <a:latin typeface="Arial" panose="020B0604020202020204" pitchFamily="34" charset="0"/>
                <a:ea typeface="Calibri" panose="020F0502020204030204" pitchFamily="34" charset="0"/>
                <a:cs typeface="Arial" panose="020B0604020202020204" pitchFamily="34" charset="0"/>
              </a:rPr>
              <a:t>Opening</a:t>
            </a:r>
            <a:r>
              <a:rPr lang="pl-PL" sz="4400">
                <a:effectLst/>
                <a:latin typeface="Arial" panose="020B0604020202020204" pitchFamily="34" charset="0"/>
                <a:ea typeface="Calibri" panose="020F0502020204030204" pitchFamily="34" charset="0"/>
                <a:cs typeface="Arial" panose="020B0604020202020204" pitchFamily="34" charset="0"/>
              </a:rPr>
              <a:t> &amp; agenda</a:t>
            </a:r>
            <a:endParaRPr lang="pl-PL" sz="4400" b="0">
              <a:effectLst/>
              <a:latin typeface="Arial" panose="020B0604020202020204" pitchFamily="34" charset="0"/>
              <a:ea typeface="Calibri" panose="020F0502020204030204" pitchFamily="34" charset="0"/>
              <a:cs typeface="Arial" panose="020B0604020202020204" pitchFamily="34" charset="0"/>
            </a:endParaRPr>
          </a:p>
        </p:txBody>
      </p:sp>
      <p:sp>
        <p:nvSpPr>
          <p:cNvPr id="3" name="Text Placeholder 2"/>
          <p:cNvSpPr>
            <a:spLocks noGrp="1"/>
          </p:cNvSpPr>
          <p:nvPr>
            <p:ph type="body" sz="quarter" idx="13"/>
          </p:nvPr>
        </p:nvSpPr>
        <p:spPr/>
        <p:txBody>
          <a:bodyPr vert="horz" lIns="0" tIns="45720" rIns="0" bIns="45720" rtlCol="0" anchor="t">
            <a:noAutofit/>
          </a:bodyPr>
          <a:lstStyle/>
          <a:p>
            <a:r>
              <a:rPr lang="pl-PL" sz="1800" b="1">
                <a:latin typeface="Arial"/>
                <a:cs typeface="Arial"/>
              </a:rPr>
              <a:t>Kamil Wyszkowski</a:t>
            </a:r>
          </a:p>
          <a:p>
            <a:r>
              <a:rPr lang="pl-PL" sz="1800">
                <a:latin typeface="Arial"/>
                <a:cs typeface="Arial"/>
              </a:rPr>
              <a:t>UN Global Compact Network Poland</a:t>
            </a:r>
          </a:p>
          <a:p>
            <a:endParaRPr lang="pl-PL" b="1">
              <a:latin typeface="Arial"/>
              <a:cs typeface="Arial"/>
            </a:endParaRPr>
          </a:p>
        </p:txBody>
      </p:sp>
      <p:pic>
        <p:nvPicPr>
          <p:cNvPr id="7" name="Symbol zastępczy obrazu 6" descr="Obraz zawierający tekst&#10;&#10;Opis wygenerowany automatycznie">
            <a:extLst>
              <a:ext uri="{FF2B5EF4-FFF2-40B4-BE49-F238E27FC236}">
                <a16:creationId xmlns:a16="http://schemas.microsoft.com/office/drawing/2014/main" id="{535BF58A-F78C-C8B5-117B-62BD5C3F3CB1}"/>
              </a:ext>
            </a:extLst>
          </p:cNvPr>
          <p:cNvPicPr>
            <a:picLocks noGrp="1" noChangeAspect="1"/>
          </p:cNvPicPr>
          <p:nvPr>
            <p:ph type="pic" sz="quarter" idx="14"/>
          </p:nvPr>
        </p:nvPicPr>
        <p:blipFill>
          <a:blip r:embed="rId2" cstate="email">
            <a:extLst>
              <a:ext uri="{28A0092B-C50C-407E-A947-70E740481C1C}">
                <a14:useLocalDpi xmlns:a14="http://schemas.microsoft.com/office/drawing/2010/main"/>
              </a:ext>
            </a:extLst>
          </a:blip>
          <a:srcRect/>
          <a:stretch>
            <a:fillRect/>
          </a:stretch>
        </p:blipFill>
        <p:spPr/>
      </p:pic>
      <p:sp>
        <p:nvSpPr>
          <p:cNvPr id="4" name="TextBox 3">
            <a:extLst>
              <a:ext uri="{FF2B5EF4-FFF2-40B4-BE49-F238E27FC236}">
                <a16:creationId xmlns:a16="http://schemas.microsoft.com/office/drawing/2014/main" id="{DC14DBFE-6ECE-D94A-99A7-68C52319A897}"/>
              </a:ext>
            </a:extLst>
          </p:cNvPr>
          <p:cNvSpPr txBox="1"/>
          <p:nvPr/>
        </p:nvSpPr>
        <p:spPr>
          <a:xfrm>
            <a:off x="2161309" y="3906982"/>
            <a:ext cx="0" cy="0"/>
          </a:xfrm>
          <a:prstGeom prst="rect">
            <a:avLst/>
          </a:prstGeom>
          <a:noFill/>
        </p:spPr>
        <p:txBody>
          <a:bodyPr wrap="none" rtlCol="0">
            <a:noAutofit/>
          </a:bodyPr>
          <a:lstStyle/>
          <a:p>
            <a:endParaRPr lang="en-US">
              <a:latin typeface="Arial" panose="020B0604020202020204" pitchFamily="34" charset="0"/>
            </a:endParaRPr>
          </a:p>
        </p:txBody>
      </p:sp>
      <p:pic>
        <p:nvPicPr>
          <p:cNvPr id="5" name="Picture 2" descr="O nas">
            <a:extLst>
              <a:ext uri="{FF2B5EF4-FFF2-40B4-BE49-F238E27FC236}">
                <a16:creationId xmlns:a16="http://schemas.microsoft.com/office/drawing/2014/main" id="{B69E6321-3F84-F716-4F63-40B20F55A35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225679" y="6588444"/>
            <a:ext cx="4246695" cy="13695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2491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Summary of the activities of the Platform in May-June</a:t>
            </a:r>
            <a:endParaRPr lang="en-US" dirty="0"/>
          </a:p>
        </p:txBody>
      </p:sp>
      <p:sp>
        <p:nvSpPr>
          <p:cNvPr id="96" name="TextBox 95">
            <a:extLst>
              <a:ext uri="{FF2B5EF4-FFF2-40B4-BE49-F238E27FC236}">
                <a16:creationId xmlns:a16="http://schemas.microsoft.com/office/drawing/2014/main" id="{D751F86E-8602-CC4F-A2C1-5E2F43AED1C4}"/>
              </a:ext>
            </a:extLst>
          </p:cNvPr>
          <p:cNvSpPr txBox="1"/>
          <p:nvPr/>
        </p:nvSpPr>
        <p:spPr>
          <a:xfrm>
            <a:off x="2011837" y="-4408026"/>
            <a:ext cx="3044758" cy="523220"/>
          </a:xfrm>
          <a:prstGeom prst="rect">
            <a:avLst/>
          </a:prstGeom>
          <a:noFill/>
        </p:spPr>
        <p:txBody>
          <a:bodyPr wrap="square" lIns="0" rIns="0" rtlCol="0" anchor="ctr">
            <a:noAutofit/>
          </a:bodyPr>
          <a:lstStyle/>
          <a:p>
            <a:r>
              <a:rPr lang="pl-PL" sz="1400" b="1">
                <a:solidFill>
                  <a:schemeClr val="accent1"/>
                </a:solidFill>
                <a:latin typeface="Arial" panose="020B0604020202020204" pitchFamily="34" charset="0"/>
              </a:rPr>
              <a:t>Faza 1 - Powstanie pierwszej Grupy Roboczej </a:t>
            </a:r>
            <a:endParaRPr lang="en-US" sz="1400" b="1">
              <a:solidFill>
                <a:schemeClr val="accent1"/>
              </a:solidFill>
              <a:latin typeface="Arial" panose="020B0604020202020204" pitchFamily="34" charset="0"/>
            </a:endParaRPr>
          </a:p>
          <a:p>
            <a:endParaRPr lang="en-US" sz="1400">
              <a:solidFill>
                <a:schemeClr val="bg2"/>
              </a:solidFill>
              <a:latin typeface="Arial" panose="020B0604020202020204" pitchFamily="34" charset="0"/>
            </a:endParaRPr>
          </a:p>
        </p:txBody>
      </p:sp>
      <p:graphicFrame>
        <p:nvGraphicFramePr>
          <p:cNvPr id="3" name="Diagram 2">
            <a:extLst>
              <a:ext uri="{FF2B5EF4-FFF2-40B4-BE49-F238E27FC236}">
                <a16:creationId xmlns:a16="http://schemas.microsoft.com/office/drawing/2014/main" id="{7FB4C59C-2B4B-5186-8445-4EF8453C0BBE}"/>
              </a:ext>
            </a:extLst>
          </p:cNvPr>
          <p:cNvGraphicFramePr/>
          <p:nvPr>
            <p:extLst>
              <p:ext uri="{D42A27DB-BD31-4B8C-83A1-F6EECF244321}">
                <p14:modId xmlns:p14="http://schemas.microsoft.com/office/powerpoint/2010/main" val="1511577391"/>
              </p:ext>
            </p:extLst>
          </p:nvPr>
        </p:nvGraphicFramePr>
        <p:xfrm>
          <a:off x="321734" y="1823155"/>
          <a:ext cx="13986932" cy="45832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29106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9534F81-15B4-395E-A97D-0830C19B3193}"/>
              </a:ext>
            </a:extLst>
          </p:cNvPr>
          <p:cNvSpPr>
            <a:spLocks noGrp="1"/>
          </p:cNvSpPr>
          <p:nvPr>
            <p:ph type="title"/>
          </p:nvPr>
        </p:nvSpPr>
        <p:spPr/>
        <p:txBody>
          <a:bodyPr/>
          <a:lstStyle/>
          <a:p>
            <a:br>
              <a:rPr lang="en-US" sz="5400">
                <a:latin typeface="Arial"/>
                <a:ea typeface="Calibri"/>
                <a:cs typeface="Arial"/>
              </a:rPr>
            </a:br>
            <a:br>
              <a:rPr lang="en-US" sz="5400">
                <a:latin typeface="Arial"/>
                <a:ea typeface="Calibri"/>
                <a:cs typeface="Arial"/>
              </a:rPr>
            </a:br>
            <a:br>
              <a:rPr lang="en-US" sz="5400">
                <a:latin typeface="Arial"/>
                <a:ea typeface="Calibri"/>
                <a:cs typeface="Arial"/>
              </a:rPr>
            </a:br>
            <a:br>
              <a:rPr lang="en-US" sz="5400">
                <a:latin typeface="Arial"/>
                <a:ea typeface="Calibri"/>
                <a:cs typeface="Arial"/>
              </a:rPr>
            </a:br>
            <a:r>
              <a:rPr lang="en-US" sz="3600">
                <a:latin typeface="Arial"/>
                <a:ea typeface="Calibri"/>
                <a:cs typeface="Arial"/>
              </a:rPr>
              <a:t>Transition finance in Poland: the next frontier?</a:t>
            </a:r>
            <a:br>
              <a:rPr lang="en-US" sz="3600">
                <a:latin typeface="Arial"/>
                <a:ea typeface="Calibri"/>
                <a:cs typeface="Arial"/>
              </a:rPr>
            </a:br>
            <a:r>
              <a:rPr lang="en-US" sz="3600">
                <a:latin typeface="Arial"/>
                <a:ea typeface="Calibri"/>
                <a:cs typeface="Arial"/>
              </a:rPr>
              <a:t>Introduction</a:t>
            </a:r>
            <a:r>
              <a:rPr lang="en-US" sz="3600" b="0">
                <a:effectLst/>
                <a:latin typeface="Arial"/>
                <a:ea typeface="Calibri"/>
                <a:cs typeface="Arial"/>
              </a:rPr>
              <a:t> and </a:t>
            </a:r>
            <a:r>
              <a:rPr lang="en-US" sz="3600">
                <a:latin typeface="Arial"/>
                <a:ea typeface="Calibri"/>
                <a:cs typeface="Arial"/>
              </a:rPr>
              <a:t>perspectives from</a:t>
            </a:r>
            <a:r>
              <a:rPr lang="en-US" sz="3600" b="0">
                <a:effectLst/>
                <a:latin typeface="Arial"/>
                <a:ea typeface="Calibri"/>
                <a:cs typeface="Arial"/>
              </a:rPr>
              <a:t> the Ministry of Finance</a:t>
            </a:r>
            <a:endParaRPr lang="pl-PL" sz="3600"/>
          </a:p>
        </p:txBody>
      </p:sp>
      <p:sp>
        <p:nvSpPr>
          <p:cNvPr id="3" name="Symbol zastępczy tekstu 2">
            <a:extLst>
              <a:ext uri="{FF2B5EF4-FFF2-40B4-BE49-F238E27FC236}">
                <a16:creationId xmlns:a16="http://schemas.microsoft.com/office/drawing/2014/main" id="{AB07D1CE-8272-DE3E-15DB-1A6C1C36F892}"/>
              </a:ext>
            </a:extLst>
          </p:cNvPr>
          <p:cNvSpPr>
            <a:spLocks noGrp="1"/>
          </p:cNvSpPr>
          <p:nvPr>
            <p:ph type="body" sz="quarter" idx="13"/>
          </p:nvPr>
        </p:nvSpPr>
        <p:spPr/>
        <p:txBody>
          <a:bodyPr/>
          <a:lstStyle/>
          <a:p>
            <a:pPr>
              <a:lnSpc>
                <a:spcPct val="107000"/>
              </a:lnSpc>
              <a:spcAft>
                <a:spcPts val="0"/>
              </a:spcAft>
            </a:pPr>
            <a:r>
              <a:rPr lang="pl-PL" sz="2000" b="1">
                <a:effectLst/>
                <a:latin typeface="Arial"/>
                <a:ea typeface="Calibri"/>
                <a:cs typeface="Arial"/>
              </a:rPr>
              <a:t>Katarzyna Szwarc</a:t>
            </a:r>
          </a:p>
          <a:p>
            <a:pPr>
              <a:lnSpc>
                <a:spcPct val="107000"/>
              </a:lnSpc>
              <a:spcAft>
                <a:spcPts val="0"/>
              </a:spcAft>
            </a:pPr>
            <a:r>
              <a:rPr lang="pl-PL" sz="2000" err="1">
                <a:effectLst/>
                <a:latin typeface="Arial"/>
                <a:ea typeface="Calibri" panose="020F0502020204030204" pitchFamily="34" charset="0"/>
                <a:cs typeface="Arial"/>
              </a:rPr>
              <a:t>Ministry</a:t>
            </a:r>
            <a:r>
              <a:rPr lang="pl-PL" sz="2000">
                <a:effectLst/>
                <a:latin typeface="Arial"/>
                <a:ea typeface="Calibri" panose="020F0502020204030204" pitchFamily="34" charset="0"/>
                <a:cs typeface="Arial"/>
              </a:rPr>
              <a:t> of Finance</a:t>
            </a:r>
          </a:p>
        </p:txBody>
      </p:sp>
      <p:sp>
        <p:nvSpPr>
          <p:cNvPr id="4" name="Symbol zastępczy obrazu 3">
            <a:extLst>
              <a:ext uri="{FF2B5EF4-FFF2-40B4-BE49-F238E27FC236}">
                <a16:creationId xmlns:a16="http://schemas.microsoft.com/office/drawing/2014/main" id="{DA58CB24-A729-CBA5-8739-869316AB3E4E}"/>
              </a:ext>
            </a:extLst>
          </p:cNvPr>
          <p:cNvSpPr>
            <a:spLocks noGrp="1"/>
          </p:cNvSpPr>
          <p:nvPr>
            <p:ph type="pic" sz="quarter" idx="14"/>
          </p:nvPr>
        </p:nvSpPr>
        <p:spPr/>
      </p:sp>
      <p:pic>
        <p:nvPicPr>
          <p:cNvPr id="5" name="Picture 5">
            <a:extLst>
              <a:ext uri="{FF2B5EF4-FFF2-40B4-BE49-F238E27FC236}">
                <a16:creationId xmlns:a16="http://schemas.microsoft.com/office/drawing/2014/main" id="{EFB18F07-5E9C-B64C-6E3E-84A99912416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857614" y="6586403"/>
            <a:ext cx="2743200" cy="1222975"/>
          </a:xfrm>
          <a:prstGeom prst="rect">
            <a:avLst/>
          </a:prstGeom>
        </p:spPr>
      </p:pic>
      <p:pic>
        <p:nvPicPr>
          <p:cNvPr id="6" name="Symbol zastępczy obrazu 6" descr="Obraz zawierający budynek, zewnętrzne, kamień&#10;&#10;Opis wygenerowany automatycznie">
            <a:extLst>
              <a:ext uri="{FF2B5EF4-FFF2-40B4-BE49-F238E27FC236}">
                <a16:creationId xmlns:a16="http://schemas.microsoft.com/office/drawing/2014/main" id="{6E4229E5-F2C2-2EFB-70F5-C74961367459}"/>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22578"/>
            <a:ext cx="14630400" cy="4432108"/>
          </a:xfrm>
          <a:prstGeom prst="rect">
            <a:avLst/>
          </a:prstGeom>
          <a:solidFill>
            <a:schemeClr val="bg2"/>
          </a:solidFill>
        </p:spPr>
      </p:pic>
    </p:spTree>
    <p:extLst>
      <p:ext uri="{BB962C8B-B14F-4D97-AF65-F5344CB8AC3E}">
        <p14:creationId xmlns:p14="http://schemas.microsoft.com/office/powerpoint/2010/main" val="3013742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9534F81-15B4-395E-A97D-0830C19B3193}"/>
              </a:ext>
            </a:extLst>
          </p:cNvPr>
          <p:cNvSpPr>
            <a:spLocks noGrp="1"/>
          </p:cNvSpPr>
          <p:nvPr>
            <p:ph type="title"/>
          </p:nvPr>
        </p:nvSpPr>
        <p:spPr/>
        <p:txBody>
          <a:bodyPr/>
          <a:lstStyle/>
          <a:p>
            <a:r>
              <a:rPr lang="en-US" sz="3600" b="1" dirty="0">
                <a:latin typeface="Arial"/>
                <a:ea typeface="Calibri" panose="020F0502020204030204" pitchFamily="34" charset="0"/>
                <a:cs typeface="Arial"/>
              </a:rPr>
              <a:t>Discussion</a:t>
            </a:r>
            <a:r>
              <a:rPr lang="en-US" sz="3600" b="1" dirty="0">
                <a:effectLst/>
                <a:latin typeface="Arial"/>
                <a:ea typeface="Calibri" panose="020F0502020204030204" pitchFamily="34" charset="0"/>
                <a:cs typeface="Arial"/>
              </a:rPr>
              <a:t>: </a:t>
            </a:r>
            <a:r>
              <a:rPr lang="en-US" sz="3600" b="0" dirty="0">
                <a:effectLst/>
                <a:latin typeface="Arial"/>
                <a:ea typeface="Calibri" panose="020F0502020204030204" pitchFamily="34" charset="0"/>
                <a:cs typeface="Arial"/>
              </a:rPr>
              <a:t>Which key policies and measures should be put in place to develop a credible transition finance ecosystem in Poland?</a:t>
            </a:r>
            <a:endParaRPr lang="pl-PL" sz="3600" dirty="0"/>
          </a:p>
        </p:txBody>
      </p:sp>
      <p:sp>
        <p:nvSpPr>
          <p:cNvPr id="3" name="Symbol zastępczy tekstu 2">
            <a:extLst>
              <a:ext uri="{FF2B5EF4-FFF2-40B4-BE49-F238E27FC236}">
                <a16:creationId xmlns:a16="http://schemas.microsoft.com/office/drawing/2014/main" id="{AB07D1CE-8272-DE3E-15DB-1A6C1C36F892}"/>
              </a:ext>
            </a:extLst>
          </p:cNvPr>
          <p:cNvSpPr>
            <a:spLocks noGrp="1"/>
          </p:cNvSpPr>
          <p:nvPr>
            <p:ph type="body" sz="quarter" idx="13"/>
          </p:nvPr>
        </p:nvSpPr>
        <p:spPr/>
        <p:txBody>
          <a:bodyPr/>
          <a:lstStyle/>
          <a:p>
            <a:endParaRPr lang="pl-PL"/>
          </a:p>
        </p:txBody>
      </p:sp>
      <p:sp>
        <p:nvSpPr>
          <p:cNvPr id="4" name="Symbol zastępczy obrazu 3">
            <a:extLst>
              <a:ext uri="{FF2B5EF4-FFF2-40B4-BE49-F238E27FC236}">
                <a16:creationId xmlns:a16="http://schemas.microsoft.com/office/drawing/2014/main" id="{DA58CB24-A729-CBA5-8739-869316AB3E4E}"/>
              </a:ext>
            </a:extLst>
          </p:cNvPr>
          <p:cNvSpPr>
            <a:spLocks noGrp="1"/>
          </p:cNvSpPr>
          <p:nvPr>
            <p:ph type="pic" sz="quarter" idx="14"/>
          </p:nvPr>
        </p:nvSpPr>
        <p:spPr/>
      </p:sp>
      <p:pic>
        <p:nvPicPr>
          <p:cNvPr id="5" name="Symbol zastępczy obrazu 7" descr="Zbliżenie podniesionych rąk podczas szkolenia biurowego z głośnikiem poza fokusem w tle">
            <a:extLst>
              <a:ext uri="{FF2B5EF4-FFF2-40B4-BE49-F238E27FC236}">
                <a16:creationId xmlns:a16="http://schemas.microsoft.com/office/drawing/2014/main" id="{6B303265-7D87-5CD8-7AAA-DDD55327F97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4630400" cy="4432108"/>
          </a:xfrm>
          <a:prstGeom prst="rect">
            <a:avLst/>
          </a:prstGeom>
          <a:solidFill>
            <a:schemeClr val="bg2"/>
          </a:solidFill>
        </p:spPr>
      </p:pic>
    </p:spTree>
    <p:extLst>
      <p:ext uri="{BB962C8B-B14F-4D97-AF65-F5344CB8AC3E}">
        <p14:creationId xmlns:p14="http://schemas.microsoft.com/office/powerpoint/2010/main" val="4104631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83B26C6-F285-90B5-12AB-45FFA48081C6}"/>
              </a:ext>
            </a:extLst>
          </p:cNvPr>
          <p:cNvSpPr>
            <a:spLocks noGrp="1"/>
          </p:cNvSpPr>
          <p:nvPr>
            <p:ph type="title"/>
          </p:nvPr>
        </p:nvSpPr>
        <p:spPr/>
        <p:txBody>
          <a:bodyPr/>
          <a:lstStyle/>
          <a:p>
            <a:r>
              <a:rPr lang="en-US" dirty="0">
                <a:latin typeface="Arial"/>
                <a:cs typeface="Arial"/>
              </a:rPr>
              <a:t>Which key policies and measures should be put in place to develop a credible transition finance ecosystem in Poland?</a:t>
            </a:r>
            <a:endParaRPr lang="en-US" dirty="0"/>
          </a:p>
        </p:txBody>
      </p:sp>
      <p:sp>
        <p:nvSpPr>
          <p:cNvPr id="3" name="Symbol zastępczy numeru slajdu 2">
            <a:extLst>
              <a:ext uri="{FF2B5EF4-FFF2-40B4-BE49-F238E27FC236}">
                <a16:creationId xmlns:a16="http://schemas.microsoft.com/office/drawing/2014/main" id="{C9744884-3058-D367-0A28-2BDCAA08F79C}"/>
              </a:ext>
            </a:extLst>
          </p:cNvPr>
          <p:cNvSpPr>
            <a:spLocks noGrp="1"/>
          </p:cNvSpPr>
          <p:nvPr>
            <p:ph type="sldNum" sz="quarter" idx="12"/>
          </p:nvPr>
        </p:nvSpPr>
        <p:spPr/>
        <p:txBody>
          <a:bodyPr/>
          <a:lstStyle/>
          <a:p>
            <a:fld id="{F384092C-9B9C-9748-AC6A-F06C9D03AD52}" type="slidenum">
              <a:rPr lang="en-US" smtClean="0"/>
              <a:t>23</a:t>
            </a:fld>
            <a:endParaRPr lang="en-US"/>
          </a:p>
        </p:txBody>
      </p:sp>
      <p:sp>
        <p:nvSpPr>
          <p:cNvPr id="4" name="Symbol zastępczy tekstu 3">
            <a:extLst>
              <a:ext uri="{FF2B5EF4-FFF2-40B4-BE49-F238E27FC236}">
                <a16:creationId xmlns:a16="http://schemas.microsoft.com/office/drawing/2014/main" id="{520B6F3D-19BC-DCEF-7019-E4977613EB4C}"/>
              </a:ext>
            </a:extLst>
          </p:cNvPr>
          <p:cNvSpPr>
            <a:spLocks noGrp="1"/>
          </p:cNvSpPr>
          <p:nvPr>
            <p:ph type="body" sz="quarter" idx="13"/>
          </p:nvPr>
        </p:nvSpPr>
        <p:spPr/>
        <p:txBody>
          <a:bodyPr vert="horz" lIns="0" tIns="45720" rIns="0" bIns="45720" numCol="1" rtlCol="0" anchor="t">
            <a:noAutofit/>
          </a:bodyPr>
          <a:lstStyle/>
          <a:p>
            <a:pPr marL="342900" indent="-342900">
              <a:spcBef>
                <a:spcPts val="1200"/>
              </a:spcBef>
              <a:buFont typeface="Wingdings" panose="05000000000000000000" pitchFamily="2" charset="2"/>
              <a:buChar char="§"/>
            </a:pPr>
            <a:r>
              <a:rPr lang="en-US" sz="2400" dirty="0">
                <a:latin typeface="Arial"/>
                <a:cs typeface="Arial"/>
              </a:rPr>
              <a:t>What can be done at Polish level to reinforce the credibility of transition plans?</a:t>
            </a:r>
          </a:p>
          <a:p>
            <a:pPr marL="342900" indent="-342900">
              <a:spcBef>
                <a:spcPts val="1200"/>
              </a:spcBef>
              <a:buFont typeface="Wingdings" panose="05000000000000000000" pitchFamily="2" charset="2"/>
              <a:buChar char="§"/>
            </a:pPr>
            <a:r>
              <a:rPr lang="en-US" sz="2400" dirty="0">
                <a:latin typeface="Arial"/>
                <a:cs typeface="Arial"/>
              </a:rPr>
              <a:t>What is the willingness of public &amp; private investors to invest in credible transition plans?</a:t>
            </a:r>
          </a:p>
          <a:p>
            <a:pPr marL="342900" indent="-342900">
              <a:spcBef>
                <a:spcPts val="1200"/>
              </a:spcBef>
              <a:buFont typeface="Wingdings" panose="05000000000000000000" pitchFamily="2" charset="2"/>
              <a:buChar char="§"/>
            </a:pPr>
            <a:r>
              <a:rPr lang="en-US" sz="2400" dirty="0">
                <a:latin typeface="Arial"/>
                <a:cs typeface="Arial"/>
              </a:rPr>
              <a:t>What do they see as necessary guarantee to facilitate their investments?</a:t>
            </a:r>
            <a:endParaRPr lang="en-US" dirty="0"/>
          </a:p>
          <a:p>
            <a:pPr marL="342900" indent="-342900">
              <a:spcBef>
                <a:spcPts val="1200"/>
              </a:spcBef>
              <a:buFont typeface="Wingdings" panose="05000000000000000000" pitchFamily="2" charset="2"/>
              <a:buChar char="§"/>
            </a:pPr>
            <a:r>
              <a:rPr lang="en-US" sz="2400">
                <a:latin typeface="Arial"/>
                <a:cs typeface="Arial"/>
              </a:rPr>
              <a:t>What are the data constraints linked to transition finance?</a:t>
            </a:r>
          </a:p>
          <a:p>
            <a:pPr marL="342900" indent="-342900">
              <a:spcBef>
                <a:spcPts val="1200"/>
              </a:spcBef>
              <a:buFont typeface="Wingdings" panose="05000000000000000000" pitchFamily="2" charset="2"/>
              <a:buChar char="§"/>
            </a:pPr>
            <a:r>
              <a:rPr lang="en-US" sz="2400" dirty="0">
                <a:latin typeface="Arial"/>
                <a:cs typeface="Arial"/>
              </a:rPr>
              <a:t>Is transition finance the answer to finance nuclear power? </a:t>
            </a:r>
            <a:endParaRPr lang="en-US" sz="2400" dirty="0"/>
          </a:p>
        </p:txBody>
      </p:sp>
    </p:spTree>
    <p:extLst>
      <p:ext uri="{BB962C8B-B14F-4D97-AF65-F5344CB8AC3E}">
        <p14:creationId xmlns:p14="http://schemas.microsoft.com/office/powerpoint/2010/main" val="202470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7000"/>
              </a:lnSpc>
            </a:pPr>
            <a:r>
              <a:rPr lang="pl-PL" sz="4400">
                <a:latin typeface="Arial"/>
                <a:ea typeface="Calibri" panose="020F0502020204030204" pitchFamily="34" charset="0"/>
                <a:cs typeface="Arial"/>
              </a:rPr>
              <a:t>Summary</a:t>
            </a:r>
            <a:r>
              <a:rPr lang="pl-PL" sz="4400">
                <a:effectLst/>
                <a:latin typeface="Arial"/>
                <a:ea typeface="Calibri" panose="020F0502020204030204" pitchFamily="34" charset="0"/>
                <a:cs typeface="Arial"/>
              </a:rPr>
              <a:t> &amp; </a:t>
            </a:r>
            <a:r>
              <a:rPr lang="pl-PL" sz="4400" err="1">
                <a:effectLst/>
                <a:latin typeface="Arial"/>
                <a:ea typeface="Calibri" panose="020F0502020204030204" pitchFamily="34" charset="0"/>
                <a:cs typeface="Arial"/>
              </a:rPr>
              <a:t>conclusions</a:t>
            </a:r>
            <a:endParaRPr lang="pl-PL" sz="4400" b="0">
              <a:effectLst/>
              <a:latin typeface="Arial"/>
              <a:ea typeface="Calibri" panose="020F0502020204030204" pitchFamily="34" charset="0"/>
              <a:cs typeface="Arial"/>
            </a:endParaRPr>
          </a:p>
        </p:txBody>
      </p:sp>
      <p:sp>
        <p:nvSpPr>
          <p:cNvPr id="3" name="Text Placeholder 2"/>
          <p:cNvSpPr>
            <a:spLocks noGrp="1"/>
          </p:cNvSpPr>
          <p:nvPr>
            <p:ph type="body" sz="quarter" idx="13"/>
          </p:nvPr>
        </p:nvSpPr>
        <p:spPr/>
        <p:txBody>
          <a:bodyPr vert="horz" lIns="0" tIns="45720" rIns="0" bIns="45720" rtlCol="0" anchor="t">
            <a:noAutofit/>
          </a:bodyPr>
          <a:lstStyle/>
          <a:p>
            <a:r>
              <a:rPr lang="pl-PL" sz="1800" b="1">
                <a:latin typeface="Arial"/>
                <a:cs typeface="Arial"/>
              </a:rPr>
              <a:t>Kamil Wyszkowski</a:t>
            </a:r>
          </a:p>
          <a:p>
            <a:r>
              <a:rPr lang="pl-PL" sz="1800">
                <a:latin typeface="Arial"/>
                <a:cs typeface="Arial"/>
              </a:rPr>
              <a:t>UN Global Compact Network Poland</a:t>
            </a:r>
          </a:p>
          <a:p>
            <a:endParaRPr lang="pl-PL" b="1">
              <a:latin typeface="Arial"/>
              <a:cs typeface="Arial"/>
            </a:endParaRPr>
          </a:p>
        </p:txBody>
      </p:sp>
      <p:pic>
        <p:nvPicPr>
          <p:cNvPr id="7" name="Symbol zastępczy obrazu 6" descr="Obraz zawierający tekst&#10;&#10;Opis wygenerowany automatycznie">
            <a:extLst>
              <a:ext uri="{FF2B5EF4-FFF2-40B4-BE49-F238E27FC236}">
                <a16:creationId xmlns:a16="http://schemas.microsoft.com/office/drawing/2014/main" id="{535BF58A-F78C-C8B5-117B-62BD5C3F3CB1}"/>
              </a:ext>
            </a:extLst>
          </p:cNvPr>
          <p:cNvPicPr>
            <a:picLocks noGrp="1" noChangeAspect="1"/>
          </p:cNvPicPr>
          <p:nvPr>
            <p:ph type="pic" sz="quarter" idx="14"/>
          </p:nvPr>
        </p:nvPicPr>
        <p:blipFill>
          <a:blip r:embed="rId2" cstate="email">
            <a:extLst>
              <a:ext uri="{28A0092B-C50C-407E-A947-70E740481C1C}">
                <a14:useLocalDpi xmlns:a14="http://schemas.microsoft.com/office/drawing/2010/main"/>
              </a:ext>
            </a:extLst>
          </a:blip>
          <a:srcRect/>
          <a:stretch>
            <a:fillRect/>
          </a:stretch>
        </p:blipFill>
        <p:spPr/>
      </p:pic>
      <p:sp>
        <p:nvSpPr>
          <p:cNvPr id="4" name="TextBox 3">
            <a:extLst>
              <a:ext uri="{FF2B5EF4-FFF2-40B4-BE49-F238E27FC236}">
                <a16:creationId xmlns:a16="http://schemas.microsoft.com/office/drawing/2014/main" id="{DC14DBFE-6ECE-D94A-99A7-68C52319A897}"/>
              </a:ext>
            </a:extLst>
          </p:cNvPr>
          <p:cNvSpPr txBox="1"/>
          <p:nvPr/>
        </p:nvSpPr>
        <p:spPr>
          <a:xfrm>
            <a:off x="2161309" y="3906982"/>
            <a:ext cx="0" cy="0"/>
          </a:xfrm>
          <a:prstGeom prst="rect">
            <a:avLst/>
          </a:prstGeom>
          <a:noFill/>
        </p:spPr>
        <p:txBody>
          <a:bodyPr wrap="none" rtlCol="0">
            <a:noAutofit/>
          </a:bodyPr>
          <a:lstStyle/>
          <a:p>
            <a:endParaRPr lang="en-US">
              <a:latin typeface="Arial" panose="020B0604020202020204" pitchFamily="34" charset="0"/>
            </a:endParaRPr>
          </a:p>
        </p:txBody>
      </p:sp>
      <p:pic>
        <p:nvPicPr>
          <p:cNvPr id="5" name="Picture 2" descr="O nas">
            <a:extLst>
              <a:ext uri="{FF2B5EF4-FFF2-40B4-BE49-F238E27FC236}">
                <a16:creationId xmlns:a16="http://schemas.microsoft.com/office/drawing/2014/main" id="{B69E6321-3F84-F716-4F63-40B20F55A35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149480" y="6588444"/>
            <a:ext cx="4246695" cy="13695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7591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b="1">
                <a:latin typeface="Arial"/>
                <a:cs typeface="Arial"/>
              </a:rPr>
              <a:t>SCHEDULE: </a:t>
            </a:r>
            <a:br>
              <a:rPr lang="pl-PL" b="1">
                <a:latin typeface="Arial"/>
                <a:cs typeface="Arial"/>
              </a:rPr>
            </a:br>
            <a:br>
              <a:rPr lang="pl-PL"/>
            </a:br>
            <a:r>
              <a:rPr lang="pl-PL" u="sng">
                <a:latin typeface="Arial"/>
                <a:cs typeface="Arial"/>
              </a:rPr>
              <a:t>16th </a:t>
            </a:r>
            <a:r>
              <a:rPr lang="pl-PL" u="sng" err="1">
                <a:latin typeface="Arial"/>
                <a:cs typeface="Arial"/>
              </a:rPr>
              <a:t>June</a:t>
            </a:r>
            <a:r>
              <a:rPr lang="pl-PL" u="sng">
                <a:latin typeface="Arial"/>
                <a:cs typeface="Arial"/>
              </a:rPr>
              <a:t> 2023 r., 10:00</a:t>
            </a:r>
            <a:br>
              <a:rPr lang="pl-PL">
                <a:latin typeface="Arial"/>
                <a:cs typeface="Arial"/>
              </a:rPr>
            </a:br>
            <a:r>
              <a:rPr lang="pl-PL">
                <a:latin typeface="Arial"/>
                <a:cs typeface="Arial"/>
              </a:rPr>
              <a:t>8th </a:t>
            </a:r>
            <a:r>
              <a:rPr lang="pl-PL" err="1">
                <a:latin typeface="Arial"/>
                <a:cs typeface="Arial"/>
              </a:rPr>
              <a:t>September</a:t>
            </a:r>
            <a:r>
              <a:rPr lang="pl-PL">
                <a:latin typeface="Arial"/>
                <a:cs typeface="Arial"/>
              </a:rPr>
              <a:t> 2023 r., 10:00</a:t>
            </a:r>
            <a:br>
              <a:rPr lang="pl-PL">
                <a:latin typeface="Arial"/>
                <a:cs typeface="Arial"/>
              </a:rPr>
            </a:br>
            <a:r>
              <a:rPr lang="pl-PL">
                <a:latin typeface="Arial"/>
                <a:cs typeface="Arial"/>
              </a:rPr>
              <a:t>17th November2023 r., 10:00</a:t>
            </a:r>
            <a:br>
              <a:rPr lang="pl-PL">
                <a:latin typeface="Arial"/>
                <a:cs typeface="Arial"/>
              </a:rPr>
            </a:br>
            <a:br>
              <a:rPr lang="pl-PL">
                <a:latin typeface="Arial"/>
                <a:cs typeface="Arial"/>
              </a:rPr>
            </a:br>
            <a:br>
              <a:rPr lang="pl-PL">
                <a:latin typeface="Arial"/>
                <a:cs typeface="Arial"/>
              </a:rPr>
            </a:br>
            <a:endParaRPr lang="pl-PL">
              <a:latin typeface="Arial"/>
              <a:cs typeface="Arial"/>
            </a:endParaRPr>
          </a:p>
        </p:txBody>
      </p:sp>
    </p:spTree>
    <p:extLst>
      <p:ext uri="{BB962C8B-B14F-4D97-AF65-F5344CB8AC3E}">
        <p14:creationId xmlns:p14="http://schemas.microsoft.com/office/powerpoint/2010/main" val="713987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80434"/>
            <a:ext cx="13792200" cy="914400"/>
          </a:xfrm>
        </p:spPr>
        <p:txBody>
          <a:bodyPr/>
          <a:lstStyle/>
          <a:p>
            <a:r>
              <a:rPr lang="en-US"/>
              <a:t>Agenda</a:t>
            </a:r>
          </a:p>
        </p:txBody>
      </p:sp>
      <p:graphicFrame>
        <p:nvGraphicFramePr>
          <p:cNvPr id="8" name="Tabela 7"/>
          <p:cNvGraphicFramePr>
            <a:graphicFrameLocks noGrp="1"/>
          </p:cNvGraphicFramePr>
          <p:nvPr>
            <p:extLst>
              <p:ext uri="{D42A27DB-BD31-4B8C-83A1-F6EECF244321}">
                <p14:modId xmlns:p14="http://schemas.microsoft.com/office/powerpoint/2010/main" val="2891096767"/>
              </p:ext>
            </p:extLst>
          </p:nvPr>
        </p:nvGraphicFramePr>
        <p:xfrm>
          <a:off x="931091" y="1137424"/>
          <a:ext cx="12768219" cy="5619799"/>
        </p:xfrm>
        <a:graphic>
          <a:graphicData uri="http://schemas.openxmlformats.org/drawingml/2006/table">
            <a:tbl>
              <a:tblPr firstRow="1" firstCol="1" bandRow="1"/>
              <a:tblGrid>
                <a:gridCol w="1599470">
                  <a:extLst>
                    <a:ext uri="{9D8B030D-6E8A-4147-A177-3AD203B41FA5}">
                      <a16:colId xmlns:a16="http://schemas.microsoft.com/office/drawing/2014/main" val="20000"/>
                    </a:ext>
                  </a:extLst>
                </a:gridCol>
                <a:gridCol w="7730456">
                  <a:extLst>
                    <a:ext uri="{9D8B030D-6E8A-4147-A177-3AD203B41FA5}">
                      <a16:colId xmlns:a16="http://schemas.microsoft.com/office/drawing/2014/main" val="812136323"/>
                    </a:ext>
                  </a:extLst>
                </a:gridCol>
                <a:gridCol w="3438293">
                  <a:extLst>
                    <a:ext uri="{9D8B030D-6E8A-4147-A177-3AD203B41FA5}">
                      <a16:colId xmlns:a16="http://schemas.microsoft.com/office/drawing/2014/main" val="3022674434"/>
                    </a:ext>
                  </a:extLst>
                </a:gridCol>
              </a:tblGrid>
              <a:tr h="552767">
                <a:tc>
                  <a:txBody>
                    <a:bodyPr/>
                    <a:lstStyle/>
                    <a:p>
                      <a:pPr algn="l">
                        <a:lnSpc>
                          <a:spcPct val="107000"/>
                        </a:lnSpc>
                        <a:spcAft>
                          <a:spcPts val="0"/>
                        </a:spcAft>
                      </a:pPr>
                      <a:r>
                        <a:rPr lang="pl-PL" sz="1800" b="0">
                          <a:effectLst/>
                          <a:latin typeface="Arial"/>
                          <a:ea typeface="Calibri" panose="020F0502020204030204" pitchFamily="34" charset="0"/>
                          <a:cs typeface="Arial"/>
                        </a:rPr>
                        <a:t>10:00-10:05</a:t>
                      </a:r>
                    </a:p>
                  </a:txBody>
                  <a:tcPr marL="68580" marR="68580" marT="0" marB="0" anchor="ctr">
                    <a:lnL>
                      <a:noFill/>
                    </a:lnL>
                    <a:lnR w="6350" cap="flat" cmpd="sng" algn="ctr">
                      <a:solidFill>
                        <a:schemeClr val="tx1">
                          <a:lumMod val="10000"/>
                          <a:lumOff val="90000"/>
                        </a:schemeClr>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lumMod val="10000"/>
                          <a:lumOff val="9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07000"/>
                        </a:lnSpc>
                        <a:spcAft>
                          <a:spcPts val="0"/>
                        </a:spcAft>
                      </a:pPr>
                      <a:r>
                        <a:rPr lang="en-GB" sz="1800" b="0" noProof="0">
                          <a:effectLst/>
                          <a:latin typeface="Arial"/>
                          <a:ea typeface="Calibri" panose="020F0502020204030204" pitchFamily="34" charset="0"/>
                          <a:cs typeface="Arial"/>
                        </a:rPr>
                        <a:t>Opening</a:t>
                      </a:r>
                      <a:r>
                        <a:rPr lang="pl-PL" sz="1800" b="0">
                          <a:effectLst/>
                          <a:latin typeface="Arial"/>
                          <a:ea typeface="Calibri" panose="020F0502020204030204" pitchFamily="34" charset="0"/>
                          <a:cs typeface="Arial"/>
                        </a:rPr>
                        <a:t> &amp; agenda</a:t>
                      </a:r>
                    </a:p>
                  </a:txBody>
                  <a:tcPr marL="68580" marR="68580" marT="0" marB="0" anchor="ctr">
                    <a:lnL w="6350" cap="flat" cmpd="sng" algn="ctr">
                      <a:solidFill>
                        <a:schemeClr val="tx1">
                          <a:lumMod val="10000"/>
                          <a:lumOff val="90000"/>
                        </a:schemeClr>
                      </a:solidFill>
                      <a:prstDash val="solid"/>
                      <a:round/>
                      <a:headEnd type="none" w="med" len="med"/>
                      <a:tailEnd type="none" w="med" len="med"/>
                    </a:lnL>
                    <a:lnR w="6350" cap="flat" cmpd="sng" algn="ctr">
                      <a:solidFill>
                        <a:schemeClr val="tx1">
                          <a:lumMod val="10000"/>
                          <a:lumOff val="90000"/>
                        </a:schemeClr>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lumMod val="10000"/>
                          <a:lumOff val="9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1097280" rtl="0" eaLnBrk="1" fontAlgn="auto" latinLnBrk="0" hangingPunct="1">
                        <a:lnSpc>
                          <a:spcPct val="107000"/>
                        </a:lnSpc>
                        <a:spcBef>
                          <a:spcPts val="0"/>
                        </a:spcBef>
                        <a:spcAft>
                          <a:spcPts val="0"/>
                        </a:spcAft>
                        <a:buClrTx/>
                        <a:buSzTx/>
                        <a:buFontTx/>
                        <a:buNone/>
                        <a:tabLst/>
                        <a:defRPr/>
                      </a:pPr>
                      <a:r>
                        <a:rPr lang="pl-PL" sz="1800" b="0" i="1">
                          <a:effectLst/>
                          <a:latin typeface="Arial"/>
                          <a:ea typeface="Calibri" panose="020F0502020204030204" pitchFamily="34" charset="0"/>
                          <a:cs typeface="Arial"/>
                        </a:rPr>
                        <a:t>Kamil Wyszkowski</a:t>
                      </a:r>
                    </a:p>
                    <a:p>
                      <a:pPr marL="0" marR="0" lvl="0" indent="0" algn="l" defTabSz="1097280" rtl="0" eaLnBrk="1" fontAlgn="auto" latinLnBrk="0" hangingPunct="1">
                        <a:lnSpc>
                          <a:spcPct val="107000"/>
                        </a:lnSpc>
                        <a:spcBef>
                          <a:spcPts val="0"/>
                        </a:spcBef>
                        <a:spcAft>
                          <a:spcPts val="0"/>
                        </a:spcAft>
                        <a:buClrTx/>
                        <a:buSzTx/>
                        <a:buFontTx/>
                        <a:buNone/>
                        <a:tabLst/>
                        <a:defRPr/>
                      </a:pPr>
                      <a:r>
                        <a:rPr lang="pl-PL" sz="1400" i="1">
                          <a:latin typeface="Arial"/>
                          <a:cs typeface="Arial"/>
                        </a:rPr>
                        <a:t>UN Global Compact Network Poland</a:t>
                      </a:r>
                    </a:p>
                  </a:txBody>
                  <a:tcPr marL="68580" marR="68580" marT="0" marB="0" anchor="ctr">
                    <a:lnL w="6350" cap="flat" cmpd="sng" algn="ctr">
                      <a:solidFill>
                        <a:schemeClr val="tx1">
                          <a:lumMod val="10000"/>
                          <a:lumOff val="9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lumMod val="10000"/>
                          <a:lumOff val="9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76384">
                <a:tc gridSpan="3">
                  <a:txBody>
                    <a:bodyPr/>
                    <a:lstStyle/>
                    <a:p>
                      <a:pPr lvl="0" algn="l">
                        <a:lnSpc>
                          <a:spcPct val="107000"/>
                        </a:lnSpc>
                        <a:spcAft>
                          <a:spcPts val="0"/>
                        </a:spcAft>
                      </a:pPr>
                      <a:r>
                        <a:rPr lang="en-US" sz="1600" b="1" kern="1200" cap="all" baseline="0">
                          <a:solidFill>
                            <a:schemeClr val="bg1">
                              <a:lumMod val="85000"/>
                            </a:schemeClr>
                          </a:solidFill>
                          <a:effectLst/>
                          <a:latin typeface="Arial"/>
                          <a:ea typeface="Calibri" panose="020F0502020204030204" pitchFamily="34" charset="0"/>
                          <a:cs typeface="Arial"/>
                        </a:rPr>
                        <a:t>PART I – Update on the work of the Sustainable finance Platform</a:t>
                      </a:r>
                      <a:endParaRPr lang="pl-PL" sz="1600" b="1" kern="1200" cap="all" baseline="0">
                        <a:solidFill>
                          <a:schemeClr val="bg1">
                            <a:lumMod val="85000"/>
                          </a:schemeClr>
                        </a:solidFill>
                        <a:effectLst/>
                        <a:latin typeface="Arial"/>
                        <a:ea typeface="Calibri" panose="020F0502020204030204" pitchFamily="34" charset="0"/>
                        <a:cs typeface="Arial"/>
                      </a:endParaRPr>
                    </a:p>
                  </a:txBody>
                  <a:tcPr marL="68580" marR="68580" marT="0" marB="0" anchor="ctr">
                    <a:lnL>
                      <a:noFill/>
                    </a:lnL>
                    <a:lnR>
                      <a:noFill/>
                    </a:lnR>
                    <a:lnT w="6350" cap="flat" cmpd="sng" algn="ctr">
                      <a:solidFill>
                        <a:schemeClr val="tx1">
                          <a:lumMod val="10000"/>
                          <a:lumOff val="90000"/>
                        </a:schemeClr>
                      </a:solidFill>
                      <a:prstDash val="solid"/>
                      <a:round/>
                      <a:headEnd type="none" w="med" len="med"/>
                      <a:tailEnd type="none" w="med" len="med"/>
                    </a:lnT>
                    <a:lnB w="6350" cap="flat" cmpd="sng" algn="ctr">
                      <a:solidFill>
                        <a:schemeClr val="tx1">
                          <a:lumMod val="10000"/>
                          <a:lumOff val="90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hMerge="1">
                  <a:txBody>
                    <a:bodyPr/>
                    <a:lstStyle/>
                    <a:p>
                      <a:endParaRPr lang="pl-PL"/>
                    </a:p>
                  </a:txBody>
                  <a:tcPr/>
                </a:tc>
                <a:tc hMerge="1">
                  <a:txBody>
                    <a:bodyPr/>
                    <a:lstStyle/>
                    <a:p>
                      <a:pPr algn="l">
                        <a:lnSpc>
                          <a:spcPct val="107000"/>
                        </a:lnSpc>
                        <a:spcAft>
                          <a:spcPts val="0"/>
                        </a:spcAft>
                      </a:pPr>
                      <a:endParaRPr lang="pl-PL" sz="1600" b="0" kern="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4050133490"/>
                  </a:ext>
                </a:extLst>
              </a:tr>
              <a:tr h="552767">
                <a:tc>
                  <a:txBody>
                    <a:bodyPr/>
                    <a:lstStyle/>
                    <a:p>
                      <a:pPr algn="l">
                        <a:lnSpc>
                          <a:spcPct val="107000"/>
                        </a:lnSpc>
                        <a:spcAft>
                          <a:spcPts val="0"/>
                        </a:spcAft>
                      </a:pPr>
                      <a:r>
                        <a:rPr lang="pl-PL" sz="1800" b="0">
                          <a:effectLst/>
                          <a:latin typeface="Arial"/>
                          <a:ea typeface="Calibri" panose="020F0502020204030204" pitchFamily="34" charset="0"/>
                          <a:cs typeface="Arial"/>
                        </a:rPr>
                        <a:t>10:05-10:35</a:t>
                      </a:r>
                      <a:endParaRPr lang="pl-PL" sz="1800" b="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w="6350" cap="flat" cmpd="sng" algn="ctr">
                      <a:solidFill>
                        <a:schemeClr val="tx1">
                          <a:lumMod val="10000"/>
                          <a:lumOff val="90000"/>
                        </a:schemeClr>
                      </a:solidFill>
                      <a:prstDash val="solid"/>
                      <a:round/>
                      <a:headEnd type="none" w="med" len="med"/>
                      <a:tailEnd type="none" w="med" len="med"/>
                    </a:lnR>
                    <a:lnT w="6350" cap="flat" cmpd="sng" algn="ctr">
                      <a:solidFill>
                        <a:schemeClr val="tx1">
                          <a:lumMod val="10000"/>
                          <a:lumOff val="90000"/>
                        </a:schemeClr>
                      </a:solidFill>
                      <a:prstDash val="solid"/>
                      <a:round/>
                      <a:headEnd type="none" w="med" len="med"/>
                      <a:tailEnd type="none" w="med" len="med"/>
                    </a:lnT>
                    <a:lnB w="6350" cap="flat" cmpd="sng" algn="ctr">
                      <a:solidFill>
                        <a:schemeClr val="tx1">
                          <a:lumMod val="10000"/>
                          <a:lumOff val="9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lvl="0" algn="l">
                        <a:lnSpc>
                          <a:spcPct val="107000"/>
                        </a:lnSpc>
                        <a:spcAft>
                          <a:spcPts val="0"/>
                        </a:spcAft>
                        <a:buNone/>
                      </a:pPr>
                      <a:r>
                        <a:rPr lang="en-US" sz="1800" b="0" kern="1200">
                          <a:solidFill>
                            <a:schemeClr val="tx1"/>
                          </a:solidFill>
                          <a:effectLst/>
                          <a:latin typeface="Arial"/>
                          <a:cs typeface="Arial"/>
                        </a:rPr>
                        <a:t>Barriers to sustainable finance in Poland: discussions &amp; next steps</a:t>
                      </a:r>
                      <a:endParaRPr lang="en-US"/>
                    </a:p>
                  </a:txBody>
                  <a:tcPr marL="68580" marR="68580" marT="0" marB="0" anchor="ctr">
                    <a:lnL w="6350" cap="flat" cmpd="sng" algn="ctr">
                      <a:solidFill>
                        <a:schemeClr val="tx1">
                          <a:lumMod val="10000"/>
                          <a:lumOff val="90000"/>
                        </a:schemeClr>
                      </a:solidFill>
                      <a:prstDash val="solid"/>
                      <a:round/>
                      <a:headEnd type="none" w="med" len="med"/>
                      <a:tailEnd type="none" w="med" len="med"/>
                    </a:lnL>
                    <a:lnR w="6350" cap="flat" cmpd="sng" algn="ctr">
                      <a:solidFill>
                        <a:schemeClr val="tx1">
                          <a:lumMod val="10000"/>
                          <a:lumOff val="90000"/>
                        </a:schemeClr>
                      </a:solidFill>
                      <a:prstDash val="solid"/>
                      <a:round/>
                      <a:headEnd type="none" w="med" len="med"/>
                      <a:tailEnd type="none" w="med" len="med"/>
                    </a:lnR>
                    <a:lnT w="6350" cap="flat" cmpd="sng" algn="ctr">
                      <a:solidFill>
                        <a:schemeClr val="tx1">
                          <a:lumMod val="10000"/>
                          <a:lumOff val="90000"/>
                        </a:schemeClr>
                      </a:solidFill>
                      <a:prstDash val="solid"/>
                      <a:round/>
                      <a:headEnd type="none" w="med" len="med"/>
                      <a:tailEnd type="none" w="med" len="med"/>
                    </a:lnT>
                    <a:lnB w="6350" cap="flat" cmpd="sng" algn="ctr">
                      <a:solidFill>
                        <a:schemeClr val="tx1">
                          <a:lumMod val="10000"/>
                          <a:lumOff val="9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0"/>
                        </a:spcAft>
                      </a:pPr>
                      <a:r>
                        <a:rPr lang="pl-PL" sz="1800" b="0" i="1">
                          <a:effectLst/>
                          <a:latin typeface="Arial"/>
                          <a:ea typeface="Calibri" panose="020F0502020204030204" pitchFamily="34" charset="0"/>
                          <a:cs typeface="Arial"/>
                        </a:rPr>
                        <a:t>Jerome Kisielewicz</a:t>
                      </a:r>
                      <a:br>
                        <a:rPr lang="pl-PL" sz="1800" b="0" i="1">
                          <a:effectLst/>
                          <a:latin typeface="Arial"/>
                          <a:ea typeface="Calibri" panose="020F0502020204030204" pitchFamily="34" charset="0"/>
                          <a:cs typeface="Arial"/>
                        </a:rPr>
                      </a:br>
                      <a:r>
                        <a:rPr lang="pl-PL" sz="1400" b="0" i="1">
                          <a:effectLst/>
                          <a:latin typeface="Arial"/>
                          <a:ea typeface="Calibri" panose="020F0502020204030204" pitchFamily="34" charset="0"/>
                          <a:cs typeface="Arial"/>
                        </a:rPr>
                        <a:t>ICF</a:t>
                      </a:r>
                      <a:endParaRPr lang="pl-PL" sz="1400" i="1" kern="1200">
                        <a:solidFill>
                          <a:schemeClr val="tx1"/>
                        </a:solidFill>
                        <a:effectLst/>
                        <a:latin typeface="Arial"/>
                        <a:ea typeface="Calibri"/>
                        <a:cs typeface="+mn-cs"/>
                      </a:endParaRPr>
                    </a:p>
                  </a:txBody>
                  <a:tcPr marL="68580" marR="68580" marT="0" marB="0" anchor="ctr">
                    <a:lnL w="6350" cap="flat" cmpd="sng" algn="ctr">
                      <a:solidFill>
                        <a:schemeClr val="tx1">
                          <a:lumMod val="10000"/>
                          <a:lumOff val="90000"/>
                        </a:schemeClr>
                      </a:solidFill>
                      <a:prstDash val="solid"/>
                      <a:round/>
                      <a:headEnd type="none" w="med" len="med"/>
                      <a:tailEnd type="none" w="med" len="med"/>
                    </a:lnL>
                    <a:lnR>
                      <a:noFill/>
                    </a:lnR>
                    <a:lnT w="6350" cap="flat" cmpd="sng" algn="ctr">
                      <a:solidFill>
                        <a:schemeClr val="tx1">
                          <a:lumMod val="10000"/>
                          <a:lumOff val="90000"/>
                        </a:schemeClr>
                      </a:solidFill>
                      <a:prstDash val="solid"/>
                      <a:round/>
                      <a:headEnd type="none" w="med" len="med"/>
                      <a:tailEnd type="none" w="med" len="med"/>
                    </a:lnT>
                    <a:lnB w="6350" cap="flat" cmpd="sng" algn="ctr">
                      <a:solidFill>
                        <a:schemeClr val="tx1">
                          <a:lumMod val="10000"/>
                          <a:lumOff val="9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541251">
                <a:tc>
                  <a:txBody>
                    <a:bodyPr/>
                    <a:lstStyle/>
                    <a:p>
                      <a:pPr marL="0" marR="0" lvl="0" indent="0" algn="l" defTabSz="1097280" rtl="0" eaLnBrk="1" fontAlgn="auto" latinLnBrk="0" hangingPunct="1">
                        <a:lnSpc>
                          <a:spcPct val="107000"/>
                        </a:lnSpc>
                        <a:spcBef>
                          <a:spcPts val="0"/>
                        </a:spcBef>
                        <a:spcAft>
                          <a:spcPts val="0"/>
                        </a:spcAft>
                        <a:buClrTx/>
                        <a:buSzTx/>
                        <a:buFontTx/>
                        <a:buNone/>
                        <a:tabLst/>
                        <a:defRPr/>
                      </a:pPr>
                      <a:r>
                        <a:rPr lang="en-GB" sz="1800" b="0" dirty="0">
                          <a:effectLst/>
                          <a:latin typeface="Arial"/>
                          <a:ea typeface="Calibri" panose="020F0502020204030204" pitchFamily="34" charset="0"/>
                          <a:cs typeface="Arial"/>
                        </a:rPr>
                        <a:t>10:35-10:40</a:t>
                      </a:r>
                      <a:endParaRPr lang="pl-PL" sz="1800" b="0" dirty="0">
                        <a:effectLst/>
                        <a:latin typeface="Arial"/>
                        <a:ea typeface="Calibri" panose="020F0502020204030204" pitchFamily="34" charset="0"/>
                        <a:cs typeface="Arial"/>
                      </a:endParaRPr>
                    </a:p>
                  </a:txBody>
                  <a:tcPr marL="68580" marR="68580" marT="0" marB="0" anchor="ctr">
                    <a:lnL>
                      <a:noFill/>
                    </a:lnL>
                    <a:lnR w="6350" cap="flat" cmpd="sng" algn="ctr">
                      <a:solidFill>
                        <a:schemeClr val="tx1">
                          <a:lumMod val="10000"/>
                          <a:lumOff val="90000"/>
                        </a:schemeClr>
                      </a:solidFill>
                      <a:prstDash val="solid"/>
                      <a:round/>
                      <a:headEnd type="none" w="med" len="med"/>
                      <a:tailEnd type="none" w="med" len="med"/>
                    </a:lnR>
                    <a:lnT w="6350" cap="flat" cmpd="sng" algn="ctr">
                      <a:solidFill>
                        <a:schemeClr val="tx1">
                          <a:lumMod val="10000"/>
                          <a:lumOff val="90000"/>
                        </a:schemeClr>
                      </a:solidFill>
                      <a:prstDash val="solid"/>
                      <a:round/>
                      <a:headEnd type="none" w="med" len="med"/>
                      <a:tailEnd type="none" w="med" len="med"/>
                    </a:lnT>
                    <a:lnB w="6350" cap="flat" cmpd="sng" algn="ctr">
                      <a:solidFill>
                        <a:schemeClr val="tx1">
                          <a:lumMod val="10000"/>
                          <a:lumOff val="9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07000"/>
                        </a:lnSpc>
                        <a:spcAft>
                          <a:spcPts val="0"/>
                        </a:spcAft>
                      </a:pPr>
                      <a:r>
                        <a:rPr lang="en-US" sz="1800" b="0" dirty="0">
                          <a:effectLst/>
                          <a:latin typeface="Arial"/>
                          <a:ea typeface="Calibri" panose="020F0502020204030204" pitchFamily="34" charset="0"/>
                          <a:cs typeface="Arial"/>
                        </a:rPr>
                        <a:t>WG3</a:t>
                      </a:r>
                      <a:r>
                        <a:rPr lang="pl-PL" sz="1800" b="0" dirty="0">
                          <a:effectLst/>
                          <a:latin typeface="Arial"/>
                          <a:ea typeface="Calibri" panose="020F0502020204030204" pitchFamily="34" charset="0"/>
                          <a:cs typeface="Arial"/>
                        </a:rPr>
                        <a:t>: U</a:t>
                      </a:r>
                      <a:r>
                        <a:rPr lang="en-US" sz="1800" b="0" dirty="0" err="1">
                          <a:effectLst/>
                          <a:latin typeface="Arial"/>
                          <a:ea typeface="Calibri" panose="020F0502020204030204" pitchFamily="34" charset="0"/>
                          <a:cs typeface="Arial"/>
                        </a:rPr>
                        <a:t>pdate</a:t>
                      </a:r>
                      <a:r>
                        <a:rPr lang="en-US" sz="1800" b="0" dirty="0">
                          <a:effectLst/>
                          <a:latin typeface="Arial"/>
                          <a:ea typeface="Calibri" panose="020F0502020204030204" pitchFamily="34" charset="0"/>
                          <a:cs typeface="Arial"/>
                        </a:rPr>
                        <a:t> on progress to date</a:t>
                      </a:r>
                      <a:endParaRPr lang="pl-PL" sz="18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6350" cap="flat" cmpd="sng" algn="ctr">
                      <a:solidFill>
                        <a:schemeClr val="tx1">
                          <a:lumMod val="10000"/>
                          <a:lumOff val="90000"/>
                        </a:schemeClr>
                      </a:solidFill>
                      <a:prstDash val="solid"/>
                      <a:round/>
                      <a:headEnd type="none" w="med" len="med"/>
                      <a:tailEnd type="none" w="med" len="med"/>
                    </a:lnL>
                    <a:lnR w="6350" cap="flat" cmpd="sng" algn="ctr">
                      <a:solidFill>
                        <a:schemeClr val="tx1">
                          <a:lumMod val="10000"/>
                          <a:lumOff val="90000"/>
                        </a:schemeClr>
                      </a:solidFill>
                      <a:prstDash val="solid"/>
                      <a:round/>
                      <a:headEnd type="none" w="med" len="med"/>
                      <a:tailEnd type="none" w="med" len="med"/>
                    </a:lnR>
                    <a:lnT w="6350" cap="flat" cmpd="sng" algn="ctr">
                      <a:solidFill>
                        <a:schemeClr val="tx1">
                          <a:lumMod val="10000"/>
                          <a:lumOff val="90000"/>
                        </a:schemeClr>
                      </a:solidFill>
                      <a:prstDash val="solid"/>
                      <a:round/>
                      <a:headEnd type="none" w="med" len="med"/>
                      <a:tailEnd type="none" w="med" len="med"/>
                    </a:lnT>
                    <a:lnB w="6350" cap="flat" cmpd="sng" algn="ctr">
                      <a:solidFill>
                        <a:schemeClr val="tx1">
                          <a:lumMod val="10000"/>
                          <a:lumOff val="9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i="1" kern="1200" dirty="0" err="1">
                          <a:solidFill>
                            <a:schemeClr val="tx1"/>
                          </a:solidFill>
                          <a:effectLst/>
                          <a:latin typeface="Arial"/>
                          <a:ea typeface="Calibri"/>
                          <a:cs typeface="+mn-cs"/>
                        </a:rPr>
                        <a:t>Ludwik</a:t>
                      </a:r>
                      <a:r>
                        <a:rPr lang="en-US" sz="1800" i="1" kern="1200" dirty="0">
                          <a:solidFill>
                            <a:schemeClr val="tx1"/>
                          </a:solidFill>
                          <a:effectLst/>
                          <a:latin typeface="Arial"/>
                          <a:ea typeface="Calibri"/>
                          <a:cs typeface="+mn-cs"/>
                        </a:rPr>
                        <a:t> </a:t>
                      </a:r>
                      <a:r>
                        <a:rPr lang="en-US" sz="1800" i="1" kern="1200" dirty="0" err="1">
                          <a:solidFill>
                            <a:schemeClr val="tx1"/>
                          </a:solidFill>
                          <a:effectLst/>
                          <a:latin typeface="Arial"/>
                          <a:ea typeface="Calibri"/>
                          <a:cs typeface="+mn-cs"/>
                        </a:rPr>
                        <a:t>Kotecki</a:t>
                      </a:r>
                      <a:r>
                        <a:rPr lang="en-US" sz="1800" i="1" kern="1200" dirty="0">
                          <a:solidFill>
                            <a:schemeClr val="tx1"/>
                          </a:solidFill>
                          <a:effectLst/>
                          <a:latin typeface="Arial"/>
                          <a:ea typeface="Calibri"/>
                          <a:cs typeface="+mn-cs"/>
                        </a:rPr>
                        <a:t> </a:t>
                      </a:r>
                      <a:endParaRPr lang="pl-PL" sz="1800" i="1" kern="1200" dirty="0">
                        <a:solidFill>
                          <a:schemeClr val="tx1"/>
                        </a:solidFill>
                        <a:effectLst/>
                        <a:latin typeface="Arial" panose="020B0604020202020204" pitchFamily="34" charset="0"/>
                        <a:ea typeface="Calibri"/>
                        <a:cs typeface="+mn-cs"/>
                      </a:endParaRPr>
                    </a:p>
                    <a:p>
                      <a:r>
                        <a:rPr lang="en-US" sz="1400" i="1" kern="1200" dirty="0">
                          <a:solidFill>
                            <a:schemeClr val="tx1"/>
                          </a:solidFill>
                          <a:effectLst/>
                          <a:latin typeface="Arial"/>
                          <a:ea typeface="Calibri"/>
                          <a:cs typeface="+mn-cs"/>
                        </a:rPr>
                        <a:t>Institute for Responsible Finance</a:t>
                      </a:r>
                    </a:p>
                  </a:txBody>
                  <a:tcPr marL="68580" marR="68580" marT="0" marB="0" anchor="ctr">
                    <a:lnL w="6350" cap="flat" cmpd="sng" algn="ctr">
                      <a:solidFill>
                        <a:schemeClr val="tx1">
                          <a:lumMod val="10000"/>
                          <a:lumOff val="90000"/>
                        </a:schemeClr>
                      </a:solidFill>
                      <a:prstDash val="solid"/>
                      <a:round/>
                      <a:headEnd type="none" w="med" len="med"/>
                      <a:tailEnd type="none" w="med" len="med"/>
                    </a:lnL>
                    <a:lnR>
                      <a:noFill/>
                    </a:lnR>
                    <a:lnT w="6350" cap="flat" cmpd="sng" algn="ctr">
                      <a:solidFill>
                        <a:schemeClr val="tx1">
                          <a:lumMod val="10000"/>
                          <a:lumOff val="90000"/>
                        </a:schemeClr>
                      </a:solidFill>
                      <a:prstDash val="solid"/>
                      <a:round/>
                      <a:headEnd type="none" w="med" len="med"/>
                      <a:tailEnd type="none" w="med" len="med"/>
                    </a:lnT>
                    <a:lnB w="6350" cap="flat" cmpd="sng" algn="ctr">
                      <a:solidFill>
                        <a:schemeClr val="tx1">
                          <a:lumMod val="10000"/>
                          <a:lumOff val="9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26119094"/>
                  </a:ext>
                </a:extLst>
              </a:tr>
              <a:tr h="541251">
                <a:tc>
                  <a:txBody>
                    <a:bodyPr/>
                    <a:lstStyle/>
                    <a:p>
                      <a:pPr marL="0" marR="0" lvl="0" indent="0" algn="l" defTabSz="1097280" rtl="0" eaLnBrk="1" fontAlgn="auto" latinLnBrk="0" hangingPunct="1">
                        <a:lnSpc>
                          <a:spcPct val="107000"/>
                        </a:lnSpc>
                        <a:spcBef>
                          <a:spcPts val="0"/>
                        </a:spcBef>
                        <a:spcAft>
                          <a:spcPts val="0"/>
                        </a:spcAft>
                        <a:buClrTx/>
                        <a:buSzTx/>
                        <a:buFontTx/>
                        <a:buNone/>
                        <a:tabLst/>
                        <a:defRPr/>
                      </a:pPr>
                      <a:r>
                        <a:rPr lang="pl-PL" sz="1800" b="0" dirty="0">
                          <a:effectLst/>
                          <a:latin typeface="Arial"/>
                          <a:ea typeface="Calibri" panose="020F0502020204030204" pitchFamily="34" charset="0"/>
                          <a:cs typeface="Arial"/>
                        </a:rPr>
                        <a:t>10:</a:t>
                      </a:r>
                      <a:r>
                        <a:rPr lang="en-GB" sz="1800" b="0" dirty="0">
                          <a:effectLst/>
                          <a:latin typeface="Arial"/>
                          <a:ea typeface="Calibri" panose="020F0502020204030204" pitchFamily="34" charset="0"/>
                          <a:cs typeface="Arial"/>
                        </a:rPr>
                        <a:t>40</a:t>
                      </a:r>
                      <a:r>
                        <a:rPr lang="pl-PL" sz="1800" b="0" dirty="0">
                          <a:effectLst/>
                          <a:latin typeface="Arial"/>
                          <a:ea typeface="Calibri" panose="020F0502020204030204" pitchFamily="34" charset="0"/>
                          <a:cs typeface="Arial"/>
                        </a:rPr>
                        <a:t>-1</a:t>
                      </a:r>
                      <a:r>
                        <a:rPr lang="en-GB" sz="1800" b="0" dirty="0">
                          <a:effectLst/>
                          <a:latin typeface="Arial"/>
                          <a:ea typeface="Calibri" panose="020F0502020204030204" pitchFamily="34" charset="0"/>
                          <a:cs typeface="Arial"/>
                        </a:rPr>
                        <a:t>1:00</a:t>
                      </a:r>
                      <a:endParaRPr lang="pl-PL" sz="1800" b="0" dirty="0">
                        <a:effectLst/>
                        <a:latin typeface="Arial"/>
                        <a:ea typeface="Calibri" panose="020F0502020204030204" pitchFamily="34" charset="0"/>
                        <a:cs typeface="Arial"/>
                      </a:endParaRPr>
                    </a:p>
                  </a:txBody>
                  <a:tcPr marL="68580" marR="68580" marT="0" marB="0" anchor="ctr">
                    <a:lnL>
                      <a:noFill/>
                    </a:lnL>
                    <a:lnR w="6350" cap="flat" cmpd="sng" algn="ctr">
                      <a:solidFill>
                        <a:schemeClr val="tx1">
                          <a:lumMod val="10000"/>
                          <a:lumOff val="90000"/>
                        </a:schemeClr>
                      </a:solidFill>
                      <a:prstDash val="solid"/>
                      <a:round/>
                      <a:headEnd type="none" w="med" len="med"/>
                      <a:tailEnd type="none" w="med" len="med"/>
                    </a:lnR>
                    <a:lnT w="6350" cap="flat" cmpd="sng" algn="ctr">
                      <a:solidFill>
                        <a:schemeClr val="tx1">
                          <a:lumMod val="10000"/>
                          <a:lumOff val="90000"/>
                        </a:schemeClr>
                      </a:solidFill>
                      <a:prstDash val="solid"/>
                      <a:round/>
                      <a:headEnd type="none" w="med" len="med"/>
                      <a:tailEnd type="none" w="med" len="med"/>
                    </a:lnT>
                    <a:lnB w="6350" cap="flat" cmpd="sng" algn="ctr">
                      <a:solidFill>
                        <a:schemeClr val="tx1">
                          <a:lumMod val="10000"/>
                          <a:lumOff val="9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rtl="0" eaLnBrk="1" fontAlgn="auto" latinLnBrk="0" hangingPunct="1">
                        <a:lnSpc>
                          <a:spcPct val="107000"/>
                        </a:lnSpc>
                        <a:spcBef>
                          <a:spcPts val="0"/>
                        </a:spcBef>
                        <a:spcAft>
                          <a:spcPts val="0"/>
                        </a:spcAft>
                        <a:buClrTx/>
                        <a:buSzTx/>
                        <a:buFontTx/>
                        <a:buNone/>
                      </a:pPr>
                      <a:r>
                        <a:rPr lang="en-US" sz="1800" b="0" kern="1200">
                          <a:solidFill>
                            <a:schemeClr val="tx1"/>
                          </a:solidFill>
                          <a:effectLst/>
                          <a:latin typeface="Arial"/>
                          <a:ea typeface="Calibri" panose="020F0502020204030204" pitchFamily="34" charset="0"/>
                          <a:cs typeface="Arial"/>
                        </a:rPr>
                        <a:t>WG1: Validation of the conclusions </a:t>
                      </a:r>
                      <a:endParaRPr lang="pl-PL" sz="1800" b="0" kern="1200">
                        <a:solidFill>
                          <a:schemeClr val="tx1"/>
                        </a:solidFill>
                        <a:effectLst/>
                        <a:latin typeface="Arial"/>
                        <a:ea typeface="Calibri" panose="020F0502020204030204" pitchFamily="34" charset="0"/>
                        <a:cs typeface="Arial"/>
                      </a:endParaRPr>
                    </a:p>
                  </a:txBody>
                  <a:tcPr marL="68580" marR="68580" marT="0" marB="0" anchor="ctr">
                    <a:lnL w="6350" cap="flat" cmpd="sng" algn="ctr">
                      <a:solidFill>
                        <a:schemeClr val="tx1">
                          <a:lumMod val="10000"/>
                          <a:lumOff val="90000"/>
                        </a:schemeClr>
                      </a:solidFill>
                      <a:prstDash val="solid"/>
                      <a:round/>
                      <a:headEnd type="none" w="med" len="med"/>
                      <a:tailEnd type="none" w="med" len="med"/>
                    </a:lnL>
                    <a:lnR w="6350" cap="flat" cmpd="sng" algn="ctr">
                      <a:solidFill>
                        <a:schemeClr val="tx1">
                          <a:lumMod val="10000"/>
                          <a:lumOff val="90000"/>
                        </a:schemeClr>
                      </a:solidFill>
                      <a:prstDash val="solid"/>
                      <a:round/>
                      <a:headEnd type="none" w="med" len="med"/>
                      <a:tailEnd type="none" w="med" len="med"/>
                    </a:lnR>
                    <a:lnT w="6350" cap="flat" cmpd="sng" algn="ctr">
                      <a:solidFill>
                        <a:schemeClr val="tx1">
                          <a:lumMod val="10000"/>
                          <a:lumOff val="90000"/>
                        </a:schemeClr>
                      </a:solidFill>
                      <a:prstDash val="solid"/>
                      <a:round/>
                      <a:headEnd type="none" w="med" len="med"/>
                      <a:tailEnd type="none" w="med" len="med"/>
                    </a:lnT>
                    <a:lnB w="6350" cap="flat" cmpd="sng" algn="ctr">
                      <a:solidFill>
                        <a:schemeClr val="tx1">
                          <a:lumMod val="10000"/>
                          <a:lumOff val="9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pl-PL" sz="1800" b="0" i="1" kern="1200" dirty="0">
                          <a:solidFill>
                            <a:schemeClr val="tx1"/>
                          </a:solidFill>
                          <a:effectLst/>
                          <a:latin typeface="Arial"/>
                          <a:ea typeface="Calibri"/>
                          <a:cs typeface="Arial"/>
                        </a:rPr>
                        <a:t>Tomasz Wiśniewski</a:t>
                      </a:r>
                    </a:p>
                    <a:p>
                      <a:r>
                        <a:rPr lang="pl-PL" sz="1400" b="0" i="1" kern="1200" dirty="0">
                          <a:solidFill>
                            <a:schemeClr val="tx1"/>
                          </a:solidFill>
                          <a:effectLst/>
                          <a:latin typeface="Arial"/>
                          <a:ea typeface="Calibri"/>
                          <a:cs typeface="Arial"/>
                        </a:rPr>
                        <a:t>Warsaw Stock Exchange</a:t>
                      </a:r>
                      <a:endParaRPr lang="pl-PL" sz="1400" i="1" kern="1200" dirty="0">
                        <a:solidFill>
                          <a:schemeClr val="tx1"/>
                        </a:solidFill>
                        <a:effectLst/>
                        <a:latin typeface="Arial" panose="020B0604020202020204" pitchFamily="34" charset="0"/>
                        <a:ea typeface="Calibri"/>
                        <a:cs typeface="+mn-cs"/>
                      </a:endParaRPr>
                    </a:p>
                  </a:txBody>
                  <a:tcPr marL="68580" marR="68580" marT="0" marB="0" anchor="ctr">
                    <a:lnL w="6350" cap="flat" cmpd="sng" algn="ctr">
                      <a:solidFill>
                        <a:schemeClr val="tx1">
                          <a:lumMod val="10000"/>
                          <a:lumOff val="90000"/>
                        </a:schemeClr>
                      </a:solidFill>
                      <a:prstDash val="solid"/>
                      <a:round/>
                      <a:headEnd type="none" w="med" len="med"/>
                      <a:tailEnd type="none" w="med" len="med"/>
                    </a:lnL>
                    <a:lnR>
                      <a:noFill/>
                    </a:lnR>
                    <a:lnT w="6350" cap="flat" cmpd="sng" algn="ctr">
                      <a:solidFill>
                        <a:schemeClr val="tx1">
                          <a:lumMod val="10000"/>
                          <a:lumOff val="90000"/>
                        </a:schemeClr>
                      </a:solidFill>
                      <a:prstDash val="solid"/>
                      <a:round/>
                      <a:headEnd type="none" w="med" len="med"/>
                      <a:tailEnd type="none" w="med" len="med"/>
                    </a:lnT>
                    <a:lnB w="6350" cap="flat" cmpd="sng" algn="ctr">
                      <a:solidFill>
                        <a:schemeClr val="tx1">
                          <a:lumMod val="10000"/>
                          <a:lumOff val="9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7662599"/>
                  </a:ext>
                </a:extLst>
              </a:tr>
              <a:tr h="541251">
                <a:tc rowSpan="2">
                  <a:txBody>
                    <a:bodyPr/>
                    <a:lstStyle/>
                    <a:p>
                      <a:pPr marL="0" marR="0" lvl="0" indent="0" algn="l" defTabSz="1097280" rtl="0" eaLnBrk="1" fontAlgn="auto" latinLnBrk="0" hangingPunct="1">
                        <a:lnSpc>
                          <a:spcPct val="107000"/>
                        </a:lnSpc>
                        <a:spcBef>
                          <a:spcPts val="0"/>
                        </a:spcBef>
                        <a:spcAft>
                          <a:spcPts val="0"/>
                        </a:spcAft>
                        <a:buClrTx/>
                        <a:buSzTx/>
                        <a:buFontTx/>
                        <a:buNone/>
                        <a:tabLst/>
                        <a:defRPr/>
                      </a:pPr>
                      <a:r>
                        <a:rPr lang="pl-PL" sz="1800" b="0" dirty="0">
                          <a:effectLst/>
                          <a:latin typeface="Arial"/>
                          <a:ea typeface="Calibri" panose="020F0502020204030204" pitchFamily="34" charset="0"/>
                          <a:cs typeface="Arial"/>
                        </a:rPr>
                        <a:t>11:</a:t>
                      </a:r>
                      <a:r>
                        <a:rPr lang="en-GB" sz="1800" b="0" dirty="0">
                          <a:effectLst/>
                          <a:latin typeface="Arial"/>
                          <a:ea typeface="Calibri" panose="020F0502020204030204" pitchFamily="34" charset="0"/>
                          <a:cs typeface="Arial"/>
                        </a:rPr>
                        <a:t>00</a:t>
                      </a:r>
                      <a:r>
                        <a:rPr lang="pl-PL" sz="1800" b="0" dirty="0">
                          <a:effectLst/>
                          <a:latin typeface="Arial"/>
                          <a:ea typeface="Calibri" panose="020F0502020204030204" pitchFamily="34" charset="0"/>
                          <a:cs typeface="Arial"/>
                        </a:rPr>
                        <a:t>-11:10</a:t>
                      </a:r>
                      <a:endParaRPr lang="pl-PL" sz="18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w="6350" cap="flat" cmpd="sng" algn="ctr">
                      <a:solidFill>
                        <a:schemeClr val="tx1">
                          <a:lumMod val="10000"/>
                          <a:lumOff val="90000"/>
                        </a:schemeClr>
                      </a:solidFill>
                      <a:prstDash val="solid"/>
                      <a:round/>
                      <a:headEnd type="none" w="med" len="med"/>
                      <a:tailEnd type="none" w="med" len="med"/>
                    </a:lnR>
                    <a:lnT w="6350" cap="flat" cmpd="sng" algn="ctr">
                      <a:solidFill>
                        <a:schemeClr val="tx1">
                          <a:lumMod val="10000"/>
                          <a:lumOff val="90000"/>
                        </a:schemeClr>
                      </a:solidFill>
                      <a:prstDash val="solid"/>
                      <a:round/>
                      <a:headEnd type="none" w="med" len="med"/>
                      <a:tailEnd type="none" w="med" len="med"/>
                    </a:lnT>
                    <a:lnB w="6350" cap="flat" cmpd="sng" algn="ctr">
                      <a:solidFill>
                        <a:schemeClr val="tx1">
                          <a:lumMod val="10000"/>
                          <a:lumOff val="9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07000"/>
                        </a:lnSpc>
                        <a:spcAft>
                          <a:spcPts val="0"/>
                        </a:spcAft>
                      </a:pPr>
                      <a:r>
                        <a:rPr lang="en-US" sz="1800" b="0" dirty="0">
                          <a:effectLst/>
                          <a:latin typeface="Arial"/>
                          <a:ea typeface="Calibri" panose="020F0502020204030204" pitchFamily="34" charset="0"/>
                          <a:cs typeface="Arial"/>
                        </a:rPr>
                        <a:t>WG2:</a:t>
                      </a:r>
                      <a:r>
                        <a:rPr lang="pl-PL" sz="1800" b="0" dirty="0">
                          <a:effectLst/>
                          <a:latin typeface="Arial"/>
                          <a:ea typeface="Calibri" panose="020F0502020204030204" pitchFamily="34" charset="0"/>
                          <a:cs typeface="Arial"/>
                        </a:rPr>
                        <a:t> U</a:t>
                      </a:r>
                      <a:r>
                        <a:rPr lang="en-US" sz="1800" b="0" dirty="0" err="1">
                          <a:effectLst/>
                          <a:latin typeface="Arial"/>
                          <a:ea typeface="Calibri" panose="020F0502020204030204" pitchFamily="34" charset="0"/>
                          <a:cs typeface="Arial"/>
                        </a:rPr>
                        <a:t>pdate</a:t>
                      </a:r>
                      <a:r>
                        <a:rPr lang="en-US" sz="1800" b="0" dirty="0">
                          <a:effectLst/>
                          <a:latin typeface="Arial"/>
                          <a:ea typeface="Calibri" panose="020F0502020204030204" pitchFamily="34" charset="0"/>
                          <a:cs typeface="Arial"/>
                        </a:rPr>
                        <a:t> on progress to date</a:t>
                      </a:r>
                      <a:endParaRPr lang="pl-PL" sz="18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6350" cap="flat" cmpd="sng" algn="ctr">
                      <a:solidFill>
                        <a:schemeClr val="tx1">
                          <a:lumMod val="10000"/>
                          <a:lumOff val="90000"/>
                        </a:schemeClr>
                      </a:solidFill>
                      <a:prstDash val="solid"/>
                      <a:round/>
                      <a:headEnd type="none" w="med" len="med"/>
                      <a:tailEnd type="none" w="med" len="med"/>
                    </a:lnL>
                    <a:lnR w="6350" cap="flat" cmpd="sng" algn="ctr">
                      <a:solidFill>
                        <a:schemeClr val="tx1">
                          <a:lumMod val="10000"/>
                          <a:lumOff val="90000"/>
                        </a:schemeClr>
                      </a:solidFill>
                      <a:prstDash val="solid"/>
                      <a:round/>
                      <a:headEnd type="none" w="med" len="med"/>
                      <a:tailEnd type="none" w="med" len="med"/>
                    </a:lnR>
                    <a:lnT w="6350" cap="flat" cmpd="sng" algn="ctr">
                      <a:solidFill>
                        <a:schemeClr val="tx1">
                          <a:lumMod val="10000"/>
                          <a:lumOff val="90000"/>
                        </a:schemeClr>
                      </a:solidFill>
                      <a:prstDash val="solid"/>
                      <a:round/>
                      <a:headEnd type="none" w="med" len="med"/>
                      <a:tailEnd type="none" w="med" len="med"/>
                    </a:lnT>
                    <a:lnB w="6350" cap="flat" cmpd="sng" algn="ctr">
                      <a:solidFill>
                        <a:schemeClr val="tx1">
                          <a:lumMod val="10000"/>
                          <a:lumOff val="9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pl-PL" sz="1800" b="0" i="1" kern="1200">
                          <a:solidFill>
                            <a:schemeClr val="tx1"/>
                          </a:solidFill>
                          <a:effectLst/>
                          <a:latin typeface="Arial"/>
                          <a:ea typeface="Calibri"/>
                          <a:cs typeface="+mn-cs"/>
                        </a:rPr>
                        <a:t>Wojciech Lewandowski</a:t>
                      </a:r>
                    </a:p>
                    <a:p>
                      <a:r>
                        <a:rPr lang="pl-PL" sz="1400" i="1" kern="1200">
                          <a:solidFill>
                            <a:schemeClr val="tx1"/>
                          </a:solidFill>
                          <a:effectLst/>
                          <a:latin typeface="Arial"/>
                          <a:ea typeface="Calibri"/>
                          <a:cs typeface="+mn-cs"/>
                        </a:rPr>
                        <a:t>EBRD</a:t>
                      </a:r>
                    </a:p>
                  </a:txBody>
                  <a:tcPr marL="68580" marR="68580" marT="0" marB="0" anchor="ctr">
                    <a:lnL w="6350" cap="flat" cmpd="sng" algn="ctr">
                      <a:solidFill>
                        <a:schemeClr val="tx1">
                          <a:lumMod val="10000"/>
                          <a:lumOff val="90000"/>
                        </a:schemeClr>
                      </a:solidFill>
                      <a:prstDash val="solid"/>
                      <a:round/>
                      <a:headEnd type="none" w="med" len="med"/>
                      <a:tailEnd type="none" w="med" len="med"/>
                    </a:lnL>
                    <a:lnR>
                      <a:noFill/>
                    </a:lnR>
                    <a:lnT w="6350" cap="flat" cmpd="sng" algn="ctr">
                      <a:solidFill>
                        <a:schemeClr val="tx1">
                          <a:lumMod val="10000"/>
                          <a:lumOff val="90000"/>
                        </a:schemeClr>
                      </a:solidFill>
                      <a:prstDash val="solid"/>
                      <a:round/>
                      <a:headEnd type="none" w="med" len="med"/>
                      <a:tailEnd type="none" w="med" len="med"/>
                    </a:lnT>
                    <a:lnB w="6350" cap="flat" cmpd="sng" algn="ctr">
                      <a:solidFill>
                        <a:schemeClr val="tx1">
                          <a:lumMod val="10000"/>
                          <a:lumOff val="9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22533394"/>
                  </a:ext>
                </a:extLst>
              </a:tr>
              <a:tr h="541251">
                <a:tc vMerge="1">
                  <a:txBody>
                    <a:bodyPr/>
                    <a:lstStyle/>
                    <a:p>
                      <a:pPr algn="l">
                        <a:lnSpc>
                          <a:spcPct val="107000"/>
                        </a:lnSpc>
                        <a:spcAft>
                          <a:spcPts val="0"/>
                        </a:spcAft>
                      </a:pPr>
                      <a:r>
                        <a:rPr lang="pl-PL" sz="1800" b="0">
                          <a:effectLst/>
                          <a:latin typeface="Arial"/>
                          <a:ea typeface="Calibri" panose="020F0502020204030204" pitchFamily="34" charset="0"/>
                          <a:cs typeface="Arial"/>
                        </a:rPr>
                        <a:t>11:05-11:10</a:t>
                      </a:r>
                      <a:endParaRPr lang="pl-PL" sz="1800" b="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w="6350" cap="flat" cmpd="sng" algn="ctr">
                      <a:solidFill>
                        <a:schemeClr val="tx1">
                          <a:lumMod val="10000"/>
                          <a:lumOff val="90000"/>
                        </a:schemeClr>
                      </a:solidFill>
                      <a:prstDash val="solid"/>
                      <a:round/>
                      <a:headEnd type="none" w="med" len="med"/>
                      <a:tailEnd type="none" w="med" len="med"/>
                    </a:lnR>
                    <a:lnT w="6350" cap="flat" cmpd="sng" algn="ctr">
                      <a:solidFill>
                        <a:schemeClr val="tx1">
                          <a:lumMod val="10000"/>
                          <a:lumOff val="90000"/>
                        </a:schemeClr>
                      </a:solidFill>
                      <a:prstDash val="solid"/>
                      <a:round/>
                      <a:headEnd type="none" w="med" len="med"/>
                      <a:tailEnd type="none" w="med" len="med"/>
                    </a:lnT>
                    <a:lnB w="6350" cap="flat" cmpd="sng" algn="ctr">
                      <a:solidFill>
                        <a:schemeClr val="tx1">
                          <a:lumMod val="10000"/>
                          <a:lumOff val="9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07000"/>
                        </a:lnSpc>
                        <a:spcAft>
                          <a:spcPts val="0"/>
                        </a:spcAft>
                      </a:pPr>
                      <a:r>
                        <a:rPr lang="en-US" sz="1800" b="0">
                          <a:effectLst/>
                          <a:latin typeface="Arial"/>
                          <a:ea typeface="Calibri" panose="020F0502020204030204" pitchFamily="34" charset="0"/>
                          <a:cs typeface="Arial"/>
                        </a:rPr>
                        <a:t>WG4:</a:t>
                      </a:r>
                      <a:r>
                        <a:rPr lang="pl-PL" sz="1800" b="0">
                          <a:effectLst/>
                          <a:latin typeface="Arial"/>
                          <a:ea typeface="Calibri" panose="020F0502020204030204" pitchFamily="34" charset="0"/>
                          <a:cs typeface="Arial"/>
                        </a:rPr>
                        <a:t> U</a:t>
                      </a:r>
                      <a:r>
                        <a:rPr lang="en-US" sz="1800" b="0" err="1">
                          <a:effectLst/>
                          <a:latin typeface="Arial"/>
                          <a:ea typeface="Calibri" panose="020F0502020204030204" pitchFamily="34" charset="0"/>
                          <a:cs typeface="Arial"/>
                        </a:rPr>
                        <a:t>pdate</a:t>
                      </a:r>
                      <a:r>
                        <a:rPr lang="en-US" sz="1800" b="0">
                          <a:effectLst/>
                          <a:latin typeface="Arial"/>
                          <a:ea typeface="Calibri" panose="020F0502020204030204" pitchFamily="34" charset="0"/>
                          <a:cs typeface="Arial"/>
                        </a:rPr>
                        <a:t> on progress to date</a:t>
                      </a:r>
                      <a:endParaRPr lang="pl-PL" sz="1800" b="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6350" cap="flat" cmpd="sng" algn="ctr">
                      <a:solidFill>
                        <a:schemeClr val="tx1">
                          <a:lumMod val="10000"/>
                          <a:lumOff val="90000"/>
                        </a:schemeClr>
                      </a:solidFill>
                      <a:prstDash val="solid"/>
                      <a:round/>
                      <a:headEnd type="none" w="med" len="med"/>
                      <a:tailEnd type="none" w="med" len="med"/>
                    </a:lnL>
                    <a:lnR w="6350" cap="flat" cmpd="sng" algn="ctr">
                      <a:solidFill>
                        <a:schemeClr val="tx1">
                          <a:lumMod val="10000"/>
                          <a:lumOff val="90000"/>
                        </a:schemeClr>
                      </a:solidFill>
                      <a:prstDash val="solid"/>
                      <a:round/>
                      <a:headEnd type="none" w="med" len="med"/>
                      <a:tailEnd type="none" w="med" len="med"/>
                    </a:lnR>
                    <a:lnT w="6350" cap="flat" cmpd="sng" algn="ctr">
                      <a:solidFill>
                        <a:schemeClr val="tx1">
                          <a:lumMod val="10000"/>
                          <a:lumOff val="90000"/>
                        </a:schemeClr>
                      </a:solidFill>
                      <a:prstDash val="solid"/>
                      <a:round/>
                      <a:headEnd type="none" w="med" len="med"/>
                      <a:tailEnd type="none" w="med" len="med"/>
                    </a:lnT>
                    <a:lnB w="6350" cap="flat" cmpd="sng" algn="ctr">
                      <a:solidFill>
                        <a:schemeClr val="tx1">
                          <a:lumMod val="10000"/>
                          <a:lumOff val="9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lang="pl-PL" sz="1800" b="0" i="1" dirty="0">
                          <a:effectLst/>
                          <a:latin typeface="Arial"/>
                          <a:ea typeface="Calibri" panose="020F0502020204030204" pitchFamily="34" charset="0"/>
                          <a:cs typeface="Arial"/>
                        </a:rPr>
                        <a:t>Jerome Kisielewicz</a:t>
                      </a:r>
                      <a:br>
                        <a:rPr lang="pl-PL" sz="1800" b="0" i="1" dirty="0">
                          <a:effectLst/>
                          <a:latin typeface="Arial"/>
                          <a:ea typeface="Calibri" panose="020F0502020204030204" pitchFamily="34" charset="0"/>
                          <a:cs typeface="Arial"/>
                        </a:rPr>
                      </a:br>
                      <a:r>
                        <a:rPr lang="pl-PL" sz="1400" b="0" i="1" dirty="0">
                          <a:effectLst/>
                          <a:latin typeface="Arial"/>
                          <a:ea typeface="Calibri" panose="020F0502020204030204" pitchFamily="34" charset="0"/>
                          <a:cs typeface="Arial"/>
                        </a:rPr>
                        <a:t>ICF</a:t>
                      </a:r>
                      <a:endParaRPr lang="pl-PL" sz="1800" i="1" kern="1200" dirty="0">
                        <a:solidFill>
                          <a:schemeClr val="tx1"/>
                        </a:solidFill>
                        <a:effectLst/>
                        <a:latin typeface="Arial" panose="020B0604020202020204" pitchFamily="34" charset="0"/>
                        <a:ea typeface="Calibri"/>
                        <a:cs typeface="+mn-cs"/>
                      </a:endParaRPr>
                    </a:p>
                  </a:txBody>
                  <a:tcPr marL="68580" marR="68580" marT="0" marB="0" anchor="ctr">
                    <a:lnL w="6350" cap="flat" cmpd="sng" algn="ctr">
                      <a:solidFill>
                        <a:schemeClr val="tx1">
                          <a:lumMod val="10000"/>
                          <a:lumOff val="90000"/>
                        </a:schemeClr>
                      </a:solidFill>
                      <a:prstDash val="solid"/>
                      <a:round/>
                      <a:headEnd type="none" w="med" len="med"/>
                      <a:tailEnd type="none" w="med" len="med"/>
                    </a:lnL>
                    <a:lnR>
                      <a:noFill/>
                    </a:lnR>
                    <a:lnT w="6350" cap="flat" cmpd="sng" algn="ctr">
                      <a:solidFill>
                        <a:schemeClr val="tx1">
                          <a:lumMod val="10000"/>
                          <a:lumOff val="90000"/>
                        </a:schemeClr>
                      </a:solidFill>
                      <a:prstDash val="solid"/>
                      <a:round/>
                      <a:headEnd type="none" w="med" len="med"/>
                      <a:tailEnd type="none" w="med" len="med"/>
                    </a:lnT>
                    <a:lnB w="6350" cap="flat" cmpd="sng" algn="ctr">
                      <a:solidFill>
                        <a:schemeClr val="tx1">
                          <a:lumMod val="10000"/>
                          <a:lumOff val="9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76384">
                <a:tc gridSpan="3">
                  <a:txBody>
                    <a:bodyPr/>
                    <a:lstStyle/>
                    <a:p>
                      <a:pPr lvl="0" algn="l">
                        <a:lnSpc>
                          <a:spcPct val="107000"/>
                        </a:lnSpc>
                        <a:spcAft>
                          <a:spcPts val="0"/>
                        </a:spcAft>
                      </a:pPr>
                      <a:r>
                        <a:rPr lang="en-US" sz="1600" b="1">
                          <a:solidFill>
                            <a:schemeClr val="bg1">
                              <a:lumMod val="85000"/>
                            </a:schemeClr>
                          </a:solidFill>
                          <a:effectLst/>
                          <a:latin typeface="Arial"/>
                          <a:ea typeface="Calibri" panose="020F0502020204030204" pitchFamily="34" charset="0"/>
                          <a:cs typeface="Arial"/>
                        </a:rPr>
                        <a:t>PART II – TRANSITION FINANCE IN POLAND, THE NEXT FRONTIER?</a:t>
                      </a:r>
                      <a:endParaRPr lang="pl-PL" sz="1600" b="1">
                        <a:solidFill>
                          <a:schemeClr val="bg1">
                            <a:lumMod val="85000"/>
                          </a:schemeClr>
                        </a:solidFill>
                        <a:effectLst/>
                        <a:latin typeface="Arial"/>
                        <a:ea typeface="Calibri" panose="020F0502020204030204" pitchFamily="34" charset="0"/>
                        <a:cs typeface="Arial"/>
                      </a:endParaRPr>
                    </a:p>
                  </a:txBody>
                  <a:tcPr marL="68580" marR="68580" marT="0" marB="0" anchor="ctr">
                    <a:lnL>
                      <a:noFill/>
                    </a:lnL>
                    <a:lnR>
                      <a:noFill/>
                    </a:lnR>
                    <a:lnT w="6350" cap="flat" cmpd="sng" algn="ctr">
                      <a:solidFill>
                        <a:schemeClr val="tx1">
                          <a:lumMod val="10000"/>
                          <a:lumOff val="90000"/>
                        </a:schemeClr>
                      </a:solidFill>
                      <a:prstDash val="solid"/>
                      <a:round/>
                      <a:headEnd type="none" w="med" len="med"/>
                      <a:tailEnd type="none" w="med" len="med"/>
                    </a:lnT>
                    <a:lnB w="6350" cap="flat" cmpd="sng" algn="ctr">
                      <a:solidFill>
                        <a:schemeClr val="tx1">
                          <a:lumMod val="10000"/>
                          <a:lumOff val="90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hMerge="1">
                  <a:txBody>
                    <a:bodyPr/>
                    <a:lstStyle/>
                    <a:p>
                      <a:endParaRPr lang="pl-PL"/>
                    </a:p>
                  </a:txBody>
                  <a:tcPr/>
                </a:tc>
                <a:tc hMerge="1">
                  <a:txBody>
                    <a:bodyPr/>
                    <a:lstStyle/>
                    <a:p>
                      <a:pPr algn="l">
                        <a:lnSpc>
                          <a:spcPct val="107000"/>
                        </a:lnSpc>
                        <a:spcAft>
                          <a:spcPts val="0"/>
                        </a:spcAft>
                      </a:pPr>
                      <a:endParaRPr lang="pl-PL" sz="1600" b="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4136245398"/>
                  </a:ext>
                </a:extLst>
              </a:tr>
              <a:tr h="610347">
                <a:tc>
                  <a:txBody>
                    <a:bodyPr/>
                    <a:lstStyle/>
                    <a:p>
                      <a:pPr algn="l">
                        <a:lnSpc>
                          <a:spcPct val="107000"/>
                        </a:lnSpc>
                        <a:spcAft>
                          <a:spcPts val="0"/>
                        </a:spcAft>
                      </a:pPr>
                      <a:r>
                        <a:rPr lang="pl-PL" sz="1800" b="0">
                          <a:effectLst/>
                          <a:latin typeface="Arial"/>
                          <a:ea typeface="Calibri" panose="020F0502020204030204" pitchFamily="34" charset="0"/>
                          <a:cs typeface="Arial"/>
                        </a:rPr>
                        <a:t>11:10-11:20</a:t>
                      </a:r>
                      <a:endParaRPr lang="pl-PL" sz="1800" b="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w="6350" cap="flat" cmpd="sng" algn="ctr">
                      <a:solidFill>
                        <a:schemeClr val="tx1">
                          <a:lumMod val="10000"/>
                          <a:lumOff val="90000"/>
                        </a:schemeClr>
                      </a:solidFill>
                      <a:prstDash val="solid"/>
                      <a:round/>
                      <a:headEnd type="none" w="med" len="med"/>
                      <a:tailEnd type="none" w="med" len="med"/>
                    </a:lnR>
                    <a:lnT w="6350" cap="flat" cmpd="sng" algn="ctr">
                      <a:solidFill>
                        <a:schemeClr val="tx1">
                          <a:lumMod val="10000"/>
                          <a:lumOff val="90000"/>
                        </a:schemeClr>
                      </a:solidFill>
                      <a:prstDash val="solid"/>
                      <a:round/>
                      <a:headEnd type="none" w="med" len="med"/>
                      <a:tailEnd type="none" w="med" len="med"/>
                    </a:lnT>
                    <a:lnB w="6350" cap="flat" cmpd="sng" algn="ctr">
                      <a:solidFill>
                        <a:schemeClr val="tx1">
                          <a:lumMod val="10000"/>
                          <a:lumOff val="9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lvl="0" algn="l">
                        <a:lnSpc>
                          <a:spcPct val="100000"/>
                        </a:lnSpc>
                        <a:spcBef>
                          <a:spcPts val="0"/>
                        </a:spcBef>
                        <a:spcAft>
                          <a:spcPts val="0"/>
                        </a:spcAft>
                        <a:buNone/>
                      </a:pPr>
                      <a:r>
                        <a:rPr lang="en-US" sz="1800" b="0" i="0" u="none" strike="noStrike" kern="1200" noProof="0">
                          <a:solidFill>
                            <a:srgbClr val="033453"/>
                          </a:solidFill>
                          <a:effectLst/>
                          <a:latin typeface="Arial"/>
                          <a:ea typeface="+mn-ea"/>
                          <a:cs typeface="+mn-cs"/>
                        </a:rPr>
                        <a:t>Briefing following the Roundtable on Sustainable Finance (</a:t>
                      </a:r>
                      <a:r>
                        <a:rPr lang="en-US" sz="1800" b="0" i="0" u="none" strike="noStrike" kern="1200" noProof="0" err="1">
                          <a:solidFill>
                            <a:srgbClr val="033453"/>
                          </a:solidFill>
                          <a:effectLst/>
                          <a:latin typeface="Arial"/>
                          <a:ea typeface="+mn-ea"/>
                          <a:cs typeface="+mn-cs"/>
                        </a:rPr>
                        <a:t>organised</a:t>
                      </a:r>
                      <a:r>
                        <a:rPr lang="en-US" sz="1800" b="0" i="0" u="none" strike="noStrike" kern="1200" noProof="0">
                          <a:solidFill>
                            <a:srgbClr val="033453"/>
                          </a:solidFill>
                          <a:effectLst/>
                          <a:latin typeface="Arial"/>
                          <a:ea typeface="+mn-ea"/>
                          <a:cs typeface="+mn-cs"/>
                        </a:rPr>
                        <a:t> in London during the Polish Capital Market Development Days) </a:t>
                      </a:r>
                      <a:endParaRPr lang="en-US" sz="1800" b="0" i="0" u="none" strike="noStrike" kern="1200">
                        <a:solidFill>
                          <a:srgbClr val="033453"/>
                        </a:solidFill>
                        <a:effectLst/>
                        <a:latin typeface="Arial"/>
                        <a:ea typeface="+mn-ea"/>
                        <a:cs typeface="+mn-cs"/>
                      </a:endParaRPr>
                    </a:p>
                  </a:txBody>
                  <a:tcPr marL="68580" marR="68580" marT="0" marB="0" anchor="ctr">
                    <a:lnL w="6350" cap="flat" cmpd="sng" algn="ctr">
                      <a:solidFill>
                        <a:schemeClr val="tx1">
                          <a:lumMod val="10000"/>
                          <a:lumOff val="90000"/>
                        </a:schemeClr>
                      </a:solidFill>
                      <a:prstDash val="solid"/>
                      <a:round/>
                      <a:headEnd type="none" w="med" len="med"/>
                      <a:tailEnd type="none" w="med" len="med"/>
                    </a:lnL>
                    <a:lnR w="6350" cap="flat" cmpd="sng" algn="ctr">
                      <a:solidFill>
                        <a:schemeClr val="tx1">
                          <a:lumMod val="10000"/>
                          <a:lumOff val="90000"/>
                        </a:schemeClr>
                      </a:solidFill>
                      <a:prstDash val="solid"/>
                      <a:round/>
                      <a:headEnd type="none" w="med" len="med"/>
                      <a:tailEnd type="none" w="med" len="med"/>
                    </a:lnR>
                    <a:lnT w="6350" cap="flat" cmpd="sng" algn="ctr">
                      <a:solidFill>
                        <a:schemeClr val="tx1">
                          <a:lumMod val="10000"/>
                          <a:lumOff val="90000"/>
                        </a:schemeClr>
                      </a:solidFill>
                      <a:prstDash val="solid"/>
                      <a:round/>
                      <a:headEnd type="none" w="med" len="med"/>
                      <a:tailEnd type="none" w="med" len="med"/>
                    </a:lnT>
                    <a:lnB w="6350" cap="flat" cmpd="sng" algn="ctr">
                      <a:solidFill>
                        <a:schemeClr val="tx1">
                          <a:lumMod val="10000"/>
                          <a:lumOff val="9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0"/>
                        </a:spcAft>
                      </a:pPr>
                      <a:r>
                        <a:rPr lang="pl-PL" sz="1800" b="0" i="1">
                          <a:effectLst/>
                          <a:latin typeface="Arial"/>
                          <a:ea typeface="Calibri"/>
                          <a:cs typeface="Arial"/>
                        </a:rPr>
                        <a:t>Katarzyna Szwarc</a:t>
                      </a:r>
                    </a:p>
                    <a:p>
                      <a:pPr>
                        <a:lnSpc>
                          <a:spcPct val="107000"/>
                        </a:lnSpc>
                        <a:spcAft>
                          <a:spcPts val="0"/>
                        </a:spcAft>
                      </a:pPr>
                      <a:r>
                        <a:rPr lang="pl-PL" sz="1400" i="1" err="1">
                          <a:effectLst/>
                          <a:latin typeface="Arial"/>
                          <a:ea typeface="Calibri" panose="020F0502020204030204" pitchFamily="34" charset="0"/>
                          <a:cs typeface="Arial"/>
                        </a:rPr>
                        <a:t>Ministry</a:t>
                      </a:r>
                      <a:r>
                        <a:rPr lang="pl-PL" sz="1400" i="1">
                          <a:effectLst/>
                          <a:latin typeface="Arial"/>
                          <a:ea typeface="Calibri" panose="020F0502020204030204" pitchFamily="34" charset="0"/>
                          <a:cs typeface="Arial"/>
                        </a:rPr>
                        <a:t> of Finance</a:t>
                      </a:r>
                    </a:p>
                  </a:txBody>
                  <a:tcPr marL="68580" marR="68580" marT="0" marB="0" anchor="ctr">
                    <a:lnL w="6350" cap="flat" cmpd="sng" algn="ctr">
                      <a:solidFill>
                        <a:schemeClr val="tx1">
                          <a:lumMod val="10000"/>
                          <a:lumOff val="9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lumMod val="10000"/>
                          <a:lumOff val="90000"/>
                        </a:schemeClr>
                      </a:solidFill>
                      <a:prstDash val="solid"/>
                      <a:round/>
                      <a:headEnd type="none" w="med" len="med"/>
                      <a:tailEnd type="none" w="med" len="med"/>
                    </a:lnT>
                    <a:lnB w="6350" cap="flat" cmpd="sng" algn="ctr">
                      <a:solidFill>
                        <a:schemeClr val="tx1">
                          <a:lumMod val="10000"/>
                          <a:lumOff val="9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633379">
                <a:tc>
                  <a:txBody>
                    <a:bodyPr/>
                    <a:lstStyle/>
                    <a:p>
                      <a:pPr marL="0" marR="0" lvl="0" indent="0" algn="l" defTabSz="1097280" rtl="0" eaLnBrk="1" fontAlgn="auto" latinLnBrk="0" hangingPunct="1">
                        <a:lnSpc>
                          <a:spcPct val="107000"/>
                        </a:lnSpc>
                        <a:spcBef>
                          <a:spcPts val="0"/>
                        </a:spcBef>
                        <a:spcAft>
                          <a:spcPts val="0"/>
                        </a:spcAft>
                        <a:buClrTx/>
                        <a:buSzTx/>
                        <a:buFontTx/>
                        <a:buNone/>
                        <a:tabLst/>
                        <a:defRPr/>
                      </a:pPr>
                      <a:r>
                        <a:rPr lang="pl-PL" sz="1800" b="0">
                          <a:effectLst/>
                          <a:latin typeface="Arial"/>
                          <a:ea typeface="Calibri" panose="020F0502020204030204" pitchFamily="34" charset="0"/>
                          <a:cs typeface="Arial"/>
                        </a:rPr>
                        <a:t>11:20-11.50</a:t>
                      </a:r>
                    </a:p>
                  </a:txBody>
                  <a:tcPr marL="68580" marR="68580" marT="0" marB="0" anchor="ctr">
                    <a:lnL>
                      <a:noFill/>
                    </a:lnL>
                    <a:lnR w="6350" cap="flat" cmpd="sng" algn="ctr">
                      <a:solidFill>
                        <a:schemeClr val="tx1">
                          <a:lumMod val="10000"/>
                          <a:lumOff val="90000"/>
                        </a:schemeClr>
                      </a:solidFill>
                      <a:prstDash val="solid"/>
                      <a:round/>
                      <a:headEnd type="none" w="med" len="med"/>
                      <a:tailEnd type="none" w="med" len="med"/>
                    </a:lnR>
                    <a:lnT w="6350" cap="flat" cmpd="sng" algn="ctr">
                      <a:solidFill>
                        <a:schemeClr val="tx1">
                          <a:lumMod val="10000"/>
                          <a:lumOff val="90000"/>
                        </a:schemeClr>
                      </a:solidFill>
                      <a:prstDash val="solid"/>
                      <a:round/>
                      <a:headEnd type="none" w="med" len="med"/>
                      <a:tailEnd type="none" w="med" len="med"/>
                    </a:lnT>
                    <a:lnB w="6350" cap="flat" cmpd="sng" algn="ctr">
                      <a:solidFill>
                        <a:schemeClr val="tx1">
                          <a:lumMod val="10000"/>
                          <a:lumOff val="9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rtl="0" eaLnBrk="1" fontAlgn="auto" latinLnBrk="0" hangingPunct="1">
                        <a:lnSpc>
                          <a:spcPct val="107000"/>
                        </a:lnSpc>
                        <a:spcBef>
                          <a:spcPts val="0"/>
                        </a:spcBef>
                        <a:spcAft>
                          <a:spcPts val="0"/>
                        </a:spcAft>
                        <a:buClrTx/>
                        <a:buSzTx/>
                        <a:buFontTx/>
                        <a:buNone/>
                      </a:pPr>
                      <a:r>
                        <a:rPr lang="en-US" sz="1800" b="0">
                          <a:effectLst/>
                          <a:latin typeface="Arial"/>
                          <a:ea typeface="Calibri" panose="020F0502020204030204" pitchFamily="34" charset="0"/>
                          <a:cs typeface="Arial"/>
                        </a:rPr>
                        <a:t>Discussion: Which key policies and measures should be put in place to develop a credible transition finance ecosystem in Poland? </a:t>
                      </a:r>
                      <a:endParaRPr lang="pl-PL" sz="1800" b="0">
                        <a:effectLst/>
                        <a:latin typeface="Arial"/>
                        <a:ea typeface="Calibri" panose="020F0502020204030204" pitchFamily="34" charset="0"/>
                        <a:cs typeface="Arial"/>
                      </a:endParaRPr>
                    </a:p>
                  </a:txBody>
                  <a:tcPr marL="68580" marR="68580" marT="0" marB="0" anchor="ctr">
                    <a:lnL w="6350" cap="flat" cmpd="sng" algn="ctr">
                      <a:solidFill>
                        <a:schemeClr val="tx1">
                          <a:lumMod val="10000"/>
                          <a:lumOff val="90000"/>
                        </a:schemeClr>
                      </a:solidFill>
                      <a:prstDash val="solid"/>
                      <a:round/>
                      <a:headEnd type="none" w="med" len="med"/>
                      <a:tailEnd type="none" w="med" len="med"/>
                    </a:lnL>
                    <a:lnR w="6350" cap="flat" cmpd="sng" algn="ctr">
                      <a:solidFill>
                        <a:schemeClr val="tx1">
                          <a:lumMod val="10000"/>
                          <a:lumOff val="90000"/>
                        </a:schemeClr>
                      </a:solidFill>
                      <a:prstDash val="solid"/>
                      <a:round/>
                      <a:headEnd type="none" w="med" len="med"/>
                      <a:tailEnd type="none" w="med" len="med"/>
                    </a:lnR>
                    <a:lnT w="6350" cap="flat" cmpd="sng" algn="ctr">
                      <a:solidFill>
                        <a:schemeClr val="tx1">
                          <a:lumMod val="10000"/>
                          <a:lumOff val="90000"/>
                        </a:schemeClr>
                      </a:solidFill>
                      <a:prstDash val="solid"/>
                      <a:round/>
                      <a:headEnd type="none" w="med" len="med"/>
                      <a:tailEnd type="none" w="med" len="med"/>
                    </a:lnT>
                    <a:lnB w="6350" cap="flat" cmpd="sng" algn="ctr">
                      <a:solidFill>
                        <a:schemeClr val="tx1">
                          <a:lumMod val="10000"/>
                          <a:lumOff val="9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107000"/>
                        </a:lnSpc>
                        <a:spcAft>
                          <a:spcPts val="0"/>
                        </a:spcAft>
                        <a:buNone/>
                      </a:pPr>
                      <a:r>
                        <a:rPr lang="pl-PL" sz="1800" b="0" i="1" u="none" strike="noStrike" noProof="0">
                          <a:solidFill>
                            <a:srgbClr val="033453"/>
                          </a:solidFill>
                          <a:effectLst/>
                          <a:latin typeface="Arial"/>
                        </a:rPr>
                        <a:t>Katarzyna Szwarc</a:t>
                      </a:r>
                      <a:endParaRPr lang="pl-PL" sz="1800" b="0" i="0" u="none" strike="noStrike" noProof="0">
                        <a:solidFill>
                          <a:srgbClr val="033453"/>
                        </a:solidFill>
                        <a:effectLst/>
                        <a:latin typeface="Arial"/>
                        <a:ea typeface="Calibri" panose="020F0502020204030204" pitchFamily="34" charset="0"/>
                        <a:cs typeface="Arial"/>
                      </a:endParaRPr>
                    </a:p>
                    <a:p>
                      <a:pPr lvl="0">
                        <a:lnSpc>
                          <a:spcPct val="107000"/>
                        </a:lnSpc>
                        <a:spcAft>
                          <a:spcPts val="0"/>
                        </a:spcAft>
                        <a:buNone/>
                      </a:pPr>
                      <a:r>
                        <a:rPr lang="pl-PL" sz="1400" b="0" i="1" u="none" strike="noStrike" noProof="0" err="1">
                          <a:solidFill>
                            <a:srgbClr val="033453"/>
                          </a:solidFill>
                          <a:effectLst/>
                          <a:latin typeface="Arial"/>
                        </a:rPr>
                        <a:t>Ministry</a:t>
                      </a:r>
                      <a:r>
                        <a:rPr lang="pl-PL" sz="1400" b="0" i="1" u="none" strike="noStrike" noProof="0">
                          <a:solidFill>
                            <a:srgbClr val="033453"/>
                          </a:solidFill>
                          <a:effectLst/>
                          <a:latin typeface="Arial"/>
                        </a:rPr>
                        <a:t> of Finance</a:t>
                      </a:r>
                      <a:endParaRPr lang="pl-PL"/>
                    </a:p>
                  </a:txBody>
                  <a:tcPr marL="68580" marR="68580" marT="0" marB="0" anchor="ctr">
                    <a:lnL w="6350" cap="flat" cmpd="sng" algn="ctr">
                      <a:solidFill>
                        <a:schemeClr val="tx1">
                          <a:lumMod val="10000"/>
                          <a:lumOff val="9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lumMod val="10000"/>
                          <a:lumOff val="90000"/>
                        </a:schemeClr>
                      </a:solidFill>
                      <a:prstDash val="solid"/>
                      <a:round/>
                      <a:headEnd type="none" w="med" len="med"/>
                      <a:tailEnd type="none" w="med" len="med"/>
                    </a:lnT>
                    <a:lnB w="6350" cap="flat" cmpd="sng" algn="ctr">
                      <a:solidFill>
                        <a:schemeClr val="tx1">
                          <a:lumMod val="10000"/>
                          <a:lumOff val="9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60265975"/>
                  </a:ext>
                </a:extLst>
              </a:tr>
              <a:tr h="552767">
                <a:tc>
                  <a:txBody>
                    <a:bodyPr/>
                    <a:lstStyle/>
                    <a:p>
                      <a:pPr algn="l">
                        <a:lnSpc>
                          <a:spcPct val="107000"/>
                        </a:lnSpc>
                        <a:spcAft>
                          <a:spcPts val="0"/>
                        </a:spcAft>
                      </a:pPr>
                      <a:r>
                        <a:rPr lang="pl-PL" sz="1800" b="0">
                          <a:effectLst/>
                          <a:latin typeface="Arial"/>
                          <a:ea typeface="Calibri"/>
                          <a:cs typeface="Arial"/>
                        </a:rPr>
                        <a:t>11:50-12:00</a:t>
                      </a:r>
                    </a:p>
                  </a:txBody>
                  <a:tcPr marL="68580" marR="68580" marT="0" marB="0" anchor="ctr">
                    <a:lnL>
                      <a:noFill/>
                    </a:lnL>
                    <a:lnR w="6350" cap="flat" cmpd="sng" algn="ctr">
                      <a:solidFill>
                        <a:schemeClr val="tx1">
                          <a:lumMod val="10000"/>
                          <a:lumOff val="90000"/>
                        </a:schemeClr>
                      </a:solidFill>
                      <a:prstDash val="solid"/>
                      <a:round/>
                      <a:headEnd type="none" w="med" len="med"/>
                      <a:tailEnd type="none" w="med" len="med"/>
                    </a:lnR>
                    <a:lnT w="6350" cap="flat" cmpd="sng" algn="ctr">
                      <a:solidFill>
                        <a:schemeClr val="tx1">
                          <a:lumMod val="10000"/>
                          <a:lumOff val="9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07000"/>
                        </a:lnSpc>
                        <a:spcAft>
                          <a:spcPts val="0"/>
                        </a:spcAft>
                      </a:pPr>
                      <a:r>
                        <a:rPr lang="pl-PL" sz="1800" b="0" err="1">
                          <a:effectLst/>
                          <a:latin typeface="Arial"/>
                          <a:ea typeface="Calibri" panose="020F0502020204030204" pitchFamily="34" charset="0"/>
                          <a:cs typeface="Arial"/>
                        </a:rPr>
                        <a:t>Summary</a:t>
                      </a:r>
                      <a:r>
                        <a:rPr lang="pl-PL" sz="1800" b="0">
                          <a:effectLst/>
                          <a:latin typeface="Arial"/>
                          <a:ea typeface="Calibri" panose="020F0502020204030204" pitchFamily="34" charset="0"/>
                          <a:cs typeface="Arial"/>
                        </a:rPr>
                        <a:t> &amp; </a:t>
                      </a:r>
                      <a:r>
                        <a:rPr lang="pl-PL" sz="1800" b="0" err="1">
                          <a:effectLst/>
                          <a:latin typeface="Arial"/>
                          <a:ea typeface="Calibri" panose="020F0502020204030204" pitchFamily="34" charset="0"/>
                          <a:cs typeface="Arial"/>
                        </a:rPr>
                        <a:t>conclusions</a:t>
                      </a:r>
                      <a:endParaRPr lang="pl-PL" sz="1800" b="0">
                        <a:effectLst/>
                        <a:latin typeface="Arial"/>
                        <a:ea typeface="Calibri"/>
                        <a:cs typeface="Arial"/>
                      </a:endParaRPr>
                    </a:p>
                  </a:txBody>
                  <a:tcPr marL="68580" marR="68580" marT="0" marB="0" anchor="ctr">
                    <a:lnL w="6350" cap="flat" cmpd="sng" algn="ctr">
                      <a:solidFill>
                        <a:schemeClr val="tx1">
                          <a:lumMod val="10000"/>
                          <a:lumOff val="90000"/>
                        </a:schemeClr>
                      </a:solidFill>
                      <a:prstDash val="solid"/>
                      <a:round/>
                      <a:headEnd type="none" w="med" len="med"/>
                      <a:tailEnd type="none" w="med" len="med"/>
                    </a:lnL>
                    <a:lnR w="6350" cap="flat" cmpd="sng" algn="ctr">
                      <a:solidFill>
                        <a:schemeClr val="tx1">
                          <a:lumMod val="10000"/>
                          <a:lumOff val="90000"/>
                        </a:schemeClr>
                      </a:solidFill>
                      <a:prstDash val="solid"/>
                      <a:round/>
                      <a:headEnd type="none" w="med" len="med"/>
                      <a:tailEnd type="none" w="med" len="med"/>
                    </a:lnR>
                    <a:lnT w="6350" cap="flat" cmpd="sng" algn="ctr">
                      <a:solidFill>
                        <a:schemeClr val="tx1">
                          <a:lumMod val="10000"/>
                          <a:lumOff val="9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1097280" rtl="0" eaLnBrk="1" fontAlgn="auto" latinLnBrk="0" hangingPunct="1">
                        <a:lnSpc>
                          <a:spcPct val="107000"/>
                        </a:lnSpc>
                        <a:spcBef>
                          <a:spcPts val="0"/>
                        </a:spcBef>
                        <a:spcAft>
                          <a:spcPts val="0"/>
                        </a:spcAft>
                        <a:buClrTx/>
                        <a:buSzTx/>
                        <a:buFontTx/>
                        <a:buNone/>
                        <a:tabLst/>
                        <a:defRPr/>
                      </a:pPr>
                      <a:r>
                        <a:rPr lang="pl-PL" sz="1800" b="0" i="1" dirty="0">
                          <a:effectLst/>
                          <a:latin typeface="Arial"/>
                          <a:ea typeface="Calibri" panose="020F0502020204030204" pitchFamily="34" charset="0"/>
                          <a:cs typeface="Arial"/>
                        </a:rPr>
                        <a:t>Kamil Wyszkowski</a:t>
                      </a:r>
                      <a:endParaRPr lang="pl-PL" sz="1800" b="0" dirty="0">
                        <a:effectLst/>
                        <a:latin typeface="Arial"/>
                        <a:ea typeface="Calibri" panose="020F0502020204030204" pitchFamily="34" charset="0"/>
                        <a:cs typeface="Arial"/>
                      </a:endParaRPr>
                    </a:p>
                    <a:p>
                      <a:pPr>
                        <a:lnSpc>
                          <a:spcPct val="107000"/>
                        </a:lnSpc>
                        <a:spcAft>
                          <a:spcPts val="0"/>
                        </a:spcAft>
                      </a:pPr>
                      <a:r>
                        <a:rPr lang="pl-PL" sz="1400" b="0" i="1" dirty="0">
                          <a:effectLst/>
                          <a:latin typeface="Arial"/>
                          <a:ea typeface="Calibri" panose="020F0502020204030204" pitchFamily="34" charset="0"/>
                          <a:cs typeface="Arial"/>
                        </a:rPr>
                        <a:t>UN Global Compact Network Poland</a:t>
                      </a:r>
                    </a:p>
                  </a:txBody>
                  <a:tcPr marL="68580" marR="68580" marT="0" marB="0" anchor="ctr">
                    <a:lnL w="6350" cap="flat" cmpd="sng" algn="ctr">
                      <a:solidFill>
                        <a:schemeClr val="tx1">
                          <a:lumMod val="10000"/>
                          <a:lumOff val="9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lumMod val="10000"/>
                          <a:lumOff val="9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5" name="TextBox 4">
            <a:extLst>
              <a:ext uri="{FF2B5EF4-FFF2-40B4-BE49-F238E27FC236}">
                <a16:creationId xmlns:a16="http://schemas.microsoft.com/office/drawing/2014/main" id="{5AFD89FE-5F01-8B86-274A-DDE83328FF6A}"/>
              </a:ext>
            </a:extLst>
          </p:cNvPr>
          <p:cNvSpPr txBox="1"/>
          <p:nvPr/>
        </p:nvSpPr>
        <p:spPr>
          <a:xfrm>
            <a:off x="746125" y="6974125"/>
            <a:ext cx="13138149" cy="972061"/>
          </a:xfrm>
          <a:prstGeom prst="rect">
            <a:avLst/>
          </a:prstGeom>
          <a:noFill/>
        </p:spPr>
        <p:txBody>
          <a:bodyPr wrap="square">
            <a:spAutoFit/>
          </a:bodyPr>
          <a:lstStyle/>
          <a:p>
            <a:r>
              <a:rPr lang="en-GB" sz="1200">
                <a:effectLst/>
                <a:latin typeface="Arial" panose="020B0604020202020204" pitchFamily="34" charset="0"/>
                <a:ea typeface="Calibri" panose="020F0502020204030204" pitchFamily="34" charset="0"/>
                <a:cs typeface="Times New Roman" panose="02020603050405020304" pitchFamily="18" charset="0"/>
              </a:rPr>
              <a:t>This document was produced with the financial support of the European Union. Its contents are the sole responsibility of the author(s). The views expressed herein can in no way be taken to reflect the official opinion of either the European Union. </a:t>
            </a:r>
            <a:endParaRPr lang="pl-PL" sz="1200">
              <a:effectLst/>
              <a:latin typeface="Arial" panose="020B0604020202020204" pitchFamily="34" charset="0"/>
              <a:ea typeface="Calibri" panose="020F0502020204030204" pitchFamily="34" charset="0"/>
              <a:cs typeface="Times New Roman" panose="02020603050405020304" pitchFamily="18" charset="0"/>
            </a:endParaRPr>
          </a:p>
          <a:p>
            <a:pPr marL="36195" marR="36195">
              <a:lnSpc>
                <a:spcPts val="1100"/>
              </a:lnSpc>
            </a:pPr>
            <a:r>
              <a:rPr lang="en-GB" sz="1200">
                <a:effectLst/>
                <a:latin typeface="Arial" panose="020B0604020202020204" pitchFamily="34" charset="0"/>
                <a:ea typeface="Calibri" panose="020F0502020204030204" pitchFamily="34" charset="0"/>
                <a:cs typeface="Times New Roman" panose="02020603050405020304" pitchFamily="18" charset="0"/>
              </a:rPr>
              <a:t> </a:t>
            </a:r>
            <a:endParaRPr lang="pl-PL" sz="1200">
              <a:effectLst/>
              <a:latin typeface="Arial" panose="020B0604020202020204" pitchFamily="34" charset="0"/>
              <a:ea typeface="Calibri" panose="020F0502020204030204" pitchFamily="34" charset="0"/>
              <a:cs typeface="Times New Roman" panose="02020603050405020304" pitchFamily="18" charset="0"/>
            </a:endParaRPr>
          </a:p>
          <a:p>
            <a:r>
              <a:rPr lang="en-GB" sz="1200">
                <a:effectLst/>
                <a:latin typeface="Arial" panose="020B0604020202020204" pitchFamily="34" charset="0"/>
                <a:ea typeface="Calibri" panose="020F0502020204030204" pitchFamily="34" charset="0"/>
                <a:cs typeface="Times New Roman" panose="02020603050405020304" pitchFamily="18" charset="0"/>
              </a:rPr>
              <a:t>The project “Bridging the Climate financing gap with public policy instruments” is  funded by the European Union via the Technical Support Instrument, managed by the European Commission Directorate General for Structural Reform Support (DG REFORM).</a:t>
            </a:r>
            <a:endParaRPr lang="en-US" sz="1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14410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9534F81-15B4-395E-A97D-0830C19B3193}"/>
              </a:ext>
            </a:extLst>
          </p:cNvPr>
          <p:cNvSpPr>
            <a:spLocks noGrp="1"/>
          </p:cNvSpPr>
          <p:nvPr>
            <p:ph type="title"/>
          </p:nvPr>
        </p:nvSpPr>
        <p:spPr/>
        <p:txBody>
          <a:bodyPr/>
          <a:lstStyle/>
          <a:p>
            <a:r>
              <a:rPr lang="en-US" sz="4400">
                <a:latin typeface="Arial"/>
                <a:cs typeface="Arial"/>
              </a:rPr>
              <a:t>Barriers to sustainable finance in Poland: discussions &amp; next steps</a:t>
            </a:r>
          </a:p>
        </p:txBody>
      </p:sp>
      <p:sp>
        <p:nvSpPr>
          <p:cNvPr id="3" name="Symbol zastępczy tekstu 2">
            <a:extLst>
              <a:ext uri="{FF2B5EF4-FFF2-40B4-BE49-F238E27FC236}">
                <a16:creationId xmlns:a16="http://schemas.microsoft.com/office/drawing/2014/main" id="{AB07D1CE-8272-DE3E-15DB-1A6C1C36F892}"/>
              </a:ext>
            </a:extLst>
          </p:cNvPr>
          <p:cNvSpPr>
            <a:spLocks noGrp="1"/>
          </p:cNvSpPr>
          <p:nvPr>
            <p:ph type="body" sz="quarter" idx="13"/>
          </p:nvPr>
        </p:nvSpPr>
        <p:spPr/>
        <p:txBody>
          <a:bodyPr/>
          <a:lstStyle/>
          <a:p>
            <a:r>
              <a:rPr lang="pl-PL" sz="2000" b="1">
                <a:effectLst/>
                <a:latin typeface="Arial"/>
                <a:ea typeface="Calibri" panose="020F0502020204030204" pitchFamily="34" charset="0"/>
                <a:cs typeface="Arial"/>
              </a:rPr>
              <a:t>Jerome Kisielewicz</a:t>
            </a:r>
            <a:br>
              <a:rPr lang="pl-PL" sz="2000" b="0">
                <a:effectLst/>
                <a:latin typeface="Arial"/>
                <a:ea typeface="Calibri" panose="020F0502020204030204" pitchFamily="34" charset="0"/>
                <a:cs typeface="Arial"/>
              </a:rPr>
            </a:br>
            <a:r>
              <a:rPr lang="pl-PL" sz="2000" b="0">
                <a:effectLst/>
                <a:latin typeface="Arial"/>
                <a:ea typeface="Calibri" panose="020F0502020204030204" pitchFamily="34" charset="0"/>
                <a:cs typeface="Arial"/>
              </a:rPr>
              <a:t>ICF</a:t>
            </a:r>
            <a:endParaRPr lang="pl-PL" sz="1800"/>
          </a:p>
        </p:txBody>
      </p:sp>
      <p:pic>
        <p:nvPicPr>
          <p:cNvPr id="8" name="Symbol zastępczy obrazu 7">
            <a:extLst>
              <a:ext uri="{FF2B5EF4-FFF2-40B4-BE49-F238E27FC236}">
                <a16:creationId xmlns:a16="http://schemas.microsoft.com/office/drawing/2014/main" id="{14E786C4-EF14-08AA-5649-653A68854E77}"/>
              </a:ext>
            </a:extLst>
          </p:cNvPr>
          <p:cNvPicPr>
            <a:picLocks noGrp="1" noChangeAspect="1"/>
          </p:cNvPicPr>
          <p:nvPr>
            <p:ph type="pic" sz="quarter" idx="14"/>
          </p:nvPr>
        </p:nvPicPr>
        <p:blipFill>
          <a:blip r:embed="rId2" cstate="email">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a:stretch>
        </p:blipFill>
        <p:spPr>
          <a:xfrm>
            <a:off x="0" y="-22578"/>
            <a:ext cx="14630400" cy="4432301"/>
          </a:xfrm>
        </p:spPr>
      </p:pic>
      <p:pic>
        <p:nvPicPr>
          <p:cNvPr id="6" name="Picture 3">
            <a:extLst>
              <a:ext uri="{FF2B5EF4-FFF2-40B4-BE49-F238E27FC236}">
                <a16:creationId xmlns:a16="http://schemas.microsoft.com/office/drawing/2014/main" id="{17A0EBA7-70AC-47A1-740B-9A730A8DC00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318045" y="6421971"/>
            <a:ext cx="1623459" cy="1623459"/>
          </a:xfrm>
          <a:prstGeom prst="rect">
            <a:avLst/>
          </a:prstGeom>
        </p:spPr>
      </p:pic>
      <p:pic>
        <p:nvPicPr>
          <p:cNvPr id="5" name="Symbol zastępczy obrazu 7">
            <a:extLst>
              <a:ext uri="{FF2B5EF4-FFF2-40B4-BE49-F238E27FC236}">
                <a16:creationId xmlns:a16="http://schemas.microsoft.com/office/drawing/2014/main" id="{B5D3637D-E32B-FBD9-4E58-CD31544B6C69}"/>
              </a:ext>
            </a:extLst>
          </p:cNvPr>
          <p:cNvPicPr>
            <a:picLocks noChangeAspect="1"/>
          </p:cNvPicPr>
          <p:nvPr/>
        </p:nvPicPr>
        <p:blipFill>
          <a:blip r:embed="rId2" cstate="email">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a:stretch>
        </p:blipFill>
        <p:spPr>
          <a:xfrm>
            <a:off x="0" y="-45156"/>
            <a:ext cx="14630400" cy="4432301"/>
          </a:xfrm>
          <a:prstGeom prst="rect">
            <a:avLst/>
          </a:prstGeom>
          <a:solidFill>
            <a:schemeClr val="bg2"/>
          </a:solidFill>
        </p:spPr>
      </p:pic>
    </p:spTree>
    <p:extLst>
      <p:ext uri="{BB962C8B-B14F-4D97-AF65-F5344CB8AC3E}">
        <p14:creationId xmlns:p14="http://schemas.microsoft.com/office/powerpoint/2010/main" val="824650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9BF6EB5-84F7-C66A-8A8F-9472DAD59EB6}"/>
              </a:ext>
            </a:extLst>
          </p:cNvPr>
          <p:cNvSpPr>
            <a:spLocks noGrp="1"/>
          </p:cNvSpPr>
          <p:nvPr>
            <p:ph type="body" sz="quarter" idx="13"/>
          </p:nvPr>
        </p:nvSpPr>
        <p:spPr>
          <a:xfrm>
            <a:off x="8069943" y="858434"/>
            <a:ext cx="5805716" cy="6512732"/>
          </a:xfrm>
        </p:spPr>
        <p:txBody>
          <a:bodyPr/>
          <a:lstStyle/>
          <a:p>
            <a:pPr marL="0" indent="0">
              <a:buNone/>
            </a:pPr>
            <a:r>
              <a:rPr lang="en-US" b="1"/>
              <a:t>Key implications for the design of the Sustainable Finance Action Plan (SFAP):</a:t>
            </a:r>
          </a:p>
          <a:p>
            <a:r>
              <a:rPr lang="en-US"/>
              <a:t>The identified investment gap is important and will require </a:t>
            </a:r>
            <a:r>
              <a:rPr lang="en-US" err="1"/>
              <a:t>mobilisation</a:t>
            </a:r>
            <a:r>
              <a:rPr lang="en-US"/>
              <a:t> of public and private investment across all sectors of the Polish economy.</a:t>
            </a:r>
          </a:p>
          <a:p>
            <a:r>
              <a:rPr lang="en-US"/>
              <a:t>The transition towards sustainable finance does not require additional capital, but rather a redirection of existing public and private capital.</a:t>
            </a:r>
          </a:p>
          <a:p>
            <a:r>
              <a:rPr lang="en-US"/>
              <a:t>Development banks (i.e. EBRD, EIB) are expected to play a catalytic role for investment in Poland, paving the way for commercial banks and other financiers.</a:t>
            </a:r>
          </a:p>
          <a:p>
            <a:r>
              <a:rPr lang="en-US"/>
              <a:t>Investments in accordance with the EU Taxonomy will represent a small fraction of the flow of the required investments. Transition finance is therefore crucial to support the transition of hard-to-abate sectors. </a:t>
            </a:r>
            <a:endParaRPr lang="en-GB"/>
          </a:p>
        </p:txBody>
      </p:sp>
      <p:sp>
        <p:nvSpPr>
          <p:cNvPr id="6" name="Title 1">
            <a:extLst>
              <a:ext uri="{FF2B5EF4-FFF2-40B4-BE49-F238E27FC236}">
                <a16:creationId xmlns:a16="http://schemas.microsoft.com/office/drawing/2014/main" id="{57AF0804-1E60-5560-A8DA-573A750F66B1}"/>
              </a:ext>
            </a:extLst>
          </p:cNvPr>
          <p:cNvSpPr>
            <a:spLocks noGrp="1"/>
          </p:cNvSpPr>
          <p:nvPr>
            <p:ph type="title"/>
          </p:nvPr>
        </p:nvSpPr>
        <p:spPr>
          <a:xfrm>
            <a:off x="535170" y="362856"/>
            <a:ext cx="6672137" cy="885373"/>
          </a:xfrm>
        </p:spPr>
        <p:txBody>
          <a:bodyPr/>
          <a:lstStyle/>
          <a:p>
            <a:r>
              <a:rPr lang="en-US" sz="2800"/>
              <a:t>Investment gap to achieve climate neutrality by 2050</a:t>
            </a:r>
            <a:endParaRPr lang="en-GB" sz="2800"/>
          </a:p>
        </p:txBody>
      </p:sp>
      <p:pic>
        <p:nvPicPr>
          <p:cNvPr id="2" name="Obraz 67">
            <a:extLst>
              <a:ext uri="{FF2B5EF4-FFF2-40B4-BE49-F238E27FC236}">
                <a16:creationId xmlns:a16="http://schemas.microsoft.com/office/drawing/2014/main" id="{106C82B2-DFEF-E0AD-4BBE-B42A6FCA77B9}"/>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9213" y="2691620"/>
            <a:ext cx="6924279" cy="3543045"/>
          </a:xfrm>
          <a:prstGeom prst="rect">
            <a:avLst/>
          </a:prstGeom>
          <a:noFill/>
          <a:ln>
            <a:noFill/>
          </a:ln>
        </p:spPr>
      </p:pic>
      <p:sp>
        <p:nvSpPr>
          <p:cNvPr id="7" name="TextBox 6">
            <a:extLst>
              <a:ext uri="{FF2B5EF4-FFF2-40B4-BE49-F238E27FC236}">
                <a16:creationId xmlns:a16="http://schemas.microsoft.com/office/drawing/2014/main" id="{47FF5285-CD71-980B-3F77-8CA1B3977150}"/>
              </a:ext>
            </a:extLst>
          </p:cNvPr>
          <p:cNvSpPr txBox="1"/>
          <p:nvPr/>
        </p:nvSpPr>
        <p:spPr>
          <a:xfrm>
            <a:off x="149214" y="2092906"/>
            <a:ext cx="6631920" cy="598714"/>
          </a:xfrm>
          <a:prstGeom prst="rect">
            <a:avLst/>
          </a:prstGeom>
          <a:noFill/>
        </p:spPr>
        <p:txBody>
          <a:bodyPr wrap="square" rtlCol="0">
            <a:noAutofit/>
          </a:bodyPr>
          <a:lstStyle/>
          <a:p>
            <a:r>
              <a:rPr lang="en-US" sz="1400" b="1">
                <a:latin typeface="Arial" panose="020B0604020202020204" pitchFamily="34" charset="0"/>
                <a:cs typeface="Arial" panose="020B0604020202020204" pitchFamily="34" charset="0"/>
              </a:rPr>
              <a:t>Average investment needs from the </a:t>
            </a:r>
            <a:r>
              <a:rPr lang="en-US" sz="1400" b="1" err="1">
                <a:latin typeface="Arial" panose="020B0604020202020204" pitchFamily="34" charset="0"/>
                <a:cs typeface="Arial" panose="020B0604020202020204" pitchFamily="34" charset="0"/>
              </a:rPr>
              <a:t>analysed</a:t>
            </a:r>
            <a:r>
              <a:rPr lang="en-US" sz="1400" b="1">
                <a:latin typeface="Arial" panose="020B0604020202020204" pitchFamily="34" charset="0"/>
                <a:cs typeface="Arial" panose="020B0604020202020204" pitchFamily="34" charset="0"/>
              </a:rPr>
              <a:t> scenarios by sector and potential sources of investment funding</a:t>
            </a:r>
            <a:endParaRPr lang="en-GB" sz="1400" b="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6197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9BF6EB5-84F7-C66A-8A8F-9472DAD59EB6}"/>
              </a:ext>
            </a:extLst>
          </p:cNvPr>
          <p:cNvSpPr>
            <a:spLocks noGrp="1"/>
          </p:cNvSpPr>
          <p:nvPr>
            <p:ph type="body" sz="quarter" idx="13"/>
          </p:nvPr>
        </p:nvSpPr>
        <p:spPr>
          <a:xfrm>
            <a:off x="7755466" y="362856"/>
            <a:ext cx="6557074" cy="7600044"/>
          </a:xfrm>
        </p:spPr>
        <p:txBody>
          <a:bodyPr/>
          <a:lstStyle/>
          <a:p>
            <a:pPr marL="0" indent="0">
              <a:buNone/>
            </a:pPr>
            <a:r>
              <a:rPr lang="en-US" b="1"/>
              <a:t>Key implications for the design of the SFAP:</a:t>
            </a:r>
          </a:p>
          <a:p>
            <a:r>
              <a:rPr lang="en-US"/>
              <a:t>Stakeholders have identified a wide diversity of barriers; a certain level of </a:t>
            </a:r>
            <a:r>
              <a:rPr lang="en-US" err="1"/>
              <a:t>prioritisation</a:t>
            </a:r>
            <a:r>
              <a:rPr lang="en-US"/>
              <a:t> will therefore be required when designing the SFAP.</a:t>
            </a:r>
          </a:p>
          <a:p>
            <a:r>
              <a:rPr lang="en-US"/>
              <a:t>Low awareness remains a challenge, although interest is rapidly growing, leading to more practical implementation challenges and requiring actionable responses (e.g. guidance to operationalize new reporting requirements and associated data flows).</a:t>
            </a:r>
          </a:p>
          <a:p>
            <a:r>
              <a:rPr lang="en-US"/>
              <a:t>Lack of clarity on the existing rules calls for the provision of additional guidance, clear communication &amp; preventing the multiplication of initiatives.</a:t>
            </a:r>
          </a:p>
          <a:p>
            <a:r>
              <a:rPr lang="en-US"/>
              <a:t>The availability of credible, comparable and high-quality data remains a key challenge. This includes the availability of technological solutions to collect, aggregate and process these data.</a:t>
            </a:r>
          </a:p>
          <a:p>
            <a:r>
              <a:rPr lang="en-US"/>
              <a:t>The role of “transition finance” in the transformation of the Polish economy must be </a:t>
            </a:r>
            <a:r>
              <a:rPr lang="en-US" err="1"/>
              <a:t>recognised</a:t>
            </a:r>
            <a:r>
              <a:rPr lang="en-US"/>
              <a:t> and clearly defined to help hard-to-abate sectors embark on this journey. </a:t>
            </a:r>
          </a:p>
        </p:txBody>
      </p:sp>
      <p:graphicFrame>
        <p:nvGraphicFramePr>
          <p:cNvPr id="5" name="Diagram 4">
            <a:extLst>
              <a:ext uri="{FF2B5EF4-FFF2-40B4-BE49-F238E27FC236}">
                <a16:creationId xmlns:a16="http://schemas.microsoft.com/office/drawing/2014/main" id="{72559AA8-1544-BCBD-074F-7C20C0EAE3E4}"/>
              </a:ext>
            </a:extLst>
          </p:cNvPr>
          <p:cNvGraphicFramePr/>
          <p:nvPr>
            <p:extLst>
              <p:ext uri="{D42A27DB-BD31-4B8C-83A1-F6EECF244321}">
                <p14:modId xmlns:p14="http://schemas.microsoft.com/office/powerpoint/2010/main" val="877749029"/>
              </p:ext>
            </p:extLst>
          </p:nvPr>
        </p:nvGraphicFramePr>
        <p:xfrm>
          <a:off x="535170" y="1832850"/>
          <a:ext cx="6450422" cy="6130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1">
            <a:extLst>
              <a:ext uri="{FF2B5EF4-FFF2-40B4-BE49-F238E27FC236}">
                <a16:creationId xmlns:a16="http://schemas.microsoft.com/office/drawing/2014/main" id="{AFC0C704-FDDE-2378-6EBD-9D8B322AC82B}"/>
              </a:ext>
            </a:extLst>
          </p:cNvPr>
          <p:cNvSpPr txBox="1">
            <a:spLocks/>
          </p:cNvSpPr>
          <p:nvPr/>
        </p:nvSpPr>
        <p:spPr>
          <a:xfrm>
            <a:off x="535170" y="362856"/>
            <a:ext cx="6672137" cy="885373"/>
          </a:xfrm>
          <a:prstGeom prst="rect">
            <a:avLst/>
          </a:prstGeom>
        </p:spPr>
        <p:txBody>
          <a:bodyPr vert="horz" lIns="0" tIns="45720" rIns="0" bIns="45720" rtlCol="0" anchor="t">
            <a:noAutofit/>
          </a:bodyPr>
          <a:lstStyle>
            <a:lvl1pPr algn="l" defTabSz="1097280" rtl="0" eaLnBrk="1" latinLnBrk="0" hangingPunct="1">
              <a:lnSpc>
                <a:spcPct val="90000"/>
              </a:lnSpc>
              <a:spcBef>
                <a:spcPct val="0"/>
              </a:spcBef>
              <a:buNone/>
              <a:defRPr sz="4000" b="1" i="0" kern="120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r>
              <a:rPr lang="en-US" sz="2800"/>
              <a:t>Key barriers for the sustainable transition of the Polish capital market: perspectives from market participants</a:t>
            </a:r>
            <a:endParaRPr lang="en-GB" sz="2800"/>
          </a:p>
        </p:txBody>
      </p:sp>
    </p:spTree>
    <p:extLst>
      <p:ext uri="{BB962C8B-B14F-4D97-AF65-F5344CB8AC3E}">
        <p14:creationId xmlns:p14="http://schemas.microsoft.com/office/powerpoint/2010/main" val="3624065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83AA3A5-8739-DD64-0485-DB718AAB88D8}"/>
              </a:ext>
            </a:extLst>
          </p:cNvPr>
          <p:cNvSpPr>
            <a:spLocks noGrp="1"/>
          </p:cNvSpPr>
          <p:nvPr>
            <p:ph type="title"/>
          </p:nvPr>
        </p:nvSpPr>
        <p:spPr/>
        <p:txBody>
          <a:bodyPr/>
          <a:lstStyle/>
          <a:p>
            <a:r>
              <a:rPr lang="en-GB"/>
              <a:t>The role of the SFP in addressing the identified barriers</a:t>
            </a:r>
          </a:p>
        </p:txBody>
      </p:sp>
      <p:graphicFrame>
        <p:nvGraphicFramePr>
          <p:cNvPr id="5" name="Diagram 4">
            <a:extLst>
              <a:ext uri="{FF2B5EF4-FFF2-40B4-BE49-F238E27FC236}">
                <a16:creationId xmlns:a16="http://schemas.microsoft.com/office/drawing/2014/main" id="{AC4D3A52-356E-B006-4A01-B8FE793D217F}"/>
              </a:ext>
            </a:extLst>
          </p:cNvPr>
          <p:cNvGraphicFramePr/>
          <p:nvPr>
            <p:extLst>
              <p:ext uri="{D42A27DB-BD31-4B8C-83A1-F6EECF244321}">
                <p14:modId xmlns:p14="http://schemas.microsoft.com/office/powerpoint/2010/main" val="1185115462"/>
              </p:ext>
            </p:extLst>
          </p:nvPr>
        </p:nvGraphicFramePr>
        <p:xfrm>
          <a:off x="1654629" y="1219199"/>
          <a:ext cx="11321142" cy="320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a:extLst>
              <a:ext uri="{FF2B5EF4-FFF2-40B4-BE49-F238E27FC236}">
                <a16:creationId xmlns:a16="http://schemas.microsoft.com/office/drawing/2014/main" id="{ABFED535-DDB2-B6FF-392B-60CC0914D160}"/>
              </a:ext>
            </a:extLst>
          </p:cNvPr>
          <p:cNvSpPr/>
          <p:nvPr/>
        </p:nvSpPr>
        <p:spPr>
          <a:xfrm>
            <a:off x="1654629" y="4648199"/>
            <a:ext cx="2427514" cy="2806701"/>
          </a:xfrm>
          <a:prstGeom prst="rect">
            <a:avLst/>
          </a:prstGeom>
          <a:solidFill>
            <a:srgbClr val="044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700"/>
              <a:t>Will address barriers linked to:</a:t>
            </a:r>
          </a:p>
          <a:p>
            <a:pPr marL="285750" indent="-285750">
              <a:buFont typeface="Arial" panose="020B0604020202020204" pitchFamily="34" charset="0"/>
              <a:buChar char="•"/>
            </a:pPr>
            <a:r>
              <a:rPr lang="en-GB" sz="1700"/>
              <a:t>Lack of guidance and clarity about requirements</a:t>
            </a:r>
          </a:p>
          <a:p>
            <a:pPr marL="285750" indent="-285750">
              <a:buFont typeface="Arial" panose="020B0604020202020204" pitchFamily="34" charset="0"/>
              <a:buChar char="•"/>
            </a:pPr>
            <a:r>
              <a:rPr lang="en-GB" sz="1700"/>
              <a:t>Data reporting, processing and access</a:t>
            </a:r>
          </a:p>
          <a:p>
            <a:pPr marL="285750" indent="-285750">
              <a:buFont typeface="Arial" panose="020B0604020202020204" pitchFamily="34" charset="0"/>
              <a:buChar char="•"/>
            </a:pPr>
            <a:endParaRPr lang="en-GB" sz="1700"/>
          </a:p>
          <a:p>
            <a:pPr marL="285750" indent="-285750">
              <a:buFont typeface="Arial" panose="020B0604020202020204" pitchFamily="34" charset="0"/>
              <a:buChar char="•"/>
            </a:pPr>
            <a:endParaRPr lang="en-GB" sz="1700"/>
          </a:p>
        </p:txBody>
      </p:sp>
      <p:sp>
        <p:nvSpPr>
          <p:cNvPr id="7" name="Rectangle 6">
            <a:extLst>
              <a:ext uri="{FF2B5EF4-FFF2-40B4-BE49-F238E27FC236}">
                <a16:creationId xmlns:a16="http://schemas.microsoft.com/office/drawing/2014/main" id="{1DBFAB31-65E7-5BA6-9F3D-A963E99368BE}"/>
              </a:ext>
            </a:extLst>
          </p:cNvPr>
          <p:cNvSpPr/>
          <p:nvPr/>
        </p:nvSpPr>
        <p:spPr>
          <a:xfrm>
            <a:off x="4637314" y="4648199"/>
            <a:ext cx="2427514" cy="2806701"/>
          </a:xfrm>
          <a:prstGeom prst="rect">
            <a:avLst/>
          </a:prstGeom>
          <a:solidFill>
            <a:srgbClr val="0774B9"/>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GB" sz="1700"/>
              <a:t>Will address barriers linked to:</a:t>
            </a:r>
          </a:p>
          <a:p>
            <a:pPr marL="285750" indent="-285750">
              <a:buFont typeface="Arial" panose="020B0604020202020204" pitchFamily="34" charset="0"/>
              <a:buChar char="•"/>
            </a:pPr>
            <a:r>
              <a:rPr lang="en-GB" sz="1700"/>
              <a:t>Underdeveloped capital market</a:t>
            </a:r>
          </a:p>
          <a:p>
            <a:pPr marL="285750" indent="-285750">
              <a:buFont typeface="Arial" panose="020B0604020202020204" pitchFamily="34" charset="0"/>
              <a:buChar char="•"/>
            </a:pPr>
            <a:r>
              <a:rPr lang="en-GB" sz="1700"/>
              <a:t>Perceived cost of sustainable finance instruments</a:t>
            </a:r>
          </a:p>
          <a:p>
            <a:pPr marL="285750" indent="-285750">
              <a:buFont typeface="Arial" panose="020B0604020202020204" pitchFamily="34" charset="0"/>
              <a:buChar char="•"/>
            </a:pPr>
            <a:r>
              <a:rPr lang="en-GB" sz="1700"/>
              <a:t>Risks of green-washing</a:t>
            </a:r>
          </a:p>
        </p:txBody>
      </p:sp>
      <p:sp>
        <p:nvSpPr>
          <p:cNvPr id="8" name="Rectangle 7">
            <a:extLst>
              <a:ext uri="{FF2B5EF4-FFF2-40B4-BE49-F238E27FC236}">
                <a16:creationId xmlns:a16="http://schemas.microsoft.com/office/drawing/2014/main" id="{0E163322-D49D-0444-A727-81162A4DBF13}"/>
              </a:ext>
            </a:extLst>
          </p:cNvPr>
          <p:cNvSpPr/>
          <p:nvPr/>
        </p:nvSpPr>
        <p:spPr>
          <a:xfrm>
            <a:off x="7619999" y="4648198"/>
            <a:ext cx="2427514" cy="2806701"/>
          </a:xfrm>
          <a:prstGeom prst="rect">
            <a:avLst/>
          </a:prstGeom>
          <a:solidFill>
            <a:srgbClr val="32AB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700"/>
              <a:t>Will address barriers linked to:</a:t>
            </a:r>
          </a:p>
          <a:p>
            <a:pPr marL="285750" indent="-285750">
              <a:buFont typeface="Arial" panose="020B0604020202020204" pitchFamily="34" charset="0"/>
              <a:buChar char="•"/>
            </a:pPr>
            <a:r>
              <a:rPr lang="en-GB" sz="1700"/>
              <a:t>Lack of awareness and financial literacy</a:t>
            </a:r>
          </a:p>
          <a:p>
            <a:pPr marL="285750" indent="-285750">
              <a:buFont typeface="Arial" panose="020B0604020202020204" pitchFamily="34" charset="0"/>
              <a:buChar char="•"/>
            </a:pPr>
            <a:r>
              <a:rPr lang="en-GB" sz="1700"/>
              <a:t>Access to financial products</a:t>
            </a:r>
          </a:p>
          <a:p>
            <a:pPr marL="285750" indent="-285750">
              <a:buFont typeface="Arial" panose="020B0604020202020204" pitchFamily="34" charset="0"/>
              <a:buChar char="•"/>
            </a:pPr>
            <a:r>
              <a:rPr lang="en-GB" sz="1700"/>
              <a:t>Landscape of initiative </a:t>
            </a:r>
          </a:p>
          <a:p>
            <a:pPr marL="285750" indent="-285750">
              <a:buFont typeface="Arial" panose="020B0604020202020204" pitchFamily="34" charset="0"/>
              <a:buChar char="•"/>
            </a:pPr>
            <a:r>
              <a:rPr lang="en-GB" sz="1700"/>
              <a:t>Lack of expertise </a:t>
            </a:r>
          </a:p>
        </p:txBody>
      </p:sp>
      <p:sp>
        <p:nvSpPr>
          <p:cNvPr id="9" name="Rectangle 8">
            <a:extLst>
              <a:ext uri="{FF2B5EF4-FFF2-40B4-BE49-F238E27FC236}">
                <a16:creationId xmlns:a16="http://schemas.microsoft.com/office/drawing/2014/main" id="{FBA04DC3-415B-A15B-7956-0EC70D14F093}"/>
              </a:ext>
            </a:extLst>
          </p:cNvPr>
          <p:cNvSpPr/>
          <p:nvPr/>
        </p:nvSpPr>
        <p:spPr>
          <a:xfrm>
            <a:off x="10602684" y="4648198"/>
            <a:ext cx="2427514" cy="2806701"/>
          </a:xfrm>
          <a:prstGeom prst="rect">
            <a:avLst/>
          </a:prstGeom>
          <a:solidFill>
            <a:srgbClr val="0470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700"/>
              <a:t>Will address barriers linked to:</a:t>
            </a:r>
          </a:p>
          <a:p>
            <a:pPr marL="285750" indent="-285750">
              <a:buFont typeface="Arial" panose="020B0604020202020204" pitchFamily="34" charset="0"/>
              <a:buChar char="•"/>
            </a:pPr>
            <a:r>
              <a:rPr lang="en-GB" sz="1700"/>
              <a:t>Sectoral barriers</a:t>
            </a:r>
          </a:p>
          <a:p>
            <a:pPr marL="285750" indent="-285750">
              <a:buFont typeface="Arial" panose="020B0604020202020204" pitchFamily="34" charset="0"/>
              <a:buChar char="•"/>
            </a:pPr>
            <a:r>
              <a:rPr lang="en-GB" sz="1700"/>
              <a:t>Limited pipeline of sustainable project to invest in</a:t>
            </a:r>
          </a:p>
          <a:p>
            <a:pPr marL="285750" indent="-285750">
              <a:buFont typeface="Arial" panose="020B0604020202020204" pitchFamily="34" charset="0"/>
              <a:buChar char="•"/>
            </a:pPr>
            <a:endParaRPr lang="en-GB" sz="1700"/>
          </a:p>
          <a:p>
            <a:pPr marL="285750" indent="-285750">
              <a:buFont typeface="Arial" panose="020B0604020202020204" pitchFamily="34" charset="0"/>
              <a:buChar char="•"/>
            </a:pPr>
            <a:endParaRPr lang="en-GB" sz="1700"/>
          </a:p>
          <a:p>
            <a:pPr marL="285750" indent="-285750">
              <a:buFont typeface="Arial" panose="020B0604020202020204" pitchFamily="34" charset="0"/>
              <a:buChar char="•"/>
            </a:pPr>
            <a:endParaRPr lang="en-GB" sz="1700"/>
          </a:p>
          <a:p>
            <a:pPr marL="285750" indent="-285750">
              <a:buFont typeface="Arial" panose="020B0604020202020204" pitchFamily="34" charset="0"/>
              <a:buChar char="•"/>
            </a:pPr>
            <a:endParaRPr lang="en-GB" sz="1700"/>
          </a:p>
        </p:txBody>
      </p:sp>
      <p:sp>
        <p:nvSpPr>
          <p:cNvPr id="10" name="Rectangle 9">
            <a:extLst>
              <a:ext uri="{FF2B5EF4-FFF2-40B4-BE49-F238E27FC236}">
                <a16:creationId xmlns:a16="http://schemas.microsoft.com/office/drawing/2014/main" id="{213EB895-9888-6C9A-EE75-7B6074D7BB08}"/>
              </a:ext>
            </a:extLst>
          </p:cNvPr>
          <p:cNvSpPr/>
          <p:nvPr/>
        </p:nvSpPr>
        <p:spPr>
          <a:xfrm>
            <a:off x="8945880" y="1342209"/>
            <a:ext cx="4084318" cy="1208314"/>
          </a:xfrm>
          <a:prstGeom prst="rect">
            <a:avLst/>
          </a:prstGeom>
          <a:solidFill>
            <a:srgbClr val="0BA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sz="1700"/>
              <a:t>Prioritise barriers to be addressed in the WG &amp; validate results</a:t>
            </a:r>
          </a:p>
          <a:p>
            <a:pPr marL="285750" indent="-285750">
              <a:buFont typeface="Arial" panose="020B0604020202020204" pitchFamily="34" charset="0"/>
              <a:buChar char="•"/>
            </a:pPr>
            <a:r>
              <a:rPr lang="en-GB" sz="1700"/>
              <a:t>Discuss overarching barriers and solutions, e.g. political barriers</a:t>
            </a:r>
          </a:p>
        </p:txBody>
      </p:sp>
    </p:spTree>
    <p:extLst>
      <p:ext uri="{BB962C8B-B14F-4D97-AF65-F5344CB8AC3E}">
        <p14:creationId xmlns:p14="http://schemas.microsoft.com/office/powerpoint/2010/main" val="602569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E966A00-678C-ED2D-6D4E-4D131C68FAEB}"/>
              </a:ext>
            </a:extLst>
          </p:cNvPr>
          <p:cNvSpPr>
            <a:spLocks noGrp="1"/>
          </p:cNvSpPr>
          <p:nvPr>
            <p:ph type="body" sz="quarter" idx="13"/>
          </p:nvPr>
        </p:nvSpPr>
        <p:spPr>
          <a:xfrm>
            <a:off x="8057199" y="1354012"/>
            <a:ext cx="5449129" cy="6512732"/>
          </a:xfrm>
        </p:spPr>
        <p:txBody>
          <a:bodyPr/>
          <a:lstStyle/>
          <a:p>
            <a:pPr marL="457200" indent="-457200">
              <a:buFont typeface="+mj-lt"/>
              <a:buAutoNum type="arabicPeriod"/>
            </a:pPr>
            <a:r>
              <a:rPr lang="en-US" sz="2400"/>
              <a:t>Which barriers should be addressed as a priority by the Polish SFAP? </a:t>
            </a:r>
          </a:p>
          <a:p>
            <a:pPr marL="457200" indent="-457200">
              <a:buFont typeface="+mj-lt"/>
              <a:buAutoNum type="arabicPeriod"/>
            </a:pPr>
            <a:r>
              <a:rPr lang="en-US" sz="2400"/>
              <a:t>What are the key solutions that should be implemented to address these key barriers? </a:t>
            </a:r>
          </a:p>
          <a:p>
            <a:pPr marL="457200" indent="-457200">
              <a:buFont typeface="+mj-lt"/>
              <a:buAutoNum type="arabicPeriod"/>
            </a:pPr>
            <a:r>
              <a:rPr lang="en-US" sz="2400"/>
              <a:t>Do you see any “low-hanging fruits” among the identified barriers that could be addressed relatively easily? </a:t>
            </a:r>
          </a:p>
          <a:p>
            <a:pPr marL="457200" indent="-457200">
              <a:buFont typeface="+mj-lt"/>
              <a:buAutoNum type="arabicPeriod"/>
            </a:pPr>
            <a:r>
              <a:rPr lang="en-US" sz="2400"/>
              <a:t>Are the four established Working Groups appropriate to discuss the identified barriers and help to design and map out the required solutions and their implementation channels? </a:t>
            </a:r>
          </a:p>
          <a:p>
            <a:endParaRPr lang="en-GB" sz="2400"/>
          </a:p>
        </p:txBody>
      </p:sp>
      <p:sp>
        <p:nvSpPr>
          <p:cNvPr id="5" name="Title 1">
            <a:extLst>
              <a:ext uri="{FF2B5EF4-FFF2-40B4-BE49-F238E27FC236}">
                <a16:creationId xmlns:a16="http://schemas.microsoft.com/office/drawing/2014/main" id="{6258AAF9-0A50-0F28-87AA-0082ED85DD73}"/>
              </a:ext>
            </a:extLst>
          </p:cNvPr>
          <p:cNvSpPr>
            <a:spLocks noGrp="1"/>
          </p:cNvSpPr>
          <p:nvPr>
            <p:ph type="title"/>
          </p:nvPr>
        </p:nvSpPr>
        <p:spPr>
          <a:xfrm>
            <a:off x="535170" y="362856"/>
            <a:ext cx="6672137" cy="885373"/>
          </a:xfrm>
        </p:spPr>
        <p:txBody>
          <a:bodyPr/>
          <a:lstStyle/>
          <a:p>
            <a:r>
              <a:rPr lang="en-US" sz="2800"/>
              <a:t>Discussions</a:t>
            </a:r>
            <a:endParaRPr lang="en-GB" sz="2800"/>
          </a:p>
        </p:txBody>
      </p:sp>
      <p:sp>
        <p:nvSpPr>
          <p:cNvPr id="6" name="Title 1">
            <a:extLst>
              <a:ext uri="{FF2B5EF4-FFF2-40B4-BE49-F238E27FC236}">
                <a16:creationId xmlns:a16="http://schemas.microsoft.com/office/drawing/2014/main" id="{FF4C62F0-D088-8C1F-628D-C231EE527D9F}"/>
              </a:ext>
            </a:extLst>
          </p:cNvPr>
          <p:cNvSpPr txBox="1">
            <a:spLocks/>
          </p:cNvSpPr>
          <p:nvPr/>
        </p:nvSpPr>
        <p:spPr>
          <a:xfrm>
            <a:off x="8057199" y="362856"/>
            <a:ext cx="6672137" cy="885373"/>
          </a:xfrm>
          <a:prstGeom prst="rect">
            <a:avLst/>
          </a:prstGeom>
        </p:spPr>
        <p:txBody>
          <a:bodyPr vert="horz" lIns="0" tIns="45720" rIns="0" bIns="45720" rtlCol="0" anchor="t">
            <a:noAutofit/>
          </a:bodyPr>
          <a:lstStyle>
            <a:lvl1pPr algn="l" defTabSz="1097280" rtl="0" eaLnBrk="1" latinLnBrk="0" hangingPunct="1">
              <a:lnSpc>
                <a:spcPct val="90000"/>
              </a:lnSpc>
              <a:spcBef>
                <a:spcPct val="0"/>
              </a:spcBef>
              <a:buNone/>
              <a:defRPr sz="4000" b="1" i="0" kern="120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r>
              <a:rPr lang="en-US" sz="2800">
                <a:solidFill>
                  <a:schemeClr val="bg1"/>
                </a:solidFill>
              </a:rPr>
              <a:t>Next steps</a:t>
            </a:r>
            <a:endParaRPr lang="en-GB" sz="2800">
              <a:solidFill>
                <a:schemeClr val="bg1"/>
              </a:solidFill>
            </a:endParaRPr>
          </a:p>
        </p:txBody>
      </p:sp>
      <p:sp>
        <p:nvSpPr>
          <p:cNvPr id="7" name="Text Placeholder 2">
            <a:extLst>
              <a:ext uri="{FF2B5EF4-FFF2-40B4-BE49-F238E27FC236}">
                <a16:creationId xmlns:a16="http://schemas.microsoft.com/office/drawing/2014/main" id="{C74BD9F4-EF63-6A88-51B2-534B33F220AB}"/>
              </a:ext>
            </a:extLst>
          </p:cNvPr>
          <p:cNvSpPr txBox="1">
            <a:spLocks/>
          </p:cNvSpPr>
          <p:nvPr/>
        </p:nvSpPr>
        <p:spPr>
          <a:xfrm>
            <a:off x="535170" y="1248229"/>
            <a:ext cx="5449129" cy="6512732"/>
          </a:xfrm>
          <a:prstGeom prst="rect">
            <a:avLst/>
          </a:prstGeom>
        </p:spPr>
        <p:txBody>
          <a:bodyPr vert="horz" lIns="0" tIns="45720" rIns="0" bIns="45720" rtlCol="0">
            <a:noAutofit/>
          </a:bodyPr>
          <a:lstStyle>
            <a:lvl1pPr marL="228600" indent="-228600" algn="l" defTabSz="1097280" rtl="0" eaLnBrk="1" latinLnBrk="0" hangingPunct="1">
              <a:lnSpc>
                <a:spcPct val="110000"/>
              </a:lnSpc>
              <a:spcBef>
                <a:spcPts val="1200"/>
              </a:spcBef>
              <a:spcAft>
                <a:spcPts val="0"/>
              </a:spcAft>
              <a:buFont typeface="Arial" panose="020B0604020202020204" pitchFamily="34" charset="0"/>
              <a:buChar char="•"/>
              <a:defRPr sz="2000" b="0" i="0" kern="1200">
                <a:solidFill>
                  <a:schemeClr val="bg1"/>
                </a:solidFill>
                <a:latin typeface="Arial" panose="020B0604020202020204" pitchFamily="34" charset="0"/>
                <a:ea typeface="Arial" panose="020B0604020202020204" pitchFamily="34" charset="0"/>
                <a:cs typeface="Arial" panose="020B0604020202020204" pitchFamily="34" charset="0"/>
              </a:defRPr>
            </a:lvl1pPr>
            <a:lvl2pPr marL="457200" indent="-228600" algn="l" defTabSz="1097280" rtl="0" eaLnBrk="1" latinLnBrk="0" hangingPunct="1">
              <a:lnSpc>
                <a:spcPct val="110000"/>
              </a:lnSpc>
              <a:spcBef>
                <a:spcPts val="400"/>
              </a:spcBef>
              <a:spcAft>
                <a:spcPts val="0"/>
              </a:spcAft>
              <a:buFont typeface=".AppleSystemUIFont" charset="-120"/>
              <a:buChar char="-"/>
              <a:defRPr sz="1800" b="0" i="0" kern="1200">
                <a:solidFill>
                  <a:schemeClr val="bg1"/>
                </a:solidFill>
                <a:latin typeface="Arial" panose="020B0604020202020204" pitchFamily="34" charset="0"/>
                <a:ea typeface="Arial" panose="020B0604020202020204" pitchFamily="34" charset="0"/>
                <a:cs typeface="Arial" panose="020B0604020202020204" pitchFamily="34" charset="0"/>
              </a:defRPr>
            </a:lvl2pPr>
            <a:lvl3pPr marL="685800" indent="-228600" algn="l" defTabSz="1097280" rtl="0" eaLnBrk="1" latinLnBrk="0" hangingPunct="1">
              <a:lnSpc>
                <a:spcPct val="110000"/>
              </a:lnSpc>
              <a:spcBef>
                <a:spcPts val="400"/>
              </a:spcBef>
              <a:spcAft>
                <a:spcPts val="0"/>
              </a:spcAft>
              <a:buFont typeface="Arial" panose="020B0604020202020204" pitchFamily="34" charset="0"/>
              <a:buChar char="•"/>
              <a:defRPr sz="1800" b="0" i="0" kern="1200">
                <a:solidFill>
                  <a:schemeClr val="bg1"/>
                </a:solidFill>
                <a:latin typeface="Arial" panose="020B0604020202020204" pitchFamily="34" charset="0"/>
                <a:ea typeface="Arial" panose="020B0604020202020204" pitchFamily="34" charset="0"/>
                <a:cs typeface="Arial" panose="020B0604020202020204" pitchFamily="34" charset="0"/>
              </a:defRPr>
            </a:lvl3pPr>
            <a:lvl4pPr marL="914400" indent="-228600" algn="l" defTabSz="1097280" rtl="0" eaLnBrk="1" latinLnBrk="0" hangingPunct="1">
              <a:lnSpc>
                <a:spcPct val="110000"/>
              </a:lnSpc>
              <a:spcBef>
                <a:spcPts val="300"/>
              </a:spcBef>
              <a:spcAft>
                <a:spcPts val="0"/>
              </a:spcAft>
              <a:buFont typeface=".AppleSystemUIFont" charset="-120"/>
              <a:buChar char="-"/>
              <a:defRPr sz="1600" b="0" i="0" kern="1200">
                <a:solidFill>
                  <a:schemeClr val="bg1"/>
                </a:solidFill>
                <a:latin typeface="Arial" panose="020B0604020202020204" pitchFamily="34" charset="0"/>
                <a:ea typeface="Arial" panose="020B0604020202020204" pitchFamily="34" charset="0"/>
                <a:cs typeface="Arial" panose="020B0604020202020204" pitchFamily="34" charset="0"/>
              </a:defRPr>
            </a:lvl4pPr>
            <a:lvl5pPr marL="1143000" indent="-228600" algn="l" defTabSz="1097280" rtl="0" eaLnBrk="1" latinLnBrk="0" hangingPunct="1">
              <a:lnSpc>
                <a:spcPct val="110000"/>
              </a:lnSpc>
              <a:spcBef>
                <a:spcPts val="300"/>
              </a:spcBef>
              <a:spcAft>
                <a:spcPts val="0"/>
              </a:spcAft>
              <a:buFont typeface="Arial" panose="020B0604020202020204" pitchFamily="34" charset="0"/>
              <a:buChar char="•"/>
              <a:defRPr sz="1600" b="0" i="0" kern="1200">
                <a:solidFill>
                  <a:schemeClr val="bg1"/>
                </a:solidFill>
                <a:latin typeface="Arial" panose="020B0604020202020204" pitchFamily="34" charset="0"/>
                <a:ea typeface="Arial" panose="020B0604020202020204" pitchFamily="34" charset="0"/>
                <a:cs typeface="Arial" panose="020B0604020202020204" pitchFamily="34"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457200" indent="-457200">
              <a:buFont typeface="+mj-lt"/>
              <a:buAutoNum type="arabicPeriod"/>
            </a:pPr>
            <a:r>
              <a:rPr lang="en-GB" sz="2400">
                <a:solidFill>
                  <a:schemeClr val="tx1"/>
                </a:solidFill>
              </a:rPr>
              <a:t>Does the Barrier Report provide an accurate picture of the barriers limiting the flow of finance towards sustainable activities in Poland? </a:t>
            </a:r>
          </a:p>
          <a:p>
            <a:pPr marL="457200" indent="-457200">
              <a:buFont typeface="+mj-lt"/>
              <a:buAutoNum type="arabicPeriod"/>
            </a:pPr>
            <a:r>
              <a:rPr lang="en-GB" sz="2400">
                <a:solidFill>
                  <a:schemeClr val="tx1"/>
                </a:solidFill>
              </a:rPr>
              <a:t>Are any major barriers missing from the report? </a:t>
            </a:r>
          </a:p>
          <a:p>
            <a:pPr marL="457200" indent="-457200">
              <a:buFont typeface="+mj-lt"/>
              <a:buAutoNum type="arabicPeriod"/>
            </a:pPr>
            <a:endParaRPr lang="en-GB" sz="2400">
              <a:solidFill>
                <a:schemeClr val="tx1"/>
              </a:solidFill>
            </a:endParaRPr>
          </a:p>
        </p:txBody>
      </p:sp>
    </p:spTree>
    <p:extLst>
      <p:ext uri="{BB962C8B-B14F-4D97-AF65-F5344CB8AC3E}">
        <p14:creationId xmlns:p14="http://schemas.microsoft.com/office/powerpoint/2010/main" val="371825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9534F81-15B4-395E-A97D-0830C19B3193}"/>
              </a:ext>
            </a:extLst>
          </p:cNvPr>
          <p:cNvSpPr>
            <a:spLocks noGrp="1"/>
          </p:cNvSpPr>
          <p:nvPr>
            <p:ph type="title"/>
          </p:nvPr>
        </p:nvSpPr>
        <p:spPr/>
        <p:txBody>
          <a:bodyPr/>
          <a:lstStyle/>
          <a:p>
            <a:pPr>
              <a:spcAft>
                <a:spcPts val="0"/>
              </a:spcAft>
            </a:pPr>
            <a:r>
              <a:rPr lang="en-US" sz="5400">
                <a:effectLst/>
                <a:latin typeface="Arial"/>
                <a:ea typeface="Calibri" panose="020F0502020204030204" pitchFamily="34" charset="0"/>
                <a:cs typeface="Arial"/>
              </a:rPr>
              <a:t>WG3</a:t>
            </a:r>
            <a:r>
              <a:rPr lang="pl-PL" sz="5400" b="1">
                <a:effectLst/>
                <a:latin typeface="Arial"/>
                <a:ea typeface="Calibri" panose="020F0502020204030204" pitchFamily="34" charset="0"/>
                <a:cs typeface="Arial"/>
              </a:rPr>
              <a:t> </a:t>
            </a:r>
            <a:r>
              <a:rPr lang="pl-PL" sz="5400">
                <a:latin typeface="Arial"/>
                <a:ea typeface="Calibri" panose="020F0502020204030204" pitchFamily="34" charset="0"/>
                <a:cs typeface="Arial"/>
              </a:rPr>
              <a:t>u</a:t>
            </a:r>
            <a:r>
              <a:rPr lang="en-US" sz="5400" b="0" err="1">
                <a:effectLst/>
                <a:latin typeface="Arial"/>
                <a:ea typeface="Calibri" panose="020F0502020204030204" pitchFamily="34" charset="0"/>
                <a:cs typeface="Arial"/>
              </a:rPr>
              <a:t>pdate</a:t>
            </a:r>
            <a:r>
              <a:rPr lang="en-US" sz="5400" b="0">
                <a:effectLst/>
                <a:latin typeface="Arial"/>
                <a:ea typeface="Calibri" panose="020F0502020204030204" pitchFamily="34" charset="0"/>
                <a:cs typeface="Arial"/>
              </a:rPr>
              <a:t> on progress to date</a:t>
            </a:r>
            <a:endParaRPr lang="pl-PL" sz="5400" b="0">
              <a:effectLst/>
              <a:latin typeface="Arial" panose="020B0604020202020204" pitchFamily="34" charset="0"/>
              <a:ea typeface="Calibri" panose="020F0502020204030204" pitchFamily="34" charset="0"/>
              <a:cs typeface="Arial" panose="020B0604020202020204" pitchFamily="34" charset="0"/>
            </a:endParaRPr>
          </a:p>
        </p:txBody>
      </p:sp>
      <p:sp>
        <p:nvSpPr>
          <p:cNvPr id="3" name="Symbol zastępczy tekstu 2">
            <a:extLst>
              <a:ext uri="{FF2B5EF4-FFF2-40B4-BE49-F238E27FC236}">
                <a16:creationId xmlns:a16="http://schemas.microsoft.com/office/drawing/2014/main" id="{AB07D1CE-8272-DE3E-15DB-1A6C1C36F892}"/>
              </a:ext>
            </a:extLst>
          </p:cNvPr>
          <p:cNvSpPr>
            <a:spLocks noGrp="1"/>
          </p:cNvSpPr>
          <p:nvPr>
            <p:ph type="body" sz="quarter" idx="13"/>
          </p:nvPr>
        </p:nvSpPr>
        <p:spPr/>
        <p:txBody>
          <a:bodyPr/>
          <a:lstStyle/>
          <a:p>
            <a:r>
              <a:rPr lang="en-US" sz="2000" b="1" kern="1200">
                <a:solidFill>
                  <a:schemeClr val="tx1"/>
                </a:solidFill>
                <a:effectLst/>
                <a:latin typeface="Arial" panose="020B0604020202020204" pitchFamily="34" charset="0"/>
                <a:ea typeface="Calibri"/>
                <a:cs typeface="+mn-cs"/>
              </a:rPr>
              <a:t>Ludwik Kotecki</a:t>
            </a:r>
            <a:r>
              <a:rPr lang="en-US" sz="2000" kern="1200">
                <a:solidFill>
                  <a:schemeClr val="tx1"/>
                </a:solidFill>
                <a:effectLst/>
                <a:latin typeface="Arial" panose="020B0604020202020204" pitchFamily="34" charset="0"/>
                <a:ea typeface="Calibri"/>
                <a:cs typeface="+mn-cs"/>
              </a:rPr>
              <a:t> </a:t>
            </a:r>
            <a:endParaRPr lang="pl-PL" sz="2000" kern="1200">
              <a:solidFill>
                <a:schemeClr val="tx1"/>
              </a:solidFill>
              <a:effectLst/>
              <a:latin typeface="Arial" panose="020B0604020202020204" pitchFamily="34" charset="0"/>
              <a:ea typeface="Calibri"/>
              <a:cs typeface="+mn-cs"/>
            </a:endParaRPr>
          </a:p>
          <a:p>
            <a:r>
              <a:rPr lang="en-US" sz="2000" kern="1200">
                <a:solidFill>
                  <a:schemeClr val="tx1"/>
                </a:solidFill>
                <a:effectLst/>
                <a:latin typeface="Arial" panose="020B0604020202020204" pitchFamily="34" charset="0"/>
                <a:ea typeface="Calibri"/>
                <a:cs typeface="+mn-cs"/>
              </a:rPr>
              <a:t>Institute for Responsible Finance</a:t>
            </a:r>
          </a:p>
        </p:txBody>
      </p:sp>
      <p:pic>
        <p:nvPicPr>
          <p:cNvPr id="6" name="Symbol zastępczy obrazu 7">
            <a:extLst>
              <a:ext uri="{FF2B5EF4-FFF2-40B4-BE49-F238E27FC236}">
                <a16:creationId xmlns:a16="http://schemas.microsoft.com/office/drawing/2014/main" id="{AEA37549-A8CD-6C97-134E-89DA21A332C5}"/>
              </a:ext>
            </a:extLst>
          </p:cNvPr>
          <p:cNvPicPr>
            <a:picLocks noGrp="1" noChangeAspect="1"/>
          </p:cNvPicPr>
          <p:nvPr>
            <p:ph type="pic" sz="quarter" idx="14"/>
          </p:nvPr>
        </p:nvPicPr>
        <p:blipFill>
          <a:blip r:embed="rId2" cstate="email">
            <a:extLst>
              <a:ext uri="{28A0092B-C50C-407E-A947-70E740481C1C}">
                <a14:useLocalDpi xmlns:a14="http://schemas.microsoft.com/office/drawing/2010/main"/>
              </a:ext>
            </a:extLst>
          </a:blip>
          <a:srcRect/>
          <a:stretch>
            <a:fillRect/>
          </a:stretch>
        </p:blipFill>
        <p:spPr>
          <a:xfrm>
            <a:off x="0" y="-22578"/>
            <a:ext cx="14630400" cy="4432300"/>
          </a:xfrm>
        </p:spPr>
      </p:pic>
      <p:pic>
        <p:nvPicPr>
          <p:cNvPr id="1026" name="Picture 2">
            <a:extLst>
              <a:ext uri="{FF2B5EF4-FFF2-40B4-BE49-F238E27FC236}">
                <a16:creationId xmlns:a16="http://schemas.microsoft.com/office/drawing/2014/main" id="{BF2B9FA1-B522-F545-DB8D-8F001810C8A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455226" y="6432698"/>
            <a:ext cx="1357658" cy="16249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7525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ICF 2021 Master">
  <a:themeElements>
    <a:clrScheme name="Sober">
      <a:dk1>
        <a:srgbClr val="033453"/>
      </a:dk1>
      <a:lt1>
        <a:srgbClr val="FFFFFF"/>
      </a:lt1>
      <a:dk2>
        <a:srgbClr val="047090"/>
      </a:dk2>
      <a:lt2>
        <a:srgbClr val="CFD1CF"/>
      </a:lt2>
      <a:accent1>
        <a:srgbClr val="0BA0CE"/>
      </a:accent1>
      <a:accent2>
        <a:srgbClr val="FEFFFF"/>
      </a:accent2>
      <a:accent3>
        <a:srgbClr val="E3E2D0"/>
      </a:accent3>
      <a:accent4>
        <a:srgbClr val="CFD0CF"/>
      </a:accent4>
      <a:accent5>
        <a:srgbClr val="DFDFDE"/>
      </a:accent5>
      <a:accent6>
        <a:srgbClr val="047090"/>
      </a:accent6>
      <a:hlink>
        <a:srgbClr val="0BA0CE"/>
      </a:hlink>
      <a:folHlink>
        <a:srgbClr val="047090"/>
      </a:folHlink>
    </a:clrScheme>
    <a:fontScheme name="ICF 2021">
      <a:majorFont>
        <a:latin typeface="DM Sans Bold"/>
        <a:ea typeface=""/>
        <a:cs typeface=""/>
      </a:majorFont>
      <a:minorFont>
        <a:latin typeface="DM Sans Medium"/>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noAutofit/>
      </a:bodyPr>
      <a:lstStyle>
        <a:defPPr>
          <a:defRPr dirty="0" smtClean="0"/>
        </a:defPPr>
      </a:lstStyle>
    </a:txDef>
  </a:objectDefaults>
  <a:extraClrSchemeLst/>
  <a:extLst>
    <a:ext uri="{05A4C25C-085E-4340-85A3-A5531E510DB2}">
      <thm15:themeFamily xmlns:thm15="http://schemas.microsoft.com/office/thememl/2012/main" name="ICF Reform ICO Template 150322" id="{5405AF24-9E2D-4836-9EAD-A3777CDFFE09}" vid="{B57BEF2E-7E82-4711-A8CE-46FEA2E5BD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33341f13-23b5-45f6-bb48-0f0f9d284cc3">
      <UserInfo>
        <DisplayName>Agnieszka Smolenska</DisplayName>
        <AccountId>24</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8C65C64ED0298647B2844A315FC352DB" ma:contentTypeVersion="4" ma:contentTypeDescription="Utwórz nowy dokument." ma:contentTypeScope="" ma:versionID="6a5f0922bc3e511820be3e96e94676d4">
  <xsd:schema xmlns:xsd="http://www.w3.org/2001/XMLSchema" xmlns:xs="http://www.w3.org/2001/XMLSchema" xmlns:p="http://schemas.microsoft.com/office/2006/metadata/properties" xmlns:ns2="0769aa63-e624-412f-8bb2-c1f27e70ed9e" xmlns:ns3="33341f13-23b5-45f6-bb48-0f0f9d284cc3" targetNamespace="http://schemas.microsoft.com/office/2006/metadata/properties" ma:root="true" ma:fieldsID="ba1698f2b144e17064379dd7b173d542" ns2:_="" ns3:_="">
    <xsd:import namespace="0769aa63-e624-412f-8bb2-c1f27e70ed9e"/>
    <xsd:import namespace="33341f13-23b5-45f6-bb48-0f0f9d284cc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69aa63-e624-412f-8bb2-c1f27e70ed9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3341f13-23b5-45f6-bb48-0f0f9d284cc3" elementFormDefault="qualified">
    <xsd:import namespace="http://schemas.microsoft.com/office/2006/documentManagement/types"/>
    <xsd:import namespace="http://schemas.microsoft.com/office/infopath/2007/PartnerControls"/>
    <xsd:element name="SharedWithUsers" ma:index="10" nillable="true" ma:displayName="Udostępniani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Udostępnione dla — szczegóły"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zawartości"/>
        <xsd:element ref="dc:title" minOccurs="0" maxOccurs="1" ma:index="4" ma:displayName="Tytu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838038C-8E00-4B26-8969-647B1FAFC309}">
  <ds:schemaRefs>
    <ds:schemaRef ds:uri="0769aa63-e624-412f-8bb2-c1f27e70ed9e"/>
    <ds:schemaRef ds:uri="33341f13-23b5-45f6-bb48-0f0f9d284cc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CA032726-67C0-4637-BE5E-C3D2D3C6573D}">
  <ds:schemaRefs>
    <ds:schemaRef ds:uri="0769aa63-e624-412f-8bb2-c1f27e70ed9e"/>
    <ds:schemaRef ds:uri="33341f13-23b5-45f6-bb48-0f0f9d284cc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0705F6D-15D0-41F1-8C9F-499EA8843BC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REFORM_PL_SFAP_2nd_meeting_SFP_PL</Template>
  <TotalTime>92</TotalTime>
  <Words>2706</Words>
  <Application>Microsoft Office PowerPoint</Application>
  <PresentationFormat>Custom</PresentationFormat>
  <Paragraphs>378</Paragraphs>
  <Slides>25</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.AppleSystemUIFont</vt:lpstr>
      <vt:lpstr>Arial</vt:lpstr>
      <vt:lpstr>Arial,Sans-Serif</vt:lpstr>
      <vt:lpstr>Calibri</vt:lpstr>
      <vt:lpstr>DM Sans Medium</vt:lpstr>
      <vt:lpstr>Wingdings</vt:lpstr>
      <vt:lpstr>Wingdings,Sans-Serif</vt:lpstr>
      <vt:lpstr>ICF 2021 Master</vt:lpstr>
      <vt:lpstr>PowerPoint Presentation</vt:lpstr>
      <vt:lpstr>Opening &amp; agenda</vt:lpstr>
      <vt:lpstr>Agenda</vt:lpstr>
      <vt:lpstr>Barriers to sustainable finance in Poland: discussions &amp; next steps</vt:lpstr>
      <vt:lpstr>Investment gap to achieve climate neutrality by 2050</vt:lpstr>
      <vt:lpstr>PowerPoint Presentation</vt:lpstr>
      <vt:lpstr>The role of the SFP in addressing the identified barriers</vt:lpstr>
      <vt:lpstr>Discussions</vt:lpstr>
      <vt:lpstr>WG3 update on progress to date</vt:lpstr>
      <vt:lpstr>Objectives 1. Market participants: Review the existing professional training offer and design an action plan to build skills and competencies  2. Retail investors &amp; general public: Review existing efforts to build sustainable finance literacy and design an action plan to improve awareness and knowledge among retail investors.  3. Competence Centre: Assess the desirability of establishing a Polish Competence Centre for Sustainable Finance.  4. Academia &amp; research: Establish a centralised inventory of existing research programmes and design an action plan to stimulate academic research and ensure that the results are transferred to the market.</vt:lpstr>
      <vt:lpstr> WG1: Validation of the conclusions</vt:lpstr>
      <vt:lpstr>Objectives  1. Assess the state of the market regarding non-financial reporting  2. Develop recommendations on how to support non-financial reporting in Poland to inform the Sustainable Finance Roadmap</vt:lpstr>
      <vt:lpstr>Instrat Database of entities covered by non-financial reporting obligations</vt:lpstr>
      <vt:lpstr>Matrix of Guidance for non-financial reporting</vt:lpstr>
      <vt:lpstr>ESG Data Hub: what is needed according to the members of the WG1?</vt:lpstr>
      <vt:lpstr>WG2 update on progress to date</vt:lpstr>
      <vt:lpstr>Objectives  1. Policies and measures: which policies and measures could help develop the Polish sustainable debt market (corporate and municipal level)?   2. Guidelines: creation of an action plan to produce practical guidelines for all concerned stakeholders  3. Competence centre: Explore the rationale for the creation of a sustainable finance competence centre </vt:lpstr>
      <vt:lpstr>WG4 update on progress to date</vt:lpstr>
      <vt:lpstr>Objectives  1. Actions and measures: Map the barriers to the use of the EU Taxonomy by companies and identify actions, measures and solutions to increase its use by market players.  2. Guidelines: Develop an action plan for the design of sectoral guidelines to help market participants better understand the EU Taxonomy and its 'technical screening criteria’.  3. Support tool: Identify the type of support and technical assistance required by companies to assess the 'eligibility' and ‘alignment' of their business with the EU Taxonomy. </vt:lpstr>
      <vt:lpstr>Summary of the activities of the Platform in May-June</vt:lpstr>
      <vt:lpstr>    Transition finance in Poland: the next frontier? Introduction and perspectives from the Ministry of Finance</vt:lpstr>
      <vt:lpstr>Discussion: Which key policies and measures should be put in place to develop a credible transition finance ecosystem in Poland?</vt:lpstr>
      <vt:lpstr>Which key policies and measures should be put in place to develop a credible transition finance ecosystem in Poland?</vt:lpstr>
      <vt:lpstr>Summary &amp; conclusions</vt:lpstr>
      <vt:lpstr>SCHEDULE:   16th June 2023 r., 10:00 8th September 2023 r., 10:00 17th November2023 r., 10:00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Anna Dławichowska</dc:creator>
  <cp:lastModifiedBy>Kisielewicz, Jerome</cp:lastModifiedBy>
  <cp:revision>10</cp:revision>
  <cp:lastPrinted>2021-02-15T22:59:33Z</cp:lastPrinted>
  <dcterms:created xsi:type="dcterms:W3CDTF">2022-12-20T09:45:18Z</dcterms:created>
  <dcterms:modified xsi:type="dcterms:W3CDTF">2023-05-11T15:39:00Z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0x0101008C65C64ED0298647B2844A315FC352DB</vt:lpwstr>
  </property>
  <property fmtid="{D5CDD505-2E9C-101B-9397-08002B2CF9AE}" pid="3" name="MediaServiceImageTags">
    <vt:lpwstr/>
  </property>
</Properties>
</file>