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112" d="100"/>
          <a:sy n="112" d="100"/>
        </p:scale>
        <p:origin x="1890" y="9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69113" y="280987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507403" y="2280004"/>
            <a:ext cx="123206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en-GB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86654" y="5659503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86653" y="2255445"/>
            <a:ext cx="1207263" cy="4403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86653" y="3933539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86653" y="4508888"/>
            <a:ext cx="1207263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275201" y="4510867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PT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094465" y="4517701"/>
            <a:ext cx="1203614" cy="4161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69113" y="2263777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BAD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69113" y="4514543"/>
            <a:ext cx="1247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36022" y="757765"/>
            <a:ext cx="1245902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WM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07403" y="3928364"/>
            <a:ext cx="1232065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DC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11942" y="3936299"/>
            <a:ext cx="1224466" cy="43788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106250" y="5081092"/>
            <a:ext cx="1197354" cy="4349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BDF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69113" y="3933104"/>
            <a:ext cx="1237724" cy="44108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DB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11943" y="2280003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DAS</a:t>
            </a:r>
            <a:endParaRPr lang="pl-PL" altLang="pl-PL" sz="75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86654" y="6259637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6653" y="3363409"/>
            <a:ext cx="1207263" cy="4485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FS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275201" y="3375590"/>
            <a:ext cx="1238975" cy="42643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Gambling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275201" y="3928365"/>
            <a:ext cx="1235878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3094466" y="3363409"/>
            <a:ext cx="1197354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</a:p>
          <a:p>
            <a:pPr eaLnBrk="1" hangingPunct="1"/>
            <a:r>
              <a:rPr lang="pl-PL" altLang="pl-PL" sz="7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7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6653" y="2814227"/>
            <a:ext cx="120726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69113" y="1280573"/>
            <a:ext cx="1240393" cy="848012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  <a:endParaRPr lang="en-GB" alt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86653" y="1269819"/>
            <a:ext cx="1211054" cy="83943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69113" y="566129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Information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86654" y="5096588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94466" y="1270190"/>
            <a:ext cx="1220922" cy="84849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7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Piotr </a:t>
            </a: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94465" y="2809876"/>
            <a:ext cx="1197355" cy="4217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PM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094465" y="3928364"/>
            <a:ext cx="1197355" cy="44212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Department</a:t>
            </a:r>
            <a:endParaRPr lang="en-GB" alt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FN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116140" y="5665420"/>
            <a:ext cx="119735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Committee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94465" y="2264376"/>
            <a:ext cx="1197355" cy="43835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Value for Money and Accounting 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DWR</a:t>
            </a:r>
            <a:endParaRPr lang="pl-PL" altLang="pl-PL" sz="75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86653" y="757765"/>
            <a:ext cx="1211054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 err="1" smtClean="0">
                <a:solidFill>
                  <a:schemeClr val="tx1"/>
                </a:solidFill>
              </a:rPr>
              <a:t>Minister’s</a:t>
            </a:r>
            <a:r>
              <a:rPr lang="pl-PL" altLang="pl-PL" dirty="0" smtClean="0">
                <a:solidFill>
                  <a:schemeClr val="tx1"/>
                </a:solidFill>
              </a:rPr>
              <a:t> Office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094465" y="360816"/>
            <a:ext cx="2645003" cy="827999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of Finance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69113" y="764705"/>
            <a:ext cx="1237723" cy="41717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Political Cabinet</a:t>
            </a:r>
          </a:p>
          <a:p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342624" y="3931065"/>
            <a:ext cx="1241961" cy="4431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DZP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07403" y="1276845"/>
            <a:ext cx="1232065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 </a:t>
            </a:r>
          </a:p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800" b="1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507403" y="2809876"/>
            <a:ext cx="1233902" cy="44418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GB" sz="5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Revenue Administration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11943" y="2823340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DKP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5914078" y="764705"/>
            <a:ext cx="1227996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err="1" smtClean="0">
                <a:latin typeface="Calibri" panose="020F0502020204030204" pitchFamily="34" charset="0"/>
              </a:rPr>
              <a:t>Department</a:t>
            </a:r>
            <a:r>
              <a:rPr lang="pl-PL" altLang="pl-PL" sz="700" dirty="0" smtClean="0">
                <a:latin typeface="Calibri" panose="020F0502020204030204" pitchFamily="34" charset="0"/>
              </a:rPr>
              <a:t> of Data Analysis and </a:t>
            </a:r>
            <a:r>
              <a:rPr lang="pl-PL" altLang="pl-PL" sz="700" dirty="0" err="1" smtClean="0">
                <a:latin typeface="Calibri" panose="020F0502020204030204" pitchFamily="34" charset="0"/>
              </a:rPr>
              <a:t>Stategic</a:t>
            </a:r>
            <a:r>
              <a:rPr lang="pl-PL" altLang="pl-PL" sz="700" dirty="0" smtClean="0">
                <a:latin typeface="Calibri" panose="020F0502020204030204" pitchFamily="34" charset="0"/>
              </a:rPr>
              <a:t> Management</a:t>
            </a:r>
            <a:endParaRPr lang="pl-PL" altLang="pl-PL" sz="2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07403" y="3375162"/>
            <a:ext cx="1232065" cy="42686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Budget, Property and Human Resources Revenue Administration</a:t>
            </a:r>
            <a:r>
              <a:rPr lang="en-GB" sz="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600" b="1" dirty="0" smtClean="0">
                <a:latin typeface="Calibri" panose="020F0502020204030204" pitchFamily="34" charset="0"/>
              </a:rPr>
              <a:t>DBM</a:t>
            </a:r>
            <a:endParaRPr lang="pl-PL" altLang="pl-PL" sz="6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69113" y="3382233"/>
            <a:ext cx="1238800" cy="42492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BKA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11943" y="4518968"/>
            <a:ext cx="122446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Customers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DRK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69113" y="5085232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T 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  <a:r>
              <a:rPr lang="en-GB" sz="700" dirty="0" err="1">
                <a:latin typeface="Calibri" panose="020F0502020204030204" pitchFamily="34" charset="0"/>
                <a:cs typeface="Calibri" panose="020F0502020204030204" pitchFamily="34" charset="0"/>
              </a:rPr>
              <a:t>anagement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DIP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342624" y="3384965"/>
            <a:ext cx="1233719" cy="4221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42624" y="2260901"/>
            <a:ext cx="1239300" cy="43487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DNK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275201" y="767876"/>
            <a:ext cx="1223339" cy="413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r>
              <a:rPr lang="en-GB" sz="7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11942" y="1276845"/>
            <a:ext cx="1230132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64919" y="2809877"/>
            <a:ext cx="1249257" cy="4319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Analysis Department</a:t>
            </a:r>
          </a:p>
          <a:p>
            <a:pPr eaLnBrk="1" hangingPunct="1"/>
            <a:r>
              <a:rPr lang="pl-PL" altLang="pl-PL" sz="7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7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42624" y="2809877"/>
            <a:ext cx="124352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Toll Collection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DPO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07404" y="4508888"/>
            <a:ext cx="123206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600" dirty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Department</a:t>
            </a:r>
          </a:p>
          <a:p>
            <a:pPr eaLnBrk="1" hangingPunct="1"/>
            <a:r>
              <a:rPr lang="pl-PL" altLang="pl-PL" sz="600" dirty="0" smtClean="0">
                <a:latin typeface="Calibri" panose="020F0502020204030204" pitchFamily="34" charset="0"/>
              </a:rPr>
              <a:t> </a:t>
            </a:r>
            <a:r>
              <a:rPr lang="pl-PL" altLang="pl-PL" sz="6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11942" y="3375162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DOP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36022" y="1276846"/>
            <a:ext cx="1245902" cy="8517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altLang="pl-PL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75201" y="1269819"/>
            <a:ext cx="1238978" cy="83479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275201" y="5088487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Policy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DSP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85" name="Text Box 345"/>
          <p:cNvSpPr txBox="1">
            <a:spLocks noChangeArrowheads="1"/>
          </p:cNvSpPr>
          <p:nvPr/>
        </p:nvSpPr>
        <p:spPr bwMode="auto">
          <a:xfrm>
            <a:off x="264920" y="2260900"/>
            <a:ext cx="1249257" cy="43157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BKP - </a:t>
            </a:r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Revenue Administration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17517</TotalTime>
  <Words>356</Words>
  <Application>Microsoft Office PowerPoint</Application>
  <PresentationFormat>Slajdy 35 mm</PresentationFormat>
  <Paragraphs>123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Pawlak Ewa</cp:lastModifiedBy>
  <cp:revision>1501</cp:revision>
  <cp:lastPrinted>2022-01-04T08:35:16Z</cp:lastPrinted>
  <dcterms:created xsi:type="dcterms:W3CDTF">2006-06-26T12:00:33Z</dcterms:created>
  <dcterms:modified xsi:type="dcterms:W3CDTF">2022-02-23T12:02:17Z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