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System </a:t>
            </a:r>
            <a:r>
              <a:rPr lang="pl-PL" sz="4800" b="1" dirty="0">
                <a:solidFill>
                  <a:schemeClr val="bg1"/>
                </a:solidFill>
              </a:rPr>
              <a:t>Ewidencji Państwowej Inspekcji Sanitarnej (SEPIS)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System Ewidencji Państwowej Inspektu Sanitarnej (SEPIS)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Wnioskodawca: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 Minister Cyfryzacji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Beneficjent: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Główny Inspektorat Sanitarny 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Źródło </a:t>
            </a:r>
            <a:r>
              <a:rPr lang="pl-PL" sz="5000" b="1" i="1" dirty="0">
                <a:solidFill>
                  <a:schemeClr val="accent5">
                    <a:lumMod val="75000"/>
                  </a:schemeClr>
                </a:solidFill>
              </a:rPr>
              <a:t>finansowania</a:t>
            </a:r>
            <a:r>
              <a:rPr lang="pl-PL" sz="5000" b="1" i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5000" i="1" dirty="0" smtClean="0">
                <a:solidFill>
                  <a:schemeClr val="accent5">
                    <a:lumMod val="75000"/>
                  </a:schemeClr>
                </a:solidFill>
              </a:rPr>
              <a:t>Fundusz </a:t>
            </a: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Przeciwdziałania COVID-19, dział 750 rozdział 75001 paragraf 4000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45 161 488,85zł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b="1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05-2020 do 06-2021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44444" y="1314691"/>
            <a:ext cx="116699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Cel biznesowy:</a:t>
            </a:r>
          </a:p>
          <a:p>
            <a:r>
              <a:rPr lang="pl-PL" dirty="0"/>
              <a:t>Cyfryzacja procesów stacji sanitarno-epidemiologicznych, poprawienie jakości pracy pracowników i tym samym jakości obsługi obywateli, usprawnienie przepływu informacji i scentralizowanie wszystkich czynności związanych z procesami sanepidu poprzez rozwiązania informatyczne, prawne, proceduralne i </a:t>
            </a:r>
            <a:r>
              <a:rPr lang="pl-PL" dirty="0" smtClean="0"/>
              <a:t>szkoleniowe, </a:t>
            </a:r>
            <a:r>
              <a:rPr lang="pl-PL" dirty="0"/>
              <a:t>ograniczanie papierowego obiegu</a:t>
            </a:r>
          </a:p>
          <a:p>
            <a:r>
              <a:rPr lang="pl-PL" dirty="0"/>
              <a:t>dokumentacji i systematyczne całkowite przechodzenie na wersję elektroniczną.</a:t>
            </a:r>
          </a:p>
          <a:p>
            <a:endParaRPr lang="pl-PL" dirty="0"/>
          </a:p>
          <a:p>
            <a:r>
              <a:rPr lang="pl-PL" b="1" dirty="0"/>
              <a:t>Korzyści: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Standaryzacja procesów i ujednolicenie standardów i procedur,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Wyeliminowanie dokumentacji papierowej,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Ograniczenie ilości wytwarzanych dokumentów, poprzez uproszczenie procedur,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Usprawnienie systemu raportowania i sprawozdawczości,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Scentralizowanie danych i wymiany informacji pomiędzy stacjami sanitarno-epidemiologicznymi,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Powołanie dedykowanej infolinii i stworzenie wspólnego Centrum Kontaktu GIS,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Zbudowanie jednego miejsca dostępu do bieżących dokumentów, wytycznych, procedur,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Digitalizacja stacji sanitarno-epidemiologicznych poprzez zakup sprzętu komputerowego i teleinformatycznego do wsparcia i obsługi procesów,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istnieje wiele systemów informatycznych, które nie w pełni wspierają procesy stacji sanitarno-epidemiologicznych,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62139" y="1314691"/>
            <a:ext cx="1170613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Projekt jest spójny kierunkowym działaniem państwa, w szczególności z celami zdefiniowanymi w następujących dokumentach strategicznych: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dirty="0"/>
              <a:t>Strategia Bezpieczeństwa Narodowego Rzeczypospolitej Polskiej 2020</a:t>
            </a:r>
            <a:br>
              <a:rPr lang="pl-PL" sz="2000" dirty="0"/>
            </a:br>
            <a:r>
              <a:rPr lang="pl-PL" dirty="0"/>
              <a:t>- Poprawa warunków do ochrony i rozwoju rodziny; zwiększanie poziomu bezpieczeństwa zdrowotnego obywateli.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dirty="0"/>
              <a:t>Strategia Rozwoju Kraju 2020</a:t>
            </a:r>
            <a:br>
              <a:rPr lang="pl-PL" sz="2000" dirty="0"/>
            </a:br>
            <a:r>
              <a:rPr lang="pl-PL" dirty="0"/>
              <a:t>- Cel III.2. Zapewnienie dostępu i określonych standardów usług publicznych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dirty="0"/>
              <a:t>Długookresowa Strategia Rozwoju Kraju Polska 2030</a:t>
            </a:r>
            <a:br>
              <a:rPr lang="pl-PL" sz="2000" dirty="0"/>
            </a:br>
            <a:r>
              <a:rPr lang="pl-PL" dirty="0"/>
              <a:t>- Cel 10 – Stworzenie sprawnego państwa jako modelu działania administracji publicznej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000" dirty="0"/>
              <a:t>Program Zintegrowanej Informatyzacji Państwa na lata 2014-2022</a:t>
            </a:r>
            <a:br>
              <a:rPr lang="pl-PL" sz="2000" dirty="0"/>
            </a:br>
            <a:r>
              <a:rPr lang="pl-PL" dirty="0"/>
              <a:t>- Modernizacja administracji publicznej z wykorzystaniem technologii cyfrowych nakierowana na potrzebę podniesienia sprawności państwa i poprawienie jakości relacji administracji z obywatelami i innymi interesariuszami.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000" dirty="0"/>
          </a:p>
          <a:p>
            <a:r>
              <a:rPr lang="pl-PL" sz="2000" b="1" dirty="0"/>
              <a:t>Projekt nie jest obligatoryjny, jest natomiast kluczowy z punktu widzenia działań Państwa w związku z obecną sytuacją epidemiologiczną.</a:t>
            </a:r>
          </a:p>
        </p:txBody>
      </p:sp>
    </p:spTree>
    <p:extLst>
      <p:ext uri="{BB962C8B-B14F-4D97-AF65-F5344CB8AC3E}">
        <p14:creationId xmlns:p14="http://schemas.microsoft.com/office/powerpoint/2010/main" val="26105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416" y="1174420"/>
            <a:ext cx="7059008" cy="55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217</Words>
  <Application>Microsoft Office PowerPoint</Application>
  <PresentationFormat>Panoramiczny</PresentationFormat>
  <Paragraphs>53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Kubinowski Maciej (Britenet)</cp:lastModifiedBy>
  <cp:revision>10</cp:revision>
  <dcterms:created xsi:type="dcterms:W3CDTF">2017-01-27T12:50:17Z</dcterms:created>
  <dcterms:modified xsi:type="dcterms:W3CDTF">2020-12-16T09:23:36Z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