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9" r:id="rId6"/>
    <p:sldId id="260" r:id="rId7"/>
    <p:sldId id="261" r:id="rId8"/>
    <p:sldId id="258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łązka Anna" initials="GA" lastIdx="1" clrIdx="0">
    <p:extLst>
      <p:ext uri="{19B8F6BF-5375-455C-9EA6-DF929625EA0E}">
        <p15:presenceInfo xmlns:p15="http://schemas.microsoft.com/office/powerpoint/2012/main" userId="S-1-5-21-3954371645-834304607-549911658-822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dlewski Marcin (Britenet)" userId="S::m.godlewski@mc.gov.pl::930c73a9-afe2-4d6f-a9bf-ab7250a92d83" providerId="AD" clId="Web-{D632AA55-48DC-475B-B4D0-304271DA107A}"/>
    <pc:docChg chg="modSld">
      <pc:chgData name="Godlewski Marcin (Britenet)" userId="S::m.godlewski@mc.gov.pl::930c73a9-afe2-4d6f-a9bf-ab7250a92d83" providerId="AD" clId="Web-{D632AA55-48DC-475B-B4D0-304271DA107A}" dt="2020-05-05T13:50:36.321" v="3"/>
      <pc:docMkLst>
        <pc:docMk/>
      </pc:docMkLst>
      <pc:sldChg chg="delSp modSp">
        <pc:chgData name="Godlewski Marcin (Britenet)" userId="S::m.godlewski@mc.gov.pl::930c73a9-afe2-4d6f-a9bf-ab7250a92d83" providerId="AD" clId="Web-{D632AA55-48DC-475B-B4D0-304271DA107A}" dt="2020-05-05T13:50:36.321" v="3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D632AA55-48DC-475B-B4D0-304271DA107A}" dt="2020-05-05T13:50:33.992" v="1"/>
          <ac:spMkLst>
            <pc:docMk/>
            <pc:sldMk cId="3598284323" sldId="256"/>
            <ac:spMk id="41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D632AA55-48DC-475B-B4D0-304271DA107A}" dt="2020-05-05T13:50:33.274" v="0"/>
          <ac:spMkLst>
            <pc:docMk/>
            <pc:sldMk cId="3598284323" sldId="256"/>
            <ac:spMk id="59" creationId="{00000000-0000-0000-0000-000000000000}"/>
          </ac:spMkLst>
        </pc:sp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6.321" v="3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5.164" v="2"/>
          <ac:cxnSpMkLst>
            <pc:docMk/>
            <pc:sldMk cId="3598284323" sldId="256"/>
            <ac:cxnSpMk id="65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B5EB86F-DE86-4DA9-95B2-3F3907BA089F}"/>
    <pc:docChg chg="addSld modSld">
      <pc:chgData name="Godlewski Marcin (Britenet)" userId="S::m.godlewski@mc.gov.pl::930c73a9-afe2-4d6f-a9bf-ab7250a92d83" providerId="AD" clId="Web-{0B5EB86F-DE86-4DA9-95B2-3F3907BA089F}" dt="2020-05-05T13:50:24.036" v="168"/>
      <pc:docMkLst>
        <pc:docMk/>
      </pc:docMkLst>
      <pc:sldChg chg="addSp delSp modSp mod setBg">
        <pc:chgData name="Godlewski Marcin (Britenet)" userId="S::m.godlewski@mc.gov.pl::930c73a9-afe2-4d6f-a9bf-ab7250a92d83" providerId="AD" clId="Web-{0B5EB86F-DE86-4DA9-95B2-3F3907BA089F}" dt="2020-05-05T13:50:24.036" v="168"/>
        <pc:sldMkLst>
          <pc:docMk/>
          <pc:sldMk cId="3598284323" sldId="256"/>
        </pc:sldMkLst>
        <pc:spChg chg="del mod">
          <ac:chgData name="Godlewski Marcin (Britenet)" userId="S::m.godlewski@mc.gov.pl::930c73a9-afe2-4d6f-a9bf-ab7250a92d83" providerId="AD" clId="Web-{0B5EB86F-DE86-4DA9-95B2-3F3907BA089F}" dt="2020-05-05T13:50:09.583" v="153"/>
          <ac:spMkLst>
            <pc:docMk/>
            <pc:sldMk cId="3598284323" sldId="256"/>
            <ac:spMk id="4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5.692" v="149"/>
          <ac:spMkLst>
            <pc:docMk/>
            <pc:sldMk cId="3598284323" sldId="256"/>
            <ac:spMk id="1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21.083" v="166"/>
          <ac:spMkLst>
            <pc:docMk/>
            <pc:sldMk cId="3598284323" sldId="256"/>
            <ac:spMk id="1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6.973" v="150"/>
          <ac:spMkLst>
            <pc:docMk/>
            <pc:sldMk cId="3598284323" sldId="256"/>
            <ac:spMk id="1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374" v="63" actId="1076"/>
          <ac:spMkLst>
            <pc:docMk/>
            <pc:sldMk cId="3598284323" sldId="256"/>
            <ac:spMk id="22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6.411" v="161"/>
          <ac:spMkLst>
            <pc:docMk/>
            <pc:sldMk cId="3598284323" sldId="256"/>
            <ac:spMk id="32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49" v="61" actId="1076"/>
          <ac:spMkLst>
            <pc:docMk/>
            <pc:sldMk cId="3598284323" sldId="256"/>
            <ac:spMk id="41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35.894" v="146" actId="1076"/>
          <ac:spMkLst>
            <pc:docMk/>
            <pc:sldMk cId="3598284323" sldId="256"/>
            <ac:spMk id="4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02" v="60" actId="1076"/>
          <ac:spMkLst>
            <pc:docMk/>
            <pc:sldMk cId="3598284323" sldId="256"/>
            <ac:spMk id="4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5.123" v="42" actId="1076"/>
          <ac:spMkLst>
            <pc:docMk/>
            <pc:sldMk cId="3598284323" sldId="256"/>
            <ac:spMk id="4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6.920" v="43" actId="1076"/>
          <ac:spMkLst>
            <pc:docMk/>
            <pc:sldMk cId="3598284323" sldId="256"/>
            <ac:spMk id="5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4.583" v="159"/>
          <ac:spMkLst>
            <pc:docMk/>
            <pc:sldMk cId="3598284323" sldId="256"/>
            <ac:spMk id="51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37:31.091" v="10"/>
          <ac:spMkLst>
            <pc:docMk/>
            <pc:sldMk cId="3598284323" sldId="256"/>
            <ac:spMk id="5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1.296" v="62" actId="1076"/>
          <ac:spMkLst>
            <pc:docMk/>
            <pc:sldMk cId="3598284323" sldId="256"/>
            <ac:spMk id="5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43.253" v="147" actId="1076"/>
          <ac:spMkLst>
            <pc:docMk/>
            <pc:sldMk cId="3598284323" sldId="256"/>
            <ac:spMk id="5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3.630" v="158"/>
          <ac:spMkLst>
            <pc:docMk/>
            <pc:sldMk cId="3598284323" sldId="256"/>
            <ac:spMk id="6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1.427" v="155"/>
          <ac:spMkLst>
            <pc:docMk/>
            <pc:sldMk cId="3598284323" sldId="256"/>
            <ac:spMk id="6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452" v="64" actId="1076"/>
          <ac:spMkLst>
            <pc:docMk/>
            <pc:sldMk cId="3598284323" sldId="256"/>
            <ac:spMk id="74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15.940" v="137" actId="1076"/>
          <ac:spMkLst>
            <pc:docMk/>
            <pc:sldMk cId="3598284323" sldId="256"/>
            <ac:spMk id="7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5.614" v="160"/>
          <ac:spMkLst>
            <pc:docMk/>
            <pc:sldMk cId="3598284323" sldId="256"/>
            <ac:spMk id="80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3:33.063" v="98" actId="20577"/>
          <ac:spMkLst>
            <pc:docMk/>
            <pc:sldMk cId="3598284323" sldId="256"/>
            <ac:spMk id="108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0B5EB86F-DE86-4DA9-95B2-3F3907BA089F}" dt="2020-05-05T13:50:08.708" v="152"/>
          <ac:cxnSpMkLst>
            <pc:docMk/>
            <pc:sldMk cId="3598284323" sldId="256"/>
            <ac:cxnSpMk id="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8.911" v="164"/>
          <ac:cxnSpMkLst>
            <pc:docMk/>
            <pc:sldMk cId="3598284323" sldId="256"/>
            <ac:cxnSpMk id="1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07.864" v="151"/>
          <ac:cxnSpMkLst>
            <pc:docMk/>
            <pc:sldMk cId="3598284323" sldId="256"/>
            <ac:cxnSpMk id="2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452" v="64" actId="1076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2.817" v="167"/>
          <ac:cxnSpMkLst>
            <pc:docMk/>
            <pc:sldMk cId="3598284323" sldId="256"/>
            <ac:cxnSpMk id="4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7"/>
          <ac:cxnSpMkLst>
            <pc:docMk/>
            <pc:sldMk cId="3598284323" sldId="256"/>
            <ac:cxnSpMk id="4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739" v="163"/>
          <ac:cxnSpMkLst>
            <pc:docMk/>
            <pc:sldMk cId="3598284323" sldId="256"/>
            <ac:cxnSpMk id="4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9.802" v="165"/>
          <ac:cxnSpMkLst>
            <pc:docMk/>
            <pc:sldMk cId="3598284323" sldId="256"/>
            <ac:cxnSpMk id="4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2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374" v="63" actId="1076"/>
          <ac:cxnSpMkLst>
            <pc:docMk/>
            <pc:sldMk cId="3598284323" sldId="256"/>
            <ac:cxnSpMk id="5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4.583" v="159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5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0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4.036" v="168"/>
          <ac:cxnSpMkLst>
            <pc:docMk/>
            <pc:sldMk cId="3598284323" sldId="256"/>
            <ac:cxnSpMk id="6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43.253" v="147" actId="1076"/>
          <ac:cxnSpMkLst>
            <pc:docMk/>
            <pc:sldMk cId="3598284323" sldId="256"/>
            <ac:cxnSpMk id="6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1.427" v="155"/>
          <ac:cxnSpMkLst>
            <pc:docMk/>
            <pc:sldMk cId="3598284323" sldId="256"/>
            <ac:cxnSpMk id="67" creationId="{00000000-0000-0000-0000-000000000000}"/>
          </ac:cxnSpMkLst>
        </pc:cxnChg>
        <pc:cxnChg chg="add del mod">
          <ac:chgData name="Godlewski Marcin (Britenet)" userId="S::m.godlewski@mc.gov.pl::930c73a9-afe2-4d6f-a9bf-ab7250a92d83" providerId="AD" clId="Web-{0B5EB86F-DE86-4DA9-95B2-3F3907BA089F}" dt="2020-05-05T13:50:11.395" v="154"/>
          <ac:cxnSpMkLst>
            <pc:docMk/>
            <pc:sldMk cId="3598284323" sldId="256"/>
            <ac:cxnSpMk id="68" creationId="{2DCAB380-FB6A-458A-A8A8-745945B92A34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8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052" v="162"/>
          <ac:cxnSpMkLst>
            <pc:docMk/>
            <pc:sldMk cId="3598284323" sldId="256"/>
            <ac:cxnSpMk id="107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6"/>
          <ac:cxnSpMkLst>
            <pc:docMk/>
            <pc:sldMk cId="3598284323" sldId="256"/>
            <ac:cxnSpMk id="140" creationId="{00000000-0000-0000-0000-000000000000}"/>
          </ac:cxnSpMkLst>
        </pc:cxnChg>
      </pc:sldChg>
      <pc:sldChg chg="add replId">
        <pc:chgData name="Godlewski Marcin (Britenet)" userId="S::m.godlewski@mc.gov.pl::930c73a9-afe2-4d6f-a9bf-ab7250a92d83" providerId="AD" clId="Web-{0B5EB86F-DE86-4DA9-95B2-3F3907BA089F}" dt="2020-05-05T13:50:02.708" v="148"/>
        <pc:sldMkLst>
          <pc:docMk/>
          <pc:sldMk cId="4234984123" sldId="257"/>
        </pc:sldMkLst>
      </pc:sldChg>
    </pc:docChg>
  </pc:docChgLst>
  <pc:docChgLst>
    <pc:chgData clId="Web-{6FE65F89-7346-41C6-A948-A49576AAC4BA}"/>
    <pc:docChg chg="modSld">
      <pc:chgData name="" userId="" providerId="" clId="Web-{6FE65F89-7346-41C6-A948-A49576AAC4BA}" dt="2020-05-05T13:50:43.899" v="0"/>
      <pc:docMkLst>
        <pc:docMk/>
      </pc:docMkLst>
      <pc:sldChg chg="delSp modSp">
        <pc:chgData name="" userId="" providerId="" clId="Web-{6FE65F89-7346-41C6-A948-A49576AAC4BA}" dt="2020-05-05T13:50:43.899" v="0"/>
        <pc:sldMkLst>
          <pc:docMk/>
          <pc:sldMk cId="3598284323" sldId="256"/>
        </pc:sldMkLst>
        <pc:spChg chg="del">
          <ac:chgData name="" userId="" providerId="" clId="Web-{6FE65F89-7346-41C6-A948-A49576AAC4BA}" dt="2020-05-05T13:50:43.899" v="0"/>
          <ac:spMkLst>
            <pc:docMk/>
            <pc:sldMk cId="3598284323" sldId="256"/>
            <ac:spMk id="22" creationId="{00000000-0000-0000-0000-000000000000}"/>
          </ac:spMkLst>
        </pc:sp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38" creationId="{00000000-0000-0000-0000-000000000000}"/>
          </ac:cxnSpMkLst>
        </pc:cxn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54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6FE65F89-7346-41C6-A948-A49576AAC4BA}"/>
    <pc:docChg chg="modSld">
      <pc:chgData name="Godlewski Marcin (Britenet)" userId="S::m.godlewski@mc.gov.pl::930c73a9-afe2-4d6f-a9bf-ab7250a92d83" providerId="AD" clId="Web-{6FE65F89-7346-41C6-A948-A49576AAC4BA}" dt="2020-05-05T13:50:48.212" v="10"/>
      <pc:docMkLst>
        <pc:docMk/>
      </pc:docMkLst>
      <pc:sldChg chg="delSp modSp">
        <pc:chgData name="Godlewski Marcin (Britenet)" userId="S::m.godlewski@mc.gov.pl::930c73a9-afe2-4d6f-a9bf-ab7250a92d83" providerId="AD" clId="Web-{6FE65F89-7346-41C6-A948-A49576AAC4BA}" dt="2020-05-05T13:50:48.212" v="1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6FE65F89-7346-41C6-A948-A49576AAC4BA}" dt="2020-05-05T13:50:48.212" v="7"/>
          <ac:spMkLst>
            <pc:docMk/>
            <pc:sldMk cId="3598284323" sldId="256"/>
            <ac:spMk id="43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6FE65F89-7346-41C6-A948-A49576AAC4BA}" dt="2020-05-05T13:50:48.196" v="6"/>
          <ac:spMkLst>
            <pc:docMk/>
            <pc:sldMk cId="3598284323" sldId="256"/>
            <ac:spMk id="57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6FE65F89-7346-41C6-A948-A49576AAC4BA}" dt="2020-05-05T13:50:45.525" v="0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4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10"/>
          <ac:cxnSpMkLst>
            <pc:docMk/>
            <pc:sldMk cId="3598284323" sldId="256"/>
            <ac:cxnSpMk id="54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3"/>
          <ac:cxnSpMkLst>
            <pc:docMk/>
            <pc:sldMk cId="3598284323" sldId="256"/>
            <ac:cxnSpMk id="5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9"/>
          <ac:cxnSpMkLst>
            <pc:docMk/>
            <pc:sldMk cId="3598284323" sldId="256"/>
            <ac:cxnSpMk id="5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8"/>
          <ac:cxnSpMkLst>
            <pc:docMk/>
            <pc:sldMk cId="3598284323" sldId="256"/>
            <ac:cxnSpMk id="6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2"/>
          <ac:cxnSpMkLst>
            <pc:docMk/>
            <pc:sldMk cId="3598284323" sldId="256"/>
            <ac:cxnSpMk id="6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5"/>
          <ac:cxnSpMkLst>
            <pc:docMk/>
            <pc:sldMk cId="3598284323" sldId="256"/>
            <ac:cxnSpMk id="81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25E0C2B-4B6E-4611-8BCC-C83A54F487F5}"/>
    <pc:docChg chg="addSld modSld sldOrd">
      <pc:chgData name="Godlewski Marcin (Britenet)" userId="S::m.godlewski@mc.gov.pl::930c73a9-afe2-4d6f-a9bf-ab7250a92d83" providerId="AD" clId="Web-{025E0C2B-4B6E-4611-8BCC-C83A54F487F5}" dt="2020-05-05T13:54:42.432" v="92" actId="1076"/>
      <pc:docMkLst>
        <pc:docMk/>
      </pc:docMkLst>
      <pc:sldChg chg="delSp modSp mod setBg">
        <pc:chgData name="Godlewski Marcin (Britenet)" userId="S::m.godlewski@mc.gov.pl::930c73a9-afe2-4d6f-a9bf-ab7250a92d83" providerId="AD" clId="Web-{025E0C2B-4B6E-4611-8BCC-C83A54F487F5}" dt="2020-05-05T13:53:27.432" v="6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025E0C2B-4B6E-4611-8BCC-C83A54F487F5}" dt="2020-05-05T13:50:56.575" v="1"/>
          <ac:spMkLst>
            <pc:docMk/>
            <pc:sldMk cId="3598284323" sldId="256"/>
            <ac:spMk id="47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9.246" v="3"/>
          <ac:spMkLst>
            <pc:docMk/>
            <pc:sldMk cId="3598284323" sldId="256"/>
            <ac:spMk id="49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7.840" v="2"/>
          <ac:spMkLst>
            <pc:docMk/>
            <pc:sldMk cId="3598284323" sldId="256"/>
            <ac:spMk id="50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5.418" v="0"/>
          <ac:spMkLst>
            <pc:docMk/>
            <pc:sldMk cId="3598284323" sldId="256"/>
            <ac:spMk id="74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1:00.137" v="4"/>
          <ac:spMkLst>
            <pc:docMk/>
            <pc:sldMk cId="3598284323" sldId="256"/>
            <ac:spMk id="7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25E0C2B-4B6E-4611-8BCC-C83A54F487F5}" dt="2020-05-05T13:52:19.589" v="59" actId="1076"/>
          <ac:spMkLst>
            <pc:docMk/>
            <pc:sldMk cId="3598284323" sldId="256"/>
            <ac:spMk id="108" creationId="{00000000-0000-0000-0000-000000000000}"/>
          </ac:spMkLst>
        </pc:spChg>
      </pc:sldChg>
      <pc:sldChg chg="modSp add ord replId">
        <pc:chgData name="Godlewski Marcin (Britenet)" userId="S::m.godlewski@mc.gov.pl::930c73a9-afe2-4d6f-a9bf-ab7250a92d83" providerId="AD" clId="Web-{025E0C2B-4B6E-4611-8BCC-C83A54F487F5}" dt="2020-05-05T13:54:42.432" v="92" actId="1076"/>
        <pc:sldMkLst>
          <pc:docMk/>
          <pc:sldMk cId="297459643" sldId="258"/>
        </pc:sldMkLst>
        <pc:spChg chg="mod">
          <ac:chgData name="Godlewski Marcin (Britenet)" userId="S::m.godlewski@mc.gov.pl::930c73a9-afe2-4d6f-a9bf-ab7250a92d83" providerId="AD" clId="Web-{025E0C2B-4B6E-4611-8BCC-C83A54F487F5}" dt="2020-05-05T13:54:42.432" v="92" actId="1076"/>
          <ac:spMkLst>
            <pc:docMk/>
            <pc:sldMk cId="297459643" sldId="258"/>
            <ac:spMk id="108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6488B-469B-4664-B0B1-6679D52F3B1C}" type="datetimeFigureOut">
              <a:rPr lang="pl-PL" smtClean="0"/>
              <a:t>07.10.2022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8C2978-AEB9-4D8C-BEAE-DA11B683DB5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7723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88BC86-2362-456B-93FB-DFECCA52D472}" type="datetimeFigureOut">
              <a:rPr lang="pl-PL" smtClean="0"/>
              <a:t>07.10.2022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1CD983-B53D-48BA-9208-43017900C1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8464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1CD983-B53D-48BA-9208-43017900C162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5009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07.10.2022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07.10.2022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07.10.2022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07.10.2022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07.10.2022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07.10.2022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07.10.2022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07.10.2022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07.10.2022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07.10.2022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07.10.2022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07.10.2022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52283" y="1883178"/>
            <a:ext cx="8040291" cy="304698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System dystrybucji paragonów elektronicznych </a:t>
            </a:r>
            <a:r>
              <a:rPr lang="pl-PL" sz="4800" b="1" dirty="0" smtClean="0">
                <a:solidFill>
                  <a:schemeClr val="bg1"/>
                </a:solidFill>
              </a:rPr>
              <a:t> </a:t>
            </a:r>
          </a:p>
          <a:p>
            <a:r>
              <a:rPr lang="pl-PL" sz="4800" b="1" dirty="0" smtClean="0">
                <a:solidFill>
                  <a:schemeClr val="bg1"/>
                </a:solidFill>
              </a:rPr>
              <a:t>(</a:t>
            </a:r>
            <a:r>
              <a:rPr lang="pl-PL" sz="4800" b="1" dirty="0">
                <a:solidFill>
                  <a:schemeClr val="bg1"/>
                </a:solidFill>
              </a:rPr>
              <a:t>HUB paragonowy)</a:t>
            </a:r>
          </a:p>
          <a:p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634578" y="1242232"/>
            <a:ext cx="10758351" cy="4795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 smtClean="0"/>
          </a:p>
          <a:p>
            <a:pPr marL="0" indent="0" algn="ctr">
              <a:spcAft>
                <a:spcPts val="1200"/>
              </a:spcAft>
              <a:buNone/>
            </a:pPr>
            <a:r>
              <a:rPr lang="pl-PL" sz="9600" b="1" i="1" dirty="0">
                <a:solidFill>
                  <a:srgbClr val="002060"/>
                </a:solidFill>
                <a:cs typeface="Times New Roman" pitchFamily="18" charset="0"/>
              </a:rPr>
              <a:t>System dystrybucji paragonów </a:t>
            </a:r>
            <a:r>
              <a:rPr lang="pl-PL" sz="9600" b="1" i="1" dirty="0" smtClean="0">
                <a:solidFill>
                  <a:srgbClr val="002060"/>
                </a:solidFill>
                <a:cs typeface="Times New Roman" pitchFamily="18" charset="0"/>
              </a:rPr>
              <a:t>elektronicznych</a:t>
            </a:r>
          </a:p>
          <a:p>
            <a:pPr marL="0" indent="0" algn="ctr">
              <a:spcAft>
                <a:spcPts val="1200"/>
              </a:spcAft>
              <a:buNone/>
            </a:pPr>
            <a:r>
              <a:rPr lang="pl-PL" sz="9600" b="1" i="1" dirty="0" smtClean="0">
                <a:solidFill>
                  <a:srgbClr val="002060"/>
                </a:solidFill>
                <a:cs typeface="Times New Roman" pitchFamily="18" charset="0"/>
              </a:rPr>
              <a:t> (</a:t>
            </a:r>
            <a:r>
              <a:rPr lang="pl-PL" sz="9600" b="1" i="1" dirty="0">
                <a:solidFill>
                  <a:srgbClr val="002060"/>
                </a:solidFill>
                <a:cs typeface="Times New Roman" pitchFamily="18" charset="0"/>
              </a:rPr>
              <a:t>HUB </a:t>
            </a:r>
            <a:r>
              <a:rPr lang="pl-PL" sz="9600" b="1" i="1" dirty="0" smtClean="0">
                <a:solidFill>
                  <a:srgbClr val="002060"/>
                </a:solidFill>
                <a:cs typeface="Times New Roman" pitchFamily="18" charset="0"/>
              </a:rPr>
              <a:t>paragonowy)</a:t>
            </a:r>
          </a:p>
          <a:p>
            <a:pPr marL="0" indent="0">
              <a:spcBef>
                <a:spcPts val="800"/>
              </a:spcBef>
              <a:buNone/>
            </a:pPr>
            <a:endParaRPr lang="pl-PL" sz="49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spcBef>
                <a:spcPts val="800"/>
              </a:spcBef>
              <a:buNone/>
            </a:pPr>
            <a:endParaRPr lang="pl-PL" sz="49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i="1" dirty="0" smtClean="0">
                <a:solidFill>
                  <a:schemeClr val="accent5">
                    <a:lumMod val="75000"/>
                  </a:schemeClr>
                </a:solidFill>
              </a:rPr>
              <a:t>Wnioskodawca  - Minister Finansów 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i="1" dirty="0" smtClean="0">
                <a:solidFill>
                  <a:schemeClr val="accent5">
                    <a:lumMod val="75000"/>
                  </a:schemeClr>
                </a:solidFill>
              </a:rPr>
              <a:t>Beneficjent  - Ministerstwo Finansów </a:t>
            </a:r>
            <a:endParaRPr lang="pl-PL" sz="80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i="1" dirty="0" smtClean="0">
                <a:solidFill>
                  <a:schemeClr val="accent5">
                    <a:lumMod val="75000"/>
                  </a:schemeClr>
                </a:solidFill>
              </a:rPr>
              <a:t>Partnerzy  - producenci kas rejestrujących 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i="1" dirty="0" smtClean="0">
                <a:solidFill>
                  <a:schemeClr val="accent5">
                    <a:lumMod val="75000"/>
                  </a:schemeClr>
                </a:solidFill>
              </a:rPr>
              <a:t>Źródło finansowania – </a:t>
            </a:r>
            <a:r>
              <a:rPr lang="pl-PL" sz="8000" i="1" dirty="0">
                <a:solidFill>
                  <a:schemeClr val="accent5">
                    <a:lumMod val="75000"/>
                  </a:schemeClr>
                </a:solidFill>
              </a:rPr>
              <a:t>B</a:t>
            </a:r>
            <a:r>
              <a:rPr lang="pl-PL" sz="8000" i="1" dirty="0" smtClean="0">
                <a:solidFill>
                  <a:schemeClr val="accent5">
                    <a:lumMod val="75000"/>
                  </a:schemeClr>
                </a:solidFill>
              </a:rPr>
              <a:t>udżet Państwa część 19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i="1" dirty="0" smtClean="0">
                <a:solidFill>
                  <a:schemeClr val="accent5">
                    <a:lumMod val="75000"/>
                  </a:schemeClr>
                </a:solidFill>
              </a:rPr>
              <a:t>Całkowity koszt projektu – 11.300.000 zł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i="1" dirty="0" smtClean="0">
                <a:solidFill>
                  <a:schemeClr val="accent5">
                    <a:lumMod val="75000"/>
                  </a:schemeClr>
                </a:solidFill>
              </a:rPr>
              <a:t>Planowany okres realizacji projektu</a:t>
            </a:r>
            <a:r>
              <a:rPr lang="pl-PL" sz="8000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pl-PL" sz="8000" i="1" dirty="0" smtClean="0">
                <a:solidFill>
                  <a:schemeClr val="accent5">
                    <a:lumMod val="75000"/>
                  </a:schemeClr>
                </a:solidFill>
              </a:rPr>
              <a:t>– styczeń 2022 r. –  wrzesień 2023 r.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1385106" y="1741203"/>
            <a:ext cx="944467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i="1" dirty="0">
                <a:solidFill>
                  <a:schemeClr val="accent5">
                    <a:lumMod val="75000"/>
                  </a:schemeClr>
                </a:solidFill>
              </a:rPr>
              <a:t>Cel projektu: Udostępnienie usługi umożliwiającej klientom (kupującym) pobranie </a:t>
            </a:r>
            <a:r>
              <a:rPr lang="pl-PL" sz="2000" i="1" dirty="0" smtClean="0">
                <a:solidFill>
                  <a:schemeClr val="accent5">
                    <a:lumMod val="75000"/>
                  </a:schemeClr>
                </a:solidFill>
              </a:rPr>
              <a:t>paragonu w </a:t>
            </a:r>
            <a:r>
              <a:rPr lang="pl-PL" sz="2000" i="1" dirty="0">
                <a:solidFill>
                  <a:schemeClr val="accent5">
                    <a:lumMod val="75000"/>
                  </a:schemeClr>
                </a:solidFill>
              </a:rPr>
              <a:t>postaci elektronicznej na smartfona z kasy rejestrującej.</a:t>
            </a:r>
          </a:p>
          <a:p>
            <a:r>
              <a:rPr lang="pl-PL" sz="2000" i="1" dirty="0">
                <a:solidFill>
                  <a:schemeClr val="accent5">
                    <a:lumMod val="75000"/>
                  </a:schemeClr>
                </a:solidFill>
              </a:rPr>
              <a:t>Cel projektu wpisuje się w:</a:t>
            </a:r>
          </a:p>
          <a:p>
            <a:pPr marL="457200" indent="-457200">
              <a:buAutoNum type="arabicPeriod"/>
            </a:pPr>
            <a:r>
              <a:rPr lang="pl-PL" sz="2000" i="1" dirty="0" smtClean="0">
                <a:solidFill>
                  <a:schemeClr val="accent5">
                    <a:lumMod val="75000"/>
                  </a:schemeClr>
                </a:solidFill>
              </a:rPr>
              <a:t>Program </a:t>
            </a:r>
            <a:r>
              <a:rPr lang="pl-PL" sz="2000" i="1" dirty="0">
                <a:solidFill>
                  <a:schemeClr val="accent5">
                    <a:lumMod val="75000"/>
                  </a:schemeClr>
                </a:solidFill>
              </a:rPr>
              <a:t>Zintegrowanej Informatyzacji państwa p. 4.2.1 – Zwiększenie jakości oraz zakresu komunikacji między obywatelami i innymi interesariuszami a państwem oraz p. 4.2.3. Podniesienie poziomu kompetencji cyfrowych obywateli, specjalistów TIK oraz pracowników administracji publicznej</a:t>
            </a:r>
            <a:r>
              <a:rPr lang="pl-PL" sz="2000" i="1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r>
              <a:rPr lang="pl-PL" sz="2000" i="1" dirty="0" smtClean="0">
                <a:solidFill>
                  <a:schemeClr val="accent5">
                    <a:lumMod val="75000"/>
                  </a:schemeClr>
                </a:solidFill>
              </a:rPr>
              <a:t>2.    Kierunki </a:t>
            </a:r>
            <a:r>
              <a:rPr lang="pl-PL" sz="2000" i="1" dirty="0">
                <a:solidFill>
                  <a:schemeClr val="accent5">
                    <a:lumMod val="75000"/>
                  </a:schemeClr>
                </a:solidFill>
              </a:rPr>
              <a:t>działania i rozwoju Krajowej Administracji Skarbowej na lata 2021 </a:t>
            </a:r>
            <a:r>
              <a:rPr lang="pl-PL" sz="2000" i="1" dirty="0" smtClean="0">
                <a:solidFill>
                  <a:schemeClr val="accent5">
                    <a:lumMod val="75000"/>
                  </a:schemeClr>
                </a:solidFill>
              </a:rPr>
              <a:t>-2024 </a:t>
            </a:r>
          </a:p>
          <a:p>
            <a:pPr lvl="1"/>
            <a:r>
              <a:rPr lang="pl-PL" sz="2000" i="1" dirty="0" smtClean="0">
                <a:solidFill>
                  <a:schemeClr val="accent5">
                    <a:lumMod val="75000"/>
                  </a:schemeClr>
                </a:solidFill>
              </a:rPr>
              <a:t>Cel 1. Wzrost </a:t>
            </a:r>
            <a:r>
              <a:rPr lang="pl-PL" sz="2000" i="1" dirty="0">
                <a:solidFill>
                  <a:schemeClr val="accent5">
                    <a:lumMod val="75000"/>
                  </a:schemeClr>
                </a:solidFill>
              </a:rPr>
              <a:t>skuteczności i efektywności poboru należności podatkowych i</a:t>
            </a:r>
          </a:p>
          <a:p>
            <a:pPr lvl="1"/>
            <a:r>
              <a:rPr lang="pl-PL" sz="2000" i="1" dirty="0" smtClean="0">
                <a:solidFill>
                  <a:schemeClr val="accent5">
                    <a:lumMod val="75000"/>
                  </a:schemeClr>
                </a:solidFill>
              </a:rPr>
              <a:t>niepodatkowych </a:t>
            </a:r>
            <a:r>
              <a:rPr lang="pl-PL" sz="2000" i="1" dirty="0">
                <a:solidFill>
                  <a:schemeClr val="accent5">
                    <a:lumMod val="75000"/>
                  </a:schemeClr>
                </a:solidFill>
              </a:rPr>
              <a:t>(w rozumieniu ograniczenie szarej strefy).</a:t>
            </a:r>
          </a:p>
          <a:p>
            <a:pPr lvl="1"/>
            <a:r>
              <a:rPr lang="pl-PL" sz="2000" i="1" dirty="0" smtClean="0">
                <a:solidFill>
                  <a:schemeClr val="accent5">
                    <a:lumMod val="75000"/>
                  </a:schemeClr>
                </a:solidFill>
              </a:rPr>
              <a:t>Cel </a:t>
            </a:r>
            <a:r>
              <a:rPr lang="pl-PL" sz="2000" i="1" dirty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pl-PL" sz="2000" i="1" dirty="0" smtClean="0">
                <a:solidFill>
                  <a:schemeClr val="accent5">
                    <a:lumMod val="75000"/>
                  </a:schemeClr>
                </a:solidFill>
              </a:rPr>
              <a:t>. </a:t>
            </a:r>
            <a:r>
              <a:rPr lang="pl-PL" sz="2000" i="1" dirty="0">
                <a:solidFill>
                  <a:schemeClr val="accent5">
                    <a:lumMod val="75000"/>
                  </a:schemeClr>
                </a:solidFill>
              </a:rPr>
              <a:t>Automatyzacja i digitalizacja usług.</a:t>
            </a:r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5379" y="1838038"/>
            <a:ext cx="8996219" cy="4948308"/>
          </a:xfrm>
          <a:prstGeom prst="rect">
            <a:avLst/>
          </a:prstGeom>
        </p:spPr>
      </p:pic>
      <p:sp>
        <p:nvSpPr>
          <p:cNvPr id="8" name="Symbol zastępczy zawartości 2"/>
          <p:cNvSpPr txBox="1">
            <a:spLocks/>
          </p:cNvSpPr>
          <p:nvPr/>
        </p:nvSpPr>
        <p:spPr>
          <a:xfrm>
            <a:off x="764283" y="1474428"/>
            <a:ext cx="10432562" cy="37296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  <a:endParaRPr lang="pl-PL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2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Widok kooperacji aplikacji </a:t>
            </a:r>
            <a:endParaRPr lang="pl-PL" sz="29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E28105-763F-4193-B043-C170AA0A0327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dcmitype/"/>
    <ds:schemaRef ds:uri="http://schemas.microsoft.com/office/infopath/2007/PartnerControls"/>
    <ds:schemaRef ds:uri="5df3a10b-8748-402e-bef4-aee373db4dbb"/>
    <ds:schemaRef ds:uri="http://schemas.openxmlformats.org/package/2006/metadata/core-properties"/>
    <ds:schemaRef ds:uri="9affde3b-50dd-4e74-9e2c-6b9654ae514a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168</Words>
  <Application>Microsoft Office PowerPoint</Application>
  <PresentationFormat>Panoramiczny</PresentationFormat>
  <Paragraphs>50</Paragraphs>
  <Slides>5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Anna Gałązka</cp:lastModifiedBy>
  <cp:revision>25</cp:revision>
  <dcterms:created xsi:type="dcterms:W3CDTF">2017-01-27T12:50:17Z</dcterms:created>
  <dcterms:modified xsi:type="dcterms:W3CDTF">2022-10-07T12:33:43Z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  <property fmtid="{D5CDD505-2E9C-101B-9397-08002B2CF9AE}" pid="3" name="MFCATEGORY">
    <vt:lpwstr>InformacjePrzeznaczoneWylacznieDoUzytkuWewnetrznego</vt:lpwstr>
  </property>
  <property fmtid="{D5CDD505-2E9C-101B-9397-08002B2CF9AE}" pid="4" name="MFClassifiedBy">
    <vt:lpwstr>MF\AWYS;Wyszyński Jarosław</vt:lpwstr>
  </property>
  <property fmtid="{D5CDD505-2E9C-101B-9397-08002B2CF9AE}" pid="5" name="MFClassificationDate">
    <vt:lpwstr>2022-10-05T15:00:39.8740605+02:00</vt:lpwstr>
  </property>
  <property fmtid="{D5CDD505-2E9C-101B-9397-08002B2CF9AE}" pid="6" name="MFClassifiedBySID">
    <vt:lpwstr>MF\S-1-5-21-1525952054-1005573771-2909822258-8476</vt:lpwstr>
  </property>
  <property fmtid="{D5CDD505-2E9C-101B-9397-08002B2CF9AE}" pid="7" name="MFGRNItemId">
    <vt:lpwstr>GRN-051b0677-1be7-4e9e-9bd3-141ed4dfd6b8</vt:lpwstr>
  </property>
  <property fmtid="{D5CDD505-2E9C-101B-9397-08002B2CF9AE}" pid="8" name="MFHash">
    <vt:lpwstr>w/rzF0hPzJOLwKpjmHJmtWmUKjwSFIl1qY2em1D2wT0=</vt:lpwstr>
  </property>
  <property fmtid="{D5CDD505-2E9C-101B-9397-08002B2CF9AE}" pid="9" name="DLPManualFileClassification">
    <vt:lpwstr>{5fdfc941-3fcf-4a5b-87be-4848800d39d0}</vt:lpwstr>
  </property>
  <property fmtid="{D5CDD505-2E9C-101B-9397-08002B2CF9AE}" pid="10" name="MFRefresh">
    <vt:lpwstr>False</vt:lpwstr>
  </property>
</Properties>
</file>