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D4AEB1-2BFC-BE4F-32E5-6789F27B15DD}" v="30" dt="2024-06-04T13:32:27.768"/>
    <p1510:client id="{FEFB1009-C3BA-780B-5678-66A8440258D5}" v="7" dt="2024-06-06T12:17:27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Karczmarczyk Sylwia" userId="S::sylwia.karczmarczyk@cyfra.gov.pl::0e04f60e-2aad-46e7-b63c-a9d0cec0842e" providerId="AD" clId="Web-{FEFB1009-C3BA-780B-5678-66A8440258D5}"/>
    <pc:docChg chg="modSld">
      <pc:chgData name="Karczmarczyk Sylwia" userId="S::sylwia.karczmarczyk@cyfra.gov.pl::0e04f60e-2aad-46e7-b63c-a9d0cec0842e" providerId="AD" clId="Web-{FEFB1009-C3BA-780B-5678-66A8440258D5}" dt="2024-06-06T12:17:27.241" v="2" actId="20577"/>
      <pc:docMkLst>
        <pc:docMk/>
      </pc:docMkLst>
      <pc:sldChg chg="modSp">
        <pc:chgData name="Karczmarczyk Sylwia" userId="S::sylwia.karczmarczyk@cyfra.gov.pl::0e04f60e-2aad-46e7-b63c-a9d0cec0842e" providerId="AD" clId="Web-{FEFB1009-C3BA-780B-5678-66A8440258D5}" dt="2024-06-06T12:17:27.241" v="2" actId="20577"/>
        <pc:sldMkLst>
          <pc:docMk/>
          <pc:sldMk cId="3610028547" sldId="260"/>
        </pc:sldMkLst>
        <pc:spChg chg="mod">
          <ac:chgData name="Karczmarczyk Sylwia" userId="S::sylwia.karczmarczyk@cyfra.gov.pl::0e04f60e-2aad-46e7-b63c-a9d0cec0842e" providerId="AD" clId="Web-{FEFB1009-C3BA-780B-5678-66A8440258D5}" dt="2024-06-06T12:17:27.241" v="2" actId="20577"/>
          <ac:spMkLst>
            <pc:docMk/>
            <pc:sldMk cId="3610028547" sldId="260"/>
            <ac:spMk id="5" creationId="{00000000-0000-0000-0000-000000000000}"/>
          </ac:spMkLst>
        </pc:spChg>
      </pc:sldChg>
    </pc:docChg>
  </pc:docChgLst>
  <pc:docChgLst>
    <pc:chgData name="Garbus Jakub" userId="6fbcc9b7-576d-4973-85e0-908d20729f2b" providerId="ADAL" clId="{8DD45D21-7040-4A93-B18A-A791FC1DE8BF}"/>
    <pc:docChg chg="undo custSel delSld modSld">
      <pc:chgData name="Garbus Jakub" userId="6fbcc9b7-576d-4973-85e0-908d20729f2b" providerId="ADAL" clId="{8DD45D21-7040-4A93-B18A-A791FC1DE8BF}" dt="2024-05-06T07:31:42.492" v="219" actId="113"/>
      <pc:docMkLst>
        <pc:docMk/>
      </pc:docMkLst>
      <pc:sldChg chg="modSp mod">
        <pc:chgData name="Garbus Jakub" userId="6fbcc9b7-576d-4973-85e0-908d20729f2b" providerId="ADAL" clId="{8DD45D21-7040-4A93-B18A-A791FC1DE8BF}" dt="2024-05-06T07:29:34.254" v="212" actId="20577"/>
        <pc:sldMkLst>
          <pc:docMk/>
          <pc:sldMk cId="3598284323" sldId="256"/>
        </pc:sldMkLst>
        <pc:spChg chg="mod">
          <ac:chgData name="Garbus Jakub" userId="6fbcc9b7-576d-4973-85e0-908d20729f2b" providerId="ADAL" clId="{8DD45D21-7040-4A93-B18A-A791FC1DE8BF}" dt="2024-05-06T07:29:34.254" v="212" actId="20577"/>
          <ac:spMkLst>
            <pc:docMk/>
            <pc:sldMk cId="3598284323" sldId="256"/>
            <ac:spMk id="108" creationId="{00000000-0000-0000-0000-000000000000}"/>
          </ac:spMkLst>
        </pc:spChg>
      </pc:sldChg>
      <pc:sldChg chg="addSp delSp modSp mod">
        <pc:chgData name="Garbus Jakub" userId="6fbcc9b7-576d-4973-85e0-908d20729f2b" providerId="ADAL" clId="{8DD45D21-7040-4A93-B18A-A791FC1DE8BF}" dt="2024-05-06T07:31:42.492" v="219" actId="113"/>
        <pc:sldMkLst>
          <pc:docMk/>
          <pc:sldMk cId="3610028547" sldId="260"/>
        </pc:sldMkLst>
        <pc:spChg chg="add del mod">
          <ac:chgData name="Garbus Jakub" userId="6fbcc9b7-576d-4973-85e0-908d20729f2b" providerId="ADAL" clId="{8DD45D21-7040-4A93-B18A-A791FC1DE8BF}" dt="2024-05-06T07:29:21.100" v="201" actId="478"/>
          <ac:spMkLst>
            <pc:docMk/>
            <pc:sldMk cId="3610028547" sldId="260"/>
            <ac:spMk id="2" creationId="{00000000-0000-0000-0000-000000000000}"/>
          </ac:spMkLst>
        </pc:spChg>
        <pc:spChg chg="mod">
          <ac:chgData name="Garbus Jakub" userId="6fbcc9b7-576d-4973-85e0-908d20729f2b" providerId="ADAL" clId="{8DD45D21-7040-4A93-B18A-A791FC1DE8BF}" dt="2024-05-06T07:31:42.492" v="219" actId="113"/>
          <ac:spMkLst>
            <pc:docMk/>
            <pc:sldMk cId="3610028547" sldId="260"/>
            <ac:spMk id="5" creationId="{00000000-0000-0000-0000-000000000000}"/>
          </ac:spMkLst>
        </pc:spChg>
      </pc:sldChg>
      <pc:sldChg chg="delSp modSp del mod">
        <pc:chgData name="Garbus Jakub" userId="6fbcc9b7-576d-4973-85e0-908d20729f2b" providerId="ADAL" clId="{8DD45D21-7040-4A93-B18A-A791FC1DE8BF}" dt="2024-05-06T07:21:19.195" v="147" actId="2696"/>
        <pc:sldMkLst>
          <pc:docMk/>
          <pc:sldMk cId="2325964693" sldId="262"/>
        </pc:sldMkLst>
        <pc:spChg chg="del mod">
          <ac:chgData name="Garbus Jakub" userId="6fbcc9b7-576d-4973-85e0-908d20729f2b" providerId="ADAL" clId="{8DD45D21-7040-4A93-B18A-A791FC1DE8BF}" dt="2024-05-06T07:20:25.299" v="7" actId="21"/>
          <ac:spMkLst>
            <pc:docMk/>
            <pc:sldMk cId="2325964693" sldId="262"/>
            <ac:spMk id="5" creationId="{00000000-0000-0000-0000-000000000000}"/>
          </ac:spMkLst>
        </pc:spChg>
      </pc:sldChg>
    </pc:docChg>
  </pc:docChgLst>
  <pc:docChgLst>
    <pc:chgData name="Karczmarczyk Sylwia" userId="S::sylwia.karczmarczyk@cyfra.gov.pl::0e04f60e-2aad-46e7-b63c-a9d0cec0842e" providerId="AD" clId="Web-{F6D4AEB1-2BFC-BE4F-32E5-6789F27B15DD}"/>
    <pc:docChg chg="modSld">
      <pc:chgData name="Karczmarczyk Sylwia" userId="S::sylwia.karczmarczyk@cyfra.gov.pl::0e04f60e-2aad-46e7-b63c-a9d0cec0842e" providerId="AD" clId="Web-{F6D4AEB1-2BFC-BE4F-32E5-6789F27B15DD}" dt="2024-06-04T13:32:23.549" v="16" actId="20577"/>
      <pc:docMkLst>
        <pc:docMk/>
      </pc:docMkLst>
      <pc:sldChg chg="modSp">
        <pc:chgData name="Karczmarczyk Sylwia" userId="S::sylwia.karczmarczyk@cyfra.gov.pl::0e04f60e-2aad-46e7-b63c-a9d0cec0842e" providerId="AD" clId="Web-{F6D4AEB1-2BFC-BE4F-32E5-6789F27B15DD}" dt="2024-06-04T13:31:22.015" v="5" actId="20577"/>
        <pc:sldMkLst>
          <pc:docMk/>
          <pc:sldMk cId="3598284323" sldId="256"/>
        </pc:sldMkLst>
        <pc:spChg chg="mod">
          <ac:chgData name="Karczmarczyk Sylwia" userId="S::sylwia.karczmarczyk@cyfra.gov.pl::0e04f60e-2aad-46e7-b63c-a9d0cec0842e" providerId="AD" clId="Web-{F6D4AEB1-2BFC-BE4F-32E5-6789F27B15DD}" dt="2024-06-04T13:31:22.015" v="5" actId="20577"/>
          <ac:spMkLst>
            <pc:docMk/>
            <pc:sldMk cId="3598284323" sldId="256"/>
            <ac:spMk id="108" creationId="{00000000-0000-0000-0000-000000000000}"/>
          </ac:spMkLst>
        </pc:spChg>
      </pc:sldChg>
      <pc:sldChg chg="modSp">
        <pc:chgData name="Karczmarczyk Sylwia" userId="S::sylwia.karczmarczyk@cyfra.gov.pl::0e04f60e-2aad-46e7-b63c-a9d0cec0842e" providerId="AD" clId="Web-{F6D4AEB1-2BFC-BE4F-32E5-6789F27B15DD}" dt="2024-06-04T13:32:23.549" v="16" actId="20577"/>
        <pc:sldMkLst>
          <pc:docMk/>
          <pc:sldMk cId="3610028547" sldId="260"/>
        </pc:sldMkLst>
        <pc:spChg chg="mod">
          <ac:chgData name="Karczmarczyk Sylwia" userId="S::sylwia.karczmarczyk@cyfra.gov.pl::0e04f60e-2aad-46e7-b63c-a9d0cec0842e" providerId="AD" clId="Web-{F6D4AEB1-2BFC-BE4F-32E5-6789F27B15DD}" dt="2024-06-04T13:32:23.549" v="16" actId="20577"/>
          <ac:spMkLst>
            <pc:docMk/>
            <pc:sldMk cId="3610028547" sldId="260"/>
            <ac:spMk id="5" creationId="{00000000-0000-0000-0000-000000000000}"/>
          </ac:spMkLst>
        </pc:sp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53283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Dokumentacji Prawnej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System Dokumentacji Prawnej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Minister Cyfryzacji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Ministerstwo Cyfryzacji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Prokuratoria Generalna Rzeczypospolitej Polskiej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Budżet państwa - cz. 27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45 000 000,00 zł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0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5000" b="1" dirty="0">
                <a:solidFill>
                  <a:schemeClr val="accent5">
                    <a:lumMod val="75000"/>
                  </a:schemeClr>
                </a:solidFill>
              </a:rPr>
              <a:t>12-2023 do 11-2027</a:t>
            </a:r>
            <a:endParaRPr lang="pl-PL" sz="50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37407" y="1128729"/>
            <a:ext cx="11251457" cy="550920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pl-PL" sz="2000" b="1" i="1" dirty="0">
                <a:solidFill>
                  <a:schemeClr val="accent5">
                    <a:lumMod val="75000"/>
                  </a:schemeClr>
                </a:solidFill>
              </a:rPr>
              <a:t>Cel projektu:</a:t>
            </a:r>
          </a:p>
          <a:p>
            <a:pPr algn="just"/>
            <a:endParaRPr lang="pl-PL" sz="2000" i="1" dirty="0">
              <a:solidFill>
                <a:srgbClr val="0070C0"/>
              </a:solidFill>
            </a:endParaRPr>
          </a:p>
          <a:p>
            <a:pPr algn="just"/>
            <a:r>
              <a:rPr lang="pl-PL" sz="2000">
                <a:solidFill>
                  <a:srgbClr val="2F5597"/>
                </a:solidFill>
              </a:rPr>
              <a:t>Wdrożenie </a:t>
            </a:r>
            <a:r>
              <a:rPr lang="pl-PL" sz="2000" b="1">
                <a:solidFill>
                  <a:srgbClr val="2F5597"/>
                </a:solidFill>
              </a:rPr>
              <a:t>pilotażowej wersji Systemu Dokumentacji Prawnej</a:t>
            </a:r>
            <a:r>
              <a:rPr lang="pl-PL" sz="2000">
                <a:solidFill>
                  <a:srgbClr val="2F5597"/>
                </a:solidFill>
              </a:rPr>
              <a:t> optymalizującego dostęp do wiedzy instytucjonalnej, proces analizy i podejmowania decyzji, eliminującego sprzeczne opinie, przyspieszającego tworzenie dokumentów i zapewniającego wsparcie w dekretacji i wyborze odpowiedniego biegu prowadzenia sprawy. Wszystko w modelu reużywalnych modułów bazujących na Sztucznej Inteligencji.</a:t>
            </a:r>
            <a:endParaRPr lang="pl-PL" sz="2000" dirty="0">
              <a:solidFill>
                <a:srgbClr val="2F5597"/>
              </a:solidFill>
              <a:ea typeface="Calibri"/>
              <a:cs typeface="Calibri"/>
            </a:endParaRPr>
          </a:p>
          <a:p>
            <a:pPr algn="just"/>
            <a:endParaRPr lang="pl-PL" sz="2000" dirty="0">
              <a:solidFill>
                <a:srgbClr val="0070C0"/>
              </a:solidFill>
            </a:endParaRPr>
          </a:p>
          <a:p>
            <a:pPr algn="just"/>
            <a:r>
              <a:rPr lang="pl-PL" sz="2000" b="1" i="1" dirty="0">
                <a:solidFill>
                  <a:schemeClr val="accent5">
                    <a:lumMod val="75000"/>
                  </a:schemeClr>
                </a:solidFill>
              </a:rPr>
              <a:t>Cel strategiczny, w który wpisuje się projekt:</a:t>
            </a:r>
          </a:p>
          <a:p>
            <a:pPr algn="just"/>
            <a:endParaRPr lang="pl-PL" sz="20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sz="2000" b="1" dirty="0">
                <a:solidFill>
                  <a:srgbClr val="2F5597"/>
                </a:solidFill>
                <a:ea typeface="Times New Roman" panose="02020603050405020304" pitchFamily="18" charset="0"/>
              </a:rPr>
              <a:t>1. Strategia na rzecz Odpowiedzialnego Rozwoju do roku 2020 (z perspektywą do 2030):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2F5597"/>
                </a:solidFill>
                <a:ea typeface="Times New Roman" panose="02020603050405020304" pitchFamily="18" charset="0"/>
              </a:rPr>
              <a:t>cel szczegółowy III: Skuteczne państwo i instytucje służące wzrostowi oraz włączeniu społecznemu i gospodarczemu,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2F5597"/>
                </a:solidFill>
                <a:ea typeface="Times New Roman" panose="02020603050405020304" pitchFamily="18" charset="0"/>
              </a:rPr>
              <a:t>obszar: E-państwo.</a:t>
            </a:r>
          </a:p>
          <a:p>
            <a:br>
              <a:rPr lang="pl-PL" sz="1200" b="1" dirty="0">
                <a:solidFill>
                  <a:srgbClr val="2F5597"/>
                </a:solidFill>
                <a:ea typeface="Times New Roman" panose="02020603050405020304" pitchFamily="18" charset="0"/>
              </a:rPr>
            </a:br>
            <a:r>
              <a:rPr lang="pl-PL" sz="2000" b="1" dirty="0">
                <a:solidFill>
                  <a:srgbClr val="2F5597"/>
                </a:solidFill>
                <a:ea typeface="Times New Roman" panose="02020603050405020304" pitchFamily="18" charset="0"/>
              </a:rPr>
              <a:t>2. Strategia na rzecz Odpowiedzialnego Rozwoju do roku 2020 (z perspektywą do 2030):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2F5597"/>
                </a:solidFill>
                <a:ea typeface="Times New Roman" panose="02020603050405020304" pitchFamily="18" charset="0"/>
              </a:rPr>
              <a:t>cel szczegółowy III: Skuteczne państwo i instytucje służące wzrostowi oraz włączeniu społecznemu i gospodarczemu,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2F5597"/>
                </a:solidFill>
                <a:ea typeface="Times New Roman" panose="02020603050405020304" pitchFamily="18" charset="0"/>
              </a:rPr>
              <a:t>obszar: Finanse publiczne.</a:t>
            </a:r>
            <a:endParaRPr lang="pl-PL" sz="2000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F8C6A737-EBC3-32F9-BB68-50B1984432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6" b="673"/>
          <a:stretch/>
        </p:blipFill>
        <p:spPr>
          <a:xfrm>
            <a:off x="1666876" y="1133475"/>
            <a:ext cx="5857874" cy="5724526"/>
          </a:xfrm>
          <a:prstGeom prst="rect">
            <a:avLst/>
          </a:prstGeom>
        </p:spPr>
      </p:pic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810499" y="2707590"/>
            <a:ext cx="3397891" cy="144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282327-B898-4FA3-BC19-49466BAA3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179</Words>
  <Application>Microsoft Office PowerPoint</Application>
  <PresentationFormat>Panoramiczny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Garbus Jakub</cp:lastModifiedBy>
  <cp:revision>27</cp:revision>
  <dcterms:created xsi:type="dcterms:W3CDTF">2017-01-27T12:50:17Z</dcterms:created>
  <dcterms:modified xsi:type="dcterms:W3CDTF">2024-06-06T12:17:30Z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