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5"/>
  </p:notesMasterIdLst>
  <p:sldIdLst>
    <p:sldId id="256" r:id="rId2"/>
    <p:sldId id="286" r:id="rId3"/>
    <p:sldId id="270" r:id="rId4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zabela Nalborczyk" initials="I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0997" autoAdjust="0"/>
  </p:normalViewPr>
  <p:slideViewPr>
    <p:cSldViewPr>
      <p:cViewPr varScale="1">
        <p:scale>
          <a:sx n="110" d="100"/>
          <a:sy n="110" d="100"/>
        </p:scale>
        <p:origin x="-870" y="-96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561675-78A5-4C5D-B630-5BCF03863157}" type="doc">
      <dgm:prSet loTypeId="urn:microsoft.com/office/officeart/2005/8/layout/hierarchy3" loCatId="hierarchy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pl-PL"/>
        </a:p>
      </dgm:t>
    </dgm:pt>
    <dgm:pt modelId="{39BD434B-4FC3-461E-8200-EED1B959C64D}">
      <dgm:prSet phldrT="[Tekst]" custT="1"/>
      <dgm:spPr>
        <a:xfrm>
          <a:off x="5691414" y="2696595"/>
          <a:ext cx="2601686" cy="1652071"/>
        </a:xfrm>
      </dgm:spPr>
      <dgm:t>
        <a:bodyPr/>
        <a:lstStyle/>
        <a:p>
          <a:r>
            <a:rPr lang="pl-PL" sz="1400" dirty="0" smtClean="0">
              <a:latin typeface="Calibri" panose="020F0502020204030204"/>
              <a:ea typeface="+mn-ea"/>
              <a:cs typeface="+mn-cs"/>
            </a:rPr>
            <a:t>CEL 3</a:t>
          </a:r>
        </a:p>
        <a:p>
          <a:r>
            <a:rPr lang="pl-PL" sz="1400" dirty="0" smtClean="0">
              <a:latin typeface="Calibri" panose="020F0502020204030204"/>
              <a:ea typeface="+mn-ea"/>
              <a:cs typeface="+mn-cs"/>
            </a:rPr>
            <a:t>Zwiększenie możliwości ponownego wykorzystania danych administracji publicznej.</a:t>
          </a:r>
          <a:endParaRPr lang="pl-PL" sz="1400" dirty="0">
            <a:latin typeface="Calibri" panose="020F0502020204030204"/>
            <a:ea typeface="+mn-ea"/>
            <a:cs typeface="+mn-cs"/>
          </a:endParaRPr>
        </a:p>
      </dgm:t>
    </dgm:pt>
    <dgm:pt modelId="{6E5361B2-5331-4DC5-95E3-A0BFB3D41C91}" type="parTrans" cxnId="{BDCE7444-BE86-4119-9F76-A8AEDB23DD47}">
      <dgm:prSet/>
      <dgm:spPr>
        <a:xfrm>
          <a:off x="5113261" y="1665315"/>
          <a:ext cx="1589919" cy="756657"/>
        </a:xfrm>
      </dgm:spPr>
      <dgm:t>
        <a:bodyPr/>
        <a:lstStyle/>
        <a:p>
          <a:endParaRPr lang="pl-PL"/>
        </a:p>
      </dgm:t>
    </dgm:pt>
    <dgm:pt modelId="{7929EDF1-3ABE-4CBD-A76A-A4E847935375}" type="sibTrans" cxnId="{BDCE7444-BE86-4119-9F76-A8AEDB23DD47}">
      <dgm:prSet/>
      <dgm:spPr/>
      <dgm:t>
        <a:bodyPr/>
        <a:lstStyle/>
        <a:p>
          <a:endParaRPr lang="pl-PL"/>
        </a:p>
      </dgm:t>
    </dgm:pt>
    <dgm:pt modelId="{23748FFA-FAF1-4201-875A-F044E61777AA}">
      <dgm:prSet custT="1"/>
      <dgm:spPr>
        <a:xfrm>
          <a:off x="3046510" y="277293"/>
          <a:ext cx="4711654" cy="1662644"/>
        </a:xfrm>
      </dgm:spPr>
      <dgm:t>
        <a:bodyPr/>
        <a:lstStyle/>
        <a:p>
          <a:r>
            <a:rPr lang="pl-PL" sz="1400" dirty="0" smtClean="0">
              <a:latin typeface="Calibri" panose="020F0502020204030204"/>
              <a:ea typeface="+mn-ea"/>
              <a:cs typeface="+mn-cs"/>
            </a:rPr>
            <a:t>CEL 1</a:t>
          </a:r>
        </a:p>
        <a:p>
          <a:r>
            <a:rPr lang="pl-PL" sz="1400" dirty="0" smtClean="0">
              <a:latin typeface="Calibri" panose="020F0502020204030204"/>
              <a:ea typeface="+mn-ea"/>
              <a:cs typeface="+mn-cs"/>
            </a:rPr>
            <a:t>Cyfryzacja i udostępnienie do ponownego wykorzystania danych z </a:t>
          </a:r>
          <a:r>
            <a:rPr lang="pl-PL" sz="1400" dirty="0" smtClean="0">
              <a:latin typeface="Calibri" panose="020F0502020204030204"/>
              <a:ea typeface="+mn-ea"/>
              <a:cs typeface="+mn-cs"/>
            </a:rPr>
            <a:t>PUL </a:t>
          </a:r>
          <a:r>
            <a:rPr lang="pl-PL" sz="1400" dirty="0" smtClean="0">
              <a:latin typeface="Calibri" panose="020F0502020204030204"/>
              <a:ea typeface="+mn-ea"/>
              <a:cs typeface="+mn-cs"/>
            </a:rPr>
            <a:t>nadleśnictw </a:t>
          </a:r>
          <a:r>
            <a:rPr lang="pl-PL" sz="1400" dirty="0" smtClean="0">
              <a:latin typeface="Calibri" panose="020F0502020204030204"/>
              <a:ea typeface="+mn-ea"/>
              <a:cs typeface="+mn-cs"/>
            </a:rPr>
            <a:t>LP, zatwierdzanych </a:t>
          </a:r>
          <a:r>
            <a:rPr lang="pl-PL" sz="1400" dirty="0" smtClean="0">
              <a:latin typeface="Calibri" panose="020F0502020204030204"/>
              <a:ea typeface="+mn-ea"/>
              <a:cs typeface="+mn-cs"/>
            </a:rPr>
            <a:t>przez ministra właściwego do spraw leśnictwa poprzez digitalizację zasobów analogowych, integrację i harmonizację danych oraz zbudowanie cyfrowego repozytorium, a także upowszechnienie informacji na temat zgromadzonych w systemie zasobów wśród odbiorców. </a:t>
          </a:r>
          <a:endParaRPr lang="pl-PL" sz="1400" dirty="0">
            <a:latin typeface="Calibri" panose="020F0502020204030204"/>
            <a:ea typeface="+mn-ea"/>
            <a:cs typeface="+mn-cs"/>
          </a:endParaRPr>
        </a:p>
      </dgm:t>
    </dgm:pt>
    <dgm:pt modelId="{70D75D92-7A38-43DA-B808-97962DB3F24E}" type="parTrans" cxnId="{71E1DD65-A44C-42DE-88E9-92F4144548E5}">
      <dgm:prSet/>
      <dgm:spPr/>
      <dgm:t>
        <a:bodyPr/>
        <a:lstStyle/>
        <a:p>
          <a:endParaRPr lang="pl-PL"/>
        </a:p>
      </dgm:t>
    </dgm:pt>
    <dgm:pt modelId="{0DED7D0F-92E3-4426-A014-3DFA0062703D}" type="sibTrans" cxnId="{71E1DD65-A44C-42DE-88E9-92F4144548E5}">
      <dgm:prSet/>
      <dgm:spPr/>
      <dgm:t>
        <a:bodyPr/>
        <a:lstStyle/>
        <a:p>
          <a:endParaRPr lang="pl-PL"/>
        </a:p>
      </dgm:t>
    </dgm:pt>
    <dgm:pt modelId="{8F1B2F03-595A-49F8-B461-250CA16060EE}">
      <dgm:prSet custT="1"/>
      <dgm:spPr>
        <a:xfrm>
          <a:off x="3046510" y="277293"/>
          <a:ext cx="4711654" cy="1662644"/>
        </a:xfrm>
      </dgm:spPr>
      <dgm:t>
        <a:bodyPr/>
        <a:lstStyle/>
        <a:p>
          <a:r>
            <a:rPr lang="pl-PL" sz="1400" dirty="0" smtClean="0">
              <a:latin typeface="Calibri" panose="020F0502020204030204"/>
              <a:ea typeface="+mn-ea"/>
              <a:cs typeface="+mn-cs"/>
            </a:rPr>
            <a:t>CEL 2</a:t>
          </a:r>
        </a:p>
        <a:p>
          <a:r>
            <a:rPr lang="pl-PL" sz="1400" dirty="0" smtClean="0">
              <a:latin typeface="Calibri" panose="020F0502020204030204"/>
              <a:ea typeface="+mn-ea"/>
              <a:cs typeface="+mn-cs"/>
            </a:rPr>
            <a:t>Zwiększenie dostępności zbiorów danych będących w dyspozycji administracji publicznej.</a:t>
          </a:r>
          <a:endParaRPr lang="pl-PL" sz="1400" dirty="0">
            <a:latin typeface="Calibri" panose="020F0502020204030204"/>
            <a:ea typeface="+mn-ea"/>
            <a:cs typeface="+mn-cs"/>
          </a:endParaRPr>
        </a:p>
      </dgm:t>
    </dgm:pt>
    <dgm:pt modelId="{198A2B3C-AC14-45D0-BF1C-8AAC3A7420BB}" type="parTrans" cxnId="{7E0D7F06-64B1-4A07-9D81-6421FBA0B80A}">
      <dgm:prSet/>
      <dgm:spPr/>
      <dgm:t>
        <a:bodyPr/>
        <a:lstStyle/>
        <a:p>
          <a:endParaRPr lang="pl-PL"/>
        </a:p>
      </dgm:t>
    </dgm:pt>
    <dgm:pt modelId="{E652F4F3-2B39-46A4-AADA-49B6487F3000}" type="sibTrans" cxnId="{7E0D7F06-64B1-4A07-9D81-6421FBA0B80A}">
      <dgm:prSet/>
      <dgm:spPr/>
      <dgm:t>
        <a:bodyPr/>
        <a:lstStyle/>
        <a:p>
          <a:endParaRPr lang="pl-PL"/>
        </a:p>
      </dgm:t>
    </dgm:pt>
    <dgm:pt modelId="{79FED933-677A-4CC8-891F-8DA71C3EAE60}">
      <dgm:prSet custT="1"/>
      <dgm:spPr>
        <a:xfrm>
          <a:off x="3046510" y="277293"/>
          <a:ext cx="4711654" cy="1662644"/>
        </a:xfrm>
      </dgm:spPr>
      <dgm:t>
        <a:bodyPr/>
        <a:lstStyle/>
        <a:p>
          <a:r>
            <a:rPr lang="en-US" sz="1400" dirty="0" smtClean="0"/>
            <a:t>Commission Notice Guidelines on recommended standard licenses, datasets and charging for reuse of documents (2014/C 240/01)</a:t>
          </a:r>
          <a:endParaRPr lang="pl-PL" sz="1400" dirty="0">
            <a:latin typeface="Calibri" panose="020F0502020204030204"/>
            <a:ea typeface="+mn-ea"/>
            <a:cs typeface="+mn-cs"/>
          </a:endParaRPr>
        </a:p>
      </dgm:t>
    </dgm:pt>
    <dgm:pt modelId="{83AC3096-6891-4A0A-BA17-B6CA2B190FD7}" type="parTrans" cxnId="{3C3B6335-6DF9-4F93-9BA2-199F478ADB4E}">
      <dgm:prSet/>
      <dgm:spPr/>
      <dgm:t>
        <a:bodyPr/>
        <a:lstStyle/>
        <a:p>
          <a:endParaRPr lang="pl-PL"/>
        </a:p>
      </dgm:t>
    </dgm:pt>
    <dgm:pt modelId="{C733B0D7-9AC5-40EA-B497-7999198DFAE6}" type="sibTrans" cxnId="{3C3B6335-6DF9-4F93-9BA2-199F478ADB4E}">
      <dgm:prSet/>
      <dgm:spPr/>
      <dgm:t>
        <a:bodyPr/>
        <a:lstStyle/>
        <a:p>
          <a:endParaRPr lang="pl-PL"/>
        </a:p>
      </dgm:t>
    </dgm:pt>
    <dgm:pt modelId="{F702A649-5682-45F4-9B71-A5FF9546AF68}">
      <dgm:prSet custT="1"/>
      <dgm:spPr>
        <a:xfrm>
          <a:off x="3046510" y="277293"/>
          <a:ext cx="4711654" cy="1662644"/>
        </a:xfrm>
      </dgm:spPr>
      <dgm:t>
        <a:bodyPr/>
        <a:lstStyle/>
        <a:p>
          <a:r>
            <a:rPr lang="pl-PL" sz="1400" dirty="0" smtClean="0"/>
            <a:t>Program Operacyjny Polska Cyfrowa</a:t>
          </a:r>
          <a:endParaRPr lang="pl-PL" sz="1400" dirty="0">
            <a:latin typeface="Calibri" panose="020F0502020204030204"/>
            <a:ea typeface="+mn-ea"/>
            <a:cs typeface="+mn-cs"/>
          </a:endParaRPr>
        </a:p>
      </dgm:t>
    </dgm:pt>
    <dgm:pt modelId="{6C9C27CF-D74B-46A2-BF7A-F2AB26B0EC2E}" type="parTrans" cxnId="{D5D88FD4-5F74-41ED-9D03-2541A4CCC57B}">
      <dgm:prSet/>
      <dgm:spPr/>
      <dgm:t>
        <a:bodyPr/>
        <a:lstStyle/>
        <a:p>
          <a:endParaRPr lang="pl-PL"/>
        </a:p>
      </dgm:t>
    </dgm:pt>
    <dgm:pt modelId="{8B5156CA-4790-4367-A55D-14B74F67297E}" type="sibTrans" cxnId="{D5D88FD4-5F74-41ED-9D03-2541A4CCC57B}">
      <dgm:prSet/>
      <dgm:spPr/>
      <dgm:t>
        <a:bodyPr/>
        <a:lstStyle/>
        <a:p>
          <a:endParaRPr lang="pl-PL"/>
        </a:p>
      </dgm:t>
    </dgm:pt>
    <dgm:pt modelId="{2E5EFC10-CA9B-42CB-B255-FD1DA6494164}">
      <dgm:prSet phldrT="[Tekst]" custT="1"/>
      <dgm:spPr>
        <a:xfrm>
          <a:off x="5691414" y="2696595"/>
          <a:ext cx="2601686" cy="1652071"/>
        </a:xfrm>
      </dgm:spPr>
      <dgm:t>
        <a:bodyPr/>
        <a:lstStyle/>
        <a:p>
          <a:r>
            <a:rPr lang="pl-PL" sz="1400" dirty="0" smtClean="0"/>
            <a:t>Długookresowa Strategia Rozwoju Kraju. Polska 2030. Trzecia Fala Nowoczesności</a:t>
          </a:r>
          <a:endParaRPr lang="pl-PL" sz="1400" dirty="0">
            <a:latin typeface="Calibri" panose="020F0502020204030204"/>
            <a:ea typeface="+mn-ea"/>
            <a:cs typeface="+mn-cs"/>
          </a:endParaRPr>
        </a:p>
      </dgm:t>
    </dgm:pt>
    <dgm:pt modelId="{C98596EE-0786-4148-862B-78FC47843E9A}" type="parTrans" cxnId="{A654ACB6-5FCC-4F87-8C67-075FCBBD657F}">
      <dgm:prSet/>
      <dgm:spPr/>
      <dgm:t>
        <a:bodyPr/>
        <a:lstStyle/>
        <a:p>
          <a:endParaRPr lang="pl-PL"/>
        </a:p>
      </dgm:t>
    </dgm:pt>
    <dgm:pt modelId="{6BBDFE74-D378-41B9-94DF-F3B7BB294A42}" type="sibTrans" cxnId="{A654ACB6-5FCC-4F87-8C67-075FCBBD657F}">
      <dgm:prSet/>
      <dgm:spPr/>
      <dgm:t>
        <a:bodyPr/>
        <a:lstStyle/>
        <a:p>
          <a:endParaRPr lang="pl-PL"/>
        </a:p>
      </dgm:t>
    </dgm:pt>
    <dgm:pt modelId="{4472FE13-2EC5-4CDE-B53F-A06BAA5A8D2D}">
      <dgm:prSet phldrT="[Tekst]" custT="1"/>
      <dgm:spPr>
        <a:xfrm>
          <a:off x="5691414" y="2696595"/>
          <a:ext cx="2601686" cy="1652071"/>
        </a:xfrm>
      </dgm:spPr>
      <dgm:t>
        <a:bodyPr/>
        <a:lstStyle/>
        <a:p>
          <a:r>
            <a:rPr lang="pl-PL" sz="1400" dirty="0" smtClean="0"/>
            <a:t>Strategia na rzecz odpowiedzialnego Rozwoju do roku 2020 (z perspektywą do 2030 r.)</a:t>
          </a:r>
          <a:endParaRPr lang="pl-PL" sz="1400" dirty="0">
            <a:latin typeface="Calibri" panose="020F0502020204030204"/>
            <a:ea typeface="+mn-ea"/>
            <a:cs typeface="+mn-cs"/>
          </a:endParaRPr>
        </a:p>
      </dgm:t>
    </dgm:pt>
    <dgm:pt modelId="{BCC6E075-B139-4473-9370-02F6C7CADBE8}" type="parTrans" cxnId="{A1B08CD1-D394-4F17-98BE-519E2F88979D}">
      <dgm:prSet/>
      <dgm:spPr/>
      <dgm:t>
        <a:bodyPr/>
        <a:lstStyle/>
        <a:p>
          <a:endParaRPr lang="pl-PL"/>
        </a:p>
      </dgm:t>
    </dgm:pt>
    <dgm:pt modelId="{C991F68F-9C31-41E1-8C24-BD024AF04269}" type="sibTrans" cxnId="{A1B08CD1-D394-4F17-98BE-519E2F88979D}">
      <dgm:prSet/>
      <dgm:spPr/>
      <dgm:t>
        <a:bodyPr/>
        <a:lstStyle/>
        <a:p>
          <a:endParaRPr lang="pl-PL"/>
        </a:p>
      </dgm:t>
    </dgm:pt>
    <dgm:pt modelId="{1B75FCCA-2EC3-4925-8FE1-45F27DFBB56F}">
      <dgm:prSet custT="1"/>
      <dgm:spPr>
        <a:xfrm>
          <a:off x="3046510" y="277293"/>
          <a:ext cx="4711654" cy="1662644"/>
        </a:xfrm>
      </dgm:spPr>
      <dgm:t>
        <a:bodyPr/>
        <a:lstStyle/>
        <a:p>
          <a:r>
            <a:rPr lang="pl-PL" sz="1400" dirty="0" smtClean="0"/>
            <a:t>Strategia na rzecz odpowiedzialnego Rozwoju do roku 2020 (z perspektywą do 2030 r.)</a:t>
          </a:r>
          <a:endParaRPr lang="pl-PL" sz="1400" dirty="0">
            <a:latin typeface="Calibri" panose="020F0502020204030204"/>
            <a:ea typeface="+mn-ea"/>
            <a:cs typeface="+mn-cs"/>
          </a:endParaRPr>
        </a:p>
      </dgm:t>
    </dgm:pt>
    <dgm:pt modelId="{B368A4E6-446F-4B39-8662-A46C2AAAF469}" type="parTrans" cxnId="{EA91927C-C69B-4144-B712-A03F83ECBD25}">
      <dgm:prSet/>
      <dgm:spPr/>
      <dgm:t>
        <a:bodyPr/>
        <a:lstStyle/>
        <a:p>
          <a:endParaRPr lang="pl-PL"/>
        </a:p>
      </dgm:t>
    </dgm:pt>
    <dgm:pt modelId="{BFE314D3-835D-4088-B7E4-06C6FCA22738}" type="sibTrans" cxnId="{EA91927C-C69B-4144-B712-A03F83ECBD25}">
      <dgm:prSet/>
      <dgm:spPr/>
      <dgm:t>
        <a:bodyPr/>
        <a:lstStyle/>
        <a:p>
          <a:endParaRPr lang="pl-PL"/>
        </a:p>
      </dgm:t>
    </dgm:pt>
    <dgm:pt modelId="{A0325159-40EC-48E7-87FB-9F6328EED58B}" type="pres">
      <dgm:prSet presAssocID="{F5561675-78A5-4C5D-B630-5BCF0386315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696D47C0-7DBE-4BA6-8396-314921ACD213}" type="pres">
      <dgm:prSet presAssocID="{23748FFA-FAF1-4201-875A-F044E61777AA}" presName="root" presStyleCnt="0"/>
      <dgm:spPr/>
    </dgm:pt>
    <dgm:pt modelId="{F8EFDD39-7734-4C8B-9341-E3DEB770CBCE}" type="pres">
      <dgm:prSet presAssocID="{23748FFA-FAF1-4201-875A-F044E61777AA}" presName="rootComposite" presStyleCnt="0"/>
      <dgm:spPr/>
    </dgm:pt>
    <dgm:pt modelId="{3DD25B7A-A6BE-4DC8-829D-0A88F55EE254}" type="pres">
      <dgm:prSet presAssocID="{23748FFA-FAF1-4201-875A-F044E61777AA}" presName="rootText" presStyleLbl="node1" presStyleIdx="0" presStyleCnt="3" custScaleX="209977" custScaleY="259901"/>
      <dgm:spPr/>
      <dgm:t>
        <a:bodyPr/>
        <a:lstStyle/>
        <a:p>
          <a:endParaRPr lang="pl-PL"/>
        </a:p>
      </dgm:t>
    </dgm:pt>
    <dgm:pt modelId="{7C3FF6ED-1C2A-4183-9E97-002C6E20189C}" type="pres">
      <dgm:prSet presAssocID="{23748FFA-FAF1-4201-875A-F044E61777AA}" presName="rootConnector" presStyleLbl="node1" presStyleIdx="0" presStyleCnt="3"/>
      <dgm:spPr/>
      <dgm:t>
        <a:bodyPr/>
        <a:lstStyle/>
        <a:p>
          <a:endParaRPr lang="pl-PL"/>
        </a:p>
      </dgm:t>
    </dgm:pt>
    <dgm:pt modelId="{0B5A63D4-B317-45B4-860A-6F4B78CB8426}" type="pres">
      <dgm:prSet presAssocID="{23748FFA-FAF1-4201-875A-F044E61777AA}" presName="childShape" presStyleCnt="0"/>
      <dgm:spPr/>
    </dgm:pt>
    <dgm:pt modelId="{1F3C81D4-4C0C-41B0-8180-FED43C3B61BF}" type="pres">
      <dgm:prSet presAssocID="{83AC3096-6891-4A0A-BA17-B6CA2B190FD7}" presName="Name13" presStyleLbl="parChTrans1D2" presStyleIdx="0" presStyleCnt="5"/>
      <dgm:spPr/>
      <dgm:t>
        <a:bodyPr/>
        <a:lstStyle/>
        <a:p>
          <a:endParaRPr lang="pl-PL"/>
        </a:p>
      </dgm:t>
    </dgm:pt>
    <dgm:pt modelId="{CE4A1F3E-C2A7-4DF6-9B4C-D76A057D80F4}" type="pres">
      <dgm:prSet presAssocID="{79FED933-677A-4CC8-891F-8DA71C3EAE60}" presName="childText" presStyleLbl="bgAcc1" presStyleIdx="0" presStyleCnt="5" custScaleX="232076" custScaleY="10712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044F7DF-D2FE-4E0D-A64B-88231A8A7DA9}" type="pres">
      <dgm:prSet presAssocID="{B368A4E6-446F-4B39-8662-A46C2AAAF469}" presName="Name13" presStyleLbl="parChTrans1D2" presStyleIdx="1" presStyleCnt="5"/>
      <dgm:spPr/>
    </dgm:pt>
    <dgm:pt modelId="{37710425-3F36-4AB7-8644-5202E13F1FE0}" type="pres">
      <dgm:prSet presAssocID="{1B75FCCA-2EC3-4925-8FE1-45F27DFBB56F}" presName="childText" presStyleLbl="bgAcc1" presStyleIdx="1" presStyleCnt="5" custScaleX="237490" custScaleY="8474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F187480-A46A-45BF-A6E6-75036527ED30}" type="pres">
      <dgm:prSet presAssocID="{8F1B2F03-595A-49F8-B461-250CA16060EE}" presName="root" presStyleCnt="0"/>
      <dgm:spPr/>
    </dgm:pt>
    <dgm:pt modelId="{754A9C16-800C-4DF4-8583-D482ADD944D6}" type="pres">
      <dgm:prSet presAssocID="{8F1B2F03-595A-49F8-B461-250CA16060EE}" presName="rootComposite" presStyleCnt="0"/>
      <dgm:spPr/>
    </dgm:pt>
    <dgm:pt modelId="{925F0A3C-0583-4BEE-AA34-37BFDD8DAA58}" type="pres">
      <dgm:prSet presAssocID="{8F1B2F03-595A-49F8-B461-250CA16060EE}" presName="rootText" presStyleLbl="node1" presStyleIdx="1" presStyleCnt="3" custScaleX="123240" custScaleY="142810"/>
      <dgm:spPr/>
      <dgm:t>
        <a:bodyPr/>
        <a:lstStyle/>
        <a:p>
          <a:endParaRPr lang="pl-PL"/>
        </a:p>
      </dgm:t>
    </dgm:pt>
    <dgm:pt modelId="{36007937-1281-4BC2-B1C8-1D23DE4B84AE}" type="pres">
      <dgm:prSet presAssocID="{8F1B2F03-595A-49F8-B461-250CA16060EE}" presName="rootConnector" presStyleLbl="node1" presStyleIdx="1" presStyleCnt="3"/>
      <dgm:spPr/>
      <dgm:t>
        <a:bodyPr/>
        <a:lstStyle/>
        <a:p>
          <a:endParaRPr lang="pl-PL"/>
        </a:p>
      </dgm:t>
    </dgm:pt>
    <dgm:pt modelId="{C0A9690B-720C-46FE-8EBF-13BCA39D1E54}" type="pres">
      <dgm:prSet presAssocID="{8F1B2F03-595A-49F8-B461-250CA16060EE}" presName="childShape" presStyleCnt="0"/>
      <dgm:spPr/>
    </dgm:pt>
    <dgm:pt modelId="{4727F9F0-82E4-415C-91AB-1A36D67556F0}" type="pres">
      <dgm:prSet presAssocID="{6C9C27CF-D74B-46A2-BF7A-F2AB26B0EC2E}" presName="Name13" presStyleLbl="parChTrans1D2" presStyleIdx="2" presStyleCnt="5"/>
      <dgm:spPr/>
      <dgm:t>
        <a:bodyPr/>
        <a:lstStyle/>
        <a:p>
          <a:endParaRPr lang="pl-PL"/>
        </a:p>
      </dgm:t>
    </dgm:pt>
    <dgm:pt modelId="{38BB75AB-8C4F-4E1B-A664-5E155DA67EAE}" type="pres">
      <dgm:prSet presAssocID="{F702A649-5682-45F4-9B71-A5FF9546AF68}" presName="childText" presStyleLbl="bgAcc1" presStyleIdx="2" presStyleCnt="5" custScaleX="124396" custScaleY="9136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44DDB2A-3B18-4289-B188-F961881B42EF}" type="pres">
      <dgm:prSet presAssocID="{39BD434B-4FC3-461E-8200-EED1B959C64D}" presName="root" presStyleCnt="0"/>
      <dgm:spPr/>
    </dgm:pt>
    <dgm:pt modelId="{805768DA-AFF0-4F7C-AF98-F7797BB589D4}" type="pres">
      <dgm:prSet presAssocID="{39BD434B-4FC3-461E-8200-EED1B959C64D}" presName="rootComposite" presStyleCnt="0"/>
      <dgm:spPr/>
    </dgm:pt>
    <dgm:pt modelId="{0AB28BC7-4A87-4502-B5CB-0AFFB7E657F5}" type="pres">
      <dgm:prSet presAssocID="{39BD434B-4FC3-461E-8200-EED1B959C64D}" presName="rootText" presStyleLbl="node1" presStyleIdx="2" presStyleCnt="3" custScaleX="109515" custScaleY="170497"/>
      <dgm:spPr/>
      <dgm:t>
        <a:bodyPr/>
        <a:lstStyle/>
        <a:p>
          <a:endParaRPr lang="pl-PL"/>
        </a:p>
      </dgm:t>
    </dgm:pt>
    <dgm:pt modelId="{87F69B0A-B5B5-4711-B9C8-C36FB34C801F}" type="pres">
      <dgm:prSet presAssocID="{39BD434B-4FC3-461E-8200-EED1B959C64D}" presName="rootConnector" presStyleLbl="node1" presStyleIdx="2" presStyleCnt="3"/>
      <dgm:spPr/>
      <dgm:t>
        <a:bodyPr/>
        <a:lstStyle/>
        <a:p>
          <a:endParaRPr lang="pl-PL"/>
        </a:p>
      </dgm:t>
    </dgm:pt>
    <dgm:pt modelId="{D9EEBC2E-AB22-4322-99EA-752127F3BB2C}" type="pres">
      <dgm:prSet presAssocID="{39BD434B-4FC3-461E-8200-EED1B959C64D}" presName="childShape" presStyleCnt="0"/>
      <dgm:spPr/>
    </dgm:pt>
    <dgm:pt modelId="{B642528E-16EE-46E6-9256-D7248A72403A}" type="pres">
      <dgm:prSet presAssocID="{C98596EE-0786-4148-862B-78FC47843E9A}" presName="Name13" presStyleLbl="parChTrans1D2" presStyleIdx="3" presStyleCnt="5"/>
      <dgm:spPr/>
      <dgm:t>
        <a:bodyPr/>
        <a:lstStyle/>
        <a:p>
          <a:endParaRPr lang="pl-PL"/>
        </a:p>
      </dgm:t>
    </dgm:pt>
    <dgm:pt modelId="{EB2A4682-F7EE-42C6-AE46-2BEF1C838990}" type="pres">
      <dgm:prSet presAssocID="{2E5EFC10-CA9B-42CB-B255-FD1DA6494164}" presName="childText" presStyleLbl="bgAcc1" presStyleIdx="3" presStyleCnt="5" custScaleX="121320" custScaleY="13456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636A363-8255-48D2-AFAC-23144469021A}" type="pres">
      <dgm:prSet presAssocID="{BCC6E075-B139-4473-9370-02F6C7CADBE8}" presName="Name13" presStyleLbl="parChTrans1D2" presStyleIdx="4" presStyleCnt="5"/>
      <dgm:spPr/>
      <dgm:t>
        <a:bodyPr/>
        <a:lstStyle/>
        <a:p>
          <a:endParaRPr lang="pl-PL"/>
        </a:p>
      </dgm:t>
    </dgm:pt>
    <dgm:pt modelId="{A0D6488A-0AFB-4723-92CF-6A058B4BF596}" type="pres">
      <dgm:prSet presAssocID="{4472FE13-2EC5-4CDE-B53F-A06BAA5A8D2D}" presName="childText" presStyleLbl="bgAcc1" presStyleIdx="4" presStyleCnt="5" custScaleX="124314" custScaleY="13134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6339AF1-AE8D-468C-B97A-2159C3BCB655}" type="presOf" srcId="{39BD434B-4FC3-461E-8200-EED1B959C64D}" destId="{87F69B0A-B5B5-4711-B9C8-C36FB34C801F}" srcOrd="1" destOrd="0" presId="urn:microsoft.com/office/officeart/2005/8/layout/hierarchy3"/>
    <dgm:cxn modelId="{5A781224-B464-440F-9229-6353E046687D}" type="presOf" srcId="{1B75FCCA-2EC3-4925-8FE1-45F27DFBB56F}" destId="{37710425-3F36-4AB7-8644-5202E13F1FE0}" srcOrd="0" destOrd="0" presId="urn:microsoft.com/office/officeart/2005/8/layout/hierarchy3"/>
    <dgm:cxn modelId="{02490AE5-0088-45BA-BEED-E50898C0DE23}" type="presOf" srcId="{C98596EE-0786-4148-862B-78FC47843E9A}" destId="{B642528E-16EE-46E6-9256-D7248A72403A}" srcOrd="0" destOrd="0" presId="urn:microsoft.com/office/officeart/2005/8/layout/hierarchy3"/>
    <dgm:cxn modelId="{265A2462-5C48-47C6-B39F-FDE9A629B141}" type="presOf" srcId="{79FED933-677A-4CC8-891F-8DA71C3EAE60}" destId="{CE4A1F3E-C2A7-4DF6-9B4C-D76A057D80F4}" srcOrd="0" destOrd="0" presId="urn:microsoft.com/office/officeart/2005/8/layout/hierarchy3"/>
    <dgm:cxn modelId="{54CFC065-FE03-47AE-9D63-A1007394F5CB}" type="presOf" srcId="{8F1B2F03-595A-49F8-B461-250CA16060EE}" destId="{36007937-1281-4BC2-B1C8-1D23DE4B84AE}" srcOrd="1" destOrd="0" presId="urn:microsoft.com/office/officeart/2005/8/layout/hierarchy3"/>
    <dgm:cxn modelId="{71E1DD65-A44C-42DE-88E9-92F4144548E5}" srcId="{F5561675-78A5-4C5D-B630-5BCF03863157}" destId="{23748FFA-FAF1-4201-875A-F044E61777AA}" srcOrd="0" destOrd="0" parTransId="{70D75D92-7A38-43DA-B808-97962DB3F24E}" sibTransId="{0DED7D0F-92E3-4426-A014-3DFA0062703D}"/>
    <dgm:cxn modelId="{CFF99018-01B2-4D53-AB7E-0F2E37F178EF}" type="presOf" srcId="{F702A649-5682-45F4-9B71-A5FF9546AF68}" destId="{38BB75AB-8C4F-4E1B-A664-5E155DA67EAE}" srcOrd="0" destOrd="0" presId="urn:microsoft.com/office/officeart/2005/8/layout/hierarchy3"/>
    <dgm:cxn modelId="{3C3B6335-6DF9-4F93-9BA2-199F478ADB4E}" srcId="{23748FFA-FAF1-4201-875A-F044E61777AA}" destId="{79FED933-677A-4CC8-891F-8DA71C3EAE60}" srcOrd="0" destOrd="0" parTransId="{83AC3096-6891-4A0A-BA17-B6CA2B190FD7}" sibTransId="{C733B0D7-9AC5-40EA-B497-7999198DFAE6}"/>
    <dgm:cxn modelId="{47A78193-A2ED-44AA-ACF9-8BE0A1C79BBA}" type="presOf" srcId="{23748FFA-FAF1-4201-875A-F044E61777AA}" destId="{3DD25B7A-A6BE-4DC8-829D-0A88F55EE254}" srcOrd="0" destOrd="0" presId="urn:microsoft.com/office/officeart/2005/8/layout/hierarchy3"/>
    <dgm:cxn modelId="{6D94F68E-9187-455F-98A6-87DCA4189FA1}" type="presOf" srcId="{39BD434B-4FC3-461E-8200-EED1B959C64D}" destId="{0AB28BC7-4A87-4502-B5CB-0AFFB7E657F5}" srcOrd="0" destOrd="0" presId="urn:microsoft.com/office/officeart/2005/8/layout/hierarchy3"/>
    <dgm:cxn modelId="{BDCE7444-BE86-4119-9F76-A8AEDB23DD47}" srcId="{F5561675-78A5-4C5D-B630-5BCF03863157}" destId="{39BD434B-4FC3-461E-8200-EED1B959C64D}" srcOrd="2" destOrd="0" parTransId="{6E5361B2-5331-4DC5-95E3-A0BFB3D41C91}" sibTransId="{7929EDF1-3ABE-4CBD-A76A-A4E847935375}"/>
    <dgm:cxn modelId="{4B9EDF1B-181F-446E-996C-C83135BEB7F3}" type="presOf" srcId="{8F1B2F03-595A-49F8-B461-250CA16060EE}" destId="{925F0A3C-0583-4BEE-AA34-37BFDD8DAA58}" srcOrd="0" destOrd="0" presId="urn:microsoft.com/office/officeart/2005/8/layout/hierarchy3"/>
    <dgm:cxn modelId="{747ED5A6-8D6A-414F-8F41-8BEA0F8F6E62}" type="presOf" srcId="{2E5EFC10-CA9B-42CB-B255-FD1DA6494164}" destId="{EB2A4682-F7EE-42C6-AE46-2BEF1C838990}" srcOrd="0" destOrd="0" presId="urn:microsoft.com/office/officeart/2005/8/layout/hierarchy3"/>
    <dgm:cxn modelId="{EA91927C-C69B-4144-B712-A03F83ECBD25}" srcId="{23748FFA-FAF1-4201-875A-F044E61777AA}" destId="{1B75FCCA-2EC3-4925-8FE1-45F27DFBB56F}" srcOrd="1" destOrd="0" parTransId="{B368A4E6-446F-4B39-8662-A46C2AAAF469}" sibTransId="{BFE314D3-835D-4088-B7E4-06C6FCA22738}"/>
    <dgm:cxn modelId="{7E0D7F06-64B1-4A07-9D81-6421FBA0B80A}" srcId="{F5561675-78A5-4C5D-B630-5BCF03863157}" destId="{8F1B2F03-595A-49F8-B461-250CA16060EE}" srcOrd="1" destOrd="0" parTransId="{198A2B3C-AC14-45D0-BF1C-8AAC3A7420BB}" sibTransId="{E652F4F3-2B39-46A4-AADA-49B6487F3000}"/>
    <dgm:cxn modelId="{C0046A13-7683-4750-87BA-EF1E32A10479}" type="presOf" srcId="{B368A4E6-446F-4B39-8662-A46C2AAAF469}" destId="{C044F7DF-D2FE-4E0D-A64B-88231A8A7DA9}" srcOrd="0" destOrd="0" presId="urn:microsoft.com/office/officeart/2005/8/layout/hierarchy3"/>
    <dgm:cxn modelId="{A9A37E65-1053-49F5-879D-6273E11BC67E}" type="presOf" srcId="{4472FE13-2EC5-4CDE-B53F-A06BAA5A8D2D}" destId="{A0D6488A-0AFB-4723-92CF-6A058B4BF596}" srcOrd="0" destOrd="0" presId="urn:microsoft.com/office/officeart/2005/8/layout/hierarchy3"/>
    <dgm:cxn modelId="{A1B08CD1-D394-4F17-98BE-519E2F88979D}" srcId="{39BD434B-4FC3-461E-8200-EED1B959C64D}" destId="{4472FE13-2EC5-4CDE-B53F-A06BAA5A8D2D}" srcOrd="1" destOrd="0" parTransId="{BCC6E075-B139-4473-9370-02F6C7CADBE8}" sibTransId="{C991F68F-9C31-41E1-8C24-BD024AF04269}"/>
    <dgm:cxn modelId="{3F4E0EF5-0056-4E62-9B6D-8E9C3D10C685}" type="presOf" srcId="{23748FFA-FAF1-4201-875A-F044E61777AA}" destId="{7C3FF6ED-1C2A-4183-9E97-002C6E20189C}" srcOrd="1" destOrd="0" presId="urn:microsoft.com/office/officeart/2005/8/layout/hierarchy3"/>
    <dgm:cxn modelId="{4A742428-C3C2-42B2-8BC8-2C9B3D6ED223}" type="presOf" srcId="{BCC6E075-B139-4473-9370-02F6C7CADBE8}" destId="{D636A363-8255-48D2-AFAC-23144469021A}" srcOrd="0" destOrd="0" presId="urn:microsoft.com/office/officeart/2005/8/layout/hierarchy3"/>
    <dgm:cxn modelId="{D5D88FD4-5F74-41ED-9D03-2541A4CCC57B}" srcId="{8F1B2F03-595A-49F8-B461-250CA16060EE}" destId="{F702A649-5682-45F4-9B71-A5FF9546AF68}" srcOrd="0" destOrd="0" parTransId="{6C9C27CF-D74B-46A2-BF7A-F2AB26B0EC2E}" sibTransId="{8B5156CA-4790-4367-A55D-14B74F67297E}"/>
    <dgm:cxn modelId="{A654ACB6-5FCC-4F87-8C67-075FCBBD657F}" srcId="{39BD434B-4FC3-461E-8200-EED1B959C64D}" destId="{2E5EFC10-CA9B-42CB-B255-FD1DA6494164}" srcOrd="0" destOrd="0" parTransId="{C98596EE-0786-4148-862B-78FC47843E9A}" sibTransId="{6BBDFE74-D378-41B9-94DF-F3B7BB294A42}"/>
    <dgm:cxn modelId="{4A618BE0-7826-4004-A3CD-93E1331B1C88}" type="presOf" srcId="{F5561675-78A5-4C5D-B630-5BCF03863157}" destId="{A0325159-40EC-48E7-87FB-9F6328EED58B}" srcOrd="0" destOrd="0" presId="urn:microsoft.com/office/officeart/2005/8/layout/hierarchy3"/>
    <dgm:cxn modelId="{C8E1DA47-17AA-4E9F-915C-EB94E0F86CC8}" type="presOf" srcId="{6C9C27CF-D74B-46A2-BF7A-F2AB26B0EC2E}" destId="{4727F9F0-82E4-415C-91AB-1A36D67556F0}" srcOrd="0" destOrd="0" presId="urn:microsoft.com/office/officeart/2005/8/layout/hierarchy3"/>
    <dgm:cxn modelId="{6339FA58-FD95-466F-A3FA-BC7D51A4331A}" type="presOf" srcId="{83AC3096-6891-4A0A-BA17-B6CA2B190FD7}" destId="{1F3C81D4-4C0C-41B0-8180-FED43C3B61BF}" srcOrd="0" destOrd="0" presId="urn:microsoft.com/office/officeart/2005/8/layout/hierarchy3"/>
    <dgm:cxn modelId="{3E2F7687-D2BE-49AA-AE19-62ACF6D9F2BA}" type="presParOf" srcId="{A0325159-40EC-48E7-87FB-9F6328EED58B}" destId="{696D47C0-7DBE-4BA6-8396-314921ACD213}" srcOrd="0" destOrd="0" presId="urn:microsoft.com/office/officeart/2005/8/layout/hierarchy3"/>
    <dgm:cxn modelId="{D4BFD52A-4844-47AC-A565-54F9C63655DE}" type="presParOf" srcId="{696D47C0-7DBE-4BA6-8396-314921ACD213}" destId="{F8EFDD39-7734-4C8B-9341-E3DEB770CBCE}" srcOrd="0" destOrd="0" presId="urn:microsoft.com/office/officeart/2005/8/layout/hierarchy3"/>
    <dgm:cxn modelId="{830E149E-D16A-4906-9FB4-1C564AF70DD2}" type="presParOf" srcId="{F8EFDD39-7734-4C8B-9341-E3DEB770CBCE}" destId="{3DD25B7A-A6BE-4DC8-829D-0A88F55EE254}" srcOrd="0" destOrd="0" presId="urn:microsoft.com/office/officeart/2005/8/layout/hierarchy3"/>
    <dgm:cxn modelId="{8FA02EAD-3279-4C28-A3AB-C69C8900C265}" type="presParOf" srcId="{F8EFDD39-7734-4C8B-9341-E3DEB770CBCE}" destId="{7C3FF6ED-1C2A-4183-9E97-002C6E20189C}" srcOrd="1" destOrd="0" presId="urn:microsoft.com/office/officeart/2005/8/layout/hierarchy3"/>
    <dgm:cxn modelId="{15EE8C37-25EF-452E-A248-28069ADB5FE1}" type="presParOf" srcId="{696D47C0-7DBE-4BA6-8396-314921ACD213}" destId="{0B5A63D4-B317-45B4-860A-6F4B78CB8426}" srcOrd="1" destOrd="0" presId="urn:microsoft.com/office/officeart/2005/8/layout/hierarchy3"/>
    <dgm:cxn modelId="{BD142E79-E4DA-4370-82B0-4D9A3BDFFDA7}" type="presParOf" srcId="{0B5A63D4-B317-45B4-860A-6F4B78CB8426}" destId="{1F3C81D4-4C0C-41B0-8180-FED43C3B61BF}" srcOrd="0" destOrd="0" presId="urn:microsoft.com/office/officeart/2005/8/layout/hierarchy3"/>
    <dgm:cxn modelId="{FF5684AD-811F-48A9-8D2C-8C4B63671E51}" type="presParOf" srcId="{0B5A63D4-B317-45B4-860A-6F4B78CB8426}" destId="{CE4A1F3E-C2A7-4DF6-9B4C-D76A057D80F4}" srcOrd="1" destOrd="0" presId="urn:microsoft.com/office/officeart/2005/8/layout/hierarchy3"/>
    <dgm:cxn modelId="{0B3FC5E7-8584-4ECA-A99A-DA03A75A5945}" type="presParOf" srcId="{0B5A63D4-B317-45B4-860A-6F4B78CB8426}" destId="{C044F7DF-D2FE-4E0D-A64B-88231A8A7DA9}" srcOrd="2" destOrd="0" presId="urn:microsoft.com/office/officeart/2005/8/layout/hierarchy3"/>
    <dgm:cxn modelId="{E8A39D70-2D4D-4BA8-9DE3-678DCBB58907}" type="presParOf" srcId="{0B5A63D4-B317-45B4-860A-6F4B78CB8426}" destId="{37710425-3F36-4AB7-8644-5202E13F1FE0}" srcOrd="3" destOrd="0" presId="urn:microsoft.com/office/officeart/2005/8/layout/hierarchy3"/>
    <dgm:cxn modelId="{C789817A-5ABB-4B95-9065-077E1E61ECD6}" type="presParOf" srcId="{A0325159-40EC-48E7-87FB-9F6328EED58B}" destId="{DF187480-A46A-45BF-A6E6-75036527ED30}" srcOrd="1" destOrd="0" presId="urn:microsoft.com/office/officeart/2005/8/layout/hierarchy3"/>
    <dgm:cxn modelId="{3FACF71C-EF61-4876-B828-9D01AF5D1BB1}" type="presParOf" srcId="{DF187480-A46A-45BF-A6E6-75036527ED30}" destId="{754A9C16-800C-4DF4-8583-D482ADD944D6}" srcOrd="0" destOrd="0" presId="urn:microsoft.com/office/officeart/2005/8/layout/hierarchy3"/>
    <dgm:cxn modelId="{D72BB2C9-D319-4C75-A6EE-B4364942F8F0}" type="presParOf" srcId="{754A9C16-800C-4DF4-8583-D482ADD944D6}" destId="{925F0A3C-0583-4BEE-AA34-37BFDD8DAA58}" srcOrd="0" destOrd="0" presId="urn:microsoft.com/office/officeart/2005/8/layout/hierarchy3"/>
    <dgm:cxn modelId="{D0E28D10-29F2-4FD5-A1C5-007FAAA6D934}" type="presParOf" srcId="{754A9C16-800C-4DF4-8583-D482ADD944D6}" destId="{36007937-1281-4BC2-B1C8-1D23DE4B84AE}" srcOrd="1" destOrd="0" presId="urn:microsoft.com/office/officeart/2005/8/layout/hierarchy3"/>
    <dgm:cxn modelId="{75202578-3EF8-4762-A5F3-F1186B0E0CD1}" type="presParOf" srcId="{DF187480-A46A-45BF-A6E6-75036527ED30}" destId="{C0A9690B-720C-46FE-8EBF-13BCA39D1E54}" srcOrd="1" destOrd="0" presId="urn:microsoft.com/office/officeart/2005/8/layout/hierarchy3"/>
    <dgm:cxn modelId="{186177D7-83A1-401F-8C8F-3ADF53B5F0AD}" type="presParOf" srcId="{C0A9690B-720C-46FE-8EBF-13BCA39D1E54}" destId="{4727F9F0-82E4-415C-91AB-1A36D67556F0}" srcOrd="0" destOrd="0" presId="urn:microsoft.com/office/officeart/2005/8/layout/hierarchy3"/>
    <dgm:cxn modelId="{30A910F7-8D41-49BB-AEE0-F583075CF864}" type="presParOf" srcId="{C0A9690B-720C-46FE-8EBF-13BCA39D1E54}" destId="{38BB75AB-8C4F-4E1B-A664-5E155DA67EAE}" srcOrd="1" destOrd="0" presId="urn:microsoft.com/office/officeart/2005/8/layout/hierarchy3"/>
    <dgm:cxn modelId="{F955C9DE-016F-4BD9-9B10-F5BCF90F554B}" type="presParOf" srcId="{A0325159-40EC-48E7-87FB-9F6328EED58B}" destId="{344DDB2A-3B18-4289-B188-F961881B42EF}" srcOrd="2" destOrd="0" presId="urn:microsoft.com/office/officeart/2005/8/layout/hierarchy3"/>
    <dgm:cxn modelId="{B058F3C7-FC46-470D-8852-2023CD00F752}" type="presParOf" srcId="{344DDB2A-3B18-4289-B188-F961881B42EF}" destId="{805768DA-AFF0-4F7C-AF98-F7797BB589D4}" srcOrd="0" destOrd="0" presId="urn:microsoft.com/office/officeart/2005/8/layout/hierarchy3"/>
    <dgm:cxn modelId="{7E28861F-D963-4CD1-9852-1361E4AFF8C7}" type="presParOf" srcId="{805768DA-AFF0-4F7C-AF98-F7797BB589D4}" destId="{0AB28BC7-4A87-4502-B5CB-0AFFB7E657F5}" srcOrd="0" destOrd="0" presId="urn:microsoft.com/office/officeart/2005/8/layout/hierarchy3"/>
    <dgm:cxn modelId="{E6E3759F-15D7-4750-8E3D-C5D1BDB9E266}" type="presParOf" srcId="{805768DA-AFF0-4F7C-AF98-F7797BB589D4}" destId="{87F69B0A-B5B5-4711-B9C8-C36FB34C801F}" srcOrd="1" destOrd="0" presId="urn:microsoft.com/office/officeart/2005/8/layout/hierarchy3"/>
    <dgm:cxn modelId="{3B25DCA0-1833-476F-93C2-59FF2D97DAF5}" type="presParOf" srcId="{344DDB2A-3B18-4289-B188-F961881B42EF}" destId="{D9EEBC2E-AB22-4322-99EA-752127F3BB2C}" srcOrd="1" destOrd="0" presId="urn:microsoft.com/office/officeart/2005/8/layout/hierarchy3"/>
    <dgm:cxn modelId="{2FAC073E-5C88-4401-A10F-1CED21C3D22B}" type="presParOf" srcId="{D9EEBC2E-AB22-4322-99EA-752127F3BB2C}" destId="{B642528E-16EE-46E6-9256-D7248A72403A}" srcOrd="0" destOrd="0" presId="urn:microsoft.com/office/officeart/2005/8/layout/hierarchy3"/>
    <dgm:cxn modelId="{4841A275-C24E-4E6F-9F38-9E21727939A4}" type="presParOf" srcId="{D9EEBC2E-AB22-4322-99EA-752127F3BB2C}" destId="{EB2A4682-F7EE-42C6-AE46-2BEF1C838990}" srcOrd="1" destOrd="0" presId="urn:microsoft.com/office/officeart/2005/8/layout/hierarchy3"/>
    <dgm:cxn modelId="{4109DB9E-CD57-4BF8-9750-0BF2F6DE569A}" type="presParOf" srcId="{D9EEBC2E-AB22-4322-99EA-752127F3BB2C}" destId="{D636A363-8255-48D2-AFAC-23144469021A}" srcOrd="2" destOrd="0" presId="urn:microsoft.com/office/officeart/2005/8/layout/hierarchy3"/>
    <dgm:cxn modelId="{7969378C-CDFF-4F18-ADA3-4038A9DCF1EE}" type="presParOf" srcId="{D9EEBC2E-AB22-4322-99EA-752127F3BB2C}" destId="{A0D6488A-0AFB-4723-92CF-6A058B4BF59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25B7A-A6BE-4DC8-829D-0A88F55EE254}">
      <dsp:nvSpPr>
        <dsp:cNvPr id="0" name=""/>
        <dsp:cNvSpPr/>
      </dsp:nvSpPr>
      <dsp:spPr>
        <a:xfrm>
          <a:off x="115427" y="1473"/>
          <a:ext cx="3553279" cy="21990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>
              <a:latin typeface="Calibri" panose="020F0502020204030204"/>
              <a:ea typeface="+mn-ea"/>
              <a:cs typeface="+mn-cs"/>
            </a:rPr>
            <a:t>CEL 1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>
              <a:latin typeface="Calibri" panose="020F0502020204030204"/>
              <a:ea typeface="+mn-ea"/>
              <a:cs typeface="+mn-cs"/>
            </a:rPr>
            <a:t>Cyfryzacja i udostępnienie do ponownego wykorzystania danych z </a:t>
          </a:r>
          <a:r>
            <a:rPr lang="pl-PL" sz="1400" kern="1200" dirty="0" smtClean="0">
              <a:latin typeface="Calibri" panose="020F0502020204030204"/>
              <a:ea typeface="+mn-ea"/>
              <a:cs typeface="+mn-cs"/>
            </a:rPr>
            <a:t>PUL </a:t>
          </a:r>
          <a:r>
            <a:rPr lang="pl-PL" sz="1400" kern="1200" dirty="0" smtClean="0">
              <a:latin typeface="Calibri" panose="020F0502020204030204"/>
              <a:ea typeface="+mn-ea"/>
              <a:cs typeface="+mn-cs"/>
            </a:rPr>
            <a:t>nadleśnictw </a:t>
          </a:r>
          <a:r>
            <a:rPr lang="pl-PL" sz="1400" kern="1200" dirty="0" smtClean="0">
              <a:latin typeface="Calibri" panose="020F0502020204030204"/>
              <a:ea typeface="+mn-ea"/>
              <a:cs typeface="+mn-cs"/>
            </a:rPr>
            <a:t>LP, zatwierdzanych </a:t>
          </a:r>
          <a:r>
            <a:rPr lang="pl-PL" sz="1400" kern="1200" dirty="0" smtClean="0">
              <a:latin typeface="Calibri" panose="020F0502020204030204"/>
              <a:ea typeface="+mn-ea"/>
              <a:cs typeface="+mn-cs"/>
            </a:rPr>
            <a:t>przez ministra właściwego do spraw leśnictwa poprzez digitalizację zasobów analogowych, integrację i harmonizację danych oraz zbudowanie cyfrowego repozytorium, a także upowszechnienie informacji na temat zgromadzonych w systemie zasobów wśród odbiorców. </a:t>
          </a:r>
          <a:endParaRPr lang="pl-PL" sz="1400" kern="1200" dirty="0">
            <a:latin typeface="Calibri" panose="020F0502020204030204"/>
            <a:ea typeface="+mn-ea"/>
            <a:cs typeface="+mn-cs"/>
          </a:endParaRPr>
        </a:p>
      </dsp:txBody>
      <dsp:txXfrm>
        <a:off x="179835" y="65881"/>
        <a:ext cx="3424463" cy="2070236"/>
      </dsp:txXfrm>
    </dsp:sp>
    <dsp:sp modelId="{1F3C81D4-4C0C-41B0-8180-FED43C3B61BF}">
      <dsp:nvSpPr>
        <dsp:cNvPr id="0" name=""/>
        <dsp:cNvSpPr/>
      </dsp:nvSpPr>
      <dsp:spPr>
        <a:xfrm>
          <a:off x="470755" y="2200525"/>
          <a:ext cx="355327" cy="664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4713"/>
              </a:lnTo>
              <a:lnTo>
                <a:pt x="355327" y="664713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4A1F3E-C2A7-4DF6-9B4C-D76A057D80F4}">
      <dsp:nvSpPr>
        <dsp:cNvPr id="0" name=""/>
        <dsp:cNvSpPr/>
      </dsp:nvSpPr>
      <dsp:spPr>
        <a:xfrm>
          <a:off x="826083" y="2412053"/>
          <a:ext cx="3141795" cy="90637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Commission Notice Guidelines on recommended standard licenses, datasets and charging for reuse of documents (2014/C 240/01)</a:t>
          </a:r>
          <a:endParaRPr lang="pl-PL" sz="1400" kern="1200" dirty="0">
            <a:latin typeface="Calibri" panose="020F0502020204030204"/>
            <a:ea typeface="+mn-ea"/>
            <a:cs typeface="+mn-cs"/>
          </a:endParaRPr>
        </a:p>
      </dsp:txBody>
      <dsp:txXfrm>
        <a:off x="852630" y="2438600"/>
        <a:ext cx="3088701" cy="853277"/>
      </dsp:txXfrm>
    </dsp:sp>
    <dsp:sp modelId="{C044F7DF-D2FE-4E0D-A64B-88231A8A7DA9}">
      <dsp:nvSpPr>
        <dsp:cNvPr id="0" name=""/>
        <dsp:cNvSpPr/>
      </dsp:nvSpPr>
      <dsp:spPr>
        <a:xfrm>
          <a:off x="470755" y="2200525"/>
          <a:ext cx="355327" cy="1687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7950"/>
              </a:lnTo>
              <a:lnTo>
                <a:pt x="355327" y="168795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710425-3F36-4AB7-8644-5202E13F1FE0}">
      <dsp:nvSpPr>
        <dsp:cNvPr id="0" name=""/>
        <dsp:cNvSpPr/>
      </dsp:nvSpPr>
      <dsp:spPr>
        <a:xfrm>
          <a:off x="826083" y="3529953"/>
          <a:ext cx="3215088" cy="717045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Strategia na rzecz odpowiedzialnego Rozwoju do roku 2020 (z perspektywą do 2030 r.)</a:t>
          </a:r>
          <a:endParaRPr lang="pl-PL" sz="1400" kern="1200" dirty="0">
            <a:latin typeface="Calibri" panose="020F0502020204030204"/>
            <a:ea typeface="+mn-ea"/>
            <a:cs typeface="+mn-cs"/>
          </a:endParaRPr>
        </a:p>
      </dsp:txBody>
      <dsp:txXfrm>
        <a:off x="847085" y="3550955"/>
        <a:ext cx="3173084" cy="675041"/>
      </dsp:txXfrm>
    </dsp:sp>
    <dsp:sp modelId="{925F0A3C-0583-4BEE-AA34-37BFDD8DAA58}">
      <dsp:nvSpPr>
        <dsp:cNvPr id="0" name=""/>
        <dsp:cNvSpPr/>
      </dsp:nvSpPr>
      <dsp:spPr>
        <a:xfrm>
          <a:off x="4091763" y="1473"/>
          <a:ext cx="2085495" cy="12083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>
              <a:latin typeface="Calibri" panose="020F0502020204030204"/>
              <a:ea typeface="+mn-ea"/>
              <a:cs typeface="+mn-cs"/>
            </a:rPr>
            <a:t>CEL 2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>
              <a:latin typeface="Calibri" panose="020F0502020204030204"/>
              <a:ea typeface="+mn-ea"/>
              <a:cs typeface="+mn-cs"/>
            </a:rPr>
            <a:t>Zwiększenie dostępności zbiorów danych będących w dyspozycji administracji publicznej.</a:t>
          </a:r>
          <a:endParaRPr lang="pl-PL" sz="1400" kern="1200" dirty="0">
            <a:latin typeface="Calibri" panose="020F0502020204030204"/>
            <a:ea typeface="+mn-ea"/>
            <a:cs typeface="+mn-cs"/>
          </a:endParaRPr>
        </a:p>
      </dsp:txBody>
      <dsp:txXfrm>
        <a:off x="4127154" y="36864"/>
        <a:ext cx="2014713" cy="1137549"/>
      </dsp:txXfrm>
    </dsp:sp>
    <dsp:sp modelId="{4727F9F0-82E4-415C-91AB-1A36D67556F0}">
      <dsp:nvSpPr>
        <dsp:cNvPr id="0" name=""/>
        <dsp:cNvSpPr/>
      </dsp:nvSpPr>
      <dsp:spPr>
        <a:xfrm>
          <a:off x="4300312" y="1209805"/>
          <a:ext cx="208549" cy="598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061"/>
              </a:lnTo>
              <a:lnTo>
                <a:pt x="208549" y="59806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B75AB-8C4F-4E1B-A664-5E155DA67EAE}">
      <dsp:nvSpPr>
        <dsp:cNvPr id="0" name=""/>
        <dsp:cNvSpPr/>
      </dsp:nvSpPr>
      <dsp:spPr>
        <a:xfrm>
          <a:off x="4508862" y="1421333"/>
          <a:ext cx="1684046" cy="773066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Program Operacyjny Polska Cyfrowa</a:t>
          </a:r>
          <a:endParaRPr lang="pl-PL" sz="1400" kern="1200" dirty="0">
            <a:latin typeface="Calibri" panose="020F0502020204030204"/>
            <a:ea typeface="+mn-ea"/>
            <a:cs typeface="+mn-cs"/>
          </a:endParaRPr>
        </a:p>
      </dsp:txBody>
      <dsp:txXfrm>
        <a:off x="4531504" y="1443975"/>
        <a:ext cx="1638762" cy="727782"/>
      </dsp:txXfrm>
    </dsp:sp>
    <dsp:sp modelId="{0AB28BC7-4A87-4502-B5CB-0AFFB7E657F5}">
      <dsp:nvSpPr>
        <dsp:cNvPr id="0" name=""/>
        <dsp:cNvSpPr/>
      </dsp:nvSpPr>
      <dsp:spPr>
        <a:xfrm>
          <a:off x="6615964" y="1473"/>
          <a:ext cx="1853238" cy="14425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>
              <a:latin typeface="Calibri" panose="020F0502020204030204"/>
              <a:ea typeface="+mn-ea"/>
              <a:cs typeface="+mn-cs"/>
            </a:rPr>
            <a:t>CEL 3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>
              <a:latin typeface="Calibri" panose="020F0502020204030204"/>
              <a:ea typeface="+mn-ea"/>
              <a:cs typeface="+mn-cs"/>
            </a:rPr>
            <a:t>Zwiększenie możliwości ponownego wykorzystania danych administracji publicznej.</a:t>
          </a:r>
          <a:endParaRPr lang="pl-PL" sz="1400" kern="1200" dirty="0">
            <a:latin typeface="Calibri" panose="020F0502020204030204"/>
            <a:ea typeface="+mn-ea"/>
            <a:cs typeface="+mn-cs"/>
          </a:endParaRPr>
        </a:p>
      </dsp:txBody>
      <dsp:txXfrm>
        <a:off x="6658216" y="43725"/>
        <a:ext cx="1768734" cy="1358090"/>
      </dsp:txXfrm>
    </dsp:sp>
    <dsp:sp modelId="{B642528E-16EE-46E6-9256-D7248A72403A}">
      <dsp:nvSpPr>
        <dsp:cNvPr id="0" name=""/>
        <dsp:cNvSpPr/>
      </dsp:nvSpPr>
      <dsp:spPr>
        <a:xfrm>
          <a:off x="6801288" y="1444068"/>
          <a:ext cx="185323" cy="780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0808"/>
              </a:lnTo>
              <a:lnTo>
                <a:pt x="185323" y="780808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A4682-F7EE-42C6-AE46-2BEF1C838990}">
      <dsp:nvSpPr>
        <dsp:cNvPr id="0" name=""/>
        <dsp:cNvSpPr/>
      </dsp:nvSpPr>
      <dsp:spPr>
        <a:xfrm>
          <a:off x="6986611" y="1655595"/>
          <a:ext cx="1642404" cy="113856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Długookresowa Strategia Rozwoju Kraju. Polska 2030. Trzecia Fala Nowoczesności</a:t>
          </a:r>
          <a:endParaRPr lang="pl-PL" sz="1400" kern="1200" dirty="0">
            <a:latin typeface="Calibri" panose="020F0502020204030204"/>
            <a:ea typeface="+mn-ea"/>
            <a:cs typeface="+mn-cs"/>
          </a:endParaRPr>
        </a:p>
      </dsp:txBody>
      <dsp:txXfrm>
        <a:off x="7019958" y="1688942"/>
        <a:ext cx="1575710" cy="1071867"/>
      </dsp:txXfrm>
    </dsp:sp>
    <dsp:sp modelId="{D636A363-8255-48D2-AFAC-23144469021A}">
      <dsp:nvSpPr>
        <dsp:cNvPr id="0" name=""/>
        <dsp:cNvSpPr/>
      </dsp:nvSpPr>
      <dsp:spPr>
        <a:xfrm>
          <a:off x="6801288" y="1444068"/>
          <a:ext cx="185323" cy="2117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7296"/>
              </a:lnTo>
              <a:lnTo>
                <a:pt x="185323" y="2117296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D6488A-0AFB-4723-92CF-6A058B4BF596}">
      <dsp:nvSpPr>
        <dsp:cNvPr id="0" name=""/>
        <dsp:cNvSpPr/>
      </dsp:nvSpPr>
      <dsp:spPr>
        <a:xfrm>
          <a:off x="6986611" y="3005685"/>
          <a:ext cx="1682936" cy="111135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Strategia na rzecz odpowiedzialnego Rozwoju do roku 2020 (z perspektywą do 2030 r.)</a:t>
          </a:r>
          <a:endParaRPr lang="pl-PL" sz="1400" kern="1200" dirty="0">
            <a:latin typeface="Calibri" panose="020F0502020204030204"/>
            <a:ea typeface="+mn-ea"/>
            <a:cs typeface="+mn-cs"/>
          </a:endParaRPr>
        </a:p>
      </dsp:txBody>
      <dsp:txXfrm>
        <a:off x="7019162" y="3038236"/>
        <a:ext cx="1617834" cy="1046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17.07.2019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Należy wskazać cel projektu oraz informację w realizację jakiego celu strategicznego wpisuje się ten cel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045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17.07.2019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17.07.2019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17.07.2019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17.07.2019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17.07.2019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17.07.2019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17.07.2019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17.07.2019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17.07.2019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17.07.2019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17.07.2019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17.07.2019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32500" lnSpcReduction="20000"/>
          </a:bodyPr>
          <a:lstStyle/>
          <a:p>
            <a:pPr>
              <a:spcAft>
                <a:spcPts val="1200"/>
              </a:spcAft>
            </a:pPr>
            <a:r>
              <a:rPr lang="pl-PL" sz="111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Cyfryzacja i udostępnienie </a:t>
            </a:r>
            <a:r>
              <a:rPr lang="pl-PL" sz="111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historycznych       i </a:t>
            </a:r>
            <a:r>
              <a:rPr lang="pl-PL" sz="111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aktualnych planów urządzenia lasu dla nadleśnictw Lasów Państwowych</a:t>
            </a:r>
          </a:p>
          <a:p>
            <a:pPr algn="l">
              <a:spcBef>
                <a:spcPts val="800"/>
              </a:spcBef>
            </a:pPr>
            <a:endParaRPr lang="pl-PL" sz="6200" i="1" dirty="0">
              <a:solidFill>
                <a:schemeClr val="tx2"/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b="1" dirty="0">
                <a:solidFill>
                  <a:schemeClr val="tx2"/>
                </a:solidFill>
              </a:rPr>
              <a:t>Wnioskodawca:</a:t>
            </a:r>
            <a:r>
              <a:rPr lang="pl-PL" sz="6200" dirty="0">
                <a:solidFill>
                  <a:schemeClr val="tx2"/>
                </a:solidFill>
              </a:rPr>
              <a:t> Minister Środowiska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b="1" dirty="0">
                <a:solidFill>
                  <a:schemeClr val="tx2"/>
                </a:solidFill>
              </a:rPr>
              <a:t>Beneficjent:</a:t>
            </a:r>
            <a:r>
              <a:rPr lang="pl-PL" sz="6200" dirty="0">
                <a:solidFill>
                  <a:schemeClr val="tx2"/>
                </a:solidFill>
              </a:rPr>
              <a:t> Biuro Urządzania Lasu i Geodezji Leśnej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b="1" dirty="0">
                <a:solidFill>
                  <a:schemeClr val="tx2"/>
                </a:solidFill>
              </a:rPr>
              <a:t>Źródło finansowania: </a:t>
            </a:r>
            <a:r>
              <a:rPr lang="pl-PL" sz="6200" dirty="0">
                <a:solidFill>
                  <a:schemeClr val="tx2"/>
                </a:solidFill>
              </a:rPr>
              <a:t>Program Operacyjny Polska Cyfrowa, Działanie 2.3 „Cyfrowa dostępność i użyteczność informacji sektora publicznego w ramach Programu Operacyjnego Polska Cyfrowa” Poddziałanie 2.3.1 „Cyfrowe udostępnienie informacji sektora publicznego ze źródeł </a:t>
            </a:r>
            <a:r>
              <a:rPr lang="pl-PL" sz="6200" dirty="0" smtClean="0">
                <a:solidFill>
                  <a:schemeClr val="tx2"/>
                </a:solidFill>
              </a:rPr>
              <a:t>administracyjnych        i zasobów </a:t>
            </a:r>
            <a:r>
              <a:rPr lang="pl-PL" sz="6200" dirty="0">
                <a:solidFill>
                  <a:schemeClr val="tx2"/>
                </a:solidFill>
              </a:rPr>
              <a:t>nauki</a:t>
            </a:r>
            <a:r>
              <a:rPr lang="pl-PL" sz="6200" dirty="0" smtClean="0">
                <a:solidFill>
                  <a:schemeClr val="tx2"/>
                </a:solidFill>
              </a:rPr>
              <a:t>”, Budżet Państwa część 27 (informatyzacja)</a:t>
            </a:r>
            <a:endParaRPr lang="pl-PL" sz="6200" dirty="0">
              <a:solidFill>
                <a:schemeClr val="tx2"/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b="1" dirty="0">
                <a:solidFill>
                  <a:schemeClr val="tx2"/>
                </a:solidFill>
              </a:rPr>
              <a:t>Całkowity koszt projektu:</a:t>
            </a:r>
            <a:r>
              <a:rPr lang="pl-PL" sz="6200" dirty="0">
                <a:solidFill>
                  <a:schemeClr val="tx2"/>
                </a:solidFill>
              </a:rPr>
              <a:t> 10 938 716,10 zł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200" b="1" dirty="0">
                <a:solidFill>
                  <a:schemeClr val="tx2"/>
                </a:solidFill>
              </a:rPr>
              <a:t>Planowany okres realizacji projektu:</a:t>
            </a:r>
            <a:r>
              <a:rPr lang="pl-PL" sz="6200" dirty="0">
                <a:solidFill>
                  <a:schemeClr val="tx2"/>
                </a:solidFill>
              </a:rPr>
              <a:t> 01-2020 do </a:t>
            </a:r>
            <a:r>
              <a:rPr lang="pl-PL" sz="6200" dirty="0" smtClean="0">
                <a:solidFill>
                  <a:schemeClr val="tx2"/>
                </a:solidFill>
              </a:rPr>
              <a:t>12-2022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CEL PROJEKTU I CEL STRATEGICZNY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509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i="1" dirty="0"/>
          </a:p>
        </p:txBody>
      </p:sp>
      <p:graphicFrame>
        <p:nvGraphicFramePr>
          <p:cNvPr id="12" name="Symbol zastępczy zawartości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743487"/>
              </p:ext>
            </p:extLst>
          </p:nvPr>
        </p:nvGraphicFramePr>
        <p:xfrm>
          <a:off x="107504" y="2204864"/>
          <a:ext cx="878497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10003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5515" y="1052736"/>
            <a:ext cx="8712968" cy="388843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>
              <a:solidFill>
                <a:srgbClr val="00206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>
                <a:solidFill>
                  <a:srgbClr val="002060"/>
                </a:solidFill>
              </a:rPr>
              <a:t/>
            </a:r>
            <a:br>
              <a:rPr lang="pl-PL" sz="3800" b="1" dirty="0">
                <a:solidFill>
                  <a:srgbClr val="002060"/>
                </a:solidFill>
              </a:rPr>
            </a:br>
            <a:r>
              <a:rPr lang="pl-PL" sz="3600" b="1" dirty="0" smtClean="0">
                <a:solidFill>
                  <a:srgbClr val="002060"/>
                </a:solidFill>
              </a:rPr>
              <a:t>ARCHITEKTURA</a:t>
            </a:r>
            <a:r>
              <a:rPr lang="pl-PL" sz="3800" b="1" dirty="0" smtClean="0">
                <a:solidFill>
                  <a:srgbClr val="002060"/>
                </a:solidFill>
              </a:rPr>
              <a:t> </a:t>
            </a:r>
            <a:endParaRPr lang="pl-PL" sz="4000" b="1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b="1" dirty="0" smtClean="0"/>
              <a:t>Widok </a:t>
            </a:r>
            <a:r>
              <a:rPr lang="pl-PL" sz="2000" b="1" dirty="0"/>
              <a:t>kooperacji aplikacji </a:t>
            </a:r>
          </a:p>
          <a:p>
            <a:pPr>
              <a:spcBef>
                <a:spcPts val="0"/>
              </a:spcBef>
            </a:pPr>
            <a:endParaRPr lang="pl-PL" sz="2000" b="1" dirty="0">
              <a:solidFill>
                <a:srgbClr val="00206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8" y="164894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5" y="2708920"/>
            <a:ext cx="8712968" cy="3030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1387</TotalTime>
  <Words>247</Words>
  <Application>Microsoft Office PowerPoint</Application>
  <PresentationFormat>Pokaz na ekranie (4:3)</PresentationFormat>
  <Paragraphs>38</Paragraphs>
  <Slides>3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Izabela Nalborczyk</cp:lastModifiedBy>
  <cp:revision>162</cp:revision>
  <cp:lastPrinted>2014-01-14T19:52:29Z</cp:lastPrinted>
  <dcterms:created xsi:type="dcterms:W3CDTF">2014-01-14T15:20:07Z</dcterms:created>
  <dcterms:modified xsi:type="dcterms:W3CDTF">2019-07-17T10:16:08Z</dcterms:modified>
</cp:coreProperties>
</file>