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93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37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7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72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98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0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99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86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11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162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40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F1AD4-9C3E-460F-8403-76BB0DD4BC6E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FF151-59C9-4ED4-A2B3-F9A7A04C8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367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D0E394A-A0D3-9878-BD21-7249FB035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r="4614" b="-1"/>
          <a:stretch/>
        </p:blipFill>
        <p:spPr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428152C-8BE5-BE76-3651-C5403B71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31 maja 2022</a:t>
            </a:r>
            <a:br>
              <a:rPr lang="pl-PL" sz="3800" b="1" dirty="0">
                <a:solidFill>
                  <a:srgbClr val="FFFFFF"/>
                </a:solidFill>
              </a:rPr>
            </a:br>
            <a:br>
              <a:rPr lang="pl-PL" sz="3800" b="1" dirty="0">
                <a:solidFill>
                  <a:srgbClr val="FFFFFF"/>
                </a:solidFill>
              </a:rPr>
            </a:br>
            <a:r>
              <a:rPr lang="pl-PL" sz="4400" b="1" dirty="0">
                <a:solidFill>
                  <a:srgbClr val="FFFFFF"/>
                </a:solidFill>
              </a:rPr>
              <a:t>ŚWIATOWY DZIEŃ BEZ TYTONIU</a:t>
            </a:r>
            <a:endParaRPr lang="pl-PL" sz="3800" b="1" dirty="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DD9A6E1-76F5-0D35-B9D5-9DD4EF14A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4321" y="5183447"/>
            <a:ext cx="5370576" cy="911117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FFFFFF"/>
                </a:solidFill>
              </a:rPr>
              <a:t>Opracowała: Magdalena Wilkos</a:t>
            </a:r>
          </a:p>
          <a:p>
            <a:pPr algn="l"/>
            <a:r>
              <a:rPr lang="pl-PL" sz="2000" dirty="0">
                <a:solidFill>
                  <a:srgbClr val="FFFFFF"/>
                </a:solidFill>
              </a:rPr>
              <a:t>                        PSSE Miechów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748B170-A7B6-B8CA-75BF-23C0C0CFD497}"/>
              </a:ext>
            </a:extLst>
          </p:cNvPr>
          <p:cNvSpPr txBox="1"/>
          <p:nvPr/>
        </p:nvSpPr>
        <p:spPr>
          <a:xfrm>
            <a:off x="119518" y="5714054"/>
            <a:ext cx="2888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Grafika: zdrovi.pl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4146ADA-FC83-E639-1F37-DE90FC583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95" y="600739"/>
            <a:ext cx="1108105" cy="110318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11BDABC-0277-B1AC-EE2A-D4BB158E5B1A}"/>
              </a:ext>
            </a:extLst>
          </p:cNvPr>
          <p:cNvSpPr txBox="1"/>
          <p:nvPr/>
        </p:nvSpPr>
        <p:spPr>
          <a:xfrm>
            <a:off x="222191" y="6349525"/>
            <a:ext cx="2478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Grafika: zdrovi.pl</a:t>
            </a:r>
          </a:p>
        </p:txBody>
      </p:sp>
    </p:spTree>
    <p:extLst>
      <p:ext uri="{BB962C8B-B14F-4D97-AF65-F5344CB8AC3E}">
        <p14:creationId xmlns:p14="http://schemas.microsoft.com/office/powerpoint/2010/main" val="384528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A5D4F-9C5F-6D0A-2131-EECDAF6F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Oryginalne materiały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B3D53-B429-AF4C-4619-E4C9064B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https://www.who.int/campaigns/world-no-tobacco-day/2022/campaign-materials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96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2CCA05-3FC4-3E42-948A-3A1BCDF2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 descr="Obraz zawierający tekst, wewnątrz&#10;&#10;Opis wygenerowany automatycznie">
            <a:extLst>
              <a:ext uri="{FF2B5EF4-FFF2-40B4-BE49-F238E27FC236}">
                <a16:creationId xmlns:a16="http://schemas.microsoft.com/office/drawing/2014/main" id="{93C040AD-D9F4-316D-C218-C6C273592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1" y="180597"/>
            <a:ext cx="11691746" cy="6496806"/>
          </a:xfr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38A55B-4BE9-7D9A-366B-0B789B603E93}"/>
              </a:ext>
            </a:extLst>
          </p:cNvPr>
          <p:cNvSpPr txBox="1"/>
          <p:nvPr/>
        </p:nvSpPr>
        <p:spPr>
          <a:xfrm>
            <a:off x="6375615" y="746877"/>
            <a:ext cx="3641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FFFF00"/>
                </a:solidFill>
              </a:rPr>
              <a:t>HASŁO 2022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33D9082-8987-C6C3-73A3-E1838FAE4865}"/>
              </a:ext>
            </a:extLst>
          </p:cNvPr>
          <p:cNvSpPr txBox="1"/>
          <p:nvPr/>
        </p:nvSpPr>
        <p:spPr>
          <a:xfrm>
            <a:off x="4163735" y="2567031"/>
            <a:ext cx="739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highlight>
                  <a:srgbClr val="FF0000"/>
                </a:highlight>
              </a:rPr>
              <a:t>Tytoń – zagrożenie dla środowiska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6F8884F-1BF4-6181-7524-F451AE8CDAE4}"/>
              </a:ext>
            </a:extLst>
          </p:cNvPr>
          <p:cNvSpPr txBox="1"/>
          <p:nvPr/>
        </p:nvSpPr>
        <p:spPr>
          <a:xfrm>
            <a:off x="68367" y="6642556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Grafika: WHO</a:t>
            </a:r>
          </a:p>
        </p:txBody>
      </p:sp>
    </p:spTree>
    <p:extLst>
      <p:ext uri="{BB962C8B-B14F-4D97-AF65-F5344CB8AC3E}">
        <p14:creationId xmlns:p14="http://schemas.microsoft.com/office/powerpoint/2010/main" val="22977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AFDD4-84F7-3C2F-1983-62A25577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65BBE0-4C53-CE76-E973-5C1D2275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Przemysł tytoniowy ma negatywny wpływ na środowisko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 i niestety destrukcyjny wpływ cały czas rośnie,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 zwiększając niepotrzebną presję na i tak już ograniczone zasoby i delikatne ekosystemy naszej planety.</a:t>
            </a:r>
          </a:p>
        </p:txBody>
      </p:sp>
    </p:spTree>
    <p:extLst>
      <p:ext uri="{BB962C8B-B14F-4D97-AF65-F5344CB8AC3E}">
        <p14:creationId xmlns:p14="http://schemas.microsoft.com/office/powerpoint/2010/main" val="274362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6BF47BD-DB8D-4367-B0B5-D4A6D1A32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3B6F8B3-8B26-1222-38EC-C988AC60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42" y="1417739"/>
            <a:ext cx="4135772" cy="1434518"/>
          </a:xfrm>
        </p:spPr>
        <p:txBody>
          <a:bodyPr anchor="t">
            <a:normAutofit/>
          </a:bodyPr>
          <a:lstStyle/>
          <a:p>
            <a:pPr algn="ctr"/>
            <a:r>
              <a:rPr lang="pl-PL" sz="5400" b="1" dirty="0">
                <a:highlight>
                  <a:srgbClr val="FF0000"/>
                </a:highlight>
              </a:rPr>
              <a:t>600 000 000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82557B-D579-C588-C2ED-7AE9E4E5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613" y="3548543"/>
            <a:ext cx="3397410" cy="22936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tx1">
                    <a:alpha val="60000"/>
                  </a:schemeClr>
                </a:solidFill>
              </a:rPr>
              <a:t>drzew ścinane jest  w przeznaczeniu do produkcji papierosów w ciągu roku</a:t>
            </a:r>
            <a:endParaRPr lang="en-US" sz="2400" b="1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9" name="Symbol zastępczy zawartości 8" descr="Obraz zawierający drzewo, zewnętrzne, grzyb, drewno&#10;&#10;Opis wygenerowany automatycznie">
            <a:extLst>
              <a:ext uri="{FF2B5EF4-FFF2-40B4-BE49-F238E27FC236}">
                <a16:creationId xmlns:a16="http://schemas.microsoft.com/office/drawing/2014/main" id="{EB994BFA-4A22-21F0-8F85-177FE4C39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1" b="1"/>
          <a:stretch/>
        </p:blipFill>
        <p:spPr>
          <a:xfrm>
            <a:off x="5047861" y="1089025"/>
            <a:ext cx="6051938" cy="467995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C5BF18-B2F9-7DD9-D2BD-1B648F245648}"/>
              </a:ext>
            </a:extLst>
          </p:cNvPr>
          <p:cNvSpPr txBox="1"/>
          <p:nvPr/>
        </p:nvSpPr>
        <p:spPr>
          <a:xfrm>
            <a:off x="4974671" y="5614608"/>
            <a:ext cx="13254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Grafika: pkt.pl</a:t>
            </a:r>
          </a:p>
        </p:txBody>
      </p:sp>
    </p:spTree>
    <p:extLst>
      <p:ext uri="{BB962C8B-B14F-4D97-AF65-F5344CB8AC3E}">
        <p14:creationId xmlns:p14="http://schemas.microsoft.com/office/powerpoint/2010/main" val="33711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2D031B-F8FF-B321-85EC-359B5CFB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pPr algn="ctr"/>
            <a:r>
              <a:rPr lang="pl-PL" sz="7200" dirty="0">
                <a:highlight>
                  <a:srgbClr val="FF0000"/>
                </a:highlight>
              </a:rPr>
              <a:t> </a:t>
            </a:r>
            <a:r>
              <a:rPr lang="pl-PL" sz="7200" b="1" dirty="0">
                <a:highlight>
                  <a:srgbClr val="FF0000"/>
                </a:highlight>
              </a:rPr>
              <a:t>8 000 000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11673F-2153-5235-0D9F-AD6203E8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7" y="2671433"/>
            <a:ext cx="4958966" cy="39177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000" dirty="0"/>
              <a:t>Tytoń zabija ponad 8 milionów ludzi każdego roku, dodatkowo szkodząc zdrowiu ludzkiemu poprzez uprawę, produkcję, dystrybucję, konsumpcję i odpady pokonsumpcyjne.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149223E7-8AFF-AAEE-F435-1BE74FC42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53" y="2232857"/>
            <a:ext cx="4859923" cy="319633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3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EC2CF1-0849-5D31-5D5B-F401FD46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highlight>
                  <a:srgbClr val="FF0000"/>
                </a:highlight>
              </a:rPr>
              <a:t>84 000 000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2D7E72-A549-27CF-DEA7-74A6A2EC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Ton emisji dwutlenku węgla (CO2) uwalnianych jest do powietrza w trakcie produkcji papierosów = podnosi się globalna temperatura.</a:t>
            </a:r>
          </a:p>
          <a:p>
            <a:pPr marL="0" indent="0">
              <a:buNone/>
            </a:pPr>
            <a:r>
              <a:rPr lang="pl-PL" sz="2000" dirty="0"/>
              <a:t> To odpowiednik 280 000 lotów rakiet w kosmos.</a:t>
            </a:r>
          </a:p>
        </p:txBody>
      </p:sp>
      <p:pic>
        <p:nvPicPr>
          <p:cNvPr id="5" name="Obraz 4" descr="Obraz zawierający transport, rakieta, rukola&#10;&#10;Opis wygenerowany automatycznie">
            <a:extLst>
              <a:ext uri="{FF2B5EF4-FFF2-40B4-BE49-F238E27FC236}">
                <a16:creationId xmlns:a16="http://schemas.microsoft.com/office/drawing/2014/main" id="{A047B705-6A28-AEDB-B301-1F4E6E502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0" y="2031837"/>
            <a:ext cx="4737650" cy="281654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0B35A9A-E037-8DCB-4D9A-72D83B58D02C}"/>
              </a:ext>
            </a:extLst>
          </p:cNvPr>
          <p:cNvSpPr txBox="1"/>
          <p:nvPr/>
        </p:nvSpPr>
        <p:spPr>
          <a:xfrm>
            <a:off x="6811861" y="4827826"/>
            <a:ext cx="3481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Grafika: rakieta.rp.pl</a:t>
            </a:r>
          </a:p>
        </p:txBody>
      </p:sp>
    </p:spTree>
    <p:extLst>
      <p:ext uri="{BB962C8B-B14F-4D97-AF65-F5344CB8AC3E}">
        <p14:creationId xmlns:p14="http://schemas.microsoft.com/office/powerpoint/2010/main" val="225161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6A707-CC88-7057-F7BA-4B0650CE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b="1" dirty="0">
                <a:highlight>
                  <a:srgbClr val="FF0000"/>
                </a:highlight>
              </a:rPr>
              <a:t>22 000 000 000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143AF1-4CC0-F3D7-068F-2243403C8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635"/>
            <a:ext cx="10515600" cy="1196553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dirty="0"/>
              <a:t>Ton wody zużywa się do produkcji papierosów.</a:t>
            </a:r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E869C95-B685-2279-ADD1-49CA0717C221}"/>
              </a:ext>
            </a:extLst>
          </p:cNvPr>
          <p:cNvSpPr txBox="1"/>
          <p:nvPr/>
        </p:nvSpPr>
        <p:spPr>
          <a:xfrm>
            <a:off x="2919368" y="3301828"/>
            <a:ext cx="583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l-PL" sz="4400" b="1" dirty="0">
                <a:highlight>
                  <a:srgbClr val="FF0000"/>
                </a:highlight>
              </a:rPr>
              <a:t>3,7 litra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2E50DC-5DE9-6F53-0521-E24A57285E8C}"/>
              </a:ext>
            </a:extLst>
          </p:cNvPr>
          <p:cNvSpPr txBox="1"/>
          <p:nvPr/>
        </p:nvSpPr>
        <p:spPr>
          <a:xfrm>
            <a:off x="2567031" y="4462943"/>
            <a:ext cx="6878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Wody zużywa się na produkcję jednego papierosa.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97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69A26-8D50-8080-F3FD-11AFC9C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270" y="377280"/>
            <a:ext cx="10515600" cy="1325563"/>
          </a:xfrm>
        </p:spPr>
        <p:txBody>
          <a:bodyPr>
            <a:normAutofit/>
          </a:bodyPr>
          <a:lstStyle/>
          <a:p>
            <a:r>
              <a:rPr lang="pl-PL" sz="7200" b="1" dirty="0">
                <a:highlight>
                  <a:srgbClr val="FF0000"/>
                </a:highlight>
              </a:rPr>
              <a:t>4,5 biliona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D88D02-46BA-133D-ADD4-0A693B8A3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37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3200" b="1" dirty="0"/>
              <a:t>Niedopałków papierosów rocznie zanieczyszcza środowisko.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D0B8E56-8CA0-7349-F8E9-88B5347AB0F5}"/>
              </a:ext>
            </a:extLst>
          </p:cNvPr>
          <p:cNvSpPr txBox="1"/>
          <p:nvPr/>
        </p:nvSpPr>
        <p:spPr>
          <a:xfrm>
            <a:off x="2189525" y="4041396"/>
            <a:ext cx="5629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highlight>
                  <a:srgbClr val="FF0000"/>
                </a:highlight>
              </a:rPr>
              <a:t>5 ton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1A5FF37-BF05-2103-2E01-7777A6025CE8}"/>
              </a:ext>
            </a:extLst>
          </p:cNvPr>
          <p:cNvSpPr txBox="1"/>
          <p:nvPr/>
        </p:nvSpPr>
        <p:spPr>
          <a:xfrm>
            <a:off x="1031846" y="5637402"/>
            <a:ext cx="9781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Dwutlenku węgla produkują palacze w ciągu swojego życia.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571E70-EEF7-6203-FF47-AAA8DC03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23" y="2637129"/>
            <a:ext cx="4060971" cy="2702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11E1EE3-5F99-D4DA-AF50-51CBFCF01BB0}"/>
              </a:ext>
            </a:extLst>
          </p:cNvPr>
          <p:cNvSpPr txBox="1"/>
          <p:nvPr/>
        </p:nvSpPr>
        <p:spPr>
          <a:xfrm>
            <a:off x="9085277" y="5211479"/>
            <a:ext cx="17281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Grafika: myloview.pl</a:t>
            </a:r>
          </a:p>
        </p:txBody>
      </p:sp>
    </p:spTree>
    <p:extLst>
      <p:ext uri="{BB962C8B-B14F-4D97-AF65-F5344CB8AC3E}">
        <p14:creationId xmlns:p14="http://schemas.microsoft.com/office/powerpoint/2010/main" val="135787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roślina, zielony&#10;&#10;Opis wygenerowany automatycznie">
            <a:extLst>
              <a:ext uri="{FF2B5EF4-FFF2-40B4-BE49-F238E27FC236}">
                <a16:creationId xmlns:a16="http://schemas.microsoft.com/office/drawing/2014/main" id="{AFE42373-C514-CDC3-5279-ED8A0B20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956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12A71A-856A-A730-E268-8D66AC69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4000" b="1" dirty="0">
                <a:highlight>
                  <a:srgbClr val="FF0000"/>
                </a:highlight>
              </a:rPr>
              <a:t>RZUĆ PALENIE </a:t>
            </a:r>
            <a:br>
              <a:rPr lang="pl-PL" sz="4000" b="1" dirty="0">
                <a:highlight>
                  <a:srgbClr val="FF0000"/>
                </a:highlight>
              </a:rPr>
            </a:br>
            <a:r>
              <a:rPr lang="pl-PL" sz="4000" b="1" dirty="0">
                <a:highlight>
                  <a:srgbClr val="FF0000"/>
                </a:highlight>
              </a:rPr>
              <a:t>#NoTabacco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8C18ED-007A-E555-FE49-2181DD5B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2820095"/>
            <a:ext cx="3822189" cy="374276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/>
              <a:t>pomyśl o sobie</a:t>
            </a:r>
          </a:p>
          <a:p>
            <a:pPr algn="ctr">
              <a:lnSpc>
                <a:spcPct val="150000"/>
              </a:lnSpc>
            </a:pPr>
            <a:r>
              <a:rPr lang="pl-PL" sz="2000" b="1" dirty="0"/>
              <a:t>pomyśl o środowisku </a:t>
            </a:r>
          </a:p>
          <a:p>
            <a:pPr algn="ctr">
              <a:lnSpc>
                <a:spcPct val="150000"/>
              </a:lnSpc>
            </a:pPr>
            <a:r>
              <a:rPr lang="pl-PL" sz="2000" b="1" dirty="0"/>
              <a:t>promuj życie bez dymu!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54AD03-E505-048C-696D-0AE21DC7567C}"/>
              </a:ext>
            </a:extLst>
          </p:cNvPr>
          <p:cNvSpPr txBox="1"/>
          <p:nvPr/>
        </p:nvSpPr>
        <p:spPr>
          <a:xfrm>
            <a:off x="7409650" y="6455130"/>
            <a:ext cx="2499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Grafika: strefazasilania.pl</a:t>
            </a:r>
          </a:p>
        </p:txBody>
      </p:sp>
    </p:spTree>
    <p:extLst>
      <p:ext uri="{BB962C8B-B14F-4D97-AF65-F5344CB8AC3E}">
        <p14:creationId xmlns:p14="http://schemas.microsoft.com/office/powerpoint/2010/main" val="306813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242</Words>
  <Application>Microsoft Office PowerPoint</Application>
  <PresentationFormat>Panoramiczny</PresentationFormat>
  <Paragraphs>36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31 maja 2022  ŚWIATOWY DZIEŃ BEZ TYTONIU</vt:lpstr>
      <vt:lpstr>Prezentacja programu PowerPoint</vt:lpstr>
      <vt:lpstr>Prezentacja programu PowerPoint</vt:lpstr>
      <vt:lpstr>600 000 000</vt:lpstr>
      <vt:lpstr> 8 000 000 </vt:lpstr>
      <vt:lpstr>84 000 000</vt:lpstr>
      <vt:lpstr>22 000 000 000</vt:lpstr>
      <vt:lpstr>4,5 biliona </vt:lpstr>
      <vt:lpstr>RZUĆ PALENIE  #NoTabacco</vt:lpstr>
      <vt:lpstr>Oryginalne materiały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maja 2022  ŚWIATOWY DZIEŃ BEZ TYTONIU</dc:title>
  <dc:creator>Ewa Lewińska</dc:creator>
  <cp:lastModifiedBy>Edyta Bryg</cp:lastModifiedBy>
  <cp:revision>31</cp:revision>
  <dcterms:created xsi:type="dcterms:W3CDTF">2022-05-30T11:00:26Z</dcterms:created>
  <dcterms:modified xsi:type="dcterms:W3CDTF">2022-05-30T12:53:22Z</dcterms:modified>
</cp:coreProperties>
</file>