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43901" y="3663648"/>
            <a:ext cx="1406181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785124" y="4049927"/>
            <a:ext cx="1317008" cy="82901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7207893" y="4620760"/>
            <a:ext cx="1436789" cy="48454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554839" y="3725661"/>
            <a:ext cx="1324578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7194744" y="2504423"/>
            <a:ext cx="1436789" cy="4297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7188848" y="3529246"/>
            <a:ext cx="1436789" cy="4552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7191429" y="2993308"/>
            <a:ext cx="1436788" cy="46565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561898" y="2497879"/>
            <a:ext cx="1317518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551564" y="4913615"/>
            <a:ext cx="1316756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340867"/>
            <a:ext cx="1234378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43901" y="2532355"/>
            <a:ext cx="1406181" cy="3731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Administracyjne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43901" y="4289931"/>
            <a:ext cx="1406181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3007525" y="393986"/>
            <a:ext cx="885862" cy="76622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01427" y="5772579"/>
            <a:ext cx="1317007" cy="62525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2976375" y="2511548"/>
            <a:ext cx="1394272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1900" y="3903990"/>
            <a:ext cx="1235982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43901" y="2963737"/>
            <a:ext cx="1406181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2976374" y="3079293"/>
            <a:ext cx="139308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188848" y="6197924"/>
            <a:ext cx="1455834" cy="48522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7200924" y="4053607"/>
            <a:ext cx="1436788" cy="51497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551564" y="5657111"/>
            <a:ext cx="1316516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561898" y="3105209"/>
            <a:ext cx="131937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6008" y="4396965"/>
            <a:ext cx="1221874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7200865" y="5164845"/>
            <a:ext cx="1436788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43901" y="1268762"/>
            <a:ext cx="140618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203047" y="1267021"/>
            <a:ext cx="1436789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>
                <a:latin typeface="Calibri" panose="020F0502020204030204" pitchFamily="34" charset="0"/>
              </a:rPr>
              <a:t>S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Generalny Inspektor </a:t>
            </a:r>
            <a:r>
              <a:rPr lang="pl-PL" altLang="pl-PL" sz="700" b="1" smtClean="0">
                <a:latin typeface="Calibri" panose="020F0502020204030204" pitchFamily="34" charset="0"/>
              </a:rPr>
              <a:t>Informacji Finansowej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SEBASTIAN 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SKUZA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43901" y="6104879"/>
            <a:ext cx="1406181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7188848" y="5691404"/>
            <a:ext cx="1455834" cy="4344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274572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PATKOWSKI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7275130" y="379320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 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46913" y="4913615"/>
            <a:ext cx="1203625" cy="53003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44567" y="5509593"/>
            <a:ext cx="1220198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6008" y="6061289"/>
            <a:ext cx="1221874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35025" y="2533937"/>
            <a:ext cx="1228729" cy="7513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Efektywności Wydatków Publicznych i Rachunkowości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367636" y="371871"/>
            <a:ext cx="845659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983495" y="371346"/>
            <a:ext cx="229657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Finansów, Funduszy 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i Polityki Regionalnej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098606" y="403308"/>
            <a:ext cx="814366" cy="7481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525897" y="393986"/>
            <a:ext cx="1469736" cy="77645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</a:t>
            </a:r>
            <a:endParaRPr lang="pl-PL" altLang="pl-PL" dirty="0" smtClean="0">
              <a:solidFill>
                <a:schemeClr val="tx1"/>
              </a:solidFill>
            </a:endParaRPr>
          </a:p>
          <a:p>
            <a:r>
              <a:rPr lang="pl-PL" altLang="pl-PL" dirty="0" smtClean="0">
                <a:solidFill>
                  <a:schemeClr val="tx1"/>
                </a:solidFill>
              </a:rPr>
              <a:t>do </a:t>
            </a:r>
            <a:r>
              <a:rPr lang="pl-PL" altLang="pl-PL" dirty="0">
                <a:solidFill>
                  <a:schemeClr val="tx1"/>
                </a:solidFill>
              </a:rPr>
              <a:t>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4467605" y="2536835"/>
            <a:ext cx="1198274" cy="6315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471266" y="1266699"/>
            <a:ext cx="2627716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 smtClean="0">
                <a:latin typeface="Calibri" panose="020F0502020204030204" pitchFamily="34" charset="0"/>
              </a:rPr>
              <a:t>Szef </a:t>
            </a:r>
            <a:r>
              <a:rPr lang="pl-PL" altLang="pl-PL" sz="9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>
              <a:spcBef>
                <a:spcPts val="0"/>
              </a:spcBef>
            </a:pPr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 smtClean="0"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797310" y="4949300"/>
            <a:ext cx="1317007" cy="730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2976374" y="3750301"/>
            <a:ext cx="1387214" cy="59925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785124" y="2521342"/>
            <a:ext cx="1312661" cy="6337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Budżetu</a:t>
            </a:r>
            <a:r>
              <a:rPr lang="pl-PL" altLang="pl-PL" sz="800" dirty="0">
                <a:latin typeface="Calibri" panose="020F0502020204030204" pitchFamily="34" charset="0"/>
              </a:rPr>
              <a:t>, Majątku i Kadr Krajowej Administracji Skarbowej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43901" y="4885426"/>
            <a:ext cx="1406181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551564" y="4336896"/>
            <a:ext cx="1323784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Cen Transferowych i Wycen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43902" y="5491506"/>
            <a:ext cx="1406182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Zarządzania Informatyzacją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4467604" y="3226135"/>
            <a:ext cx="1193070" cy="49780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4477010" y="3787321"/>
            <a:ext cx="1194692" cy="5252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345075" y="376598"/>
            <a:ext cx="1008110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2976374" y="1266212"/>
            <a:ext cx="1405380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ANNA CHAŁUPA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581464" y="1266212"/>
            <a:ext cx="129084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JAN SARNOWSKI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551564" y="6235558"/>
            <a:ext cx="1326958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Analiz Podatkowych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4473526" y="4376584"/>
            <a:ext cx="1194692" cy="5613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Poboru Opłat Drogowych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DPO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775767" y="3226135"/>
            <a:ext cx="1316076" cy="7527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Organizacji </a:t>
            </a:r>
            <a:r>
              <a:rPr lang="pl-PL" altLang="pl-PL" sz="800" dirty="0">
                <a:latin typeface="Calibri" panose="020F0502020204030204" pitchFamily="34" charset="0"/>
              </a:rPr>
              <a:t>i Współpracy Międzynarodowej Krajowej Administracji Skarbowej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2976374" y="4411922"/>
            <a:ext cx="1396126" cy="6848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Orzecznictwa </a:t>
            </a:r>
            <a:r>
              <a:rPr lang="pl-PL" altLang="pl-PL" sz="800" dirty="0">
                <a:latin typeface="Calibri" panose="020F0502020204030204" pitchFamily="34" charset="0"/>
              </a:rPr>
              <a:t>Podatkowego </a:t>
            </a:r>
            <a:r>
              <a:rPr lang="pl-PL" altLang="pl-PL" sz="800" dirty="0" smtClean="0">
                <a:latin typeface="Calibri" panose="020F0502020204030204" pitchFamily="34" charset="0"/>
              </a:rPr>
              <a:t>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16676</TotalTime>
  <Words>335</Words>
  <Application>Microsoft Office PowerPoint</Application>
  <PresentationFormat>Slajdy 35 mm</PresentationFormat>
  <Paragraphs>167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1437</cp:revision>
  <cp:lastPrinted>2019-06-18T08:41:22Z</cp:lastPrinted>
  <dcterms:created xsi:type="dcterms:W3CDTF">2006-06-26T12:00:33Z</dcterms:created>
  <dcterms:modified xsi:type="dcterms:W3CDTF">2021-01-20T12:30:28Z</dcterms:modified>
</cp:coreProperties>
</file>