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76" r:id="rId5"/>
    <p:sldId id="257" r:id="rId6"/>
    <p:sldId id="273" r:id="rId7"/>
    <p:sldId id="274" r:id="rId8"/>
    <p:sldId id="258" r:id="rId9"/>
    <p:sldId id="26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CEDEA4-2D74-4D7D-9B42-9CBDA18D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9F3484-C0C8-4B2E-A9BF-662430654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DA126D-57E0-4A7C-BEFB-15887284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FFC14A-0567-40CA-97CD-77E2EB76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2145EC-A572-461C-972D-042AE831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86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A1224-91F3-4A72-B36F-65083DE1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0A4A5-B94B-4EBD-AE59-D1CD45665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A56043-5416-47BB-B114-0D763D91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80F3B7-10AA-48CF-BF2C-5EFC37E3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70FFC3-EE42-41CC-A20F-90C98263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5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8ACF45A-238D-419E-8D11-E70BD287A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ABD14D-2771-4E22-B551-4E712646B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CCF0B0-DB9D-48FD-80F8-EA7FC88E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2B3CB2-44CA-4D37-BBD6-F9341D2B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BF94CE-7D2B-44D1-8BAF-EBC0BBE6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0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D5289-3DEE-4FDB-8697-E1A17005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3351A1-49E0-417C-B902-2AEA249C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950F3C-D383-4A76-AFC4-D3054C83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7AFF69-D970-4EE6-8A0D-963EBA02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FBB711-6A0A-42C2-97AD-4CEC728C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56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759B5-C41E-4D67-B432-F3FB5549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FCCB22-C9CC-4292-BB39-CEACF36EB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C2A313-5E50-4780-9416-37F6D5F3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E754B6-4EDF-45D1-B637-7F6DE11E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5384EC-3888-4B7A-97F2-29E9C082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07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4F4ACB-68C3-431A-A954-59FADDC9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0489B1-1C34-4EF3-B616-D177374B7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E63400-6EE7-41A4-A7DF-B68ECA7E9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C9D4B5-54F4-4F0C-8B53-BE80C550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7B7249-4B65-4ED5-886D-038B1342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25C400-EA30-489A-A818-1C9EC66D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88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0994E-EBEF-4E9E-B725-4118FFED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CBE257-E5E5-4C7E-9A86-25304A399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135CC7-91BA-4F55-91B7-143D8112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4E975A1-621C-4C02-90F7-40935A8F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425ABF-1FB1-4A08-92AF-CF7D8D212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7AEC30-8943-4425-8822-6E196D71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BE86F4-D54E-4F7A-AE28-9C20A65A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85D6FDD-56D0-4412-A550-969375AB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0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FEB78-CBF6-4771-BB6C-BC8A8E32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F436347-706F-425F-89E1-1D669BA3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706EDF-36B8-4CFB-9EF3-D0673DBE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FA3DD4C-1839-4E11-BEDE-A3A47C2B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9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D64776-75BE-479C-A129-60D9B531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5E9BD7F-A915-41E3-940A-7191BB0A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9A98A6-AF81-4C5D-B611-57B3F5FE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00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F16EEF-98B1-4915-834E-9C48913F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F66D99-6431-4DF6-937C-79199F19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455145-05CC-4792-8809-5EDB6D891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53A212-7489-41E9-B437-54008017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6A2C09-C559-4E86-AA56-4B74292B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83B94C-0A92-4604-94FA-C3E13456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8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DFCB9-12B2-4FC9-A2F6-1EC57E1E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BCBAC7-2D9D-457C-BB03-59C4EEC93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DC74E2-7925-4D09-8F1D-1F95FA1D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EC00DC-3A29-4809-BDB5-4D81DD4D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13FC6B-8925-4E44-B21F-316E57F9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33F8D8-2BE0-4BF3-9D06-32DFE503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4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38B986E-932A-4620-B1D0-F9D4BC2D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8D4D65-D40D-48B0-B822-672D2FCC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FD520A-BAB6-4F52-AEB7-B0D7A87AD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5DBB-F3EF-43DE-B1D6-B51D3CC447D8}" type="datetimeFigureOut">
              <a:rPr lang="pl-PL" smtClean="0"/>
              <a:t>22.06.2023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664124-D8E8-4173-AC0F-B2FAE9465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3D91BC-FFF4-436B-899B-675866952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BF26-41A5-41B4-ACEA-061F2F197A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33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ypoczynek.mein.gov.pl/strona/Kontak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ypoczynek.mein.gov.pl/parents/submissions/li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ypoczynek.mein.gov.pl/login?sluz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E0521-79A4-4FB9-823A-901CDE058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Arial Rounded MT Bold" panose="020F0704030504030204" pitchFamily="34" charset="0"/>
              </a:rPr>
              <a:t>WYPOCZYNEK</a:t>
            </a:r>
            <a:br>
              <a:rPr lang="pl-PL" dirty="0">
                <a:latin typeface="Arial Rounded MT Bold" panose="020F0704030504030204" pitchFamily="34" charset="0"/>
              </a:rPr>
            </a:br>
            <a:r>
              <a:rPr lang="pl-PL" dirty="0">
                <a:latin typeface="Arial Rounded MT Bold" panose="020F0704030504030204" pitchFamily="34" charset="0"/>
              </a:rPr>
              <a:t>LETNI 2023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356B42-68B2-49F4-8EC4-6A0FF1A4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03" y="4157457"/>
            <a:ext cx="4862794" cy="261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69A4E314-6794-43AC-A114-785024537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 Black" panose="020B0A04020102020204" pitchFamily="34" charset="0"/>
              </a:rPr>
              <a:t>narada K-PUW w Bydgoszczy</a:t>
            </a:r>
          </a:p>
          <a:p>
            <a:r>
              <a:rPr lang="pl-PL" dirty="0">
                <a:latin typeface="Arial Black" panose="020B0A04020102020204" pitchFamily="34" charset="0"/>
              </a:rPr>
              <a:t>21 czerwca 2023 r.</a:t>
            </a:r>
          </a:p>
          <a:p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3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CD928-31E4-457F-9CCE-CA7474C1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7200" b="1" dirty="0"/>
              <a:t>https://odyseusz.msz.gov.pl/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BA3CEB-7A37-452B-94AD-6F30DCC61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121" y="1825625"/>
            <a:ext cx="7685757" cy="4351338"/>
          </a:xfrm>
        </p:spPr>
      </p:pic>
    </p:spTree>
    <p:extLst>
      <p:ext uri="{BB962C8B-B14F-4D97-AF65-F5344CB8AC3E}">
        <p14:creationId xmlns:p14="http://schemas.microsoft.com/office/powerpoint/2010/main" val="287018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028BA-69DB-4C21-9960-B1945F70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7200" b="1" dirty="0"/>
              <a:t>https://odyseusz.msz.gov.pl/</a:t>
            </a:r>
            <a:endParaRPr lang="pl-PL" sz="72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1D871F-3B97-428F-8D4F-488A40FD7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962" y="1825624"/>
            <a:ext cx="6024076" cy="4938857"/>
          </a:xfrm>
        </p:spPr>
      </p:pic>
    </p:spTree>
    <p:extLst>
      <p:ext uri="{BB962C8B-B14F-4D97-AF65-F5344CB8AC3E}">
        <p14:creationId xmlns:p14="http://schemas.microsoft.com/office/powerpoint/2010/main" val="53030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DC519-4417-4816-9E04-31A55361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https://www.gov.pl/web/dyplomacja/informacje-dla-podrozujacych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CBE59DB-741D-457A-AD0E-B01BA4873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63" y="1825625"/>
            <a:ext cx="9306074" cy="4351338"/>
          </a:xfrm>
        </p:spPr>
      </p:pic>
    </p:spTree>
    <p:extLst>
      <p:ext uri="{BB962C8B-B14F-4D97-AF65-F5344CB8AC3E}">
        <p14:creationId xmlns:p14="http://schemas.microsoft.com/office/powerpoint/2010/main" val="140478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3E83D-33EC-4ABE-977C-FC69BF9C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/>
              <a:t>https://www.gov.pl/web/edukacja-i-nauka/bezpieczny-wypoczynek-poradnik-men-dla-rodzicow-i-opiekunow-2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E014A3D-9825-472F-B77D-C3FA871BD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426" y="1825625"/>
            <a:ext cx="9255148" cy="4351338"/>
          </a:xfrm>
        </p:spPr>
      </p:pic>
    </p:spTree>
    <p:extLst>
      <p:ext uri="{BB962C8B-B14F-4D97-AF65-F5344CB8AC3E}">
        <p14:creationId xmlns:p14="http://schemas.microsoft.com/office/powerpoint/2010/main" val="297753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E4B44-421A-49A5-BB2D-84B2E9D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b="1" dirty="0"/>
              <a:t>https://sk.gis.gov.pl/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0BE9C8F-D20E-4619-969B-33665864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2" y="1825625"/>
            <a:ext cx="9295595" cy="4351338"/>
          </a:xfrm>
        </p:spPr>
      </p:pic>
    </p:spTree>
    <p:extLst>
      <p:ext uri="{BB962C8B-B14F-4D97-AF65-F5344CB8AC3E}">
        <p14:creationId xmlns:p14="http://schemas.microsoft.com/office/powerpoint/2010/main" val="77378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D1D8A-723C-4242-8F50-25F964C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/>
              <a:t>https://bezpiecznyautobus.gov.pl/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177603-C8CD-4C53-B282-1AE1D3ADE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200" y="1825625"/>
            <a:ext cx="9367599" cy="4351338"/>
          </a:xfrm>
        </p:spPr>
      </p:pic>
    </p:spTree>
    <p:extLst>
      <p:ext uri="{BB962C8B-B14F-4D97-AF65-F5344CB8AC3E}">
        <p14:creationId xmlns:p14="http://schemas.microsoft.com/office/powerpoint/2010/main" val="122246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77346B-AB41-401D-82A0-D2F048B2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/>
              <a:t>Trochę statystyki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D4A77B3-4839-411A-9D4C-85C3A8921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27" y="1423555"/>
            <a:ext cx="6063021" cy="49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3A330-2922-48EC-84BD-5BBA4F52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b="1" dirty="0"/>
              <a:t>Opinia Komendanta PSP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3F6E12-F305-40D1-847B-11880886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5155"/>
            <a:ext cx="10515600" cy="338180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Opinia potwierdzająca spełnianie przez obiekt lub teren wymagań ochrony przeciwpożarowej, o których mowa w ust. 2 pkt 1, wydana przez właściwego miejscowo komendanta powiatowego (miejskiego) Państwowej Straży Pożarnej, </a:t>
            </a:r>
            <a:r>
              <a:rPr lang="pl-PL" b="1" dirty="0"/>
              <a:t>jest ważna przez okres 3 lat od dnia jej wydania, jeżeli warunki ochrony przeciwpożarowej obiektu lub terenu nie uległy zmianie.</a:t>
            </a:r>
          </a:p>
        </p:txBody>
      </p:sp>
    </p:spTree>
    <p:extLst>
      <p:ext uri="{BB962C8B-B14F-4D97-AF65-F5344CB8AC3E}">
        <p14:creationId xmlns:p14="http://schemas.microsoft.com/office/powerpoint/2010/main" val="145009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F4B4C-60F9-40BF-8A74-2A90B583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AD915-4C9E-40AA-A280-F13DC700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1905"/>
            <a:ext cx="10515600" cy="565057"/>
          </a:xfrm>
        </p:spPr>
        <p:txBody>
          <a:bodyPr/>
          <a:lstStyle/>
          <a:p>
            <a:r>
              <a:rPr lang="pl-PL" sz="800" dirty="0"/>
              <a:t>opracował Andrzej Sobieszczański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266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43DB7B-C14B-4E50-893C-7483AEBC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Gdzie szukać informacji dotyczących wypoczynku dzieci i młodzieży?</a:t>
            </a:r>
          </a:p>
        </p:txBody>
      </p:sp>
    </p:spTree>
    <p:extLst>
      <p:ext uri="{BB962C8B-B14F-4D97-AF65-F5344CB8AC3E}">
        <p14:creationId xmlns:p14="http://schemas.microsoft.com/office/powerpoint/2010/main" val="429380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77655-305A-4290-AC81-FC5C182D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https://www.gov.pl/web/edukacja-i-nauka/pytania-i-odpowiedzi-w-sprawie-organizacji-wypoczynku-dzieci-i-mlodziezy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2FC2D42-DED6-4B96-9DDE-F37CA09E4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952" y="1444336"/>
            <a:ext cx="10070096" cy="4732627"/>
          </a:xfrm>
        </p:spPr>
      </p:pic>
    </p:spTree>
    <p:extLst>
      <p:ext uri="{BB962C8B-B14F-4D97-AF65-F5344CB8AC3E}">
        <p14:creationId xmlns:p14="http://schemas.microsoft.com/office/powerpoint/2010/main" val="55766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9D881C-9F1A-4D33-BF4A-223C22F9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6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https://wypoczynek.mein.gov.pl/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5CEF64-6083-4901-BC91-A7B573B5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3129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Pod wskazanym powyżej adresem znajduje się </a:t>
            </a:r>
            <a:r>
              <a:rPr lang="pl-PL" sz="2400" i="1" dirty="0"/>
              <a:t>Baza wypoczynku</a:t>
            </a:r>
            <a:r>
              <a:rPr lang="pl-PL" sz="2400" dirty="0"/>
              <a:t> z wieloma zakładkami oraz przekierowaniami do bardzo przydatnych narzędzi oraz stron WWW. Zapraszam do zapoznania się z możliwościami </a:t>
            </a:r>
            <a:r>
              <a:rPr lang="pl-PL" sz="2400" i="1" dirty="0"/>
              <a:t>Bazy wypoczynku</a:t>
            </a:r>
            <a:r>
              <a:rPr lang="pl-PL" sz="2400" dirty="0"/>
              <a:t> przedstawionymi na kolejnych slajdach.</a:t>
            </a:r>
          </a:p>
        </p:txBody>
      </p:sp>
    </p:spTree>
    <p:extLst>
      <p:ext uri="{BB962C8B-B14F-4D97-AF65-F5344CB8AC3E}">
        <p14:creationId xmlns:p14="http://schemas.microsoft.com/office/powerpoint/2010/main" val="518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A1C4E-5737-4524-855D-A54DBE6D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/>
              <a:t>https://wypoczynek.mein.gov.pl/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7D5AC79-3749-494A-91D6-9CD4BDEE9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4" y="1825625"/>
            <a:ext cx="6831952" cy="4351338"/>
          </a:xfrm>
        </p:spPr>
      </p:pic>
    </p:spTree>
    <p:extLst>
      <p:ext uri="{BB962C8B-B14F-4D97-AF65-F5344CB8AC3E}">
        <p14:creationId xmlns:p14="http://schemas.microsoft.com/office/powerpoint/2010/main" val="400659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9BDF7-6EF2-4801-A97B-993B5572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hlinkClick r:id="rId2"/>
              </a:rPr>
              <a:t>https://wypoczynek.mein.gov.pl/strona/Kontakt</a:t>
            </a:r>
            <a:br>
              <a:rPr lang="pl-PL" sz="4000" b="1" dirty="0"/>
            </a:br>
            <a:r>
              <a:rPr lang="pl-PL" sz="2700" b="1" dirty="0"/>
              <a:t>z pracownikami Kuratorium Oświaty zajmującymi się wypoczynkiem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7B8B4F2-6C47-438A-9C6B-1089B6EB0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9472" y="1485900"/>
            <a:ext cx="6573057" cy="5006975"/>
          </a:xfrm>
        </p:spPr>
      </p:pic>
    </p:spTree>
    <p:extLst>
      <p:ext uri="{BB962C8B-B14F-4D97-AF65-F5344CB8AC3E}">
        <p14:creationId xmlns:p14="http://schemas.microsoft.com/office/powerpoint/2010/main" val="85188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10E8F7-5E15-49F3-B5E9-A8F8B470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hlinkClick r:id="rId2"/>
              </a:rPr>
              <a:t>https://wypoczynek.mein.gov.pl/parents/submissions/list</a:t>
            </a:r>
            <a:br>
              <a:rPr lang="pl-PL" sz="3600" b="1" dirty="0"/>
            </a:br>
            <a:r>
              <a:rPr lang="pl-PL" sz="2700" b="1" dirty="0"/>
              <a:t>strefa dla rodziców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2F63A9-9134-4B42-A00D-8118563A0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9104" y="1485900"/>
            <a:ext cx="8453792" cy="4831773"/>
          </a:xfrm>
        </p:spPr>
      </p:pic>
    </p:spTree>
    <p:extLst>
      <p:ext uri="{BB962C8B-B14F-4D97-AF65-F5344CB8AC3E}">
        <p14:creationId xmlns:p14="http://schemas.microsoft.com/office/powerpoint/2010/main" val="176400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0E14A-BA99-4F8D-9B18-3C28C5C5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hlinkClick r:id="rId2"/>
              </a:rPr>
              <a:t>https://wypoczynek.mein.gov.pl/login?sluzby</a:t>
            </a:r>
            <a:br>
              <a:rPr lang="pl-PL" b="1" dirty="0"/>
            </a:br>
            <a:r>
              <a:rPr lang="pl-PL" sz="2700" b="1" dirty="0"/>
              <a:t>strefa dla służb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C98696-4738-4C0C-8595-50770943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0505" y="1825625"/>
            <a:ext cx="8470990" cy="4351338"/>
          </a:xfrm>
        </p:spPr>
      </p:pic>
    </p:spTree>
    <p:extLst>
      <p:ext uri="{BB962C8B-B14F-4D97-AF65-F5344CB8AC3E}">
        <p14:creationId xmlns:p14="http://schemas.microsoft.com/office/powerpoint/2010/main" val="12622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62926-247B-4EBC-9FCB-FF744BC7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/>
              <a:t>https://wypoczynek.mein.gov.pl/Instrukcja_dla_organizatora_2019.pdf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F972C33-5DA7-4B9C-889B-19D55703D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286" y="1381991"/>
            <a:ext cx="5817428" cy="4794972"/>
          </a:xfrm>
        </p:spPr>
      </p:pic>
    </p:spTree>
    <p:extLst>
      <p:ext uri="{BB962C8B-B14F-4D97-AF65-F5344CB8AC3E}">
        <p14:creationId xmlns:p14="http://schemas.microsoft.com/office/powerpoint/2010/main" val="881206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Panoramiczny</PresentationFormat>
  <Paragraphs>23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Calibri Light</vt:lpstr>
      <vt:lpstr>Motyw pakietu Office</vt:lpstr>
      <vt:lpstr>WYPOCZYNEK LETNI 2023 r.</vt:lpstr>
      <vt:lpstr>Gdzie szukać informacji dotyczących wypoczynku dzieci i młodzieży?</vt:lpstr>
      <vt:lpstr>https://www.gov.pl/web/edukacja-i-nauka/pytania-i-odpowiedzi-w-sprawie-organizacji-wypoczynku-dzieci-i-mlodziezy</vt:lpstr>
      <vt:lpstr>https://wypoczynek.mein.gov.pl/</vt:lpstr>
      <vt:lpstr>https://wypoczynek.mein.gov.pl/</vt:lpstr>
      <vt:lpstr>https://wypoczynek.mein.gov.pl/strona/Kontakt z pracownikami Kuratorium Oświaty zajmującymi się wypoczynkiem</vt:lpstr>
      <vt:lpstr>https://wypoczynek.mein.gov.pl/parents/submissions/list strefa dla rodziców</vt:lpstr>
      <vt:lpstr>https://wypoczynek.mein.gov.pl/login?sluzby strefa dla służb</vt:lpstr>
      <vt:lpstr>https://wypoczynek.mein.gov.pl/Instrukcja_dla_organizatora_2019.pdf</vt:lpstr>
      <vt:lpstr>https://odyseusz.msz.gov.pl/</vt:lpstr>
      <vt:lpstr>https://odyseusz.msz.gov.pl/</vt:lpstr>
      <vt:lpstr>https://www.gov.pl/web/dyplomacja/informacje-dla-podrozujacych</vt:lpstr>
      <vt:lpstr>https://www.gov.pl/web/edukacja-i-nauka/bezpieczny-wypoczynek-poradnik-men-dla-rodzicow-i-opiekunow-2</vt:lpstr>
      <vt:lpstr>https://sk.gis.gov.pl/</vt:lpstr>
      <vt:lpstr>https://bezpiecznyautobus.gov.pl/</vt:lpstr>
      <vt:lpstr>Trochę statystyki</vt:lpstr>
      <vt:lpstr>Opinia Komendanta PSP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WYPOCZYNEK LETNI 2023 r.</dc:title>
  <dc:creator>Andrzej Sobieszczański</dc:creator>
  <cp:lastModifiedBy>Andrzej Sobieszczański</cp:lastModifiedBy>
  <cp:revision>23</cp:revision>
  <dcterms:created xsi:type="dcterms:W3CDTF">2023-06-19T07:21:17Z</dcterms:created>
  <dcterms:modified xsi:type="dcterms:W3CDTF">2023-06-22T09:17:59Z</dcterms:modified>
</cp:coreProperties>
</file>