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9" r:id="rId2"/>
  </p:sldMasterIdLst>
  <p:notesMasterIdLst>
    <p:notesMasterId r:id="rId27"/>
  </p:notesMasterIdLst>
  <p:sldIdLst>
    <p:sldId id="369" r:id="rId3"/>
    <p:sldId id="367" r:id="rId4"/>
    <p:sldId id="357" r:id="rId5"/>
    <p:sldId id="354" r:id="rId6"/>
    <p:sldId id="304" r:id="rId7"/>
    <p:sldId id="305" r:id="rId8"/>
    <p:sldId id="306" r:id="rId9"/>
    <p:sldId id="307" r:id="rId10"/>
    <p:sldId id="309" r:id="rId11"/>
    <p:sldId id="310" r:id="rId12"/>
    <p:sldId id="308" r:id="rId13"/>
    <p:sldId id="333" r:id="rId14"/>
    <p:sldId id="342" r:id="rId15"/>
    <p:sldId id="313" r:id="rId16"/>
    <p:sldId id="303" r:id="rId17"/>
    <p:sldId id="258" r:id="rId18"/>
    <p:sldId id="370" r:id="rId19"/>
    <p:sldId id="328" r:id="rId20"/>
    <p:sldId id="338" r:id="rId21"/>
    <p:sldId id="371" r:id="rId22"/>
    <p:sldId id="361" r:id="rId23"/>
    <p:sldId id="362" r:id="rId24"/>
    <p:sldId id="360" r:id="rId25"/>
    <p:sldId id="368" r:id="rId26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atalia Wasielewska" initials="NW" lastIdx="6" clrIdx="1">
    <p:extLst>
      <p:ext uri="{19B8F6BF-5375-455C-9EA6-DF929625EA0E}">
        <p15:presenceInfo xmlns:p15="http://schemas.microsoft.com/office/powerpoint/2012/main" userId="S-1-5-21-406120678-911744136-510558804-127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F0AAE9F-9071-2000-B6BB-DD914D345D5C}" v="1" dt="2021-02-23T10:37:46.542"/>
    <p1510:client id="{5D0AAE9F-908C-2000-B6BB-DAF00C4BDFFA}" v="513" dt="2021-02-23T11:50:07.410"/>
    <p1510:client id="{9418AE9F-F073-2000-B6BB-D9B0B09D4BC9}" v="18" dt="2021-02-23T14:49:25.374"/>
    <p1510:client id="{DEBAAE9F-F07B-2000-9EDA-B32963A03134}" v="5" dt="2021-02-25T14:04:26.614"/>
    <p1510:client id="{EC04E8F4-AF9C-4DE7-DFC7-14B4D6704483}" v="95" dt="2021-02-23T09:48:18.933"/>
    <p1510:client id="{F4ABAE9F-8054-2000-B6BB-D1BBD6634886}" v="12" dt="2021-02-25T09:45:37.16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microsoft.com/office/2015/10/relationships/revisionInfo" Target="revisionInfo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commentAuthors" Target="commentAuthor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Relationship Id="rId8" Type="http://schemas.openxmlformats.org/officeDocument/2006/relationships/slide" Target="slides/slide6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atalia Wasielewska" userId="S::natalia.wasielewska@firr.org.pl::6a950395-ff1e-4d60-860f-189474a20705" providerId="AD" clId="Web-{5D0AAE9F-908C-2000-B6BB-DAF00C4BDFFA}"/>
    <pc:docChg chg="addSld delSld modSld">
      <pc:chgData name="Natalia Wasielewska" userId="S::natalia.wasielewska@firr.org.pl::6a950395-ff1e-4d60-860f-189474a20705" providerId="AD" clId="Web-{5D0AAE9F-908C-2000-B6BB-DAF00C4BDFFA}" dt="2021-02-23T11:50:02.613" v="354" actId="20577"/>
      <pc:docMkLst>
        <pc:docMk/>
      </pc:docMkLst>
      <pc:sldChg chg="modSp">
        <pc:chgData name="Natalia Wasielewska" userId="S::natalia.wasielewska@firr.org.pl::6a950395-ff1e-4d60-860f-189474a20705" providerId="AD" clId="Web-{5D0AAE9F-908C-2000-B6BB-DAF00C4BDFFA}" dt="2021-02-23T11:49:24.410" v="351" actId="14100"/>
        <pc:sldMkLst>
          <pc:docMk/>
          <pc:sldMk cId="1269448985" sldId="307"/>
        </pc:sldMkLst>
        <pc:spChg chg="mod">
          <ac:chgData name="Natalia Wasielewska" userId="S::natalia.wasielewska@firr.org.pl::6a950395-ff1e-4d60-860f-189474a20705" providerId="AD" clId="Web-{5D0AAE9F-908C-2000-B6BB-DAF00C4BDFFA}" dt="2021-02-23T11:49:24.410" v="351" actId="14100"/>
          <ac:spMkLst>
            <pc:docMk/>
            <pc:sldMk cId="1269448985" sldId="307"/>
            <ac:spMk id="2" creationId="{00000000-0000-0000-0000-000000000000}"/>
          </ac:spMkLst>
        </pc:spChg>
      </pc:sldChg>
      <pc:sldChg chg="modSp">
        <pc:chgData name="Natalia Wasielewska" userId="S::natalia.wasielewska@firr.org.pl::6a950395-ff1e-4d60-860f-189474a20705" providerId="AD" clId="Web-{5D0AAE9F-908C-2000-B6BB-DAF00C4BDFFA}" dt="2021-02-23T11:46:36.017" v="334" actId="14100"/>
        <pc:sldMkLst>
          <pc:docMk/>
          <pc:sldMk cId="2018340917" sldId="308"/>
        </pc:sldMkLst>
        <pc:spChg chg="mod">
          <ac:chgData name="Natalia Wasielewska" userId="S::natalia.wasielewska@firr.org.pl::6a950395-ff1e-4d60-860f-189474a20705" providerId="AD" clId="Web-{5D0AAE9F-908C-2000-B6BB-DAF00C4BDFFA}" dt="2021-02-23T11:46:36.017" v="334" actId="14100"/>
          <ac:spMkLst>
            <pc:docMk/>
            <pc:sldMk cId="2018340917" sldId="308"/>
            <ac:spMk id="2" creationId="{00000000-0000-0000-0000-000000000000}"/>
          </ac:spMkLst>
        </pc:spChg>
      </pc:sldChg>
      <pc:sldChg chg="modSp">
        <pc:chgData name="Natalia Wasielewska" userId="S::natalia.wasielewska@firr.org.pl::6a950395-ff1e-4d60-860f-189474a20705" providerId="AD" clId="Web-{5D0AAE9F-908C-2000-B6BB-DAF00C4BDFFA}" dt="2021-02-23T11:47:15.611" v="340" actId="20577"/>
        <pc:sldMkLst>
          <pc:docMk/>
          <pc:sldMk cId="881703479" sldId="309"/>
        </pc:sldMkLst>
        <pc:spChg chg="mod">
          <ac:chgData name="Natalia Wasielewska" userId="S::natalia.wasielewska@firr.org.pl::6a950395-ff1e-4d60-860f-189474a20705" providerId="AD" clId="Web-{5D0AAE9F-908C-2000-B6BB-DAF00C4BDFFA}" dt="2021-02-23T11:47:15.611" v="340" actId="20577"/>
          <ac:spMkLst>
            <pc:docMk/>
            <pc:sldMk cId="881703479" sldId="309"/>
            <ac:spMk id="2" creationId="{00000000-0000-0000-0000-000000000000}"/>
          </ac:spMkLst>
        </pc:spChg>
      </pc:sldChg>
      <pc:sldChg chg="modSp">
        <pc:chgData name="Natalia Wasielewska" userId="S::natalia.wasielewska@firr.org.pl::6a950395-ff1e-4d60-860f-189474a20705" providerId="AD" clId="Web-{5D0AAE9F-908C-2000-B6BB-DAF00C4BDFFA}" dt="2021-02-23T11:46:53.424" v="337" actId="20577"/>
        <pc:sldMkLst>
          <pc:docMk/>
          <pc:sldMk cId="1615836421" sldId="310"/>
        </pc:sldMkLst>
        <pc:spChg chg="mod">
          <ac:chgData name="Natalia Wasielewska" userId="S::natalia.wasielewska@firr.org.pl::6a950395-ff1e-4d60-860f-189474a20705" providerId="AD" clId="Web-{5D0AAE9F-908C-2000-B6BB-DAF00C4BDFFA}" dt="2021-02-23T11:46:53.424" v="337" actId="20577"/>
          <ac:spMkLst>
            <pc:docMk/>
            <pc:sldMk cId="1615836421" sldId="310"/>
            <ac:spMk id="2" creationId="{00000000-0000-0000-0000-000000000000}"/>
          </ac:spMkLst>
        </pc:spChg>
      </pc:sldChg>
      <pc:sldChg chg="del">
        <pc:chgData name="Natalia Wasielewska" userId="S::natalia.wasielewska@firr.org.pl::6a950395-ff1e-4d60-860f-189474a20705" providerId="AD" clId="Web-{5D0AAE9F-908C-2000-B6BB-DAF00C4BDFFA}" dt="2021-02-23T11:12:15.899" v="56"/>
        <pc:sldMkLst>
          <pc:docMk/>
          <pc:sldMk cId="2116304289" sldId="314"/>
        </pc:sldMkLst>
      </pc:sldChg>
      <pc:sldChg chg="del">
        <pc:chgData name="Natalia Wasielewska" userId="S::natalia.wasielewska@firr.org.pl::6a950395-ff1e-4d60-860f-189474a20705" providerId="AD" clId="Web-{5D0AAE9F-908C-2000-B6BB-DAF00C4BDFFA}" dt="2021-02-23T11:12:37.930" v="60"/>
        <pc:sldMkLst>
          <pc:docMk/>
          <pc:sldMk cId="1417420678" sldId="315"/>
        </pc:sldMkLst>
      </pc:sldChg>
      <pc:sldChg chg="delSp del">
        <pc:chgData name="Natalia Wasielewska" userId="S::natalia.wasielewska@firr.org.pl::6a950395-ff1e-4d60-860f-189474a20705" providerId="AD" clId="Web-{5D0AAE9F-908C-2000-B6BB-DAF00C4BDFFA}" dt="2021-02-23T11:13:02.118" v="64"/>
        <pc:sldMkLst>
          <pc:docMk/>
          <pc:sldMk cId="1946728843" sldId="316"/>
        </pc:sldMkLst>
        <pc:picChg chg="del">
          <ac:chgData name="Natalia Wasielewska" userId="S::natalia.wasielewska@firr.org.pl::6a950395-ff1e-4d60-860f-189474a20705" providerId="AD" clId="Web-{5D0AAE9F-908C-2000-B6BB-DAF00C4BDFFA}" dt="2021-02-23T10:42:37.440" v="26"/>
          <ac:picMkLst>
            <pc:docMk/>
            <pc:sldMk cId="1946728843" sldId="316"/>
            <ac:picMk id="3" creationId="{00000000-0000-0000-0000-000000000000}"/>
          </ac:picMkLst>
        </pc:picChg>
        <pc:picChg chg="del">
          <ac:chgData name="Natalia Wasielewska" userId="S::natalia.wasielewska@firr.org.pl::6a950395-ff1e-4d60-860f-189474a20705" providerId="AD" clId="Web-{5D0AAE9F-908C-2000-B6BB-DAF00C4BDFFA}" dt="2021-02-23T10:42:38.299" v="27"/>
          <ac:picMkLst>
            <pc:docMk/>
            <pc:sldMk cId="1946728843" sldId="316"/>
            <ac:picMk id="5" creationId="{00000000-0000-0000-0000-000000000000}"/>
          </ac:picMkLst>
        </pc:picChg>
      </pc:sldChg>
      <pc:sldChg chg="delSp del">
        <pc:chgData name="Natalia Wasielewska" userId="S::natalia.wasielewska@firr.org.pl::6a950395-ff1e-4d60-860f-189474a20705" providerId="AD" clId="Web-{5D0AAE9F-908C-2000-B6BB-DAF00C4BDFFA}" dt="2021-02-23T11:13:05.727" v="65"/>
        <pc:sldMkLst>
          <pc:docMk/>
          <pc:sldMk cId="1047021846" sldId="317"/>
        </pc:sldMkLst>
        <pc:picChg chg="del">
          <ac:chgData name="Natalia Wasielewska" userId="S::natalia.wasielewska@firr.org.pl::6a950395-ff1e-4d60-860f-189474a20705" providerId="AD" clId="Web-{5D0AAE9F-908C-2000-B6BB-DAF00C4BDFFA}" dt="2021-02-23T10:42:41.503" v="28"/>
          <ac:picMkLst>
            <pc:docMk/>
            <pc:sldMk cId="1047021846" sldId="317"/>
            <ac:picMk id="2" creationId="{00000000-0000-0000-0000-000000000000}"/>
          </ac:picMkLst>
        </pc:picChg>
      </pc:sldChg>
      <pc:sldChg chg="delSp del">
        <pc:chgData name="Natalia Wasielewska" userId="S::natalia.wasielewska@firr.org.pl::6a950395-ff1e-4d60-860f-189474a20705" providerId="AD" clId="Web-{5D0AAE9F-908C-2000-B6BB-DAF00C4BDFFA}" dt="2021-02-23T11:13:36.572" v="71"/>
        <pc:sldMkLst>
          <pc:docMk/>
          <pc:sldMk cId="2411908616" sldId="319"/>
        </pc:sldMkLst>
        <pc:picChg chg="del">
          <ac:chgData name="Natalia Wasielewska" userId="S::natalia.wasielewska@firr.org.pl::6a950395-ff1e-4d60-860f-189474a20705" providerId="AD" clId="Web-{5D0AAE9F-908C-2000-B6BB-DAF00C4BDFFA}" dt="2021-02-23T10:42:46.503" v="30"/>
          <ac:picMkLst>
            <pc:docMk/>
            <pc:sldMk cId="2411908616" sldId="319"/>
            <ac:picMk id="5" creationId="{00000000-0000-0000-0000-000000000000}"/>
          </ac:picMkLst>
        </pc:picChg>
        <pc:picChg chg="del">
          <ac:chgData name="Natalia Wasielewska" userId="S::natalia.wasielewska@firr.org.pl::6a950395-ff1e-4d60-860f-189474a20705" providerId="AD" clId="Web-{5D0AAE9F-908C-2000-B6BB-DAF00C4BDFFA}" dt="2021-02-23T10:42:48.143" v="31"/>
          <ac:picMkLst>
            <pc:docMk/>
            <pc:sldMk cId="2411908616" sldId="319"/>
            <ac:picMk id="8" creationId="{00000000-0000-0000-0000-000000000000}"/>
          </ac:picMkLst>
        </pc:picChg>
      </pc:sldChg>
      <pc:sldChg chg="delSp del">
        <pc:chgData name="Natalia Wasielewska" userId="S::natalia.wasielewska@firr.org.pl::6a950395-ff1e-4d60-860f-189474a20705" providerId="AD" clId="Web-{5D0AAE9F-908C-2000-B6BB-DAF00C4BDFFA}" dt="2021-02-23T11:13:50.134" v="76"/>
        <pc:sldMkLst>
          <pc:docMk/>
          <pc:sldMk cId="2220768107" sldId="321"/>
        </pc:sldMkLst>
        <pc:picChg chg="del">
          <ac:chgData name="Natalia Wasielewska" userId="S::natalia.wasielewska@firr.org.pl::6a950395-ff1e-4d60-860f-189474a20705" providerId="AD" clId="Web-{5D0AAE9F-908C-2000-B6BB-DAF00C4BDFFA}" dt="2021-02-23T10:42:50.003" v="32"/>
          <ac:picMkLst>
            <pc:docMk/>
            <pc:sldMk cId="2220768107" sldId="321"/>
            <ac:picMk id="3" creationId="{00000000-0000-0000-0000-000000000000}"/>
          </ac:picMkLst>
        </pc:picChg>
        <pc:picChg chg="del">
          <ac:chgData name="Natalia Wasielewska" userId="S::natalia.wasielewska@firr.org.pl::6a950395-ff1e-4d60-860f-189474a20705" providerId="AD" clId="Web-{5D0AAE9F-908C-2000-B6BB-DAF00C4BDFFA}" dt="2021-02-23T10:42:51.018" v="33"/>
          <ac:picMkLst>
            <pc:docMk/>
            <pc:sldMk cId="2220768107" sldId="321"/>
            <ac:picMk id="5" creationId="{00000000-0000-0000-0000-000000000000}"/>
          </ac:picMkLst>
        </pc:picChg>
      </pc:sldChg>
      <pc:sldChg chg="delSp del">
        <pc:chgData name="Natalia Wasielewska" userId="S::natalia.wasielewska@firr.org.pl::6a950395-ff1e-4d60-860f-189474a20705" providerId="AD" clId="Web-{5D0AAE9F-908C-2000-B6BB-DAF00C4BDFFA}" dt="2021-02-23T11:13:26.806" v="70"/>
        <pc:sldMkLst>
          <pc:docMk/>
          <pc:sldMk cId="1006225256" sldId="323"/>
        </pc:sldMkLst>
        <pc:picChg chg="del">
          <ac:chgData name="Natalia Wasielewska" userId="S::natalia.wasielewska@firr.org.pl::6a950395-ff1e-4d60-860f-189474a20705" providerId="AD" clId="Web-{5D0AAE9F-908C-2000-B6BB-DAF00C4BDFFA}" dt="2021-02-23T10:42:43.924" v="29"/>
          <ac:picMkLst>
            <pc:docMk/>
            <pc:sldMk cId="1006225256" sldId="323"/>
            <ac:picMk id="2" creationId="{00000000-0000-0000-0000-000000000000}"/>
          </ac:picMkLst>
        </pc:picChg>
      </pc:sldChg>
      <pc:sldChg chg="del">
        <pc:chgData name="Natalia Wasielewska" userId="S::natalia.wasielewska@firr.org.pl::6a950395-ff1e-4d60-860f-189474a20705" providerId="AD" clId="Web-{5D0AAE9F-908C-2000-B6BB-DAF00C4BDFFA}" dt="2021-02-23T11:12:10.649" v="55"/>
        <pc:sldMkLst>
          <pc:docMk/>
          <pc:sldMk cId="3307752980" sldId="325"/>
        </pc:sldMkLst>
      </pc:sldChg>
      <pc:sldChg chg="delSp del">
        <pc:chgData name="Natalia Wasielewska" userId="S::natalia.wasielewska@firr.org.pl::6a950395-ff1e-4d60-860f-189474a20705" providerId="AD" clId="Web-{5D0AAE9F-908C-2000-B6BB-DAF00C4BDFFA}" dt="2021-02-23T11:14:38.666" v="86"/>
        <pc:sldMkLst>
          <pc:docMk/>
          <pc:sldMk cId="2237300691" sldId="326"/>
        </pc:sldMkLst>
        <pc:picChg chg="del">
          <ac:chgData name="Natalia Wasielewska" userId="S::natalia.wasielewska@firr.org.pl::6a950395-ff1e-4d60-860f-189474a20705" providerId="AD" clId="Web-{5D0AAE9F-908C-2000-B6BB-DAF00C4BDFFA}" dt="2021-02-23T10:42:54.675" v="35"/>
          <ac:picMkLst>
            <pc:docMk/>
            <pc:sldMk cId="2237300691" sldId="326"/>
            <ac:picMk id="7" creationId="{00000000-0000-0000-0000-000000000000}"/>
          </ac:picMkLst>
        </pc:picChg>
        <pc:picChg chg="del">
          <ac:chgData name="Natalia Wasielewska" userId="S::natalia.wasielewska@firr.org.pl::6a950395-ff1e-4d60-860f-189474a20705" providerId="AD" clId="Web-{5D0AAE9F-908C-2000-B6BB-DAF00C4BDFFA}" dt="2021-02-23T10:42:53.737" v="34"/>
          <ac:picMkLst>
            <pc:docMk/>
            <pc:sldMk cId="2237300691" sldId="326"/>
            <ac:picMk id="11" creationId="{00000000-0000-0000-0000-000000000000}"/>
          </ac:picMkLst>
        </pc:picChg>
      </pc:sldChg>
      <pc:sldChg chg="delSp modSp">
        <pc:chgData name="Natalia Wasielewska" userId="S::natalia.wasielewska@firr.org.pl::6a950395-ff1e-4d60-860f-189474a20705" providerId="AD" clId="Web-{5D0AAE9F-908C-2000-B6BB-DAF00C4BDFFA}" dt="2021-02-23T11:20:40.186" v="121" actId="20577"/>
        <pc:sldMkLst>
          <pc:docMk/>
          <pc:sldMk cId="3572771295" sldId="328"/>
        </pc:sldMkLst>
        <pc:spChg chg="mod">
          <ac:chgData name="Natalia Wasielewska" userId="S::natalia.wasielewska@firr.org.pl::6a950395-ff1e-4d60-860f-189474a20705" providerId="AD" clId="Web-{5D0AAE9F-908C-2000-B6BB-DAF00C4BDFFA}" dt="2021-02-23T11:20:40.186" v="121" actId="20577"/>
          <ac:spMkLst>
            <pc:docMk/>
            <pc:sldMk cId="3572771295" sldId="328"/>
            <ac:spMk id="10" creationId="{00000000-0000-0000-0000-000000000000}"/>
          </ac:spMkLst>
        </pc:spChg>
        <pc:picChg chg="del">
          <ac:chgData name="Natalia Wasielewska" userId="S::natalia.wasielewska@firr.org.pl::6a950395-ff1e-4d60-860f-189474a20705" providerId="AD" clId="Web-{5D0AAE9F-908C-2000-B6BB-DAF00C4BDFFA}" dt="2021-02-23T10:43:01.487" v="38"/>
          <ac:picMkLst>
            <pc:docMk/>
            <pc:sldMk cId="3572771295" sldId="328"/>
            <ac:picMk id="5" creationId="{00000000-0000-0000-0000-000000000000}"/>
          </ac:picMkLst>
        </pc:picChg>
      </pc:sldChg>
      <pc:sldChg chg="delSp del">
        <pc:chgData name="Natalia Wasielewska" userId="S::natalia.wasielewska@firr.org.pl::6a950395-ff1e-4d60-860f-189474a20705" providerId="AD" clId="Web-{5D0AAE9F-908C-2000-B6BB-DAF00C4BDFFA}" dt="2021-02-23T11:36:10.166" v="157"/>
        <pc:sldMkLst>
          <pc:docMk/>
          <pc:sldMk cId="1533234515" sldId="331"/>
        </pc:sldMkLst>
        <pc:picChg chg="del">
          <ac:chgData name="Natalia Wasielewska" userId="S::natalia.wasielewska@firr.org.pl::6a950395-ff1e-4d60-860f-189474a20705" providerId="AD" clId="Web-{5D0AAE9F-908C-2000-B6BB-DAF00C4BDFFA}" dt="2021-02-23T10:41:44.330" v="14"/>
          <ac:picMkLst>
            <pc:docMk/>
            <pc:sldMk cId="1533234515" sldId="331"/>
            <ac:picMk id="3" creationId="{00000000-0000-0000-0000-000000000000}"/>
          </ac:picMkLst>
        </pc:picChg>
        <pc:picChg chg="del">
          <ac:chgData name="Natalia Wasielewska" userId="S::natalia.wasielewska@firr.org.pl::6a950395-ff1e-4d60-860f-189474a20705" providerId="AD" clId="Web-{5D0AAE9F-908C-2000-B6BB-DAF00C4BDFFA}" dt="2021-02-23T10:41:45.377" v="15"/>
          <ac:picMkLst>
            <pc:docMk/>
            <pc:sldMk cId="1533234515" sldId="331"/>
            <ac:picMk id="5" creationId="{00000000-0000-0000-0000-000000000000}"/>
          </ac:picMkLst>
        </pc:picChg>
      </pc:sldChg>
      <pc:sldChg chg="delSp del">
        <pc:chgData name="Natalia Wasielewska" userId="S::natalia.wasielewska@firr.org.pl::6a950395-ff1e-4d60-860f-189474a20705" providerId="AD" clId="Web-{5D0AAE9F-908C-2000-B6BB-DAF00C4BDFFA}" dt="2021-02-23T11:34:18.649" v="150"/>
        <pc:sldMkLst>
          <pc:docMk/>
          <pc:sldMk cId="1578241952" sldId="332"/>
        </pc:sldMkLst>
        <pc:picChg chg="del">
          <ac:chgData name="Natalia Wasielewska" userId="S::natalia.wasielewska@firr.org.pl::6a950395-ff1e-4d60-860f-189474a20705" providerId="AD" clId="Web-{5D0AAE9F-908C-2000-B6BB-DAF00C4BDFFA}" dt="2021-02-23T10:43:20.737" v="46"/>
          <ac:picMkLst>
            <pc:docMk/>
            <pc:sldMk cId="1578241952" sldId="332"/>
            <ac:picMk id="3" creationId="{00000000-0000-0000-0000-000000000000}"/>
          </ac:picMkLst>
        </pc:picChg>
        <pc:picChg chg="del">
          <ac:chgData name="Natalia Wasielewska" userId="S::natalia.wasielewska@firr.org.pl::6a950395-ff1e-4d60-860f-189474a20705" providerId="AD" clId="Web-{5D0AAE9F-908C-2000-B6BB-DAF00C4BDFFA}" dt="2021-02-23T10:43:22.019" v="47"/>
          <ac:picMkLst>
            <pc:docMk/>
            <pc:sldMk cId="1578241952" sldId="332"/>
            <ac:picMk id="5" creationId="{00000000-0000-0000-0000-000000000000}"/>
          </ac:picMkLst>
        </pc:picChg>
      </pc:sldChg>
      <pc:sldChg chg="delSp del">
        <pc:chgData name="Natalia Wasielewska" userId="S::natalia.wasielewska@firr.org.pl::6a950395-ff1e-4d60-860f-189474a20705" providerId="AD" clId="Web-{5D0AAE9F-908C-2000-B6BB-DAF00C4BDFFA}" dt="2021-02-23T11:21:05.171" v="123"/>
        <pc:sldMkLst>
          <pc:docMk/>
          <pc:sldMk cId="1023045445" sldId="334"/>
        </pc:sldMkLst>
        <pc:picChg chg="del">
          <ac:chgData name="Natalia Wasielewska" userId="S::natalia.wasielewska@firr.org.pl::6a950395-ff1e-4d60-860f-189474a20705" providerId="AD" clId="Web-{5D0AAE9F-908C-2000-B6BB-DAF00C4BDFFA}" dt="2021-02-23T10:42:21.971" v="24"/>
          <ac:picMkLst>
            <pc:docMk/>
            <pc:sldMk cId="1023045445" sldId="334"/>
            <ac:picMk id="3" creationId="{00000000-0000-0000-0000-000000000000}"/>
          </ac:picMkLst>
        </pc:picChg>
        <pc:picChg chg="del">
          <ac:chgData name="Natalia Wasielewska" userId="S::natalia.wasielewska@firr.org.pl::6a950395-ff1e-4d60-860f-189474a20705" providerId="AD" clId="Web-{5D0AAE9F-908C-2000-B6BB-DAF00C4BDFFA}" dt="2021-02-23T10:42:21.096" v="23"/>
          <ac:picMkLst>
            <pc:docMk/>
            <pc:sldMk cId="1023045445" sldId="334"/>
            <ac:picMk id="8" creationId="{00000000-0000-0000-0000-000000000000}"/>
          </ac:picMkLst>
        </pc:picChg>
      </pc:sldChg>
      <pc:sldChg chg="delSp del">
        <pc:chgData name="Natalia Wasielewska" userId="S::natalia.wasielewska@firr.org.pl::6a950395-ff1e-4d60-860f-189474a20705" providerId="AD" clId="Web-{5D0AAE9F-908C-2000-B6BB-DAF00C4BDFFA}" dt="2021-02-23T11:23:08.047" v="134"/>
        <pc:sldMkLst>
          <pc:docMk/>
          <pc:sldMk cId="501311180" sldId="335"/>
        </pc:sldMkLst>
        <pc:picChg chg="del">
          <ac:chgData name="Natalia Wasielewska" userId="S::natalia.wasielewska@firr.org.pl::6a950395-ff1e-4d60-860f-189474a20705" providerId="AD" clId="Web-{5D0AAE9F-908C-2000-B6BB-DAF00C4BDFFA}" dt="2021-02-23T10:43:18.347" v="45"/>
          <ac:picMkLst>
            <pc:docMk/>
            <pc:sldMk cId="501311180" sldId="335"/>
            <ac:picMk id="3" creationId="{00000000-0000-0000-0000-000000000000}"/>
          </ac:picMkLst>
        </pc:picChg>
      </pc:sldChg>
      <pc:sldChg chg="delSp del">
        <pc:chgData name="Natalia Wasielewska" userId="S::natalia.wasielewska@firr.org.pl::6a950395-ff1e-4d60-860f-189474a20705" providerId="AD" clId="Web-{5D0AAE9F-908C-2000-B6BB-DAF00C4BDFFA}" dt="2021-02-23T11:18:58.404" v="112"/>
        <pc:sldMkLst>
          <pc:docMk/>
          <pc:sldMk cId="1566980989" sldId="336"/>
        </pc:sldMkLst>
        <pc:picChg chg="del">
          <ac:chgData name="Natalia Wasielewska" userId="S::natalia.wasielewska@firr.org.pl::6a950395-ff1e-4d60-860f-189474a20705" providerId="AD" clId="Web-{5D0AAE9F-908C-2000-B6BB-DAF00C4BDFFA}" dt="2021-02-23T10:43:11.956" v="43"/>
          <ac:picMkLst>
            <pc:docMk/>
            <pc:sldMk cId="1566980989" sldId="336"/>
            <ac:picMk id="3" creationId="{00000000-0000-0000-0000-000000000000}"/>
          </ac:picMkLst>
        </pc:picChg>
      </pc:sldChg>
      <pc:sldChg chg="delSp modSp">
        <pc:chgData name="Natalia Wasielewska" userId="S::natalia.wasielewska@firr.org.pl::6a950395-ff1e-4d60-860f-189474a20705" providerId="AD" clId="Web-{5D0AAE9F-908C-2000-B6BB-DAF00C4BDFFA}" dt="2021-02-23T11:38:37.246" v="195" actId="20577"/>
        <pc:sldMkLst>
          <pc:docMk/>
          <pc:sldMk cId="1612772616" sldId="338"/>
        </pc:sldMkLst>
        <pc:spChg chg="mod">
          <ac:chgData name="Natalia Wasielewska" userId="S::natalia.wasielewska@firr.org.pl::6a950395-ff1e-4d60-860f-189474a20705" providerId="AD" clId="Web-{5D0AAE9F-908C-2000-B6BB-DAF00C4BDFFA}" dt="2021-02-23T11:38:37.246" v="195" actId="20577"/>
          <ac:spMkLst>
            <pc:docMk/>
            <pc:sldMk cId="1612772616" sldId="338"/>
            <ac:spMk id="8" creationId="{00000000-0000-0000-0000-000000000000}"/>
          </ac:spMkLst>
        </pc:spChg>
        <pc:picChg chg="del">
          <ac:chgData name="Natalia Wasielewska" userId="S::natalia.wasielewska@firr.org.pl::6a950395-ff1e-4d60-860f-189474a20705" providerId="AD" clId="Web-{5D0AAE9F-908C-2000-B6BB-DAF00C4BDFFA}" dt="2021-02-23T10:43:05.737" v="40"/>
          <ac:picMkLst>
            <pc:docMk/>
            <pc:sldMk cId="1612772616" sldId="338"/>
            <ac:picMk id="3" creationId="{00000000-0000-0000-0000-000000000000}"/>
          </ac:picMkLst>
        </pc:picChg>
        <pc:picChg chg="del">
          <ac:chgData name="Natalia Wasielewska" userId="S::natalia.wasielewska@firr.org.pl::6a950395-ff1e-4d60-860f-189474a20705" providerId="AD" clId="Web-{5D0AAE9F-908C-2000-B6BB-DAF00C4BDFFA}" dt="2021-02-23T10:43:04.878" v="39"/>
          <ac:picMkLst>
            <pc:docMk/>
            <pc:sldMk cId="1612772616" sldId="338"/>
            <ac:picMk id="5" creationId="{00000000-0000-0000-0000-000000000000}"/>
          </ac:picMkLst>
        </pc:picChg>
      </pc:sldChg>
      <pc:sldChg chg="delSp del">
        <pc:chgData name="Natalia Wasielewska" userId="S::natalia.wasielewska@firr.org.pl::6a950395-ff1e-4d60-860f-189474a20705" providerId="AD" clId="Web-{5D0AAE9F-908C-2000-B6BB-DAF00C4BDFFA}" dt="2021-02-23T11:21:00.327" v="122"/>
        <pc:sldMkLst>
          <pc:docMk/>
          <pc:sldMk cId="4071012397" sldId="340"/>
        </pc:sldMkLst>
        <pc:picChg chg="del">
          <ac:chgData name="Natalia Wasielewska" userId="S::natalia.wasielewska@firr.org.pl::6a950395-ff1e-4d60-860f-189474a20705" providerId="AD" clId="Web-{5D0AAE9F-908C-2000-B6BB-DAF00C4BDFFA}" dt="2021-02-23T10:42:27.205" v="25"/>
          <ac:picMkLst>
            <pc:docMk/>
            <pc:sldMk cId="4071012397" sldId="340"/>
            <ac:picMk id="3" creationId="{00000000-0000-0000-0000-000000000000}"/>
          </ac:picMkLst>
        </pc:picChg>
      </pc:sldChg>
      <pc:sldChg chg="delSp del">
        <pc:chgData name="Natalia Wasielewska" userId="S::natalia.wasielewska@firr.org.pl::6a950395-ff1e-4d60-860f-189474a20705" providerId="AD" clId="Web-{5D0AAE9F-908C-2000-B6BB-DAF00C4BDFFA}" dt="2021-02-23T11:17:24.731" v="92"/>
        <pc:sldMkLst>
          <pc:docMk/>
          <pc:sldMk cId="3339277386" sldId="341"/>
        </pc:sldMkLst>
        <pc:picChg chg="del">
          <ac:chgData name="Natalia Wasielewska" userId="S::natalia.wasielewska@firr.org.pl::6a950395-ff1e-4d60-860f-189474a20705" providerId="AD" clId="Web-{5D0AAE9F-908C-2000-B6BB-DAF00C4BDFFA}" dt="2021-02-23T10:43:08.894" v="41"/>
          <ac:picMkLst>
            <pc:docMk/>
            <pc:sldMk cId="3339277386" sldId="341"/>
            <ac:picMk id="3" creationId="{00000000-0000-0000-0000-000000000000}"/>
          </ac:picMkLst>
        </pc:picChg>
        <pc:picChg chg="del">
          <ac:chgData name="Natalia Wasielewska" userId="S::natalia.wasielewska@firr.org.pl::6a950395-ff1e-4d60-860f-189474a20705" providerId="AD" clId="Web-{5D0AAE9F-908C-2000-B6BB-DAF00C4BDFFA}" dt="2021-02-23T10:43:09.940" v="42"/>
          <ac:picMkLst>
            <pc:docMk/>
            <pc:sldMk cId="3339277386" sldId="341"/>
            <ac:picMk id="5" creationId="{00000000-0000-0000-0000-000000000000}"/>
          </ac:picMkLst>
        </pc:picChg>
      </pc:sldChg>
      <pc:sldChg chg="modSp">
        <pc:chgData name="Natalia Wasielewska" userId="S::natalia.wasielewska@firr.org.pl::6a950395-ff1e-4d60-860f-189474a20705" providerId="AD" clId="Web-{5D0AAE9F-908C-2000-B6BB-DAF00C4BDFFA}" dt="2021-02-23T11:50:02.613" v="354" actId="20577"/>
        <pc:sldMkLst>
          <pc:docMk/>
          <pc:sldMk cId="3667947775" sldId="342"/>
        </pc:sldMkLst>
        <pc:spChg chg="mod">
          <ac:chgData name="Natalia Wasielewska" userId="S::natalia.wasielewska@firr.org.pl::6a950395-ff1e-4d60-860f-189474a20705" providerId="AD" clId="Web-{5D0AAE9F-908C-2000-B6BB-DAF00C4BDFFA}" dt="2021-02-23T11:50:02.613" v="354" actId="20577"/>
          <ac:spMkLst>
            <pc:docMk/>
            <pc:sldMk cId="3667947775" sldId="342"/>
            <ac:spMk id="7" creationId="{00000000-0000-0000-0000-000000000000}"/>
          </ac:spMkLst>
        </pc:spChg>
      </pc:sldChg>
      <pc:sldChg chg="delSp del">
        <pc:chgData name="Natalia Wasielewska" userId="S::natalia.wasielewska@firr.org.pl::6a950395-ff1e-4d60-860f-189474a20705" providerId="AD" clId="Web-{5D0AAE9F-908C-2000-B6BB-DAF00C4BDFFA}" dt="2021-02-23T11:33:37.336" v="145"/>
        <pc:sldMkLst>
          <pc:docMk/>
          <pc:sldMk cId="1951846741" sldId="343"/>
        </pc:sldMkLst>
        <pc:picChg chg="del">
          <ac:chgData name="Natalia Wasielewska" userId="S::natalia.wasielewska@firr.org.pl::6a950395-ff1e-4d60-860f-189474a20705" providerId="AD" clId="Web-{5D0AAE9F-908C-2000-B6BB-DAF00C4BDFFA}" dt="2021-02-23T10:42:15.830" v="21"/>
          <ac:picMkLst>
            <pc:docMk/>
            <pc:sldMk cId="1951846741" sldId="343"/>
            <ac:picMk id="5" creationId="{00000000-0000-0000-0000-000000000000}"/>
          </ac:picMkLst>
        </pc:picChg>
        <pc:picChg chg="del">
          <ac:chgData name="Natalia Wasielewska" userId="S::natalia.wasielewska@firr.org.pl::6a950395-ff1e-4d60-860f-189474a20705" providerId="AD" clId="Web-{5D0AAE9F-908C-2000-B6BB-DAF00C4BDFFA}" dt="2021-02-23T10:42:16.721" v="22"/>
          <ac:picMkLst>
            <pc:docMk/>
            <pc:sldMk cId="1951846741" sldId="343"/>
            <ac:picMk id="7" creationId="{00000000-0000-0000-0000-000000000000}"/>
          </ac:picMkLst>
        </pc:picChg>
      </pc:sldChg>
      <pc:sldChg chg="delSp del">
        <pc:chgData name="Natalia Wasielewska" userId="S::natalia.wasielewska@firr.org.pl::6a950395-ff1e-4d60-860f-189474a20705" providerId="AD" clId="Web-{5D0AAE9F-908C-2000-B6BB-DAF00C4BDFFA}" dt="2021-02-23T11:14:35.822" v="85"/>
        <pc:sldMkLst>
          <pc:docMk/>
          <pc:sldMk cId="3882691040" sldId="344"/>
        </pc:sldMkLst>
        <pc:picChg chg="del">
          <ac:chgData name="Natalia Wasielewska" userId="S::natalia.wasielewska@firr.org.pl::6a950395-ff1e-4d60-860f-189474a20705" providerId="AD" clId="Web-{5D0AAE9F-908C-2000-B6BB-DAF00C4BDFFA}" dt="2021-02-23T10:42:57.534" v="36"/>
          <ac:picMkLst>
            <pc:docMk/>
            <pc:sldMk cId="3882691040" sldId="344"/>
            <ac:picMk id="8" creationId="{00000000-0000-0000-0000-000000000000}"/>
          </ac:picMkLst>
        </pc:picChg>
        <pc:picChg chg="del">
          <ac:chgData name="Natalia Wasielewska" userId="S::natalia.wasielewska@firr.org.pl::6a950395-ff1e-4d60-860f-189474a20705" providerId="AD" clId="Web-{5D0AAE9F-908C-2000-B6BB-DAF00C4BDFFA}" dt="2021-02-23T10:42:57.737" v="37"/>
          <ac:picMkLst>
            <pc:docMk/>
            <pc:sldMk cId="3882691040" sldId="344"/>
            <ac:picMk id="9" creationId="{00000000-0000-0000-0000-000000000000}"/>
          </ac:picMkLst>
        </pc:picChg>
      </pc:sldChg>
      <pc:sldChg chg="delSp del">
        <pc:chgData name="Natalia Wasielewska" userId="S::natalia.wasielewska@firr.org.pl::6a950395-ff1e-4d60-860f-189474a20705" providerId="AD" clId="Web-{5D0AAE9F-908C-2000-B6BB-DAF00C4BDFFA}" dt="2021-02-23T11:36:06.853" v="156"/>
        <pc:sldMkLst>
          <pc:docMk/>
          <pc:sldMk cId="3664957943" sldId="348"/>
        </pc:sldMkLst>
        <pc:picChg chg="del">
          <ac:chgData name="Natalia Wasielewska" userId="S::natalia.wasielewska@firr.org.pl::6a950395-ff1e-4d60-860f-189474a20705" providerId="AD" clId="Web-{5D0AAE9F-908C-2000-B6BB-DAF00C4BDFFA}" dt="2021-02-23T10:41:47.533" v="16"/>
          <ac:picMkLst>
            <pc:docMk/>
            <pc:sldMk cId="3664957943" sldId="348"/>
            <ac:picMk id="2" creationId="{00000000-0000-0000-0000-000000000000}"/>
          </ac:picMkLst>
        </pc:picChg>
        <pc:picChg chg="del">
          <ac:chgData name="Natalia Wasielewska" userId="S::natalia.wasielewska@firr.org.pl::6a950395-ff1e-4d60-860f-189474a20705" providerId="AD" clId="Web-{5D0AAE9F-908C-2000-B6BB-DAF00C4BDFFA}" dt="2021-02-23T10:41:49.111" v="17"/>
          <ac:picMkLst>
            <pc:docMk/>
            <pc:sldMk cId="3664957943" sldId="348"/>
            <ac:picMk id="8" creationId="{00000000-0000-0000-0000-000000000000}"/>
          </ac:picMkLst>
        </pc:picChg>
      </pc:sldChg>
      <pc:sldChg chg="delSp del">
        <pc:chgData name="Natalia Wasielewska" userId="S::natalia.wasielewska@firr.org.pl::6a950395-ff1e-4d60-860f-189474a20705" providerId="AD" clId="Web-{5D0AAE9F-908C-2000-B6BB-DAF00C4BDFFA}" dt="2021-02-23T11:37:59.527" v="184"/>
        <pc:sldMkLst>
          <pc:docMk/>
          <pc:sldMk cId="208165805" sldId="349"/>
        </pc:sldMkLst>
        <pc:picChg chg="del">
          <ac:chgData name="Natalia Wasielewska" userId="S::natalia.wasielewska@firr.org.pl::6a950395-ff1e-4d60-860f-189474a20705" providerId="AD" clId="Web-{5D0AAE9F-908C-2000-B6BB-DAF00C4BDFFA}" dt="2021-02-23T10:41:51.752" v="18"/>
          <ac:picMkLst>
            <pc:docMk/>
            <pc:sldMk cId="208165805" sldId="349"/>
            <ac:picMk id="3" creationId="{00000000-0000-0000-0000-000000000000}"/>
          </ac:picMkLst>
        </pc:picChg>
      </pc:sldChg>
      <pc:sldChg chg="delSp del">
        <pc:chgData name="Natalia Wasielewska" userId="S::natalia.wasielewska@firr.org.pl::6a950395-ff1e-4d60-860f-189474a20705" providerId="AD" clId="Web-{5D0AAE9F-908C-2000-B6BB-DAF00C4BDFFA}" dt="2021-02-23T11:38:42.605" v="196"/>
        <pc:sldMkLst>
          <pc:docMk/>
          <pc:sldMk cId="2477154124" sldId="350"/>
        </pc:sldMkLst>
        <pc:picChg chg="del">
          <ac:chgData name="Natalia Wasielewska" userId="S::natalia.wasielewska@firr.org.pl::6a950395-ff1e-4d60-860f-189474a20705" providerId="AD" clId="Web-{5D0AAE9F-908C-2000-B6BB-DAF00C4BDFFA}" dt="2021-02-23T10:41:54.455" v="19"/>
          <ac:picMkLst>
            <pc:docMk/>
            <pc:sldMk cId="2477154124" sldId="350"/>
            <ac:picMk id="5" creationId="{00000000-0000-0000-0000-000000000000}"/>
          </ac:picMkLst>
        </pc:picChg>
        <pc:picChg chg="del">
          <ac:chgData name="Natalia Wasielewska" userId="S::natalia.wasielewska@firr.org.pl::6a950395-ff1e-4d60-860f-189474a20705" providerId="AD" clId="Web-{5D0AAE9F-908C-2000-B6BB-DAF00C4BDFFA}" dt="2021-02-23T10:41:55.457" v="20"/>
          <ac:picMkLst>
            <pc:docMk/>
            <pc:sldMk cId="2477154124" sldId="350"/>
            <ac:picMk id="8" creationId="{00000000-0000-0000-0000-000000000000}"/>
          </ac:picMkLst>
        </pc:picChg>
      </pc:sldChg>
      <pc:sldChg chg="delSp del">
        <pc:chgData name="Natalia Wasielewska" userId="S::natalia.wasielewska@firr.org.pl::6a950395-ff1e-4d60-860f-189474a20705" providerId="AD" clId="Web-{5D0AAE9F-908C-2000-B6BB-DAF00C4BDFFA}" dt="2021-02-23T11:19:02.654" v="113"/>
        <pc:sldMkLst>
          <pc:docMk/>
          <pc:sldMk cId="3072215485" sldId="351"/>
        </pc:sldMkLst>
        <pc:picChg chg="del">
          <ac:chgData name="Natalia Wasielewska" userId="S::natalia.wasielewska@firr.org.pl::6a950395-ff1e-4d60-860f-189474a20705" providerId="AD" clId="Web-{5D0AAE9F-908C-2000-B6BB-DAF00C4BDFFA}" dt="2021-02-23T10:43:14.097" v="44"/>
          <ac:picMkLst>
            <pc:docMk/>
            <pc:sldMk cId="3072215485" sldId="351"/>
            <ac:picMk id="3" creationId="{00000000-0000-0000-0000-000000000000}"/>
          </ac:picMkLst>
        </pc:picChg>
      </pc:sldChg>
      <pc:sldChg chg="modSp">
        <pc:chgData name="Natalia Wasielewska" userId="S::natalia.wasielewska@firr.org.pl::6a950395-ff1e-4d60-860f-189474a20705" providerId="AD" clId="Web-{5D0AAE9F-908C-2000-B6BB-DAF00C4BDFFA}" dt="2021-02-23T11:48:58.738" v="349" actId="20577"/>
        <pc:sldMkLst>
          <pc:docMk/>
          <pc:sldMk cId="178361587" sldId="354"/>
        </pc:sldMkLst>
        <pc:spChg chg="mod">
          <ac:chgData name="Natalia Wasielewska" userId="S::natalia.wasielewska@firr.org.pl::6a950395-ff1e-4d60-860f-189474a20705" providerId="AD" clId="Web-{5D0AAE9F-908C-2000-B6BB-DAF00C4BDFFA}" dt="2021-02-23T11:48:58.738" v="349" actId="20577"/>
          <ac:spMkLst>
            <pc:docMk/>
            <pc:sldMk cId="178361587" sldId="354"/>
            <ac:spMk id="4" creationId="{00000000-0000-0000-0000-000000000000}"/>
          </ac:spMkLst>
        </pc:spChg>
      </pc:sldChg>
      <pc:sldChg chg="del">
        <pc:chgData name="Natalia Wasielewska" userId="S::natalia.wasielewska@firr.org.pl::6a950395-ff1e-4d60-860f-189474a20705" providerId="AD" clId="Web-{5D0AAE9F-908C-2000-B6BB-DAF00C4BDFFA}" dt="2021-02-23T10:40:56.486" v="1"/>
        <pc:sldMkLst>
          <pc:docMk/>
          <pc:sldMk cId="4187633468" sldId="359"/>
        </pc:sldMkLst>
      </pc:sldChg>
      <pc:sldChg chg="modSp">
        <pc:chgData name="Natalia Wasielewska" userId="S::natalia.wasielewska@firr.org.pl::6a950395-ff1e-4d60-860f-189474a20705" providerId="AD" clId="Web-{5D0AAE9F-908C-2000-B6BB-DAF00C4BDFFA}" dt="2021-02-23T11:44:35.297" v="260" actId="20577"/>
        <pc:sldMkLst>
          <pc:docMk/>
          <pc:sldMk cId="1628001819" sldId="360"/>
        </pc:sldMkLst>
        <pc:spChg chg="mod">
          <ac:chgData name="Natalia Wasielewska" userId="S::natalia.wasielewska@firr.org.pl::6a950395-ff1e-4d60-860f-189474a20705" providerId="AD" clId="Web-{5D0AAE9F-908C-2000-B6BB-DAF00C4BDFFA}" dt="2021-02-23T11:44:35.297" v="260" actId="20577"/>
          <ac:spMkLst>
            <pc:docMk/>
            <pc:sldMk cId="1628001819" sldId="360"/>
            <ac:spMk id="7" creationId="{00000000-0000-0000-0000-000000000000}"/>
          </ac:spMkLst>
        </pc:spChg>
      </pc:sldChg>
      <pc:sldChg chg="modSp">
        <pc:chgData name="Natalia Wasielewska" userId="S::natalia.wasielewska@firr.org.pl::6a950395-ff1e-4d60-860f-189474a20705" providerId="AD" clId="Web-{5D0AAE9F-908C-2000-B6BB-DAF00C4BDFFA}" dt="2021-02-23T11:44:52.328" v="269" actId="20577"/>
        <pc:sldMkLst>
          <pc:docMk/>
          <pc:sldMk cId="4206893978" sldId="361"/>
        </pc:sldMkLst>
        <pc:spChg chg="mod">
          <ac:chgData name="Natalia Wasielewska" userId="S::natalia.wasielewska@firr.org.pl::6a950395-ff1e-4d60-860f-189474a20705" providerId="AD" clId="Web-{5D0AAE9F-908C-2000-B6BB-DAF00C4BDFFA}" dt="2021-02-23T11:44:52.328" v="269" actId="20577"/>
          <ac:spMkLst>
            <pc:docMk/>
            <pc:sldMk cId="4206893978" sldId="361"/>
            <ac:spMk id="7" creationId="{00000000-0000-0000-0000-000000000000}"/>
          </ac:spMkLst>
        </pc:spChg>
      </pc:sldChg>
      <pc:sldChg chg="delSp modSp">
        <pc:chgData name="Natalia Wasielewska" userId="S::natalia.wasielewska@firr.org.pl::6a950395-ff1e-4d60-860f-189474a20705" providerId="AD" clId="Web-{5D0AAE9F-908C-2000-B6BB-DAF00C4BDFFA}" dt="2021-02-23T10:41:28.189" v="13" actId="14100"/>
        <pc:sldMkLst>
          <pc:docMk/>
          <pc:sldMk cId="4027720449" sldId="362"/>
        </pc:sldMkLst>
        <pc:spChg chg="del">
          <ac:chgData name="Natalia Wasielewska" userId="S::natalia.wasielewska@firr.org.pl::6a950395-ff1e-4d60-860f-189474a20705" providerId="AD" clId="Web-{5D0AAE9F-908C-2000-B6BB-DAF00C4BDFFA}" dt="2021-02-23T10:41:09.283" v="5"/>
          <ac:spMkLst>
            <pc:docMk/>
            <pc:sldMk cId="4027720449" sldId="362"/>
            <ac:spMk id="6" creationId="{7E762A1D-C309-4553-8E27-79A36FDD9AEB}"/>
          </ac:spMkLst>
        </pc:spChg>
        <pc:spChg chg="del">
          <ac:chgData name="Natalia Wasielewska" userId="S::natalia.wasielewska@firr.org.pl::6a950395-ff1e-4d60-860f-189474a20705" providerId="AD" clId="Web-{5D0AAE9F-908C-2000-B6BB-DAF00C4BDFFA}" dt="2021-02-23T10:41:14.220" v="7"/>
          <ac:spMkLst>
            <pc:docMk/>
            <pc:sldMk cId="4027720449" sldId="362"/>
            <ac:spMk id="7" creationId="{3F4DE6E0-47C2-4CED-A1AE-98F725C2335D}"/>
          </ac:spMkLst>
        </pc:spChg>
        <pc:spChg chg="mod">
          <ac:chgData name="Natalia Wasielewska" userId="S::natalia.wasielewska@firr.org.pl::6a950395-ff1e-4d60-860f-189474a20705" providerId="AD" clId="Web-{5D0AAE9F-908C-2000-B6BB-DAF00C4BDFFA}" dt="2021-02-23T10:41:28.189" v="13" actId="14100"/>
          <ac:spMkLst>
            <pc:docMk/>
            <pc:sldMk cId="4027720449" sldId="362"/>
            <ac:spMk id="9" creationId="{00000000-0000-0000-0000-000000000000}"/>
          </ac:spMkLst>
        </pc:spChg>
        <pc:spChg chg="del">
          <ac:chgData name="Natalia Wasielewska" userId="S::natalia.wasielewska@firr.org.pl::6a950395-ff1e-4d60-860f-189474a20705" providerId="AD" clId="Web-{5D0AAE9F-908C-2000-B6BB-DAF00C4BDFFA}" dt="2021-02-23T10:41:21.064" v="11"/>
          <ac:spMkLst>
            <pc:docMk/>
            <pc:sldMk cId="4027720449" sldId="362"/>
            <ac:spMk id="13" creationId="{36A3374F-AEFA-47E7-8FDE-D28EA324017D}"/>
          </ac:spMkLst>
        </pc:spChg>
        <pc:spChg chg="del">
          <ac:chgData name="Natalia Wasielewska" userId="S::natalia.wasielewska@firr.org.pl::6a950395-ff1e-4d60-860f-189474a20705" providerId="AD" clId="Web-{5D0AAE9F-908C-2000-B6BB-DAF00C4BDFFA}" dt="2021-02-23T10:41:18.783" v="9"/>
          <ac:spMkLst>
            <pc:docMk/>
            <pc:sldMk cId="4027720449" sldId="362"/>
            <ac:spMk id="16" creationId="{977DCE9D-08B6-4E12-8CD6-85471F832C8A}"/>
          </ac:spMkLst>
        </pc:spChg>
        <pc:spChg chg="del">
          <ac:chgData name="Natalia Wasielewska" userId="S::natalia.wasielewska@firr.org.pl::6a950395-ff1e-4d60-860f-189474a20705" providerId="AD" clId="Web-{5D0AAE9F-908C-2000-B6BB-DAF00C4BDFFA}" dt="2021-02-23T10:41:08.142" v="4"/>
          <ac:spMkLst>
            <pc:docMk/>
            <pc:sldMk cId="4027720449" sldId="362"/>
            <ac:spMk id="17" creationId="{B3427BE2-CA20-4FC1-A5D0-88328ECAABDB}"/>
          </ac:spMkLst>
        </pc:spChg>
        <pc:picChg chg="del">
          <ac:chgData name="Natalia Wasielewska" userId="S::natalia.wasielewska@firr.org.pl::6a950395-ff1e-4d60-860f-189474a20705" providerId="AD" clId="Web-{5D0AAE9F-908C-2000-B6BB-DAF00C4BDFFA}" dt="2021-02-23T10:41:06.923" v="3"/>
          <ac:picMkLst>
            <pc:docMk/>
            <pc:sldMk cId="4027720449" sldId="362"/>
            <ac:picMk id="2" creationId="{56ED0844-9CCF-4697-9193-694AE2D17542}"/>
          </ac:picMkLst>
        </pc:picChg>
        <pc:picChg chg="del">
          <ac:chgData name="Natalia Wasielewska" userId="S::natalia.wasielewska@firr.org.pl::6a950395-ff1e-4d60-860f-189474a20705" providerId="AD" clId="Web-{5D0AAE9F-908C-2000-B6BB-DAF00C4BDFFA}" dt="2021-02-23T10:41:10.173" v="6"/>
          <ac:picMkLst>
            <pc:docMk/>
            <pc:sldMk cId="4027720449" sldId="362"/>
            <ac:picMk id="3" creationId="{70AEC94B-6248-4D92-BB5C-BE0918220FC2}"/>
          </ac:picMkLst>
        </pc:picChg>
        <pc:picChg chg="del">
          <ac:chgData name="Natalia Wasielewska" userId="S::natalia.wasielewska@firr.org.pl::6a950395-ff1e-4d60-860f-189474a20705" providerId="AD" clId="Web-{5D0AAE9F-908C-2000-B6BB-DAF00C4BDFFA}" dt="2021-02-23T10:41:19.767" v="10"/>
          <ac:picMkLst>
            <pc:docMk/>
            <pc:sldMk cId="4027720449" sldId="362"/>
            <ac:picMk id="8" creationId="{40684912-A55A-4969-80BF-C7CF3F3E0864}"/>
          </ac:picMkLst>
        </pc:picChg>
        <pc:picChg chg="del">
          <ac:chgData name="Natalia Wasielewska" userId="S::natalia.wasielewska@firr.org.pl::6a950395-ff1e-4d60-860f-189474a20705" providerId="AD" clId="Web-{5D0AAE9F-908C-2000-B6BB-DAF00C4BDFFA}" dt="2021-02-23T10:41:15.486" v="8"/>
          <ac:picMkLst>
            <pc:docMk/>
            <pc:sldMk cId="4027720449" sldId="362"/>
            <ac:picMk id="14" creationId="{953E978F-9B37-4474-94FA-5409417A4003}"/>
          </ac:picMkLst>
        </pc:picChg>
        <pc:picChg chg="del">
          <ac:chgData name="Natalia Wasielewska" userId="S::natalia.wasielewska@firr.org.pl::6a950395-ff1e-4d60-860f-189474a20705" providerId="AD" clId="Web-{5D0AAE9F-908C-2000-B6BB-DAF00C4BDFFA}" dt="2021-02-23T10:41:06.048" v="2"/>
          <ac:picMkLst>
            <pc:docMk/>
            <pc:sldMk cId="4027720449" sldId="362"/>
            <ac:picMk id="15" creationId="{EF9EFD04-4600-4C52-9D30-796986AA805A}"/>
          </ac:picMkLst>
        </pc:picChg>
      </pc:sldChg>
      <pc:sldChg chg="del">
        <pc:chgData name="Natalia Wasielewska" userId="S::natalia.wasielewska@firr.org.pl::6a950395-ff1e-4d60-860f-189474a20705" providerId="AD" clId="Web-{5D0AAE9F-908C-2000-B6BB-DAF00C4BDFFA}" dt="2021-02-23T11:45:00.657" v="271"/>
        <pc:sldMkLst>
          <pc:docMk/>
          <pc:sldMk cId="788936847" sldId="363"/>
        </pc:sldMkLst>
      </pc:sldChg>
      <pc:sldChg chg="del">
        <pc:chgData name="Natalia Wasielewska" userId="S::natalia.wasielewska@firr.org.pl::6a950395-ff1e-4d60-860f-189474a20705" providerId="AD" clId="Web-{5D0AAE9F-908C-2000-B6BB-DAF00C4BDFFA}" dt="2021-02-23T11:45:04.735" v="272"/>
        <pc:sldMkLst>
          <pc:docMk/>
          <pc:sldMk cId="1668898718" sldId="364"/>
        </pc:sldMkLst>
      </pc:sldChg>
      <pc:sldChg chg="del">
        <pc:chgData name="Natalia Wasielewska" userId="S::natalia.wasielewska@firr.org.pl::6a950395-ff1e-4d60-860f-189474a20705" providerId="AD" clId="Web-{5D0AAE9F-908C-2000-B6BB-DAF00C4BDFFA}" dt="2021-02-23T10:40:51.314" v="0"/>
        <pc:sldMkLst>
          <pc:docMk/>
          <pc:sldMk cId="268902045" sldId="365"/>
        </pc:sldMkLst>
      </pc:sldChg>
      <pc:sldChg chg="modSp new">
        <pc:chgData name="Natalia Wasielewska" userId="S::natalia.wasielewska@firr.org.pl::6a950395-ff1e-4d60-860f-189474a20705" providerId="AD" clId="Web-{5D0AAE9F-908C-2000-B6BB-DAF00C4BDFFA}" dt="2021-02-23T11:16:43.543" v="87" actId="14100"/>
        <pc:sldMkLst>
          <pc:docMk/>
          <pc:sldMk cId="4281240677" sldId="370"/>
        </pc:sldMkLst>
        <pc:spChg chg="mod">
          <ac:chgData name="Natalia Wasielewska" userId="S::natalia.wasielewska@firr.org.pl::6a950395-ff1e-4d60-860f-189474a20705" providerId="AD" clId="Web-{5D0AAE9F-908C-2000-B6BB-DAF00C4BDFFA}" dt="2021-02-23T11:12:04.774" v="53" actId="20577"/>
          <ac:spMkLst>
            <pc:docMk/>
            <pc:sldMk cId="4281240677" sldId="370"/>
            <ac:spMk id="2" creationId="{1CB21150-8BDA-441C-BA4E-F01DBAF469AB}"/>
          </ac:spMkLst>
        </pc:spChg>
        <pc:spChg chg="mod">
          <ac:chgData name="Natalia Wasielewska" userId="S::natalia.wasielewska@firr.org.pl::6a950395-ff1e-4d60-860f-189474a20705" providerId="AD" clId="Web-{5D0AAE9F-908C-2000-B6BB-DAF00C4BDFFA}" dt="2021-02-23T11:16:43.543" v="87" actId="14100"/>
          <ac:spMkLst>
            <pc:docMk/>
            <pc:sldMk cId="4281240677" sldId="370"/>
            <ac:spMk id="3" creationId="{38E6C44A-F13B-4391-956B-D21BDF226EC0}"/>
          </ac:spMkLst>
        </pc:spChg>
      </pc:sldChg>
      <pc:sldChg chg="modSp add replId">
        <pc:chgData name="Natalia Wasielewska" userId="S::natalia.wasielewska@firr.org.pl::6a950395-ff1e-4d60-860f-189474a20705" providerId="AD" clId="Web-{5D0AAE9F-908C-2000-B6BB-DAF00C4BDFFA}" dt="2021-02-23T11:38:27.464" v="190" actId="20577"/>
        <pc:sldMkLst>
          <pc:docMk/>
          <pc:sldMk cId="2199317181" sldId="371"/>
        </pc:sldMkLst>
        <pc:spChg chg="mod">
          <ac:chgData name="Natalia Wasielewska" userId="S::natalia.wasielewska@firr.org.pl::6a950395-ff1e-4d60-860f-189474a20705" providerId="AD" clId="Web-{5D0AAE9F-908C-2000-B6BB-DAF00C4BDFFA}" dt="2021-02-23T11:38:27.464" v="190" actId="20577"/>
          <ac:spMkLst>
            <pc:docMk/>
            <pc:sldMk cId="2199317181" sldId="371"/>
            <ac:spMk id="8" creationId="{00000000-0000-0000-0000-000000000000}"/>
          </ac:spMkLst>
        </pc:spChg>
        <pc:spChg chg="mod">
          <ac:chgData name="Natalia Wasielewska" userId="S::natalia.wasielewska@firr.org.pl::6a950395-ff1e-4d60-860f-189474a20705" providerId="AD" clId="Web-{5D0AAE9F-908C-2000-B6BB-DAF00C4BDFFA}" dt="2021-02-23T11:37:05.495" v="167" actId="20577"/>
          <ac:spMkLst>
            <pc:docMk/>
            <pc:sldMk cId="2199317181" sldId="371"/>
            <ac:spMk id="12" creationId="{00000000-0000-0000-0000-000000000000}"/>
          </ac:spMkLst>
        </pc:spChg>
      </pc:sldChg>
      <pc:sldChg chg="add del replId">
        <pc:chgData name="Natalia Wasielewska" userId="S::natalia.wasielewska@firr.org.pl::6a950395-ff1e-4d60-860f-189474a20705" providerId="AD" clId="Web-{5D0AAE9F-908C-2000-B6BB-DAF00C4BDFFA}" dt="2021-02-23T11:36:30.010" v="159"/>
        <pc:sldMkLst>
          <pc:docMk/>
          <pc:sldMk cId="3679746621" sldId="371"/>
        </pc:sldMkLst>
      </pc:sldChg>
      <pc:sldChg chg="new del">
        <pc:chgData name="Natalia Wasielewska" userId="S::natalia.wasielewska@firr.org.pl::6a950395-ff1e-4d60-860f-189474a20705" providerId="AD" clId="Web-{5D0AAE9F-908C-2000-B6BB-DAF00C4BDFFA}" dt="2021-02-23T11:44:56.344" v="270"/>
        <pc:sldMkLst>
          <pc:docMk/>
          <pc:sldMk cId="2663121213" sldId="372"/>
        </pc:sldMkLst>
      </pc:sldChg>
    </pc:docChg>
  </pc:docChgLst>
  <pc:docChgLst>
    <pc:chgData name="Natalia Wasielewska" userId="S::natalia.wasielewska@firr.org.pl::6a950395-ff1e-4d60-860f-189474a20705" providerId="AD" clId="Web-{F4ABAE9F-8054-2000-B6BB-D1BBD6634886}"/>
    <pc:docChg chg="modSld">
      <pc:chgData name="Natalia Wasielewska" userId="S::natalia.wasielewska@firr.org.pl::6a950395-ff1e-4d60-860f-189474a20705" providerId="AD" clId="Web-{F4ABAE9F-8054-2000-B6BB-D1BBD6634886}" dt="2021-02-25T09:45:37.169" v="5" actId="20577"/>
      <pc:docMkLst>
        <pc:docMk/>
      </pc:docMkLst>
      <pc:sldChg chg="modSp">
        <pc:chgData name="Natalia Wasielewska" userId="S::natalia.wasielewska@firr.org.pl::6a950395-ff1e-4d60-860f-189474a20705" providerId="AD" clId="Web-{F4ABAE9F-8054-2000-B6BB-D1BBD6634886}" dt="2021-02-25T09:45:37.169" v="5" actId="20577"/>
        <pc:sldMkLst>
          <pc:docMk/>
          <pc:sldMk cId="1628001819" sldId="360"/>
        </pc:sldMkLst>
        <pc:spChg chg="mod">
          <ac:chgData name="Natalia Wasielewska" userId="S::natalia.wasielewska@firr.org.pl::6a950395-ff1e-4d60-860f-189474a20705" providerId="AD" clId="Web-{F4ABAE9F-8054-2000-B6BB-D1BBD6634886}" dt="2021-02-25T09:45:37.169" v="5" actId="20577"/>
          <ac:spMkLst>
            <pc:docMk/>
            <pc:sldMk cId="1628001819" sldId="360"/>
            <ac:spMk id="7" creationId="{00000000-0000-0000-0000-000000000000}"/>
          </ac:spMkLst>
        </pc:spChg>
      </pc:sldChg>
    </pc:docChg>
  </pc:docChgLst>
  <pc:docChgLst>
    <pc:chgData name="Natalia Wasielewska" userId="S::natalia.wasielewska@firr.org.pl::6a950395-ff1e-4d60-860f-189474a20705" providerId="AD" clId="Web-{DEBAAE9F-F07B-2000-9EDA-B32963A03134}"/>
    <pc:docChg chg="modSld">
      <pc:chgData name="Natalia Wasielewska" userId="S::natalia.wasielewska@firr.org.pl::6a950395-ff1e-4d60-860f-189474a20705" providerId="AD" clId="Web-{DEBAAE9F-F07B-2000-9EDA-B32963A03134}" dt="2021-02-25T14:04:23.848" v="1" actId="20577"/>
      <pc:docMkLst>
        <pc:docMk/>
      </pc:docMkLst>
      <pc:sldChg chg="modSp">
        <pc:chgData name="Natalia Wasielewska" userId="S::natalia.wasielewska@firr.org.pl::6a950395-ff1e-4d60-860f-189474a20705" providerId="AD" clId="Web-{DEBAAE9F-F07B-2000-9EDA-B32963A03134}" dt="2021-02-25T14:04:23.848" v="1" actId="20577"/>
        <pc:sldMkLst>
          <pc:docMk/>
          <pc:sldMk cId="283734324" sldId="367"/>
        </pc:sldMkLst>
        <pc:spChg chg="mod">
          <ac:chgData name="Natalia Wasielewska" userId="S::natalia.wasielewska@firr.org.pl::6a950395-ff1e-4d60-860f-189474a20705" providerId="AD" clId="Web-{DEBAAE9F-F07B-2000-9EDA-B32963A03134}" dt="2021-02-25T14:04:23.848" v="1" actId="20577"/>
          <ac:spMkLst>
            <pc:docMk/>
            <pc:sldMk cId="283734324" sldId="367"/>
            <ac:spMk id="2" creationId="{00000000-0000-0000-0000-000000000000}"/>
          </ac:spMkLst>
        </pc:spChg>
      </pc:sldChg>
    </pc:docChg>
  </pc:docChgLst>
  <pc:docChgLst>
    <pc:chgData name="Natalia Wasielewska" userId="S::natalia.wasielewska@firr.org.pl::6a950395-ff1e-4d60-860f-189474a20705" providerId="AD" clId="Web-{EC04E8F4-AF9C-4DE7-DFC7-14B4D6704483}"/>
    <pc:docChg chg="addSld delSld modSld sldOrd">
      <pc:chgData name="Natalia Wasielewska" userId="S::natalia.wasielewska@firr.org.pl::6a950395-ff1e-4d60-860f-189474a20705" providerId="AD" clId="Web-{EC04E8F4-AF9C-4DE7-DFC7-14B4D6704483}" dt="2021-02-23T09:48:18.933" v="84"/>
      <pc:docMkLst>
        <pc:docMk/>
      </pc:docMkLst>
      <pc:sldChg chg="delSp">
        <pc:chgData name="Natalia Wasielewska" userId="S::natalia.wasielewska@firr.org.pl::6a950395-ff1e-4d60-860f-189474a20705" providerId="AD" clId="Web-{EC04E8F4-AF9C-4DE7-DFC7-14B4D6704483}" dt="2021-02-23T09:47:49.151" v="78"/>
        <pc:sldMkLst>
          <pc:docMk/>
          <pc:sldMk cId="432383632" sldId="258"/>
        </pc:sldMkLst>
        <pc:picChg chg="del">
          <ac:chgData name="Natalia Wasielewska" userId="S::natalia.wasielewska@firr.org.pl::6a950395-ff1e-4d60-860f-189474a20705" providerId="AD" clId="Web-{EC04E8F4-AF9C-4DE7-DFC7-14B4D6704483}" dt="2021-02-23T09:47:49.151" v="78"/>
          <ac:picMkLst>
            <pc:docMk/>
            <pc:sldMk cId="432383632" sldId="258"/>
            <ac:picMk id="3" creationId="{00000000-0000-0000-0000-000000000000}"/>
          </ac:picMkLst>
        </pc:picChg>
      </pc:sldChg>
      <pc:sldChg chg="delSp">
        <pc:chgData name="Natalia Wasielewska" userId="S::natalia.wasielewska@firr.org.pl::6a950395-ff1e-4d60-860f-189474a20705" providerId="AD" clId="Web-{EC04E8F4-AF9C-4DE7-DFC7-14B4D6704483}" dt="2021-02-23T09:44:53.289" v="26"/>
        <pc:sldMkLst>
          <pc:docMk/>
          <pc:sldMk cId="1410958002" sldId="304"/>
        </pc:sldMkLst>
        <pc:picChg chg="del">
          <ac:chgData name="Natalia Wasielewska" userId="S::natalia.wasielewska@firr.org.pl::6a950395-ff1e-4d60-860f-189474a20705" providerId="AD" clId="Web-{EC04E8F4-AF9C-4DE7-DFC7-14B4D6704483}" dt="2021-02-23T09:44:51.977" v="25"/>
          <ac:picMkLst>
            <pc:docMk/>
            <pc:sldMk cId="1410958002" sldId="304"/>
            <ac:picMk id="5" creationId="{00000000-0000-0000-0000-000000000000}"/>
          </ac:picMkLst>
        </pc:picChg>
        <pc:picChg chg="del">
          <ac:chgData name="Natalia Wasielewska" userId="S::natalia.wasielewska@firr.org.pl::6a950395-ff1e-4d60-860f-189474a20705" providerId="AD" clId="Web-{EC04E8F4-AF9C-4DE7-DFC7-14B4D6704483}" dt="2021-02-23T09:44:53.289" v="26"/>
          <ac:picMkLst>
            <pc:docMk/>
            <pc:sldMk cId="1410958002" sldId="304"/>
            <ac:picMk id="6" creationId="{00000000-0000-0000-0000-000000000000}"/>
          </ac:picMkLst>
        </pc:picChg>
      </pc:sldChg>
      <pc:sldChg chg="delSp modSp">
        <pc:chgData name="Natalia Wasielewska" userId="S::natalia.wasielewska@firr.org.pl::6a950395-ff1e-4d60-860f-189474a20705" providerId="AD" clId="Web-{EC04E8F4-AF9C-4DE7-DFC7-14B4D6704483}" dt="2021-02-23T09:45:04.305" v="28" actId="14100"/>
        <pc:sldMkLst>
          <pc:docMk/>
          <pc:sldMk cId="3262878207" sldId="305"/>
        </pc:sldMkLst>
        <pc:spChg chg="mod">
          <ac:chgData name="Natalia Wasielewska" userId="S::natalia.wasielewska@firr.org.pl::6a950395-ff1e-4d60-860f-189474a20705" providerId="AD" clId="Web-{EC04E8F4-AF9C-4DE7-DFC7-14B4D6704483}" dt="2021-02-23T09:45:04.305" v="28" actId="14100"/>
          <ac:spMkLst>
            <pc:docMk/>
            <pc:sldMk cId="3262878207" sldId="305"/>
            <ac:spMk id="4" creationId="{00000000-0000-0000-0000-000000000000}"/>
          </ac:spMkLst>
        </pc:spChg>
        <pc:picChg chg="del">
          <ac:chgData name="Natalia Wasielewska" userId="S::natalia.wasielewska@firr.org.pl::6a950395-ff1e-4d60-860f-189474a20705" providerId="AD" clId="Web-{EC04E8F4-AF9C-4DE7-DFC7-14B4D6704483}" dt="2021-02-23T09:44:57.383" v="27"/>
          <ac:picMkLst>
            <pc:docMk/>
            <pc:sldMk cId="3262878207" sldId="305"/>
            <ac:picMk id="3" creationId="{00000000-0000-0000-0000-000000000000}"/>
          </ac:picMkLst>
        </pc:picChg>
      </pc:sldChg>
      <pc:sldChg chg="delSp">
        <pc:chgData name="Natalia Wasielewska" userId="S::natalia.wasielewska@firr.org.pl::6a950395-ff1e-4d60-860f-189474a20705" providerId="AD" clId="Web-{EC04E8F4-AF9C-4DE7-DFC7-14B4D6704483}" dt="2021-02-23T09:45:08.367" v="29"/>
        <pc:sldMkLst>
          <pc:docMk/>
          <pc:sldMk cId="1142738307" sldId="306"/>
        </pc:sldMkLst>
        <pc:picChg chg="del">
          <ac:chgData name="Natalia Wasielewska" userId="S::natalia.wasielewska@firr.org.pl::6a950395-ff1e-4d60-860f-189474a20705" providerId="AD" clId="Web-{EC04E8F4-AF9C-4DE7-DFC7-14B4D6704483}" dt="2021-02-23T09:45:08.367" v="29"/>
          <ac:picMkLst>
            <pc:docMk/>
            <pc:sldMk cId="1142738307" sldId="306"/>
            <ac:picMk id="3" creationId="{00000000-0000-0000-0000-000000000000}"/>
          </ac:picMkLst>
        </pc:picChg>
      </pc:sldChg>
      <pc:sldChg chg="delSp modSp">
        <pc:chgData name="Natalia Wasielewska" userId="S::natalia.wasielewska@firr.org.pl::6a950395-ff1e-4d60-860f-189474a20705" providerId="AD" clId="Web-{EC04E8F4-AF9C-4DE7-DFC7-14B4D6704483}" dt="2021-02-23T09:45:30.915" v="34" actId="1076"/>
        <pc:sldMkLst>
          <pc:docMk/>
          <pc:sldMk cId="1269448985" sldId="307"/>
        </pc:sldMkLst>
        <pc:spChg chg="mod">
          <ac:chgData name="Natalia Wasielewska" userId="S::natalia.wasielewska@firr.org.pl::6a950395-ff1e-4d60-860f-189474a20705" providerId="AD" clId="Web-{EC04E8F4-AF9C-4DE7-DFC7-14B4D6704483}" dt="2021-02-23T09:45:30.915" v="34" actId="1076"/>
          <ac:spMkLst>
            <pc:docMk/>
            <pc:sldMk cId="1269448985" sldId="307"/>
            <ac:spMk id="2" creationId="{00000000-0000-0000-0000-000000000000}"/>
          </ac:spMkLst>
        </pc:spChg>
        <pc:picChg chg="del">
          <ac:chgData name="Natalia Wasielewska" userId="S::natalia.wasielewska@firr.org.pl::6a950395-ff1e-4d60-860f-189474a20705" providerId="AD" clId="Web-{EC04E8F4-AF9C-4DE7-DFC7-14B4D6704483}" dt="2021-02-23T09:45:14.227" v="30"/>
          <ac:picMkLst>
            <pc:docMk/>
            <pc:sldMk cId="1269448985" sldId="307"/>
            <ac:picMk id="3" creationId="{00000000-0000-0000-0000-000000000000}"/>
          </ac:picMkLst>
        </pc:picChg>
        <pc:picChg chg="del">
          <ac:chgData name="Natalia Wasielewska" userId="S::natalia.wasielewska@firr.org.pl::6a950395-ff1e-4d60-860f-189474a20705" providerId="AD" clId="Web-{EC04E8F4-AF9C-4DE7-DFC7-14B4D6704483}" dt="2021-02-23T09:45:16.055" v="31"/>
          <ac:picMkLst>
            <pc:docMk/>
            <pc:sldMk cId="1269448985" sldId="307"/>
            <ac:picMk id="5" creationId="{00000000-0000-0000-0000-000000000000}"/>
          </ac:picMkLst>
        </pc:picChg>
      </pc:sldChg>
      <pc:sldChg chg="delSp modSp add del">
        <pc:chgData name="Natalia Wasielewska" userId="S::natalia.wasielewska@firr.org.pl::6a950395-ff1e-4d60-860f-189474a20705" providerId="AD" clId="Web-{EC04E8F4-AF9C-4DE7-DFC7-14B4D6704483}" dt="2021-02-23T09:46:28.697" v="71" actId="20577"/>
        <pc:sldMkLst>
          <pc:docMk/>
          <pc:sldMk cId="2018340917" sldId="308"/>
        </pc:sldMkLst>
        <pc:spChg chg="mod">
          <ac:chgData name="Natalia Wasielewska" userId="S::natalia.wasielewska@firr.org.pl::6a950395-ff1e-4d60-860f-189474a20705" providerId="AD" clId="Web-{EC04E8F4-AF9C-4DE7-DFC7-14B4D6704483}" dt="2021-02-23T09:46:28.697" v="71" actId="20577"/>
          <ac:spMkLst>
            <pc:docMk/>
            <pc:sldMk cId="2018340917" sldId="308"/>
            <ac:spMk id="2" creationId="{00000000-0000-0000-0000-000000000000}"/>
          </ac:spMkLst>
        </pc:spChg>
        <pc:picChg chg="del">
          <ac:chgData name="Natalia Wasielewska" userId="S::natalia.wasielewska@firr.org.pl::6a950395-ff1e-4d60-860f-189474a20705" providerId="AD" clId="Web-{EC04E8F4-AF9C-4DE7-DFC7-14B4D6704483}" dt="2021-02-23T09:45:53.212" v="40"/>
          <ac:picMkLst>
            <pc:docMk/>
            <pc:sldMk cId="2018340917" sldId="308"/>
            <ac:picMk id="4" creationId="{00000000-0000-0000-0000-000000000000}"/>
          </ac:picMkLst>
        </pc:picChg>
      </pc:sldChg>
      <pc:sldChg chg="delSp">
        <pc:chgData name="Natalia Wasielewska" userId="S::natalia.wasielewska@firr.org.pl::6a950395-ff1e-4d60-860f-189474a20705" providerId="AD" clId="Web-{EC04E8F4-AF9C-4DE7-DFC7-14B4D6704483}" dt="2021-02-23T09:45:36.993" v="36"/>
        <pc:sldMkLst>
          <pc:docMk/>
          <pc:sldMk cId="881703479" sldId="309"/>
        </pc:sldMkLst>
        <pc:picChg chg="del">
          <ac:chgData name="Natalia Wasielewska" userId="S::natalia.wasielewska@firr.org.pl::6a950395-ff1e-4d60-860f-189474a20705" providerId="AD" clId="Web-{EC04E8F4-AF9C-4DE7-DFC7-14B4D6704483}" dt="2021-02-23T09:45:36.993" v="36"/>
          <ac:picMkLst>
            <pc:docMk/>
            <pc:sldMk cId="881703479" sldId="309"/>
            <ac:picMk id="3" creationId="{00000000-0000-0000-0000-000000000000}"/>
          </ac:picMkLst>
        </pc:picChg>
        <pc:picChg chg="del">
          <ac:chgData name="Natalia Wasielewska" userId="S::natalia.wasielewska@firr.org.pl::6a950395-ff1e-4d60-860f-189474a20705" providerId="AD" clId="Web-{EC04E8F4-AF9C-4DE7-DFC7-14B4D6704483}" dt="2021-02-23T09:45:34.212" v="35"/>
          <ac:picMkLst>
            <pc:docMk/>
            <pc:sldMk cId="881703479" sldId="309"/>
            <ac:picMk id="4" creationId="{00000000-0000-0000-0000-000000000000}"/>
          </ac:picMkLst>
        </pc:picChg>
      </pc:sldChg>
      <pc:sldChg chg="delSp">
        <pc:chgData name="Natalia Wasielewska" userId="S::natalia.wasielewska@firr.org.pl::6a950395-ff1e-4d60-860f-189474a20705" providerId="AD" clId="Web-{EC04E8F4-AF9C-4DE7-DFC7-14B4D6704483}" dt="2021-02-23T09:45:39.024" v="37"/>
        <pc:sldMkLst>
          <pc:docMk/>
          <pc:sldMk cId="1615836421" sldId="310"/>
        </pc:sldMkLst>
        <pc:picChg chg="del">
          <ac:chgData name="Natalia Wasielewska" userId="S::natalia.wasielewska@firr.org.pl::6a950395-ff1e-4d60-860f-189474a20705" providerId="AD" clId="Web-{EC04E8F4-AF9C-4DE7-DFC7-14B4D6704483}" dt="2021-02-23T09:45:39.024" v="37"/>
          <ac:picMkLst>
            <pc:docMk/>
            <pc:sldMk cId="1615836421" sldId="310"/>
            <ac:picMk id="3" creationId="{00000000-0000-0000-0000-000000000000}"/>
          </ac:picMkLst>
        </pc:picChg>
      </pc:sldChg>
      <pc:sldChg chg="delSp">
        <pc:chgData name="Natalia Wasielewska" userId="S::natalia.wasielewska@firr.org.pl::6a950395-ff1e-4d60-860f-189474a20705" providerId="AD" clId="Web-{EC04E8F4-AF9C-4DE7-DFC7-14B4D6704483}" dt="2021-02-23T09:48:08.323" v="82"/>
        <pc:sldMkLst>
          <pc:docMk/>
          <pc:sldMk cId="2116304289" sldId="314"/>
        </pc:sldMkLst>
        <pc:picChg chg="del">
          <ac:chgData name="Natalia Wasielewska" userId="S::natalia.wasielewska@firr.org.pl::6a950395-ff1e-4d60-860f-189474a20705" providerId="AD" clId="Web-{EC04E8F4-AF9C-4DE7-DFC7-14B4D6704483}" dt="2021-02-23T09:48:08.323" v="82"/>
          <ac:picMkLst>
            <pc:docMk/>
            <pc:sldMk cId="2116304289" sldId="314"/>
            <ac:picMk id="2" creationId="{00000000-0000-0000-0000-000000000000}"/>
          </ac:picMkLst>
        </pc:picChg>
        <pc:picChg chg="del">
          <ac:chgData name="Natalia Wasielewska" userId="S::natalia.wasielewska@firr.org.pl::6a950395-ff1e-4d60-860f-189474a20705" providerId="AD" clId="Web-{EC04E8F4-AF9C-4DE7-DFC7-14B4D6704483}" dt="2021-02-23T09:48:06.104" v="81"/>
          <ac:picMkLst>
            <pc:docMk/>
            <pc:sldMk cId="2116304289" sldId="314"/>
            <ac:picMk id="10" creationId="{00000000-0000-0000-0000-000000000000}"/>
          </ac:picMkLst>
        </pc:picChg>
      </pc:sldChg>
      <pc:sldChg chg="delSp">
        <pc:chgData name="Natalia Wasielewska" userId="S::natalia.wasielewska@firr.org.pl::6a950395-ff1e-4d60-860f-189474a20705" providerId="AD" clId="Web-{EC04E8F4-AF9C-4DE7-DFC7-14B4D6704483}" dt="2021-02-23T09:48:18.933" v="84"/>
        <pc:sldMkLst>
          <pc:docMk/>
          <pc:sldMk cId="1417420678" sldId="315"/>
        </pc:sldMkLst>
        <pc:picChg chg="del">
          <ac:chgData name="Natalia Wasielewska" userId="S::natalia.wasielewska@firr.org.pl::6a950395-ff1e-4d60-860f-189474a20705" providerId="AD" clId="Web-{EC04E8F4-AF9C-4DE7-DFC7-14B4D6704483}" dt="2021-02-23T09:48:18.933" v="84"/>
          <ac:picMkLst>
            <pc:docMk/>
            <pc:sldMk cId="1417420678" sldId="315"/>
            <ac:picMk id="2" creationId="{00000000-0000-0000-0000-000000000000}"/>
          </ac:picMkLst>
        </pc:picChg>
        <pc:picChg chg="del">
          <ac:chgData name="Natalia Wasielewska" userId="S::natalia.wasielewska@firr.org.pl::6a950395-ff1e-4d60-860f-189474a20705" providerId="AD" clId="Web-{EC04E8F4-AF9C-4DE7-DFC7-14B4D6704483}" dt="2021-02-23T09:48:16.229" v="83"/>
          <ac:picMkLst>
            <pc:docMk/>
            <pc:sldMk cId="1417420678" sldId="315"/>
            <ac:picMk id="5" creationId="{00000000-0000-0000-0000-000000000000}"/>
          </ac:picMkLst>
        </pc:picChg>
      </pc:sldChg>
      <pc:sldChg chg="delSp">
        <pc:chgData name="Natalia Wasielewska" userId="S::natalia.wasielewska@firr.org.pl::6a950395-ff1e-4d60-860f-189474a20705" providerId="AD" clId="Web-{EC04E8F4-AF9C-4DE7-DFC7-14B4D6704483}" dt="2021-02-23T09:48:00.604" v="80"/>
        <pc:sldMkLst>
          <pc:docMk/>
          <pc:sldMk cId="3307752980" sldId="325"/>
        </pc:sldMkLst>
        <pc:picChg chg="del">
          <ac:chgData name="Natalia Wasielewska" userId="S::natalia.wasielewska@firr.org.pl::6a950395-ff1e-4d60-860f-189474a20705" providerId="AD" clId="Web-{EC04E8F4-AF9C-4DE7-DFC7-14B4D6704483}" dt="2021-02-23T09:47:58.620" v="79"/>
          <ac:picMkLst>
            <pc:docMk/>
            <pc:sldMk cId="3307752980" sldId="325"/>
            <ac:picMk id="2" creationId="{00000000-0000-0000-0000-000000000000}"/>
          </ac:picMkLst>
        </pc:picChg>
        <pc:picChg chg="del">
          <ac:chgData name="Natalia Wasielewska" userId="S::natalia.wasielewska@firr.org.pl::6a950395-ff1e-4d60-860f-189474a20705" providerId="AD" clId="Web-{EC04E8F4-AF9C-4DE7-DFC7-14B4D6704483}" dt="2021-02-23T09:48:00.604" v="80"/>
          <ac:picMkLst>
            <pc:docMk/>
            <pc:sldMk cId="3307752980" sldId="325"/>
            <ac:picMk id="3" creationId="{00000000-0000-0000-0000-000000000000}"/>
          </ac:picMkLst>
        </pc:picChg>
      </pc:sldChg>
      <pc:sldChg chg="delSp modSp">
        <pc:chgData name="Natalia Wasielewska" userId="S::natalia.wasielewska@firr.org.pl::6a950395-ff1e-4d60-860f-189474a20705" providerId="AD" clId="Web-{EC04E8F4-AF9C-4DE7-DFC7-14B4D6704483}" dt="2021-02-23T09:46:39.978" v="73" actId="14100"/>
        <pc:sldMkLst>
          <pc:docMk/>
          <pc:sldMk cId="217050987" sldId="333"/>
        </pc:sldMkLst>
        <pc:spChg chg="mod">
          <ac:chgData name="Natalia Wasielewska" userId="S::natalia.wasielewska@firr.org.pl::6a950395-ff1e-4d60-860f-189474a20705" providerId="AD" clId="Web-{EC04E8F4-AF9C-4DE7-DFC7-14B4D6704483}" dt="2021-02-23T09:46:39.978" v="73" actId="14100"/>
          <ac:spMkLst>
            <pc:docMk/>
            <pc:sldMk cId="217050987" sldId="333"/>
            <ac:spMk id="7" creationId="{00000000-0000-0000-0000-000000000000}"/>
          </ac:spMkLst>
        </pc:spChg>
        <pc:picChg chg="del">
          <ac:chgData name="Natalia Wasielewska" userId="S::natalia.wasielewska@firr.org.pl::6a950395-ff1e-4d60-860f-189474a20705" providerId="AD" clId="Web-{EC04E8F4-AF9C-4DE7-DFC7-14B4D6704483}" dt="2021-02-23T09:46:32.369" v="72"/>
          <ac:picMkLst>
            <pc:docMk/>
            <pc:sldMk cId="217050987" sldId="333"/>
            <ac:picMk id="9" creationId="{00000000-0000-0000-0000-000000000000}"/>
          </ac:picMkLst>
        </pc:picChg>
      </pc:sldChg>
      <pc:sldChg chg="delSp">
        <pc:chgData name="Natalia Wasielewska" userId="S::natalia.wasielewska@firr.org.pl::6a950395-ff1e-4d60-860f-189474a20705" providerId="AD" clId="Web-{EC04E8F4-AF9C-4DE7-DFC7-14B4D6704483}" dt="2021-02-23T09:47:42.416" v="77"/>
        <pc:sldMkLst>
          <pc:docMk/>
          <pc:sldMk cId="3667947775" sldId="342"/>
        </pc:sldMkLst>
        <pc:picChg chg="del">
          <ac:chgData name="Natalia Wasielewska" userId="S::natalia.wasielewska@firr.org.pl::6a950395-ff1e-4d60-860f-189474a20705" providerId="AD" clId="Web-{EC04E8F4-AF9C-4DE7-DFC7-14B4D6704483}" dt="2021-02-23T09:47:42.416" v="77"/>
          <ac:picMkLst>
            <pc:docMk/>
            <pc:sldMk cId="3667947775" sldId="342"/>
            <ac:picMk id="2" creationId="{00000000-0000-0000-0000-000000000000}"/>
          </ac:picMkLst>
        </pc:picChg>
        <pc:picChg chg="del">
          <ac:chgData name="Natalia Wasielewska" userId="S::natalia.wasielewska@firr.org.pl::6a950395-ff1e-4d60-860f-189474a20705" providerId="AD" clId="Web-{EC04E8F4-AF9C-4DE7-DFC7-14B4D6704483}" dt="2021-02-23T09:47:38.057" v="75"/>
          <ac:picMkLst>
            <pc:docMk/>
            <pc:sldMk cId="3667947775" sldId="342"/>
            <ac:picMk id="3" creationId="{00000000-0000-0000-0000-000000000000}"/>
          </ac:picMkLst>
        </pc:picChg>
        <pc:picChg chg="del">
          <ac:chgData name="Natalia Wasielewska" userId="S::natalia.wasielewska@firr.org.pl::6a950395-ff1e-4d60-860f-189474a20705" providerId="AD" clId="Web-{EC04E8F4-AF9C-4DE7-DFC7-14B4D6704483}" dt="2021-02-23T09:47:40.229" v="76"/>
          <ac:picMkLst>
            <pc:docMk/>
            <pc:sldMk cId="3667947775" sldId="342"/>
            <ac:picMk id="8" creationId="{00000000-0000-0000-0000-000000000000}"/>
          </ac:picMkLst>
        </pc:picChg>
        <pc:picChg chg="del">
          <ac:chgData name="Natalia Wasielewska" userId="S::natalia.wasielewska@firr.org.pl::6a950395-ff1e-4d60-860f-189474a20705" providerId="AD" clId="Web-{EC04E8F4-AF9C-4DE7-DFC7-14B4D6704483}" dt="2021-02-23T09:47:35.260" v="74"/>
          <ac:picMkLst>
            <pc:docMk/>
            <pc:sldMk cId="3667947775" sldId="342"/>
            <ac:picMk id="9" creationId="{00000000-0000-0000-0000-000000000000}"/>
          </ac:picMkLst>
        </pc:picChg>
      </pc:sldChg>
      <pc:sldChg chg="del">
        <pc:chgData name="Natalia Wasielewska" userId="S::natalia.wasielewska@firr.org.pl::6a950395-ff1e-4d60-860f-189474a20705" providerId="AD" clId="Web-{EC04E8F4-AF9C-4DE7-DFC7-14B4D6704483}" dt="2021-02-23T09:44:24.445" v="23"/>
        <pc:sldMkLst>
          <pc:docMk/>
          <pc:sldMk cId="3076121677" sldId="353"/>
        </pc:sldMkLst>
      </pc:sldChg>
      <pc:sldChg chg="delSp">
        <pc:chgData name="Natalia Wasielewska" userId="S::natalia.wasielewska@firr.org.pl::6a950395-ff1e-4d60-860f-189474a20705" providerId="AD" clId="Web-{EC04E8F4-AF9C-4DE7-DFC7-14B4D6704483}" dt="2021-02-23T09:44:29.211" v="24"/>
        <pc:sldMkLst>
          <pc:docMk/>
          <pc:sldMk cId="178361587" sldId="354"/>
        </pc:sldMkLst>
        <pc:picChg chg="del">
          <ac:chgData name="Natalia Wasielewska" userId="S::natalia.wasielewska@firr.org.pl::6a950395-ff1e-4d60-860f-189474a20705" providerId="AD" clId="Web-{EC04E8F4-AF9C-4DE7-DFC7-14B4D6704483}" dt="2021-02-23T09:44:29.211" v="24"/>
          <ac:picMkLst>
            <pc:docMk/>
            <pc:sldMk cId="178361587" sldId="354"/>
            <ac:picMk id="3" creationId="{00000000-0000-0000-0000-000000000000}"/>
          </ac:picMkLst>
        </pc:picChg>
      </pc:sldChg>
      <pc:sldChg chg="addSp delSp modSp add mod ord replId modClrScheme chgLayout">
        <pc:chgData name="Natalia Wasielewska" userId="S::natalia.wasielewska@firr.org.pl::6a950395-ff1e-4d60-860f-189474a20705" providerId="AD" clId="Web-{EC04E8F4-AF9C-4DE7-DFC7-14B4D6704483}" dt="2021-02-23T09:44:20.836" v="22" actId="20577"/>
        <pc:sldMkLst>
          <pc:docMk/>
          <pc:sldMk cId="1214141959" sldId="369"/>
        </pc:sldMkLst>
        <pc:spChg chg="del mod">
          <ac:chgData name="Natalia Wasielewska" userId="S::natalia.wasielewska@firr.org.pl::6a950395-ff1e-4d60-860f-189474a20705" providerId="AD" clId="Web-{EC04E8F4-AF9C-4DE7-DFC7-14B4D6704483}" dt="2021-02-23T09:43:06.256" v="6"/>
          <ac:spMkLst>
            <pc:docMk/>
            <pc:sldMk cId="1214141959" sldId="369"/>
            <ac:spMk id="2" creationId="{00000000-0000-0000-0000-000000000000}"/>
          </ac:spMkLst>
        </pc:spChg>
        <pc:spChg chg="add mod ord">
          <ac:chgData name="Natalia Wasielewska" userId="S::natalia.wasielewska@firr.org.pl::6a950395-ff1e-4d60-860f-189474a20705" providerId="AD" clId="Web-{EC04E8F4-AF9C-4DE7-DFC7-14B4D6704483}" dt="2021-02-23T09:44:20.836" v="22" actId="20577"/>
          <ac:spMkLst>
            <pc:docMk/>
            <pc:sldMk cId="1214141959" sldId="369"/>
            <ac:spMk id="4" creationId="{5ED4D5D5-1FAB-4931-87C2-0FA18CE2D515}"/>
          </ac:spMkLst>
        </pc:spChg>
        <pc:spChg chg="del mod">
          <ac:chgData name="Natalia Wasielewska" userId="S::natalia.wasielewska@firr.org.pl::6a950395-ff1e-4d60-860f-189474a20705" providerId="AD" clId="Web-{EC04E8F4-AF9C-4DE7-DFC7-14B4D6704483}" dt="2021-02-23T09:42:58.741" v="3"/>
          <ac:spMkLst>
            <pc:docMk/>
            <pc:sldMk cId="1214141959" sldId="369"/>
            <ac:spMk id="5" creationId="{00000000-0000-0000-0000-000000000000}"/>
          </ac:spMkLst>
        </pc:spChg>
        <pc:spChg chg="add mod ord">
          <ac:chgData name="Natalia Wasielewska" userId="S::natalia.wasielewska@firr.org.pl::6a950395-ff1e-4d60-860f-189474a20705" providerId="AD" clId="Web-{EC04E8F4-AF9C-4DE7-DFC7-14B4D6704483}" dt="2021-02-23T09:44:05.132" v="19" actId="20577"/>
          <ac:spMkLst>
            <pc:docMk/>
            <pc:sldMk cId="1214141959" sldId="369"/>
            <ac:spMk id="6" creationId="{8F1B6794-9B67-4308-9564-98482ADF5701}"/>
          </ac:spMkLst>
        </pc:spChg>
      </pc:sldChg>
    </pc:docChg>
  </pc:docChgLst>
  <pc:docChgLst>
    <pc:chgData name="Natalia Wasielewska" userId="S::natalia.wasielewska@firr.org.pl::6a950395-ff1e-4d60-860f-189474a20705" providerId="AD" clId="Web-{3F0AAE9F-9071-2000-B6BB-DD914D345D5C}"/>
    <pc:docChg chg="modSld">
      <pc:chgData name="Natalia Wasielewska" userId="S::natalia.wasielewska@firr.org.pl::6a950395-ff1e-4d60-860f-189474a20705" providerId="AD" clId="Web-{3F0AAE9F-9071-2000-B6BB-DD914D345D5C}" dt="2021-02-23T10:37:46.542" v="0"/>
      <pc:docMkLst>
        <pc:docMk/>
      </pc:docMkLst>
      <pc:sldChg chg="delSp">
        <pc:chgData name="Natalia Wasielewska" userId="S::natalia.wasielewska@firr.org.pl::6a950395-ff1e-4d60-860f-189474a20705" providerId="AD" clId="Web-{3F0AAE9F-9071-2000-B6BB-DD914D345D5C}" dt="2021-02-23T10:37:46.542" v="0"/>
        <pc:sldMkLst>
          <pc:docMk/>
          <pc:sldMk cId="283734324" sldId="367"/>
        </pc:sldMkLst>
        <pc:spChg chg="del">
          <ac:chgData name="Natalia Wasielewska" userId="S::natalia.wasielewska@firr.org.pl::6a950395-ff1e-4d60-860f-189474a20705" providerId="AD" clId="Web-{3F0AAE9F-9071-2000-B6BB-DD914D345D5C}" dt="2021-02-23T10:37:46.542" v="0"/>
          <ac:spMkLst>
            <pc:docMk/>
            <pc:sldMk cId="283734324" sldId="367"/>
            <ac:spMk id="5" creationId="{00000000-0000-0000-0000-000000000000}"/>
          </ac:spMkLst>
        </pc:spChg>
      </pc:sldChg>
    </pc:docChg>
  </pc:docChgLst>
  <pc:docChgLst>
    <pc:chgData name="Natalia Wasielewska" userId="S::natalia.wasielewska@firr.org.pl::6a950395-ff1e-4d60-860f-189474a20705" providerId="AD" clId="Web-{9418AE9F-F073-2000-B6BB-D9B0B09D4BC9}"/>
    <pc:docChg chg="modSld">
      <pc:chgData name="Natalia Wasielewska" userId="S::natalia.wasielewska@firr.org.pl::6a950395-ff1e-4d60-860f-189474a20705" providerId="AD" clId="Web-{9418AE9F-F073-2000-B6BB-D9B0B09D4BC9}" dt="2021-02-23T14:49:24.968" v="11" actId="20577"/>
      <pc:docMkLst>
        <pc:docMk/>
      </pc:docMkLst>
      <pc:sldChg chg="addSp modSp">
        <pc:chgData name="Natalia Wasielewska" userId="S::natalia.wasielewska@firr.org.pl::6a950395-ff1e-4d60-860f-189474a20705" providerId="AD" clId="Web-{9418AE9F-F073-2000-B6BB-D9B0B09D4BC9}" dt="2021-02-23T14:49:24.968" v="11" actId="20577"/>
        <pc:sldMkLst>
          <pc:docMk/>
          <pc:sldMk cId="283734324" sldId="367"/>
        </pc:sldMkLst>
        <pc:spChg chg="mod">
          <ac:chgData name="Natalia Wasielewska" userId="S::natalia.wasielewska@firr.org.pl::6a950395-ff1e-4d60-860f-189474a20705" providerId="AD" clId="Web-{9418AE9F-F073-2000-B6BB-D9B0B09D4BC9}" dt="2021-02-23T14:49:24.968" v="11" actId="20577"/>
          <ac:spMkLst>
            <pc:docMk/>
            <pc:sldMk cId="283734324" sldId="367"/>
            <ac:spMk id="2" creationId="{00000000-0000-0000-0000-000000000000}"/>
          </ac:spMkLst>
        </pc:spChg>
        <pc:spChg chg="add mod">
          <ac:chgData name="Natalia Wasielewska" userId="S::natalia.wasielewska@firr.org.pl::6a950395-ff1e-4d60-860f-189474a20705" providerId="AD" clId="Web-{9418AE9F-F073-2000-B6BB-D9B0B09D4BC9}" dt="2021-02-23T14:49:17.421" v="9" actId="14100"/>
          <ac:spMkLst>
            <pc:docMk/>
            <pc:sldMk cId="283734324" sldId="367"/>
            <ac:spMk id="4" creationId="{8F000C61-0690-4E7D-84C3-CF7051B83EE7}"/>
          </ac:spMkLst>
        </pc:spChg>
      </pc:sldChg>
      <pc:sldChg chg="modSp">
        <pc:chgData name="Natalia Wasielewska" userId="S::natalia.wasielewska@firr.org.pl::6a950395-ff1e-4d60-860f-189474a20705" providerId="AD" clId="Web-{9418AE9F-F073-2000-B6BB-D9B0B09D4BC9}" dt="2021-02-23T14:48:21.497" v="2" actId="20577"/>
        <pc:sldMkLst>
          <pc:docMk/>
          <pc:sldMk cId="1214141959" sldId="369"/>
        </pc:sldMkLst>
        <pc:spChg chg="mod">
          <ac:chgData name="Natalia Wasielewska" userId="S::natalia.wasielewska@firr.org.pl::6a950395-ff1e-4d60-860f-189474a20705" providerId="AD" clId="Web-{9418AE9F-F073-2000-B6BB-D9B0B09D4BC9}" dt="2021-02-23T14:48:21.497" v="2" actId="20577"/>
          <ac:spMkLst>
            <pc:docMk/>
            <pc:sldMk cId="1214141959" sldId="369"/>
            <ac:spMk id="4" creationId="{5ED4D5D5-1FAB-4931-87C2-0FA18CE2D515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BB03BE-420F-486A-A5E1-91ABC06B0C02}" type="datetimeFigureOut">
              <a:rPr lang="pl-PL" smtClean="0"/>
              <a:t>25.02.2021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EF1B8D-76CA-4DC4-90D5-80328D134F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838332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1200">
                <a:latin typeface="Arial"/>
                <a:cs typeface="Arial"/>
              </a:rPr>
              <a:t>Pod linkiem</a:t>
            </a:r>
            <a:r>
              <a:rPr lang="pl-PL" sz="1200" baseline="0">
                <a:latin typeface="Arial"/>
                <a:cs typeface="Arial"/>
              </a:rPr>
              <a:t> publikacja „Dostępne wydarzenia w praktyce” – standardy na</a:t>
            </a:r>
            <a:r>
              <a:rPr lang="en-US" sz="1200">
                <a:latin typeface="Arial"/>
                <a:cs typeface="Arial"/>
              </a:rPr>
              <a:t> str. 9</a:t>
            </a:r>
          </a:p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EF1B8D-76CA-4DC4-90D5-80328D134F78}" type="slidenum">
              <a:rPr lang="pl-PL" smtClean="0"/>
              <a:t>22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018819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E84D1-1F74-49A2-8B0C-C7373C20E371}" type="datetimeFigureOut">
              <a:rPr lang="pl-PL" smtClean="0"/>
              <a:t>25.02.2021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BAB33-8FB9-47F8-BD59-4C9718B756A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811667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E84D1-1F74-49A2-8B0C-C7373C20E371}" type="datetimeFigureOut">
              <a:rPr lang="pl-PL" smtClean="0"/>
              <a:t>25.02.2021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BAB33-8FB9-47F8-BD59-4C9718B756A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048458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E84D1-1F74-49A2-8B0C-C7373C20E371}" type="datetimeFigureOut">
              <a:rPr lang="pl-PL" smtClean="0"/>
              <a:t>25.02.2021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BAB33-8FB9-47F8-BD59-4C9718B756A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042551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87658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7" name="Tytuł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8" name="Symbol zastępczy daty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96973-4821-4A78-9185-85E52FC09E96}" type="datetimeFigureOut">
              <a:rPr lang="pl-PL" smtClean="0"/>
              <a:t>25.02.2021</a:t>
            </a:fld>
            <a:endParaRPr lang="pl-PL"/>
          </a:p>
        </p:txBody>
      </p:sp>
      <p:sp>
        <p:nvSpPr>
          <p:cNvPr id="9" name="Symbol zastępczy stopki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10" name="Symbol zastępczy numeru slajdu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1352E-8476-4EF3-80BD-8D092E34DD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436861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25.02.2021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677028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25.02.2021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932374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25.02.2021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419216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9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9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25.02.2021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6724734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25.02.2021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2863255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25.02.2021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12408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E84D1-1F74-49A2-8B0C-C7373C20E371}" type="datetimeFigureOut">
              <a:rPr lang="pl-PL" smtClean="0"/>
              <a:t>25.02.2021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BAB33-8FB9-47F8-BD59-4C9718B756A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5858920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25.02.2021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3456142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25.02.2021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4066369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25.02.2021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3704064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25.02.2021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2049079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724901" y="365126"/>
            <a:ext cx="2628900" cy="5811839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838201" y="365126"/>
            <a:ext cx="7734300" cy="5811839"/>
          </a:xfrm>
        </p:spPr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25.02.2021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7738430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91056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5096408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0761064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8780903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74145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E84D1-1F74-49A2-8B0C-C7373C20E371}" type="datetimeFigureOut">
              <a:rPr lang="pl-PL" smtClean="0"/>
              <a:t>25.02.2021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BAB33-8FB9-47F8-BD59-4C9718B756A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9961378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1432528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6002143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9052982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5770420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182159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149948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89838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48860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134162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183298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E84D1-1F74-49A2-8B0C-C7373C20E371}" type="datetimeFigureOut">
              <a:rPr lang="pl-PL" smtClean="0"/>
              <a:t>25.02.2021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BAB33-8FB9-47F8-BD59-4C9718B756A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872401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E84D1-1F74-49A2-8B0C-C7373C20E371}" type="datetimeFigureOut">
              <a:rPr lang="pl-PL" smtClean="0"/>
              <a:t>25.02.2021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BAB33-8FB9-47F8-BD59-4C9718B756A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945830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E84D1-1F74-49A2-8B0C-C7373C20E371}" type="datetimeFigureOut">
              <a:rPr lang="pl-PL" smtClean="0"/>
              <a:t>25.02.2021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BAB33-8FB9-47F8-BD59-4C9718B756A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086160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E84D1-1F74-49A2-8B0C-C7373C20E371}" type="datetimeFigureOut">
              <a:rPr lang="pl-PL" smtClean="0"/>
              <a:t>25.02.2021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BAB33-8FB9-47F8-BD59-4C9718B756A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638265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E84D1-1F74-49A2-8B0C-C7373C20E371}" type="datetimeFigureOut">
              <a:rPr lang="pl-PL" smtClean="0"/>
              <a:t>25.02.2021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BAB33-8FB9-47F8-BD59-4C9718B756A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49112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E84D1-1F74-49A2-8B0C-C7373C20E371}" type="datetimeFigureOut">
              <a:rPr lang="pl-PL" smtClean="0"/>
              <a:t>25.02.2021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BAB33-8FB9-47F8-BD59-4C9718B756A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238911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18" Type="http://schemas.openxmlformats.org/officeDocument/2006/relationships/slideLayout" Target="../slideLayouts/slideLayout31.xml"/><Relationship Id="rId26" Type="http://schemas.openxmlformats.org/officeDocument/2006/relationships/slideLayout" Target="../slideLayouts/slideLayout39.xml"/><Relationship Id="rId3" Type="http://schemas.openxmlformats.org/officeDocument/2006/relationships/slideLayout" Target="../slideLayouts/slideLayout16.xml"/><Relationship Id="rId21" Type="http://schemas.openxmlformats.org/officeDocument/2006/relationships/slideLayout" Target="../slideLayouts/slideLayout34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17" Type="http://schemas.openxmlformats.org/officeDocument/2006/relationships/slideLayout" Target="../slideLayouts/slideLayout30.xml"/><Relationship Id="rId25" Type="http://schemas.openxmlformats.org/officeDocument/2006/relationships/slideLayout" Target="../slideLayouts/slideLayout38.xml"/><Relationship Id="rId2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29.xml"/><Relationship Id="rId20" Type="http://schemas.openxmlformats.org/officeDocument/2006/relationships/slideLayout" Target="../slideLayouts/slideLayout33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2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18.xml"/><Relationship Id="rId15" Type="http://schemas.openxmlformats.org/officeDocument/2006/relationships/slideLayout" Target="../slideLayouts/slideLayout28.xml"/><Relationship Id="rId23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23.xml"/><Relationship Id="rId19" Type="http://schemas.openxmlformats.org/officeDocument/2006/relationships/slideLayout" Target="../slideLayouts/slideLayout32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Relationship Id="rId22" Type="http://schemas.openxmlformats.org/officeDocument/2006/relationships/slideLayout" Target="../slideLayouts/slideLayout35.xml"/><Relationship Id="rId27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BE84D1-1F74-49A2-8B0C-C7373C20E371}" type="datetimeFigureOut">
              <a:rPr lang="pl-PL" smtClean="0"/>
              <a:t>25.02.2021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2BAB33-8FB9-47F8-BD59-4C9718B756A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27829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73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39CAFA-B987-442D-8E57-3AD9C34D06ED}" type="datetimeFigureOut">
              <a:rPr lang="pl-PL" smtClean="0"/>
              <a:t>25.02.2021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76465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  <p:sldLayoutId id="2147483712" r:id="rId13"/>
    <p:sldLayoutId id="2147483713" r:id="rId14"/>
    <p:sldLayoutId id="2147483714" r:id="rId15"/>
    <p:sldLayoutId id="2147483715" r:id="rId16"/>
    <p:sldLayoutId id="2147483716" r:id="rId17"/>
    <p:sldLayoutId id="2147483717" r:id="rId18"/>
    <p:sldLayoutId id="2147483718" r:id="rId19"/>
    <p:sldLayoutId id="2147483719" r:id="rId20"/>
    <p:sldLayoutId id="2147483720" r:id="rId21"/>
    <p:sldLayoutId id="2147483721" r:id="rId22"/>
    <p:sldLayoutId id="2147483722" r:id="rId23"/>
    <p:sldLayoutId id="2147483723" r:id="rId24"/>
    <p:sldLayoutId id="2147483724" r:id="rId25"/>
    <p:sldLayoutId id="2147483725" r:id="rId26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administracja.mswia.gov.pl/adm/projekty-ue/samorzad-bez-barier/" TargetMode="External"/><Relationship Id="rId1" Type="http://schemas.openxmlformats.org/officeDocument/2006/relationships/slideLayout" Target="../slideLayouts/slideLayout26.xml"/><Relationship Id="rId4" Type="http://schemas.openxmlformats.org/officeDocument/2006/relationships/hyperlink" Target="http://creativecommons.org/licenses/by-sa/3.0/pl/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idzialni.org/download/dostepne-wydarzenia-w-praktyce-1468496914.pdf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orangewarsawfestival.pl/pl/ozn/1_ozn" TargetMode="External"/><Relationship Id="rId2" Type="http://schemas.openxmlformats.org/officeDocument/2006/relationships/hyperlink" Target="https://kulturabezbarier.org/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opener.pl/osoby-z-niepelnosprawnosciami" TargetMode="Externa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poir.gov.pl/media/56123/Zalacznik_nr_2_do_Wytycznych_w_zakresie_rownosci_szans_i_niedyskryminacji.pdf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 descr="Trzy logotypy: Funduszy Europejskich, Rzeczpospolitej Polskiej, Unii Europejskiej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659" y="5587193"/>
            <a:ext cx="9889099" cy="1270807"/>
          </a:xfrm>
          <a:prstGeom prst="rect">
            <a:avLst/>
          </a:prstGeom>
        </p:spPr>
      </p:pic>
      <p:sp>
        <p:nvSpPr>
          <p:cNvPr id="4" name="Tytuł 3">
            <a:extLst>
              <a:ext uri="{FF2B5EF4-FFF2-40B4-BE49-F238E27FC236}">
                <a16:creationId xmlns:a16="http://schemas.microsoft.com/office/drawing/2014/main" id="{5ED4D5D5-1FAB-4931-87C2-0FA18CE2D5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pl-PL" sz="3000" b="1">
                <a:latin typeface="Arial"/>
                <a:ea typeface="+mj-lt"/>
                <a:cs typeface="Arial"/>
              </a:rPr>
              <a:t>Szkolenie dla koordynatorów</a:t>
            </a:r>
            <a:endParaRPr lang="en-US" sz="3000">
              <a:ea typeface="+mj-lt"/>
              <a:cs typeface="+mj-lt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pl-PL" sz="3000" b="1">
                <a:latin typeface="Arial"/>
                <a:ea typeface="+mj-lt"/>
                <a:cs typeface="Arial"/>
              </a:rPr>
              <a:t>dostępności</a:t>
            </a:r>
            <a:endParaRPr lang="pl-PL" sz="3000"/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8F1B6794-9B67-4308-9564-98482ADF57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pl-PL" b="1">
              <a:latin typeface="Arial"/>
              <a:ea typeface="+mn-lt"/>
              <a:cs typeface="Arial"/>
            </a:endParaRPr>
          </a:p>
          <a:p>
            <a:pPr marL="227965" indent="-227965" algn="ctr">
              <a:lnSpc>
                <a:spcPct val="100000"/>
              </a:lnSpc>
              <a:spcBef>
                <a:spcPts val="0"/>
              </a:spcBef>
            </a:pPr>
            <a:endParaRPr lang="pl-PL">
              <a:ea typeface="+mn-lt"/>
              <a:cs typeface="+mn-lt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pl-PL" b="1">
                <a:latin typeface="Arial"/>
                <a:cs typeface="Arial"/>
              </a:rPr>
              <a:t>2.4. Dostępne wydarzenia kulturalne </a:t>
            </a:r>
            <a:br>
              <a:rPr lang="pl-PL" b="1">
                <a:latin typeface="Arial"/>
                <a:cs typeface="Arial"/>
              </a:rPr>
            </a:br>
            <a:r>
              <a:rPr lang="pl-PL" b="1">
                <a:latin typeface="Arial"/>
                <a:cs typeface="Arial"/>
              </a:rPr>
              <a:t>i sportowe. </a:t>
            </a:r>
            <a:endParaRPr lang="en-US">
              <a:ea typeface="+mn-lt"/>
              <a:cs typeface="+mn-lt"/>
            </a:endParaRPr>
          </a:p>
          <a:p>
            <a:pPr marL="227965" indent="-227965"/>
            <a:endParaRPr lang="pl-PL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141419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ostokąt 6"/>
          <p:cNvSpPr/>
          <p:nvPr/>
        </p:nvSpPr>
        <p:spPr>
          <a:xfrm>
            <a:off x="401934" y="426604"/>
            <a:ext cx="11615895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3000" b="1">
                <a:latin typeface="Arial" panose="020B0604020202020204" pitchFamily="34" charset="0"/>
                <a:cs typeface="Arial" panose="020B0604020202020204" pitchFamily="34" charset="0"/>
              </a:rPr>
              <a:t>1. Organizacja imprez z uwzględnieniem zasad dostępności (7)</a:t>
            </a:r>
          </a:p>
        </p:txBody>
      </p:sp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1277779" y="1822929"/>
            <a:ext cx="6984736" cy="2125128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pl-PL" b="1">
                <a:latin typeface="Arial"/>
                <a:cs typeface="Arial"/>
              </a:rPr>
              <a:t>Informacja:</a:t>
            </a:r>
          </a:p>
          <a:p>
            <a:pPr>
              <a:lnSpc>
                <a:spcPct val="150000"/>
              </a:lnSpc>
            </a:pPr>
            <a:r>
              <a:rPr lang="pl-PL">
                <a:latin typeface="Arial"/>
                <a:cs typeface="Arial"/>
              </a:rPr>
              <a:t>Informacja o dostępności, </a:t>
            </a:r>
            <a:endParaRPr lang="pl-PL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pl-PL">
                <a:latin typeface="Arial"/>
                <a:cs typeface="Arial"/>
              </a:rPr>
              <a:t>Strony www zgodne z WCAG 2.1</a:t>
            </a:r>
            <a:r>
              <a:rPr lang="pl-PL" sz="2300">
                <a:latin typeface="Arial"/>
                <a:cs typeface="Arial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158364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rostokąt 7"/>
          <p:cNvSpPr/>
          <p:nvPr/>
        </p:nvSpPr>
        <p:spPr>
          <a:xfrm>
            <a:off x="462118" y="383530"/>
            <a:ext cx="115824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3000" b="1">
                <a:latin typeface="Arial" panose="020B0604020202020204" pitchFamily="34" charset="0"/>
                <a:cs typeface="Arial" panose="020B0604020202020204" pitchFamily="34" charset="0"/>
              </a:rPr>
              <a:t>1. Organizacja imprez z uwzględnieniem zasad dostępności (8)</a:t>
            </a:r>
          </a:p>
        </p:txBody>
      </p:sp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977060" y="1721083"/>
            <a:ext cx="10001827" cy="1312574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pl-PL" b="1">
                <a:latin typeface="Arial"/>
                <a:cs typeface="Arial"/>
              </a:rPr>
              <a:t>Komunikacja:</a:t>
            </a:r>
            <a:endParaRPr lang="pl-PL">
              <a:latin typeface="Arial"/>
              <a:cs typeface="Arial"/>
            </a:endParaRPr>
          </a:p>
          <a:p>
            <a:pPr>
              <a:lnSpc>
                <a:spcPct val="150000"/>
              </a:lnSpc>
            </a:pPr>
            <a:r>
              <a:rPr lang="pl-PL">
                <a:latin typeface="Arial"/>
                <a:cs typeface="Arial"/>
              </a:rPr>
              <a:t>Tłumaczenia - Polski Język Migowy (PJM),</a:t>
            </a:r>
          </a:p>
          <a:p>
            <a:pPr>
              <a:lnSpc>
                <a:spcPct val="150000"/>
              </a:lnSpc>
            </a:pPr>
            <a:r>
              <a:rPr lang="pl-PL">
                <a:latin typeface="Arial"/>
                <a:cs typeface="Arial"/>
              </a:rPr>
              <a:t>Multimedia (</a:t>
            </a:r>
            <a:r>
              <a:rPr lang="pl-PL" err="1">
                <a:latin typeface="Arial"/>
                <a:cs typeface="Arial"/>
              </a:rPr>
              <a:t>audiodeskrypcja</a:t>
            </a:r>
            <a:r>
              <a:rPr lang="pl-PL">
                <a:latin typeface="Arial"/>
                <a:cs typeface="Arial"/>
              </a:rPr>
              <a:t>, napisy dla słabosłyszących).</a:t>
            </a:r>
          </a:p>
        </p:txBody>
      </p:sp>
    </p:spTree>
    <p:extLst>
      <p:ext uri="{BB962C8B-B14F-4D97-AF65-F5344CB8AC3E}">
        <p14:creationId xmlns:p14="http://schemas.microsoft.com/office/powerpoint/2010/main" val="20183409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rostokąt 11"/>
          <p:cNvSpPr/>
          <p:nvPr/>
        </p:nvSpPr>
        <p:spPr>
          <a:xfrm>
            <a:off x="344131" y="441243"/>
            <a:ext cx="1160206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3000" b="1">
                <a:latin typeface="Arial" panose="020B0604020202020204" pitchFamily="34" charset="0"/>
                <a:cs typeface="Arial" panose="020B0604020202020204" pitchFamily="34" charset="0"/>
              </a:rPr>
              <a:t>1. Organizacja imprez z uwzględnieniem zasad dostępności (9)</a:t>
            </a:r>
          </a:p>
        </p:txBody>
      </p:sp>
      <p:sp>
        <p:nvSpPr>
          <p:cNvPr id="7" name="Prostokąt 6"/>
          <p:cNvSpPr/>
          <p:nvPr/>
        </p:nvSpPr>
        <p:spPr>
          <a:xfrm>
            <a:off x="1024830" y="1398301"/>
            <a:ext cx="929787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l-PL" sz="2600">
                <a:latin typeface="Arial" panose="020B0604020202020204" pitchFamily="34" charset="0"/>
                <a:cs typeface="Arial" panose="020B0604020202020204" pitchFamily="34" charset="0"/>
              </a:rPr>
              <a:t>Wydarzenia organizowane </a:t>
            </a:r>
            <a:br>
              <a:rPr lang="pl-PL" sz="26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600">
                <a:latin typeface="Arial" panose="020B0604020202020204" pitchFamily="34" charset="0"/>
                <a:cs typeface="Arial" panose="020B0604020202020204" pitchFamily="34" charset="0"/>
              </a:rPr>
              <a:t>przez podmioty publiczne </a:t>
            </a:r>
            <a:br>
              <a:rPr lang="pl-PL" sz="26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600">
                <a:latin typeface="Arial" panose="020B0604020202020204" pitchFamily="34" charset="0"/>
                <a:cs typeface="Arial" panose="020B0604020202020204" pitchFamily="34" charset="0"/>
              </a:rPr>
              <a:t>i za publiczne pieniądze, </a:t>
            </a:r>
            <a:br>
              <a:rPr lang="pl-PL" sz="26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600">
                <a:latin typeface="Arial" panose="020B0604020202020204" pitchFamily="34" charset="0"/>
                <a:cs typeface="Arial" panose="020B0604020202020204" pitchFamily="34" charset="0"/>
              </a:rPr>
              <a:t>muszą być dostępne dla osób </a:t>
            </a:r>
            <a:br>
              <a:rPr lang="pl-PL" sz="26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600">
                <a:latin typeface="Arial" panose="020B0604020202020204" pitchFamily="34" charset="0"/>
                <a:cs typeface="Arial" panose="020B0604020202020204" pitchFamily="34" charset="0"/>
              </a:rPr>
              <a:t>z niepełnosprawnością </a:t>
            </a:r>
            <a:br>
              <a:rPr lang="pl-PL" sz="26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600">
                <a:latin typeface="Arial" panose="020B0604020202020204" pitchFamily="34" charset="0"/>
                <a:cs typeface="Arial" panose="020B0604020202020204" pitchFamily="34" charset="0"/>
              </a:rPr>
              <a:t>wzroku i słuchu.</a:t>
            </a:r>
          </a:p>
        </p:txBody>
      </p:sp>
    </p:spTree>
    <p:extLst>
      <p:ext uri="{BB962C8B-B14F-4D97-AF65-F5344CB8AC3E}">
        <p14:creationId xmlns:p14="http://schemas.microsoft.com/office/powerpoint/2010/main" val="2170509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rostokąt 13"/>
          <p:cNvSpPr/>
          <p:nvPr/>
        </p:nvSpPr>
        <p:spPr>
          <a:xfrm>
            <a:off x="424935" y="374408"/>
            <a:ext cx="1107598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3000" b="1">
                <a:latin typeface="Arial" panose="020B0604020202020204" pitchFamily="34" charset="0"/>
                <a:cs typeface="Arial" panose="020B0604020202020204" pitchFamily="34" charset="0"/>
              </a:rPr>
              <a:t>2. Organizacja imprez z uwzględnieniem zasad dostępności </a:t>
            </a:r>
            <a:br>
              <a:rPr lang="pl-PL" sz="3000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3000" b="1">
                <a:latin typeface="Arial" panose="020B0604020202020204" pitchFamily="34" charset="0"/>
                <a:cs typeface="Arial" panose="020B0604020202020204" pitchFamily="34" charset="0"/>
              </a:rPr>
              <a:t>– filmy</a:t>
            </a:r>
          </a:p>
        </p:txBody>
      </p:sp>
      <p:sp>
        <p:nvSpPr>
          <p:cNvPr id="7" name="Prostokąt 6"/>
          <p:cNvSpPr/>
          <p:nvPr/>
        </p:nvSpPr>
        <p:spPr>
          <a:xfrm>
            <a:off x="424935" y="1390071"/>
            <a:ext cx="10866793" cy="1818703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pl-PL" sz="2600">
                <a:latin typeface="Arial"/>
                <a:cs typeface="Arial"/>
              </a:rPr>
              <a:t>Filmy wyświetlane w trakcie wydarzeń powinny mieć </a:t>
            </a:r>
            <a:r>
              <a:rPr lang="pl-PL" sz="2600" b="1">
                <a:latin typeface="Arial"/>
                <a:cs typeface="Arial"/>
              </a:rPr>
              <a:t>napisy</a:t>
            </a:r>
            <a:r>
              <a:rPr lang="pl-PL" sz="2600">
                <a:latin typeface="Arial"/>
                <a:cs typeface="Arial"/>
              </a:rPr>
              <a:t> oraz ścieżkę z </a:t>
            </a:r>
            <a:r>
              <a:rPr lang="pl-PL" sz="2600" b="1" err="1">
                <a:latin typeface="Arial"/>
                <a:cs typeface="Arial"/>
              </a:rPr>
              <a:t>audiodeskrypcją</a:t>
            </a:r>
            <a:r>
              <a:rPr lang="pl-PL" sz="2600">
                <a:latin typeface="Arial"/>
                <a:cs typeface="Arial"/>
              </a:rPr>
              <a:t> dla osób niewidomych oraz </a:t>
            </a:r>
            <a:r>
              <a:rPr lang="pl-PL" sz="2600" b="1">
                <a:latin typeface="Arial"/>
                <a:cs typeface="Arial"/>
              </a:rPr>
              <a:t>tłumaczenie </a:t>
            </a:r>
            <a:br>
              <a:rPr lang="pl-PL" sz="2600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600" b="1">
                <a:latin typeface="Arial"/>
                <a:cs typeface="Arial"/>
              </a:rPr>
              <a:t>na Polski Język Migowy</a:t>
            </a:r>
            <a:r>
              <a:rPr lang="pl-PL" sz="2600">
                <a:latin typeface="Arial"/>
                <a:cs typeface="Arial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679477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rostokąt 11"/>
          <p:cNvSpPr/>
          <p:nvPr/>
        </p:nvSpPr>
        <p:spPr>
          <a:xfrm>
            <a:off x="399108" y="480572"/>
            <a:ext cx="1113497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3000" b="1">
                <a:latin typeface="Arial" panose="020B0604020202020204" pitchFamily="34" charset="0"/>
                <a:cs typeface="Arial" panose="020B0604020202020204" pitchFamily="34" charset="0"/>
              </a:rPr>
              <a:t>3. Organizacja imprez z uwzględnieniem zasad dostępności </a:t>
            </a:r>
            <a:br>
              <a:rPr lang="pl-PL" sz="3000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3000" b="1">
                <a:latin typeface="Arial" panose="020B0604020202020204" pitchFamily="34" charset="0"/>
                <a:cs typeface="Arial" panose="020B0604020202020204" pitchFamily="34" charset="0"/>
              </a:rPr>
              <a:t>– przepisy (1)</a:t>
            </a:r>
          </a:p>
        </p:txBody>
      </p:sp>
      <p:sp>
        <p:nvSpPr>
          <p:cNvPr id="5" name="Prostokąt 4"/>
          <p:cNvSpPr/>
          <p:nvPr/>
        </p:nvSpPr>
        <p:spPr>
          <a:xfrm>
            <a:off x="749977" y="1921559"/>
            <a:ext cx="10433235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l-PL" sz="2000" b="1">
                <a:latin typeface="Arial" panose="020B0604020202020204" pitchFamily="34" charset="0"/>
                <a:cs typeface="Arial" panose="020B0604020202020204" pitchFamily="34" charset="0"/>
              </a:rPr>
              <a:t>Ustawa z dn. 19 lipca 2019 r. o zapewnianiu dostępności osobom ze szczególnymi potrzebami</a:t>
            </a:r>
            <a: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  <a:t>Przy </a:t>
            </a:r>
            <a:r>
              <a:rPr lang="pl-PL" sz="2000" b="1">
                <a:latin typeface="Arial" panose="020B0604020202020204" pitchFamily="34" charset="0"/>
                <a:cs typeface="Arial" panose="020B0604020202020204" pitchFamily="34" charset="0"/>
              </a:rPr>
              <a:t>zlecaniu zadań </a:t>
            </a:r>
            <a: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  <a:t>przez podmiot publiczny innym podmiotom w umowie muszą być zawarte wymagania dotyczące dostępności dla osób ze szczególnymi potrzebami.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  <a:t>Podmioty realizujące </a:t>
            </a:r>
            <a:r>
              <a:rPr lang="pl-PL" sz="2000" b="1">
                <a:latin typeface="Arial" panose="020B0604020202020204" pitchFamily="34" charset="0"/>
                <a:cs typeface="Arial" panose="020B0604020202020204" pitchFamily="34" charset="0"/>
              </a:rPr>
              <a:t>zadania finansowane ze środków publicznych </a:t>
            </a:r>
            <a: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  <a:t>na podstawie umowy z podmiotem publicznym muszą spełniać wymagania określone w art. 6. ustawy, czyli zapewniać podstawową dostępność architektoniczną, cyfrową i informacyjno-komunikacyjną.</a:t>
            </a:r>
            <a:endParaRPr lang="pl-PL" sz="2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39595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rostokąt 11"/>
          <p:cNvSpPr/>
          <p:nvPr/>
        </p:nvSpPr>
        <p:spPr>
          <a:xfrm>
            <a:off x="679661" y="431410"/>
            <a:ext cx="1103665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3000" b="1">
                <a:latin typeface="Arial" panose="020B0604020202020204" pitchFamily="34" charset="0"/>
                <a:cs typeface="Arial" panose="020B0604020202020204" pitchFamily="34" charset="0"/>
              </a:rPr>
              <a:t>3. Organizacja imprez z uwzględnieniem zasad dostępności </a:t>
            </a:r>
            <a:br>
              <a:rPr lang="pl-PL" sz="3000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3000" b="1">
                <a:latin typeface="Arial" panose="020B0604020202020204" pitchFamily="34" charset="0"/>
                <a:cs typeface="Arial" panose="020B0604020202020204" pitchFamily="34" charset="0"/>
              </a:rPr>
              <a:t>– przepisy (2)</a:t>
            </a:r>
          </a:p>
        </p:txBody>
      </p:sp>
      <p:sp>
        <p:nvSpPr>
          <p:cNvPr id="5" name="Prostokąt 4"/>
          <p:cNvSpPr/>
          <p:nvPr/>
        </p:nvSpPr>
        <p:spPr>
          <a:xfrm>
            <a:off x="872006" y="1700994"/>
            <a:ext cx="10651962" cy="4478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2000" b="1">
                <a:latin typeface="Arial" panose="020B0604020202020204" pitchFamily="34" charset="0"/>
                <a:cs typeface="Arial" panose="020B0604020202020204" pitchFamily="34" charset="0"/>
              </a:rPr>
              <a:t>Ustawa z dn. 19 lipca 2019 r. o zapewnianiu dostępności osobom ze szczególnymi potrzebami</a:t>
            </a:r>
            <a: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  <a:t>Podmioty prowadzące </a:t>
            </a:r>
            <a:r>
              <a:rPr lang="pl-PL" sz="2000" b="1">
                <a:latin typeface="Arial" panose="020B0604020202020204" pitchFamily="34" charset="0"/>
                <a:cs typeface="Arial" panose="020B0604020202020204" pitchFamily="34" charset="0"/>
              </a:rPr>
              <a:t>działalność kulturalną </a:t>
            </a:r>
            <a: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  <a:t>składające wniosek o dotacje przedstawiają, w jaki sposób wykorzystanie środków z dotacji będzie uwzględniało zapewnienie dostępności osobom ze szczególnymi potrzebami.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  <a:t>Zawiadomienie o organizacji imprez kulturalnych i artystycznych poza siedzibą instytucji powinno zawierać dane dot. planowanych działań w zakresie </a:t>
            </a:r>
            <a:r>
              <a:rPr lang="pl-PL" sz="2000" b="1">
                <a:latin typeface="Arial" panose="020B0604020202020204" pitchFamily="34" charset="0"/>
                <a:cs typeface="Arial" panose="020B0604020202020204" pitchFamily="34" charset="0"/>
              </a:rPr>
              <a:t>dostosowania imprezy </a:t>
            </a:r>
            <a:br>
              <a:rPr lang="pl-PL" sz="2000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000" b="1">
                <a:latin typeface="Arial" panose="020B0604020202020204" pitchFamily="34" charset="0"/>
                <a:cs typeface="Arial" panose="020B0604020202020204" pitchFamily="34" charset="0"/>
              </a:rPr>
              <a:t>dla osób ze szczególnymi potrzebami</a:t>
            </a:r>
            <a: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  <a:t>, z uwzględnieniem, w razie potrzeby, racjonalnych usprawnień.</a:t>
            </a:r>
          </a:p>
        </p:txBody>
      </p:sp>
    </p:spTree>
    <p:extLst>
      <p:ext uri="{BB962C8B-B14F-4D97-AF65-F5344CB8AC3E}">
        <p14:creationId xmlns:p14="http://schemas.microsoft.com/office/powerpoint/2010/main" val="20126192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/>
          <p:cNvSpPr/>
          <p:nvPr/>
        </p:nvSpPr>
        <p:spPr>
          <a:xfrm>
            <a:off x="201619" y="352752"/>
            <a:ext cx="1178876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3000" b="1">
                <a:latin typeface="Arial" panose="020B0604020202020204" pitchFamily="34" charset="0"/>
                <a:cs typeface="Arial" panose="020B0604020202020204" pitchFamily="34" charset="0"/>
              </a:rPr>
              <a:t>4. Organizacja imprez z uwzględnieniem zasad dostępności </a:t>
            </a:r>
            <a:br>
              <a:rPr lang="pl-PL" sz="3000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3000" b="1">
                <a:latin typeface="Arial" panose="020B0604020202020204" pitchFamily="34" charset="0"/>
                <a:cs typeface="Arial" panose="020B0604020202020204" pitchFamily="34" charset="0"/>
              </a:rPr>
              <a:t>– podsumowanie </a:t>
            </a:r>
          </a:p>
        </p:txBody>
      </p:sp>
      <p:sp>
        <p:nvSpPr>
          <p:cNvPr id="5" name="Symbol zastępczy zawartości 3"/>
          <p:cNvSpPr txBox="1">
            <a:spLocks/>
          </p:cNvSpPr>
          <p:nvPr/>
        </p:nvSpPr>
        <p:spPr>
          <a:xfrm>
            <a:off x="910236" y="1611785"/>
            <a:ext cx="6942846" cy="325067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pl-PL" altLang="pl-PL" sz="2400" b="1">
                <a:latin typeface="Arial" panose="020B0604020202020204" pitchFamily="34" charset="0"/>
                <a:cs typeface="Arial" panose="020B0604020202020204" pitchFamily="34" charset="0"/>
              </a:rPr>
              <a:t>Personel przeszkolony </a:t>
            </a:r>
            <a:r>
              <a:rPr lang="pl-PL" altLang="pl-PL" sz="2400">
                <a:latin typeface="Arial" panose="020B0604020202020204" pitchFamily="34" charset="0"/>
                <a:cs typeface="Arial" panose="020B0604020202020204" pitchFamily="34" charset="0"/>
              </a:rPr>
              <a:t>do obsługi osób </a:t>
            </a:r>
            <a:br>
              <a:rPr lang="pl-PL" altLang="pl-PL" sz="24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altLang="pl-PL" sz="2400">
                <a:latin typeface="Arial" panose="020B0604020202020204" pitchFamily="34" charset="0"/>
                <a:cs typeface="Arial" panose="020B0604020202020204" pitchFamily="34" charset="0"/>
              </a:rPr>
              <a:t>z niepełnosprawnościami i świadomy ich specyficznych potrzeb.</a:t>
            </a:r>
          </a:p>
          <a:p>
            <a:pPr>
              <a:lnSpc>
                <a:spcPct val="150000"/>
              </a:lnSpc>
            </a:pPr>
            <a:r>
              <a:rPr lang="pl-PL" altLang="pl-PL" sz="2400" b="1">
                <a:latin typeface="Arial" panose="020B0604020202020204" pitchFamily="34" charset="0"/>
                <a:cs typeface="Arial" panose="020B0604020202020204" pitchFamily="34" charset="0"/>
              </a:rPr>
              <a:t>Przestrzeń drożna </a:t>
            </a:r>
            <a:r>
              <a:rPr lang="pl-PL" altLang="pl-PL" sz="2400">
                <a:latin typeface="Arial" panose="020B0604020202020204" pitchFamily="34" charset="0"/>
                <a:cs typeface="Arial" panose="020B0604020202020204" pitchFamily="34" charset="0"/>
              </a:rPr>
              <a:t>komunikacyjnie.</a:t>
            </a:r>
          </a:p>
          <a:p>
            <a:pPr>
              <a:lnSpc>
                <a:spcPct val="150000"/>
              </a:lnSpc>
            </a:pPr>
            <a:r>
              <a:rPr lang="pl-PL" altLang="pl-PL" sz="2400" b="1">
                <a:latin typeface="Arial" panose="020B0604020202020204" pitchFamily="34" charset="0"/>
                <a:cs typeface="Arial" panose="020B0604020202020204" pitchFamily="34" charset="0"/>
              </a:rPr>
              <a:t>Alternatywne formy komunikacji </a:t>
            </a:r>
            <a:r>
              <a:rPr lang="pl-PL" altLang="pl-PL" sz="2400">
                <a:latin typeface="Arial" panose="020B0604020202020204" pitchFamily="34" charset="0"/>
                <a:cs typeface="Arial" panose="020B0604020202020204" pitchFamily="34" charset="0"/>
              </a:rPr>
              <a:t>i informacji. </a:t>
            </a:r>
          </a:p>
        </p:txBody>
      </p:sp>
    </p:spTree>
    <p:extLst>
      <p:ext uri="{BB962C8B-B14F-4D97-AF65-F5344CB8AC3E}">
        <p14:creationId xmlns:p14="http://schemas.microsoft.com/office/powerpoint/2010/main" val="4323836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CB21150-8BDA-441C-BA4E-F01DBAF469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000" b="1">
                <a:latin typeface="Arial"/>
                <a:cs typeface="Arial"/>
              </a:rPr>
              <a:t>5. Udostępnianie obiektów zabytkowych (1)</a:t>
            </a:r>
            <a:endParaRPr lang="pl-PL" sz="300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38E6C44A-F13B-4391-956B-D21BDF226E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739526"/>
          </a:xfrm>
        </p:spPr>
        <p:txBody>
          <a:bodyPr vert="horz" lIns="91440" tIns="45720" rIns="91440" bIns="45720" rtlCol="0" anchor="t">
            <a:normAutofit fontScale="70000" lnSpcReduction="20000"/>
          </a:bodyPr>
          <a:lstStyle/>
          <a:p>
            <a:r>
              <a:rPr lang="pl-PL">
                <a:latin typeface="Arial"/>
                <a:cs typeface="Arial"/>
              </a:rPr>
              <a:t>Zawsze w pobliżu budynku musi być wyznaczone </a:t>
            </a:r>
            <a:r>
              <a:rPr lang="pl-PL" b="1">
                <a:latin typeface="Arial"/>
                <a:cs typeface="Arial"/>
              </a:rPr>
              <a:t>miejsce parkingowe</a:t>
            </a:r>
            <a:r>
              <a:rPr lang="pl-PL">
                <a:latin typeface="Arial"/>
                <a:cs typeface="Arial"/>
              </a:rPr>
              <a:t> dla osób z niepełnosprawnościami.</a:t>
            </a:r>
          </a:p>
          <a:p>
            <a:pPr marL="342900" indent="-3429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,Sans-Serif" panose="020B0604020202020204" pitchFamily="34" charset="0"/>
            </a:pPr>
            <a:r>
              <a:rPr lang="pl-PL">
                <a:latin typeface="Arial"/>
                <a:cs typeface="Arial"/>
              </a:rPr>
              <a:t>Jedno z wejść powinno być dostosowane dla osób z niepełnosprawnościami.</a:t>
            </a:r>
            <a:endParaRPr lang="en-US">
              <a:ea typeface="+mn-lt"/>
              <a:cs typeface="+mn-lt"/>
            </a:endParaRPr>
          </a:p>
          <a:p>
            <a:pPr marL="342900" indent="-342900">
              <a:lnSpc>
                <a:spcPct val="150000"/>
              </a:lnSpc>
              <a:spcBef>
                <a:spcPts val="0"/>
              </a:spcBef>
              <a:buFont typeface="Arial,Sans-Serif" panose="020B0604020202020204" pitchFamily="34" charset="0"/>
            </a:pPr>
            <a:r>
              <a:rPr lang="pl-PL">
                <a:latin typeface="Arial"/>
                <a:cs typeface="Arial"/>
              </a:rPr>
              <a:t>Powinna być </a:t>
            </a:r>
            <a:r>
              <a:rPr lang="pl-PL" b="1">
                <a:latin typeface="Arial"/>
                <a:cs typeface="Arial"/>
              </a:rPr>
              <a:t>dotykowa makieta obiektu</a:t>
            </a:r>
            <a:r>
              <a:rPr lang="pl-PL">
                <a:latin typeface="Arial"/>
                <a:cs typeface="Arial"/>
              </a:rPr>
              <a:t>.</a:t>
            </a:r>
            <a:endParaRPr lang="pl-PL"/>
          </a:p>
          <a:p>
            <a:pPr marL="342900" indent="-342900">
              <a:lnSpc>
                <a:spcPct val="150000"/>
              </a:lnSpc>
              <a:spcBef>
                <a:spcPts val="0"/>
              </a:spcBef>
              <a:buFont typeface="Arial,Sans-Serif" panose="020B0604020202020204" pitchFamily="34" charset="0"/>
            </a:pPr>
            <a:r>
              <a:rPr lang="pl-PL" b="1">
                <a:latin typeface="Arial"/>
                <a:cs typeface="Arial"/>
              </a:rPr>
              <a:t>Informacja wizualna </a:t>
            </a:r>
            <a:r>
              <a:rPr lang="pl-PL">
                <a:latin typeface="Arial"/>
                <a:cs typeface="Arial"/>
              </a:rPr>
              <a:t>powinna być dostosowana do charakteru budynku i jednocześnie czytelna. </a:t>
            </a:r>
          </a:p>
          <a:p>
            <a:pPr marL="342900" indent="-342900">
              <a:lnSpc>
                <a:spcPct val="150000"/>
              </a:lnSpc>
              <a:spcBef>
                <a:spcPts val="0"/>
              </a:spcBef>
              <a:buFont typeface="Arial,Sans-Serif" panose="020B0604020202020204" pitchFamily="34" charset="0"/>
            </a:pPr>
            <a:r>
              <a:rPr lang="pl-PL" b="1">
                <a:latin typeface="Arial"/>
                <a:cs typeface="Arial"/>
              </a:rPr>
              <a:t>Trasy zwiedzania </a:t>
            </a:r>
            <a:r>
              <a:rPr lang="pl-PL">
                <a:latin typeface="Arial"/>
                <a:cs typeface="Arial"/>
              </a:rPr>
              <a:t>powinny być dostatecznie oświetlone.</a:t>
            </a:r>
          </a:p>
          <a:p>
            <a:pPr marL="342900" indent="-342900">
              <a:lnSpc>
                <a:spcPct val="150000"/>
              </a:lnSpc>
              <a:spcBef>
                <a:spcPts val="0"/>
              </a:spcBef>
              <a:buFont typeface="Arial,Sans-Serif" panose="020B0604020202020204" pitchFamily="34" charset="0"/>
            </a:pPr>
            <a:r>
              <a:rPr lang="pl-PL">
                <a:latin typeface="Arial"/>
                <a:cs typeface="Arial"/>
              </a:rPr>
              <a:t>Na trasie zwiedzania należy zapewnić </a:t>
            </a:r>
            <a:r>
              <a:rPr lang="pl-PL" b="1">
                <a:latin typeface="Arial"/>
                <a:cs typeface="Arial"/>
              </a:rPr>
              <a:t>miejsca</a:t>
            </a:r>
            <a:r>
              <a:rPr lang="pl-PL">
                <a:latin typeface="Arial"/>
                <a:cs typeface="Arial"/>
              </a:rPr>
              <a:t> </a:t>
            </a:r>
            <a:r>
              <a:rPr lang="pl-PL" b="1">
                <a:latin typeface="Arial"/>
                <a:cs typeface="Arial"/>
              </a:rPr>
              <a:t>odpoczynku</a:t>
            </a:r>
            <a:r>
              <a:rPr lang="pl-PL">
                <a:latin typeface="Arial"/>
                <a:cs typeface="Arial"/>
              </a:rPr>
              <a:t> dla osób ze szczególnymi potrzebami. </a:t>
            </a:r>
          </a:p>
          <a:p>
            <a:pPr marL="342900" indent="-342900">
              <a:lnSpc>
                <a:spcPct val="150000"/>
              </a:lnSpc>
              <a:spcBef>
                <a:spcPts val="0"/>
              </a:spcBef>
              <a:buFont typeface="Arial,Sans-Serif" panose="020B0604020202020204" pitchFamily="34" charset="0"/>
            </a:pPr>
            <a:r>
              <a:rPr lang="pl-PL">
                <a:latin typeface="Arial"/>
                <a:cs typeface="Arial"/>
              </a:rPr>
              <a:t>Obowiązkowo należy zapewnić </a:t>
            </a:r>
            <a:r>
              <a:rPr lang="pl-PL" b="1">
                <a:latin typeface="Arial"/>
                <a:cs typeface="Arial"/>
              </a:rPr>
              <a:t>toaletę</a:t>
            </a:r>
            <a:r>
              <a:rPr lang="pl-PL">
                <a:latin typeface="Arial"/>
                <a:cs typeface="Arial"/>
              </a:rPr>
              <a:t> </a:t>
            </a:r>
            <a:r>
              <a:rPr lang="pl-PL" b="1">
                <a:latin typeface="Arial"/>
                <a:cs typeface="Arial"/>
              </a:rPr>
              <a:t>dostępną</a:t>
            </a:r>
            <a:r>
              <a:rPr lang="pl-PL">
                <a:latin typeface="Arial"/>
                <a:cs typeface="Arial"/>
              </a:rPr>
              <a:t> dla osób z niepełnosprawnościami.</a:t>
            </a:r>
          </a:p>
          <a:p>
            <a:pPr marL="342900" indent="-342900">
              <a:lnSpc>
                <a:spcPct val="150000"/>
              </a:lnSpc>
              <a:spcBef>
                <a:spcPts val="0"/>
              </a:spcBef>
              <a:buFont typeface="Arial,Sans-Serif" panose="020B0604020202020204" pitchFamily="34" charset="0"/>
            </a:pPr>
            <a:r>
              <a:rPr lang="pl-PL" b="1">
                <a:latin typeface="Arial"/>
                <a:cs typeface="Arial"/>
              </a:rPr>
              <a:t>Przewodniki i materiały promocyjne </a:t>
            </a:r>
            <a:r>
              <a:rPr lang="pl-PL">
                <a:latin typeface="Arial"/>
                <a:cs typeface="Arial"/>
              </a:rPr>
              <a:t>powinny uwzględniać występowanie (lub nie) infrastruktury dla osób z niepełnosprawnościami.</a:t>
            </a:r>
          </a:p>
          <a:p>
            <a:endParaRPr lang="pl-PL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812406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rostokąt 11"/>
          <p:cNvSpPr/>
          <p:nvPr/>
        </p:nvSpPr>
        <p:spPr>
          <a:xfrm>
            <a:off x="3776290" y="407657"/>
            <a:ext cx="621000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3000" b="1">
                <a:latin typeface="Arial" panose="020B0604020202020204" pitchFamily="34" charset="0"/>
                <a:cs typeface="Arial" panose="020B0604020202020204" pitchFamily="34" charset="0"/>
              </a:rPr>
              <a:t>6. Dostępna przestrzeń (1)</a:t>
            </a:r>
            <a:endParaRPr lang="pl-PL" sz="3200"/>
          </a:p>
        </p:txBody>
      </p:sp>
      <p:sp>
        <p:nvSpPr>
          <p:cNvPr id="10" name="Prostokąt 9"/>
          <p:cNvSpPr/>
          <p:nvPr/>
        </p:nvSpPr>
        <p:spPr>
          <a:xfrm>
            <a:off x="922763" y="961655"/>
            <a:ext cx="9048846" cy="5856219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pl-PL" sz="2400" b="1">
                <a:solidFill>
                  <a:srgbClr val="000000"/>
                </a:solidFill>
                <a:latin typeface="Arial"/>
                <a:ea typeface="Arial" panose="020B0604020202020204" pitchFamily="34" charset="0"/>
                <a:cs typeface="Arial"/>
              </a:rPr>
              <a:t>Ciągi komunikacyjne:</a:t>
            </a:r>
          </a:p>
          <a:p>
            <a:pPr marL="342900" indent="-3429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400">
                <a:solidFill>
                  <a:srgbClr val="000000"/>
                </a:solidFill>
                <a:latin typeface="Arial"/>
                <a:ea typeface="Arial" panose="020B0604020202020204" pitchFamily="34" charset="0"/>
                <a:cs typeface="Arial"/>
              </a:rPr>
              <a:t>Oddzielone od siebie części,</a:t>
            </a:r>
          </a:p>
          <a:p>
            <a:pPr marL="342900" indent="-3429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400">
                <a:solidFill>
                  <a:srgbClr val="000000"/>
                </a:solidFill>
                <a:latin typeface="Arial"/>
                <a:ea typeface="Arial" panose="020B0604020202020204" pitchFamily="34" charset="0"/>
                <a:cs typeface="Arial"/>
              </a:rPr>
              <a:t>Wolne od przeszkód,</a:t>
            </a:r>
          </a:p>
          <a:p>
            <a:pPr marL="342900" indent="-3429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400">
                <a:solidFill>
                  <a:srgbClr val="000000"/>
                </a:solidFill>
                <a:latin typeface="Arial"/>
                <a:cs typeface="Arial"/>
              </a:rPr>
              <a:t>Bezpieczne,</a:t>
            </a:r>
          </a:p>
          <a:p>
            <a:pPr marL="342900" indent="-3429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400">
                <a:solidFill>
                  <a:srgbClr val="000000"/>
                </a:solidFill>
                <a:latin typeface="Arial"/>
                <a:cs typeface="Arial"/>
              </a:rPr>
              <a:t>Ograniczające możliwość poślizgnięcia,</a:t>
            </a:r>
          </a:p>
          <a:p>
            <a:pPr marL="342900" indent="-3429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400">
                <a:solidFill>
                  <a:srgbClr val="000000"/>
                </a:solidFill>
                <a:latin typeface="Arial"/>
                <a:cs typeface="Arial"/>
              </a:rPr>
              <a:t>Nie odbijające światła. </a:t>
            </a:r>
          </a:p>
          <a:p>
            <a:pPr marL="342900" indent="-3429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400" b="1">
                <a:solidFill>
                  <a:srgbClr val="000000"/>
                </a:solidFill>
                <a:latin typeface="Arial"/>
                <a:cs typeface="Arial"/>
              </a:rPr>
              <a:t>Ciągi komunikacyjne </a:t>
            </a:r>
            <a:r>
              <a:rPr lang="pl-PL" sz="2400">
                <a:solidFill>
                  <a:srgbClr val="000000"/>
                </a:solidFill>
                <a:latin typeface="Arial"/>
                <a:cs typeface="Arial"/>
              </a:rPr>
              <a:t>powinny być wolne </a:t>
            </a:r>
            <a:br>
              <a:rPr lang="pl-PL" sz="2400">
                <a:latin typeface="Arial" panose="020B0604020202020204" pitchFamily="34" charset="0"/>
                <a:cs typeface="Arial"/>
              </a:rPr>
            </a:br>
            <a:r>
              <a:rPr lang="pl-PL" sz="2400">
                <a:solidFill>
                  <a:srgbClr val="000000"/>
                </a:solidFill>
                <a:latin typeface="Arial"/>
                <a:cs typeface="Arial"/>
              </a:rPr>
              <a:t>od przeszkód, a infrastruktura powinna być poza alejką spacerową.</a:t>
            </a:r>
          </a:p>
        </p:txBody>
      </p:sp>
    </p:spTree>
    <p:extLst>
      <p:ext uri="{BB962C8B-B14F-4D97-AF65-F5344CB8AC3E}">
        <p14:creationId xmlns:p14="http://schemas.microsoft.com/office/powerpoint/2010/main" val="35727712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rostokąt 11"/>
          <p:cNvSpPr/>
          <p:nvPr/>
        </p:nvSpPr>
        <p:spPr>
          <a:xfrm>
            <a:off x="3826153" y="382894"/>
            <a:ext cx="5491549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3000" b="1">
                <a:latin typeface="Arial" panose="020B0604020202020204" pitchFamily="34" charset="0"/>
                <a:cs typeface="Arial" panose="020B0604020202020204" pitchFamily="34" charset="0"/>
              </a:rPr>
              <a:t>6. Dostępna przestrzeń (2)</a:t>
            </a:r>
            <a:endParaRPr lang="pl-PL" sz="3200"/>
          </a:p>
        </p:txBody>
      </p:sp>
      <p:sp>
        <p:nvSpPr>
          <p:cNvPr id="8" name="Prostokąt 7"/>
          <p:cNvSpPr/>
          <p:nvPr/>
        </p:nvSpPr>
        <p:spPr>
          <a:xfrm>
            <a:off x="753629" y="922515"/>
            <a:ext cx="10377286" cy="6271717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342900" indent="-342900">
              <a:lnSpc>
                <a:spcPct val="150000"/>
              </a:lnSpc>
              <a:buFont typeface="Arial"/>
              <a:buChar char="•"/>
            </a:pPr>
            <a:r>
              <a:rPr lang="pl-PL" sz="2400">
                <a:solidFill>
                  <a:srgbClr val="000000"/>
                </a:solidFill>
                <a:latin typeface="Arial"/>
                <a:ea typeface="Arial" panose="020B0604020202020204" pitchFamily="34" charset="0"/>
                <a:cs typeface="Arial"/>
              </a:rPr>
              <a:t>Tam gdzie występuje </a:t>
            </a:r>
            <a:r>
              <a:rPr lang="pl-PL" sz="2400" b="1">
                <a:solidFill>
                  <a:srgbClr val="000000"/>
                </a:solidFill>
                <a:latin typeface="Arial"/>
                <a:ea typeface="Arial" panose="020B0604020202020204" pitchFamily="34" charset="0"/>
                <a:cs typeface="Arial"/>
              </a:rPr>
              <a:t>zabytkowa kostka brukowa</a:t>
            </a:r>
            <a:r>
              <a:rPr lang="pl-PL" sz="2400">
                <a:solidFill>
                  <a:srgbClr val="000000"/>
                </a:solidFill>
                <a:latin typeface="Arial"/>
                <a:ea typeface="Arial" panose="020B0604020202020204" pitchFamily="34" charset="0"/>
                <a:cs typeface="Arial"/>
              </a:rPr>
              <a:t>, można wprowadzić ciągi komunikacyjne o gładkiej nawierzchni.</a:t>
            </a:r>
            <a:endParaRPr lang="pl-PL"/>
          </a:p>
          <a:p>
            <a:pPr marL="342900" indent="-342900">
              <a:lnSpc>
                <a:spcPct val="150000"/>
              </a:lnSpc>
              <a:buFont typeface="Arial"/>
              <a:buChar char="•"/>
            </a:pPr>
            <a:r>
              <a:rPr lang="pl-PL" sz="2400">
                <a:solidFill>
                  <a:srgbClr val="000000"/>
                </a:solidFill>
                <a:latin typeface="Arial"/>
                <a:cs typeface="Arial"/>
              </a:rPr>
              <a:t>Wskazane jest umieszczenie w przestrzeni </a:t>
            </a:r>
            <a:r>
              <a:rPr lang="pl-PL" sz="2400" b="1" err="1">
                <a:solidFill>
                  <a:srgbClr val="000000"/>
                </a:solidFill>
                <a:latin typeface="Arial"/>
                <a:cs typeface="Arial"/>
              </a:rPr>
              <a:t>tyflomap</a:t>
            </a:r>
            <a:r>
              <a:rPr lang="pl-PL" sz="2400">
                <a:solidFill>
                  <a:srgbClr val="000000"/>
                </a:solidFill>
                <a:latin typeface="Arial"/>
                <a:cs typeface="Arial"/>
              </a:rPr>
              <a:t> np. parków. </a:t>
            </a:r>
          </a:p>
          <a:p>
            <a:pPr marL="342900" indent="-3429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pl-PL" sz="2400">
                <a:latin typeface="Arial"/>
                <a:cs typeface="Arial"/>
              </a:rPr>
              <a:t>Informacja na </a:t>
            </a:r>
            <a:r>
              <a:rPr lang="pl-PL" sz="2400" b="1">
                <a:latin typeface="Arial"/>
                <a:cs typeface="Arial"/>
              </a:rPr>
              <a:t>tablicach</a:t>
            </a:r>
            <a:r>
              <a:rPr lang="pl-PL" sz="2400">
                <a:latin typeface="Arial"/>
                <a:cs typeface="Arial"/>
              </a:rPr>
              <a:t> powinna być czytelna. </a:t>
            </a:r>
            <a:br>
              <a:rPr lang="pl-PL" sz="2400">
                <a:latin typeface="Arial"/>
                <a:cs typeface="Arial"/>
              </a:rPr>
            </a:br>
            <a:r>
              <a:rPr lang="pl-PL" sz="2400">
                <a:latin typeface="Arial"/>
                <a:cs typeface="Arial"/>
              </a:rPr>
              <a:t>i napisana prostym zrozumiałym językiem.</a:t>
            </a:r>
            <a:endParaRPr lang="en-US" sz="2400">
              <a:ea typeface="+mn-lt"/>
              <a:cs typeface="+mn-lt"/>
            </a:endParaRPr>
          </a:p>
          <a:p>
            <a:pPr marL="342900" indent="-342900">
              <a:lnSpc>
                <a:spcPct val="150000"/>
              </a:lnSpc>
              <a:buFont typeface="Arial"/>
              <a:buChar char="•"/>
            </a:pPr>
            <a:r>
              <a:rPr lang="pl-PL" sz="2400">
                <a:latin typeface="Arial"/>
                <a:cs typeface="Arial"/>
              </a:rPr>
              <a:t>Tekst należy uzupełnić grafiką, np. Piktogramami.</a:t>
            </a:r>
            <a:endParaRPr lang="pl-PL">
              <a:latin typeface="Calibri" panose="020F0502020204030204"/>
              <a:cs typeface="Calibri" panose="020F0502020204030204"/>
            </a:endParaRPr>
          </a:p>
          <a:p>
            <a:pPr marL="342900" indent="-342900">
              <a:lnSpc>
                <a:spcPct val="150000"/>
              </a:lnSpc>
              <a:buFont typeface="Arial,Sans-Serif"/>
              <a:buChar char="•"/>
            </a:pPr>
            <a:r>
              <a:rPr lang="pl-PL" sz="2400" b="1">
                <a:latin typeface="Arial"/>
                <a:cs typeface="Arial"/>
              </a:rPr>
              <a:t>Fontanny</a:t>
            </a:r>
            <a:r>
              <a:rPr lang="pl-PL" sz="2400">
                <a:latin typeface="Arial"/>
                <a:cs typeface="Arial"/>
              </a:rPr>
              <a:t> usytuowane na poziomie chodnika powinny posiadać fakturę oddzielającą.</a:t>
            </a:r>
            <a:endParaRPr lang="pl-PL" sz="2400">
              <a:ea typeface="+mn-lt"/>
              <a:cs typeface="+mn-lt"/>
            </a:endParaRPr>
          </a:p>
          <a:p>
            <a:pPr marL="342900" indent="-342900">
              <a:lnSpc>
                <a:spcPct val="150000"/>
              </a:lnSpc>
              <a:buFont typeface="Arial,Sans-Serif"/>
              <a:buChar char="•"/>
            </a:pPr>
            <a:r>
              <a:rPr lang="pl-PL" sz="2400" b="1">
                <a:latin typeface="Arial"/>
                <a:cs typeface="Arial"/>
              </a:rPr>
              <a:t>Miejsca odpoczynku </a:t>
            </a:r>
            <a:r>
              <a:rPr lang="pl-PL" sz="2400">
                <a:latin typeface="Arial"/>
                <a:cs typeface="Arial"/>
              </a:rPr>
              <a:t>powinny być ergonomiczne i zapewniać możliwość podparcia przy wstawaniu.</a:t>
            </a:r>
            <a:endParaRPr lang="pl-PL"/>
          </a:p>
          <a:p>
            <a:pPr>
              <a:lnSpc>
                <a:spcPct val="150000"/>
              </a:lnSpc>
            </a:pPr>
            <a:endParaRPr lang="pl-PL" sz="240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127726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815413" y="644691"/>
            <a:ext cx="10369152" cy="21028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defTabSz="1219170">
              <a:defRPr/>
            </a:pPr>
            <a:r>
              <a:rPr kumimoji="0" lang="pl-PL" sz="2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cs typeface="Arial"/>
              </a:rPr>
              <a:t>Szkolenie realizowane w ramach projektu</a:t>
            </a:r>
            <a:r>
              <a:rPr lang="pl-PL" sz="2100" dirty="0">
                <a:latin typeface="Arial"/>
                <a:cs typeface="Arial"/>
              </a:rPr>
              <a:t> </a:t>
            </a:r>
            <a:r>
              <a:rPr kumimoji="0" lang="pl-PL" sz="2100" b="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cs typeface="Arial"/>
              </a:rPr>
              <a:t>Samorząd bez barier.</a:t>
            </a:r>
          </a:p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cs typeface="Arial"/>
              </a:rPr>
              <a:t>Projekt dofinansowany jest ze środków UE oraz budżetu państwa.</a:t>
            </a:r>
            <a:endParaRPr lang="pl-PL" sz="21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/>
              <a:cs typeface="Arial"/>
            </a:endParaRPr>
          </a:p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2400" b="0" i="1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100" b="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cs typeface="Arial"/>
              </a:rPr>
              <a:t>Autorzy:</a:t>
            </a:r>
            <a:endParaRPr lang="pl-PL" sz="2100" b="0" i="1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/>
              <a:cs typeface="Arial"/>
            </a:endParaRPr>
          </a:p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100" b="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cs typeface="Arial"/>
              </a:rPr>
              <a:t>Fundacja Instytut Rozwoju Regionalnego</a:t>
            </a:r>
            <a:endParaRPr lang="pl-PL" sz="2100" b="0" i="1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/>
              <a:cs typeface="Arial"/>
            </a:endParaRPr>
          </a:p>
          <a:p>
            <a:pPr defTabSz="1219170">
              <a:defRPr/>
            </a:pPr>
            <a:r>
              <a:rPr kumimoji="0" lang="pl-PL" sz="2100" b="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cs typeface="Arial"/>
              </a:rPr>
              <a:t>Strona projektu: </a:t>
            </a:r>
            <a:r>
              <a:rPr kumimoji="0" lang="pl-PL" sz="2100" b="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cs typeface="Arial"/>
                <a:hlinkClick r:id="rId2"/>
              </a:rPr>
              <a:t>Strona internetowa projektu "Samorząd bez barier"</a:t>
            </a:r>
            <a:r>
              <a:rPr lang="pl-PL" sz="2100" i="1" dirty="0">
                <a:latin typeface="Arial"/>
                <a:cs typeface="Arial"/>
              </a:rPr>
              <a:t> </a:t>
            </a:r>
            <a:endParaRPr lang="pl-PL" sz="2100" b="0" i="1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Obraz 2" descr="Trzy logotypy: Funduszy Europejskich, Rzeczpospolitej Polskiej, Unii Europejskiej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659" y="5587193"/>
            <a:ext cx="9889099" cy="1270807"/>
          </a:xfrm>
          <a:prstGeom prst="rect">
            <a:avLst/>
          </a:prstGeom>
        </p:spPr>
      </p:pic>
      <p:sp>
        <p:nvSpPr>
          <p:cNvPr id="4" name="pole tekstowe 3">
            <a:extLst>
              <a:ext uri="{FF2B5EF4-FFF2-40B4-BE49-F238E27FC236}">
                <a16:creationId xmlns:a16="http://schemas.microsoft.com/office/drawing/2014/main" id="{8F000C61-0690-4E7D-84C3-CF7051B83EE7}"/>
              </a:ext>
            </a:extLst>
          </p:cNvPr>
          <p:cNvSpPr txBox="1"/>
          <p:nvPr/>
        </p:nvSpPr>
        <p:spPr>
          <a:xfrm>
            <a:off x="971910" y="3200400"/>
            <a:ext cx="9903123" cy="138499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l-PL" sz="2100">
                <a:latin typeface="Arial"/>
              </a:rPr>
              <a:t>Prawa autorskie:</a:t>
            </a:r>
            <a:r>
              <a:rPr lang="en-US" sz="2100">
                <a:latin typeface="Arial"/>
              </a:rPr>
              <a:t>​</a:t>
            </a:r>
            <a:endParaRPr lang="en-US" sz="2100">
              <a:latin typeface="Arial"/>
              <a:cs typeface="Arial"/>
            </a:endParaRPr>
          </a:p>
          <a:p>
            <a:r>
              <a:rPr lang="pl-PL" sz="2100">
                <a:latin typeface="Arial"/>
              </a:rPr>
              <a:t>Prezentacja udostępniana jest na licencji Creative </a:t>
            </a:r>
            <a:r>
              <a:rPr lang="pl-PL" sz="2100" err="1">
                <a:latin typeface="Arial"/>
              </a:rPr>
              <a:t>Commons</a:t>
            </a:r>
            <a:r>
              <a:rPr lang="pl-PL" sz="2100">
                <a:latin typeface="Arial"/>
              </a:rPr>
              <a:t>: uznanie autorstwa, na tych samych warunkach 3.0 Polska (CC BY-SA 3.0). Pewne prawa zastrzeżone na rzecz autorów. </a:t>
            </a:r>
            <a:r>
              <a:rPr lang="pl-PL" sz="2100" u="sng">
                <a:solidFill>
                  <a:srgbClr val="0563C1"/>
                </a:solidFill>
                <a:latin typeface="Arial"/>
                <a:hlinkClick r:id="rId4"/>
              </a:rPr>
              <a:t>Strona internetowa Creative Commons</a:t>
            </a:r>
            <a:endParaRPr lang="pl-PL" sz="2100" u="sng">
              <a:solidFill>
                <a:srgbClr val="0563C1"/>
              </a:solidFill>
              <a:latin typeface="Arial"/>
              <a:cs typeface="Arial"/>
              <a:hlinkClick r:id="rId4"/>
            </a:endParaRPr>
          </a:p>
        </p:txBody>
      </p:sp>
    </p:spTree>
    <p:extLst>
      <p:ext uri="{BB962C8B-B14F-4D97-AF65-F5344CB8AC3E}">
        <p14:creationId xmlns:p14="http://schemas.microsoft.com/office/powerpoint/2010/main" val="28373432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rostokąt 11"/>
          <p:cNvSpPr/>
          <p:nvPr/>
        </p:nvSpPr>
        <p:spPr>
          <a:xfrm>
            <a:off x="3826153" y="382894"/>
            <a:ext cx="5491549" cy="553998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pl-PL" sz="3000" b="1">
                <a:latin typeface="Arial"/>
                <a:cs typeface="Arial"/>
              </a:rPr>
              <a:t>6. Dostępna przestrzeń (3)</a:t>
            </a:r>
            <a:endParaRPr lang="pl-PL" sz="3200">
              <a:latin typeface="Arial"/>
              <a:cs typeface="Arial"/>
            </a:endParaRPr>
          </a:p>
        </p:txBody>
      </p:sp>
      <p:sp>
        <p:nvSpPr>
          <p:cNvPr id="8" name="Prostokąt 7"/>
          <p:cNvSpPr/>
          <p:nvPr/>
        </p:nvSpPr>
        <p:spPr>
          <a:xfrm>
            <a:off x="753629" y="922515"/>
            <a:ext cx="10377286" cy="5563831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342900" indent="-342900">
              <a:lnSpc>
                <a:spcPct val="150000"/>
              </a:lnSpc>
              <a:buFont typeface="Arial"/>
              <a:buChar char="•"/>
            </a:pPr>
            <a:endParaRPr lang="pl-PL" sz="2400">
              <a:latin typeface="Arial"/>
              <a:cs typeface="Arial"/>
            </a:endParaRPr>
          </a:p>
          <a:p>
            <a:pPr marL="342900" indent="-342900">
              <a:lnSpc>
                <a:spcPct val="150000"/>
              </a:lnSpc>
              <a:buFont typeface="Arial"/>
              <a:buChar char="•"/>
            </a:pPr>
            <a:r>
              <a:rPr lang="pl-PL" sz="2400">
                <a:latin typeface="Arial"/>
                <a:cs typeface="Arial"/>
              </a:rPr>
              <a:t>Infrastruktura </a:t>
            </a:r>
            <a:r>
              <a:rPr lang="pl-PL" sz="2400" b="1">
                <a:latin typeface="Arial"/>
                <a:cs typeface="Arial"/>
              </a:rPr>
              <a:t>miejsc rekreacji </a:t>
            </a:r>
            <a:r>
              <a:rPr lang="pl-PL" sz="2400">
                <a:latin typeface="Arial"/>
                <a:cs typeface="Arial"/>
              </a:rPr>
              <a:t>powinna uwzględniać osoby ze szczególnymi potrzebami.</a:t>
            </a:r>
          </a:p>
          <a:p>
            <a:pPr marL="342900" indent="-342900">
              <a:lnSpc>
                <a:spcPct val="150000"/>
              </a:lnSpc>
              <a:buFont typeface="Arial"/>
              <a:buChar char="•"/>
            </a:pPr>
            <a:r>
              <a:rPr lang="pl-PL" sz="2400" b="1">
                <a:latin typeface="Arial"/>
                <a:cs typeface="Arial"/>
              </a:rPr>
              <a:t>Miejsca zabaw </a:t>
            </a:r>
            <a:r>
              <a:rPr lang="pl-PL" sz="2400">
                <a:latin typeface="Arial"/>
                <a:cs typeface="Arial"/>
              </a:rPr>
              <a:t>dostępne dla dzieci z niepełnosprawnościami.</a:t>
            </a:r>
          </a:p>
          <a:p>
            <a:pPr marL="342900" indent="-342900">
              <a:lnSpc>
                <a:spcPct val="150000"/>
              </a:lnSpc>
              <a:buFont typeface="Arial"/>
              <a:buChar char="•"/>
            </a:pPr>
            <a:r>
              <a:rPr lang="pl-PL" sz="2400">
                <a:latin typeface="Arial"/>
                <a:cs typeface="Arial"/>
              </a:rPr>
              <a:t>Infrastruktura </a:t>
            </a:r>
            <a:r>
              <a:rPr lang="pl-PL" sz="2400" b="1">
                <a:latin typeface="Arial"/>
                <a:cs typeface="Arial"/>
              </a:rPr>
              <a:t>pływalni</a:t>
            </a:r>
            <a:r>
              <a:rPr lang="pl-PL" sz="2400">
                <a:latin typeface="Arial"/>
                <a:cs typeface="Arial"/>
              </a:rPr>
              <a:t> musi obejmować także możliwość użytkowania przez osoby o utrudnionej mobilności.</a:t>
            </a:r>
          </a:p>
          <a:p>
            <a:pPr marL="342900" indent="-342900">
              <a:lnSpc>
                <a:spcPct val="150000"/>
              </a:lnSpc>
              <a:buFont typeface="Arial"/>
              <a:buChar char="•"/>
            </a:pPr>
            <a:r>
              <a:rPr lang="pl-PL" sz="2400">
                <a:latin typeface="Arial"/>
                <a:cs typeface="Arial"/>
              </a:rPr>
              <a:t>Infrastruktura </a:t>
            </a:r>
            <a:r>
              <a:rPr lang="pl-PL" sz="2400" b="1">
                <a:latin typeface="Arial"/>
                <a:cs typeface="Arial"/>
              </a:rPr>
              <a:t>obiektów sportowych </a:t>
            </a:r>
            <a:r>
              <a:rPr lang="pl-PL" sz="2400">
                <a:latin typeface="Arial"/>
                <a:cs typeface="Arial"/>
              </a:rPr>
              <a:t>musi także uwzględniać potrzeby osób z niepełnosprawnościami – zarówno widzów, jak i sportowców</a:t>
            </a:r>
          </a:p>
          <a:p>
            <a:pPr marL="342900" indent="-342900">
              <a:lnSpc>
                <a:spcPct val="150000"/>
              </a:lnSpc>
              <a:buFont typeface="Arial"/>
              <a:buChar char="•"/>
            </a:pPr>
            <a:r>
              <a:rPr lang="pl-PL" sz="2400">
                <a:latin typeface="Arial"/>
                <a:cs typeface="Arial"/>
              </a:rPr>
              <a:t>Dostosowane muszą być także </a:t>
            </a:r>
            <a:r>
              <a:rPr lang="pl-PL" sz="2400" b="1">
                <a:latin typeface="Arial"/>
                <a:cs typeface="Arial"/>
              </a:rPr>
              <a:t>szatnie i prysznice</a:t>
            </a:r>
            <a:r>
              <a:rPr lang="pl-PL" sz="2400">
                <a:latin typeface="Arial"/>
                <a:cs typeface="Arial"/>
              </a:rPr>
              <a:t>.</a:t>
            </a:r>
          </a:p>
          <a:p>
            <a:pPr marL="342900" indent="-342900">
              <a:lnSpc>
                <a:spcPct val="150000"/>
              </a:lnSpc>
              <a:buFont typeface="Arial"/>
              <a:buChar char="•"/>
            </a:pPr>
            <a:endParaRPr lang="pl-PL" sz="240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9931718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/>
          <p:cNvSpPr/>
          <p:nvPr/>
        </p:nvSpPr>
        <p:spPr>
          <a:xfrm>
            <a:off x="2637152" y="311764"/>
            <a:ext cx="7787237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3000" b="1">
                <a:latin typeface="Arial" panose="020B0604020202020204" pitchFamily="34" charset="0"/>
                <a:cs typeface="Arial" panose="020B0604020202020204" pitchFamily="34" charset="0"/>
              </a:rPr>
              <a:t>7. Standardy dostępnego wydarzenia (1)</a:t>
            </a:r>
            <a:endParaRPr lang="pl-PL" sz="3200"/>
          </a:p>
        </p:txBody>
      </p:sp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541636" y="945322"/>
            <a:ext cx="11252499" cy="4905042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342900" indent="-34290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pl-PL" sz="2200" b="1">
                <a:latin typeface="Arial"/>
                <a:ea typeface="+mn-lt"/>
                <a:cs typeface="+mn-lt"/>
              </a:rPr>
              <a:t>miejsce parkingowe </a:t>
            </a:r>
            <a:r>
              <a:rPr lang="pl-PL" sz="2200">
                <a:latin typeface="Arial"/>
                <a:ea typeface="+mn-lt"/>
                <a:cs typeface="+mn-lt"/>
              </a:rPr>
              <a:t>dla osoby z niepełnosprawnościami umiejscowione </a:t>
            </a:r>
            <a:br>
              <a:rPr lang="pl-PL" sz="2200">
                <a:latin typeface="Arial"/>
                <a:ea typeface="+mn-lt"/>
                <a:cs typeface="+mn-lt"/>
              </a:rPr>
            </a:br>
            <a:r>
              <a:rPr lang="pl-PL" sz="2200">
                <a:latin typeface="Arial"/>
                <a:ea typeface="+mn-lt"/>
                <a:cs typeface="+mn-lt"/>
              </a:rPr>
              <a:t>w najbliższym otoczeniu imprezy;</a:t>
            </a:r>
            <a:endParaRPr lang="pl-PL" sz="2200">
              <a:latin typeface="Arial"/>
              <a:cs typeface="Calibri" panose="020F0502020204030204"/>
            </a:endParaRPr>
          </a:p>
          <a:p>
            <a:pPr marL="342900" indent="-34290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pl-PL" sz="2200" b="1">
                <a:latin typeface="Arial"/>
                <a:ea typeface="+mn-lt"/>
                <a:cs typeface="+mn-lt"/>
              </a:rPr>
              <a:t>odrębny sektor/platforma </a:t>
            </a:r>
            <a:r>
              <a:rPr lang="pl-PL" sz="2200">
                <a:latin typeface="Arial"/>
                <a:ea typeface="+mn-lt"/>
                <a:cs typeface="+mn-lt"/>
              </a:rPr>
              <a:t>dla osób z niepełnosprawnościami, mała infrastruktura (</a:t>
            </a:r>
            <a:r>
              <a:rPr lang="pl-PL" sz="2200" b="1">
                <a:latin typeface="Arial"/>
                <a:ea typeface="+mn-lt"/>
                <a:cs typeface="+mn-lt"/>
              </a:rPr>
              <a:t>dostosowane toalety</a:t>
            </a:r>
            <a:r>
              <a:rPr lang="pl-PL" sz="2200">
                <a:latin typeface="Arial"/>
                <a:ea typeface="+mn-lt"/>
                <a:cs typeface="+mn-lt"/>
              </a:rPr>
              <a:t>, itp.);</a:t>
            </a:r>
            <a:endParaRPr lang="pl-PL" sz="2200">
              <a:latin typeface="Arial"/>
              <a:cs typeface="Arial"/>
            </a:endParaRPr>
          </a:p>
          <a:p>
            <a:pPr marL="342900" indent="-34290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pl-PL" sz="2200" b="1">
                <a:latin typeface="Arial"/>
                <a:ea typeface="+mn-lt"/>
                <a:cs typeface="+mn-lt"/>
              </a:rPr>
              <a:t>bezpłatny bilet dla opiekuna/asystenta </a:t>
            </a:r>
            <a:r>
              <a:rPr lang="pl-PL" sz="2200">
                <a:latin typeface="Arial"/>
                <a:ea typeface="+mn-lt"/>
                <a:cs typeface="+mn-lt"/>
              </a:rPr>
              <a:t>osoby o umiarkowanym lub znacznym stopniu albo widocznej niepełnosprawności;</a:t>
            </a:r>
            <a:endParaRPr lang="pl-PL" sz="2200">
              <a:latin typeface="Arial"/>
              <a:cs typeface="Arial"/>
            </a:endParaRPr>
          </a:p>
          <a:p>
            <a:pPr marL="342900" indent="-34290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pl-PL" sz="2200" b="1">
                <a:latin typeface="Arial"/>
                <a:ea typeface="+mn-lt"/>
                <a:cs typeface="+mn-lt"/>
              </a:rPr>
              <a:t>utwardzenie terenu </a:t>
            </a:r>
            <a:r>
              <a:rPr lang="pl-PL" sz="2200">
                <a:latin typeface="Arial"/>
                <a:ea typeface="+mn-lt"/>
                <a:cs typeface="+mn-lt"/>
              </a:rPr>
              <a:t>wydarzenia (dostępność wewnętrznych dróg komunikacyjnych);</a:t>
            </a:r>
            <a:endParaRPr lang="pl-PL" sz="2200">
              <a:latin typeface="Arial"/>
              <a:cs typeface="Arial"/>
            </a:endParaRPr>
          </a:p>
          <a:p>
            <a:pPr marL="342900" indent="-34290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pl-PL" sz="2200" b="1">
                <a:latin typeface="Arial"/>
                <a:ea typeface="+mn-lt"/>
                <a:cs typeface="+mn-lt"/>
              </a:rPr>
              <a:t>powszechnie dostępne informacje </a:t>
            </a:r>
            <a:r>
              <a:rPr lang="pl-PL" sz="2200">
                <a:latin typeface="Arial"/>
                <a:ea typeface="+mn-lt"/>
                <a:cs typeface="+mn-lt"/>
              </a:rPr>
              <a:t>dla osób z niepełnosprawnościami (także </a:t>
            </a:r>
            <a:br>
              <a:rPr lang="pl-PL" sz="2200">
                <a:latin typeface="Arial"/>
                <a:ea typeface="+mn-lt"/>
                <a:cs typeface="+mn-lt"/>
              </a:rPr>
            </a:br>
            <a:r>
              <a:rPr lang="pl-PL" sz="2200">
                <a:latin typeface="Arial"/>
                <a:ea typeface="+mn-lt"/>
                <a:cs typeface="+mn-lt"/>
              </a:rPr>
              <a:t>na stronie internetowej wydarzenia);</a:t>
            </a:r>
            <a:endParaRPr lang="pl-PL" sz="2200">
              <a:latin typeface="Arial"/>
              <a:cs typeface="Arial"/>
            </a:endParaRPr>
          </a:p>
          <a:p>
            <a:pPr marL="342900" indent="-34290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pl-PL" sz="2200" b="1">
                <a:latin typeface="Arial"/>
                <a:ea typeface="+mn-lt"/>
                <a:cs typeface="+mn-lt"/>
              </a:rPr>
              <a:t>przeszkolony personel </a:t>
            </a:r>
            <a:r>
              <a:rPr lang="pl-PL" sz="2200">
                <a:latin typeface="Arial"/>
                <a:ea typeface="+mn-lt"/>
                <a:cs typeface="+mn-lt"/>
              </a:rPr>
              <a:t>na terenie imprezy, w tym tłumacz/osoba przeszkolona </a:t>
            </a:r>
            <a:br>
              <a:rPr lang="pl-PL" sz="2200">
                <a:latin typeface="Arial"/>
                <a:ea typeface="+mn-lt"/>
                <a:cs typeface="+mn-lt"/>
              </a:rPr>
            </a:br>
            <a:r>
              <a:rPr lang="pl-PL" sz="2200">
                <a:latin typeface="Arial"/>
                <a:ea typeface="+mn-lt"/>
                <a:cs typeface="+mn-lt"/>
              </a:rPr>
              <a:t>w zakresie języka migowego;</a:t>
            </a:r>
            <a:endParaRPr lang="pl-PL" sz="2200">
              <a:latin typeface="Arial"/>
              <a:cs typeface="Arial"/>
            </a:endParaRPr>
          </a:p>
          <a:p>
            <a:pPr marL="342900" indent="-34290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pl-PL" sz="2200" b="1">
                <a:latin typeface="Arial"/>
                <a:ea typeface="+mn-lt"/>
                <a:cs typeface="+mn-lt"/>
              </a:rPr>
              <a:t>możliwość wejścia na teren imprezy psa przewodnika </a:t>
            </a:r>
            <a:r>
              <a:rPr lang="pl-PL" sz="2200">
                <a:latin typeface="Arial"/>
                <a:ea typeface="+mn-lt"/>
                <a:cs typeface="+mn-lt"/>
              </a:rPr>
              <a:t>osoby niewidomej.</a:t>
            </a:r>
            <a:endParaRPr lang="pl-PL" sz="220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0689397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rostokąt 20"/>
          <p:cNvSpPr/>
          <p:nvPr/>
        </p:nvSpPr>
        <p:spPr>
          <a:xfrm>
            <a:off x="2617886" y="324070"/>
            <a:ext cx="8092037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3000" b="1">
                <a:latin typeface="Arial" panose="020B0604020202020204" pitchFamily="34" charset="0"/>
                <a:cs typeface="Arial" panose="020B0604020202020204" pitchFamily="34" charset="0"/>
              </a:rPr>
              <a:t>7. Standardy dostępnego wydarzenia (2)</a:t>
            </a:r>
            <a:endParaRPr lang="pl-PL" sz="3200"/>
          </a:p>
        </p:txBody>
      </p:sp>
      <p:sp>
        <p:nvSpPr>
          <p:cNvPr id="9" name="Tytuł 8"/>
          <p:cNvSpPr txBox="1">
            <a:spLocks noGrp="1"/>
          </p:cNvSpPr>
          <p:nvPr>
            <p:ph type="ctrTitle"/>
          </p:nvPr>
        </p:nvSpPr>
        <p:spPr>
          <a:xfrm>
            <a:off x="2107810" y="3245204"/>
            <a:ext cx="7990755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>
                <a:latin typeface="Arial"/>
                <a:cs typeface="Arial"/>
                <a:hlinkClick r:id="rId3"/>
              </a:rPr>
              <a:t>Dostępne wydarzenia w praktyce – zbiór wytycznych</a:t>
            </a:r>
            <a:endParaRPr lang="pl-PL" sz="2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772044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/>
          <p:cNvSpPr/>
          <p:nvPr/>
        </p:nvSpPr>
        <p:spPr>
          <a:xfrm>
            <a:off x="1719943" y="592471"/>
            <a:ext cx="845679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3000" b="1">
                <a:latin typeface="Arial" panose="020B0604020202020204" pitchFamily="34" charset="0"/>
                <a:cs typeface="Arial" panose="020B0604020202020204" pitchFamily="34" charset="0"/>
              </a:rPr>
              <a:t>8. Dostępne wydarzenia – dobre praktyki (1)</a:t>
            </a:r>
            <a:endParaRPr lang="pl-PL" sz="3200"/>
          </a:p>
        </p:txBody>
      </p:sp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920151" y="1330415"/>
            <a:ext cx="10955547" cy="3783610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l">
              <a:lnSpc>
                <a:spcPct val="170000"/>
              </a:lnSpc>
            </a:pPr>
            <a:r>
              <a:rPr lang="pl-PL">
                <a:latin typeface="Arial"/>
                <a:cs typeface="Calibri" panose="020F0502020204030204"/>
              </a:rPr>
              <a:t>Wydarzenia dostępne </a:t>
            </a:r>
            <a:r>
              <a:rPr lang="pl-PL">
                <a:ea typeface="+mn-lt"/>
                <a:cs typeface="+mn-lt"/>
                <a:hlinkClick r:id="rId2"/>
              </a:rPr>
              <a:t>https://kulturabezbarier.org/</a:t>
            </a:r>
            <a:r>
              <a:rPr lang="pl-PL">
                <a:latin typeface="Arial"/>
                <a:ea typeface="+mn-lt"/>
                <a:cs typeface="+mn-lt"/>
              </a:rPr>
              <a:t> </a:t>
            </a:r>
          </a:p>
          <a:p>
            <a:pPr algn="l">
              <a:lnSpc>
                <a:spcPct val="170000"/>
              </a:lnSpc>
            </a:pPr>
            <a:r>
              <a:rPr lang="pl-PL">
                <a:latin typeface="Arial"/>
                <a:cs typeface="Arial"/>
              </a:rPr>
              <a:t>Orange </a:t>
            </a:r>
            <a:r>
              <a:rPr lang="pl-PL" err="1">
                <a:latin typeface="Arial"/>
                <a:cs typeface="Arial"/>
              </a:rPr>
              <a:t>Warsaw</a:t>
            </a:r>
            <a:r>
              <a:rPr lang="pl-PL">
                <a:latin typeface="Arial"/>
                <a:cs typeface="Arial"/>
              </a:rPr>
              <a:t> </a:t>
            </a:r>
            <a:r>
              <a:rPr lang="pl-PL" err="1">
                <a:latin typeface="Arial"/>
                <a:cs typeface="Arial"/>
              </a:rPr>
              <a:t>Festival</a:t>
            </a:r>
            <a:r>
              <a:rPr lang="pl-PL">
                <a:latin typeface="Arial"/>
                <a:cs typeface="Arial"/>
              </a:rPr>
              <a:t> - </a:t>
            </a:r>
            <a:r>
              <a:rPr lang="pl-PL">
                <a:ea typeface="+mn-lt"/>
                <a:cs typeface="+mn-lt"/>
                <a:hlinkClick r:id="rId3"/>
              </a:rPr>
              <a:t>https://orangewarsawfestival.pl/pl/ozn/1_ozn</a:t>
            </a:r>
            <a:r>
              <a:rPr lang="pl-PL">
                <a:ea typeface="+mn-lt"/>
                <a:cs typeface="+mn-lt"/>
              </a:rPr>
              <a:t> </a:t>
            </a:r>
          </a:p>
          <a:p>
            <a:pPr algn="l">
              <a:lnSpc>
                <a:spcPct val="170000"/>
              </a:lnSpc>
            </a:pPr>
            <a:r>
              <a:rPr lang="pl-PL">
                <a:latin typeface="Arial"/>
                <a:cs typeface="Arial"/>
              </a:rPr>
              <a:t>Festiwal </a:t>
            </a:r>
            <a:r>
              <a:rPr lang="pl-PL" err="1">
                <a:latin typeface="Arial"/>
                <a:cs typeface="Arial"/>
              </a:rPr>
              <a:t>Opener</a:t>
            </a:r>
            <a:r>
              <a:rPr lang="pl-PL">
                <a:latin typeface="Arial"/>
                <a:cs typeface="Arial"/>
              </a:rPr>
              <a:t> </a:t>
            </a:r>
            <a:r>
              <a:rPr lang="pl-PL">
                <a:ea typeface="+mn-lt"/>
                <a:cs typeface="+mn-lt"/>
                <a:hlinkClick r:id="rId4"/>
              </a:rPr>
              <a:t>https://opener.pl/osoby-z-niepelnosprawnosciami</a:t>
            </a:r>
            <a:r>
              <a:rPr lang="pl-PL">
                <a:ea typeface="+mn-lt"/>
                <a:cs typeface="+mn-lt"/>
              </a:rPr>
              <a:t> </a:t>
            </a:r>
            <a:endParaRPr lang="pl-PL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2800181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pl-PL" sz="3600" b="1">
                <a:latin typeface="Arial" panose="020B0604020202020204" pitchFamily="34" charset="0"/>
                <a:cs typeface="Arial" panose="020B0604020202020204" pitchFamily="34" charset="0"/>
              </a:rPr>
              <a:t>Dziękujemy za uwagę!</a:t>
            </a:r>
          </a:p>
        </p:txBody>
      </p:sp>
      <p:pic>
        <p:nvPicPr>
          <p:cNvPr id="7" name="Obraz 6" descr="Trzy logotypy: Funduszy Europejskich, Rzeczpospolitej Polskiej, Unii Europejskiej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450" y="5449541"/>
            <a:ext cx="9889099" cy="1270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2141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 txBox="1">
            <a:spLocks/>
          </p:cNvSpPr>
          <p:nvPr/>
        </p:nvSpPr>
        <p:spPr>
          <a:xfrm>
            <a:off x="956533" y="911677"/>
            <a:ext cx="10597180" cy="46069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60000"/>
              </a:lnSpc>
            </a:pPr>
            <a:r>
              <a:rPr lang="pl-PL" altLang="pl-PL" sz="2800" b="1">
                <a:latin typeface="Arial" panose="020B0604020202020204" pitchFamily="34" charset="0"/>
                <a:cs typeface="Arial" panose="020B0604020202020204" pitchFamily="34" charset="0"/>
              </a:rPr>
              <a:t>Spis treści:</a:t>
            </a:r>
          </a:p>
          <a:p>
            <a:pPr marL="457200" indent="-457200" algn="l">
              <a:lnSpc>
                <a:spcPct val="160000"/>
              </a:lnSpc>
              <a:buAutoNum type="arabicPeriod"/>
            </a:pPr>
            <a:r>
              <a:rPr lang="pl-PL" altLang="pl-PL" b="1">
                <a:latin typeface="Arial" panose="020B0604020202020204" pitchFamily="34" charset="0"/>
                <a:cs typeface="Arial" panose="020B0604020202020204" pitchFamily="34" charset="0"/>
              </a:rPr>
              <a:t>Organizacja imprez z uwzględnieniem zasad dostępności</a:t>
            </a:r>
          </a:p>
          <a:p>
            <a:pPr marL="457200" indent="-457200" algn="l">
              <a:lnSpc>
                <a:spcPct val="160000"/>
              </a:lnSpc>
              <a:buAutoNum type="arabicPeriod"/>
            </a:pPr>
            <a:r>
              <a:rPr lang="pl-PL" altLang="pl-PL" b="1">
                <a:latin typeface="Arial" panose="020B0604020202020204" pitchFamily="34" charset="0"/>
                <a:cs typeface="Arial" panose="020B0604020202020204" pitchFamily="34" charset="0"/>
              </a:rPr>
              <a:t>Udostępnianie obiektów zabytkowych</a:t>
            </a:r>
          </a:p>
          <a:p>
            <a:pPr marL="457200" indent="-457200" algn="l">
              <a:lnSpc>
                <a:spcPct val="160000"/>
              </a:lnSpc>
              <a:buAutoNum type="arabicPeriod"/>
            </a:pPr>
            <a:r>
              <a:rPr lang="pl-PL" altLang="pl-PL" b="1">
                <a:latin typeface="Arial" panose="020B0604020202020204" pitchFamily="34" charset="0"/>
                <a:cs typeface="Arial" panose="020B0604020202020204" pitchFamily="34" charset="0"/>
              </a:rPr>
              <a:t>Dostępna przestrzeń</a:t>
            </a:r>
          </a:p>
          <a:p>
            <a:pPr marL="457200" indent="-457200" algn="l">
              <a:lnSpc>
                <a:spcPct val="160000"/>
              </a:lnSpc>
              <a:buFont typeface="Arial" panose="020B0604020202020204" pitchFamily="34" charset="0"/>
              <a:buAutoNum type="arabicPeriod"/>
            </a:pP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Standardy dostępnego wydarzenia</a:t>
            </a:r>
          </a:p>
          <a:p>
            <a:pPr marL="457200" indent="-457200" algn="l">
              <a:lnSpc>
                <a:spcPct val="160000"/>
              </a:lnSpc>
              <a:buFont typeface="Arial" panose="020B0604020202020204" pitchFamily="34" charset="0"/>
              <a:buAutoNum type="arabicPeriod"/>
            </a:pP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Dostępne wydarzenia – dobre praktyki</a:t>
            </a:r>
            <a:endParaRPr lang="pl-PL"/>
          </a:p>
          <a:p>
            <a:pPr marL="457200" indent="-457200" algn="l">
              <a:lnSpc>
                <a:spcPct val="160000"/>
              </a:lnSpc>
              <a:buAutoNum type="arabicPeriod"/>
            </a:pPr>
            <a:endParaRPr lang="pl-PL" altLang="pl-PL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5115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/>
          <p:cNvSpPr/>
          <p:nvPr/>
        </p:nvSpPr>
        <p:spPr>
          <a:xfrm>
            <a:off x="399997" y="534789"/>
            <a:ext cx="11611897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3000" b="1">
                <a:latin typeface="Arial" panose="020B0604020202020204" pitchFamily="34" charset="0"/>
                <a:cs typeface="Arial" panose="020B0604020202020204" pitchFamily="34" charset="0"/>
              </a:rPr>
              <a:t>1. Organizacja imprez z uwzględnieniem zasad dostępności (1)</a:t>
            </a:r>
          </a:p>
        </p:txBody>
      </p:sp>
      <p:sp>
        <p:nvSpPr>
          <p:cNvPr id="4" name="Symbol zastępczy zawartości 2"/>
          <p:cNvSpPr>
            <a:spLocks noGrp="1"/>
          </p:cNvSpPr>
          <p:nvPr>
            <p:ph idx="1"/>
          </p:nvPr>
        </p:nvSpPr>
        <p:spPr>
          <a:xfrm>
            <a:off x="859713" y="1266680"/>
            <a:ext cx="11152181" cy="4517167"/>
          </a:xfrm>
        </p:spPr>
        <p:txBody>
          <a:bodyPr vert="horz" lIns="91440" tIns="45720" rIns="91440" bIns="45720" rtlCol="0" anchor="t">
            <a:normAutofit fontScale="92500"/>
          </a:bodyPr>
          <a:lstStyle/>
          <a:p>
            <a:pPr>
              <a:lnSpc>
                <a:spcPct val="160000"/>
              </a:lnSpc>
            </a:pPr>
            <a:r>
              <a:rPr lang="pl-PL" altLang="pl-PL">
                <a:latin typeface="Arial"/>
                <a:cs typeface="Arial"/>
              </a:rPr>
              <a:t>Wszystkie projekty finansowane z funduszy europejskich muszą realizować zasadę </a:t>
            </a:r>
            <a:r>
              <a:rPr lang="pl-PL" altLang="pl-PL" b="1">
                <a:latin typeface="Arial"/>
                <a:cs typeface="Arial"/>
              </a:rPr>
              <a:t>zakazu dyskryminacji </a:t>
            </a:r>
            <a:r>
              <a:rPr lang="pl-PL" altLang="pl-PL">
                <a:latin typeface="Arial"/>
                <a:cs typeface="Arial"/>
              </a:rPr>
              <a:t>oraz </a:t>
            </a:r>
            <a:r>
              <a:rPr lang="pl-PL" altLang="pl-PL" b="1">
                <a:latin typeface="Arial"/>
                <a:cs typeface="Arial"/>
              </a:rPr>
              <a:t>zasady dostępności</a:t>
            </a:r>
            <a:r>
              <a:rPr lang="pl-PL" altLang="pl-PL">
                <a:latin typeface="Arial"/>
                <a:cs typeface="Arial"/>
              </a:rPr>
              <a:t>. </a:t>
            </a:r>
            <a:endParaRPr lang="pl-PL" altLang="pl-PL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60000"/>
              </a:lnSpc>
            </a:pPr>
            <a:r>
              <a:rPr lang="pl-PL" altLang="pl-PL">
                <a:latin typeface="Arial"/>
                <a:cs typeface="Arial"/>
              </a:rPr>
              <a:t>W praktyce oznacza to, że każdy projekt/wydarzenie realizowane </a:t>
            </a:r>
            <a:br>
              <a:rPr lang="pl-PL" altLang="pl-PL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altLang="pl-PL">
                <a:latin typeface="Arial"/>
                <a:cs typeface="Arial"/>
              </a:rPr>
              <a:t>z udziałem środków unijnych musi być </a:t>
            </a:r>
            <a:r>
              <a:rPr lang="pl-PL" altLang="pl-PL" b="1">
                <a:latin typeface="Arial"/>
                <a:cs typeface="Arial"/>
              </a:rPr>
              <a:t>w pełni dostępne dla każdego</a:t>
            </a:r>
            <a:r>
              <a:rPr lang="pl-PL" altLang="pl-PL">
                <a:latin typeface="Arial"/>
                <a:cs typeface="Arial"/>
              </a:rPr>
              <a:t>. </a:t>
            </a:r>
            <a:endParaRPr lang="pl-PL" altLang="pl-PL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60000"/>
              </a:lnSpc>
              <a:buNone/>
            </a:pPr>
            <a:r>
              <a:rPr lang="pl-PL" altLang="pl-PL" b="1">
                <a:latin typeface="Arial"/>
                <a:cs typeface="Arial"/>
              </a:rPr>
              <a:t>Patrz: </a:t>
            </a:r>
            <a:r>
              <a:rPr lang="pl-PL" altLang="pl-PL" b="1">
                <a:latin typeface="Arial"/>
                <a:cs typeface="Arial"/>
                <a:hlinkClick r:id="rId2"/>
              </a:rPr>
              <a:t>Standardy dostępności dla polityki </a:t>
            </a:r>
            <a:br>
              <a:rPr lang="pl-PL" altLang="pl-PL" b="1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</a:br>
            <a:r>
              <a:rPr lang="pl-PL" altLang="pl-PL" b="1">
                <a:latin typeface="Arial"/>
                <a:cs typeface="Arial"/>
                <a:hlinkClick r:id="rId2"/>
              </a:rPr>
              <a:t>spójności 2014-2020</a:t>
            </a:r>
            <a:r>
              <a:rPr lang="pl-PL" altLang="pl-PL" b="1">
                <a:latin typeface="Arial"/>
                <a:cs typeface="Arial"/>
              </a:rPr>
              <a:t> </a:t>
            </a:r>
            <a:endParaRPr lang="pl-PL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83615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/>
          <p:cNvSpPr/>
          <p:nvPr/>
        </p:nvSpPr>
        <p:spPr>
          <a:xfrm>
            <a:off x="373625" y="409201"/>
            <a:ext cx="11621729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3000" b="1">
                <a:latin typeface="Arial" panose="020B0604020202020204" pitchFamily="34" charset="0"/>
                <a:cs typeface="Arial" panose="020B0604020202020204" pitchFamily="34" charset="0"/>
              </a:rPr>
              <a:t>1. Organizacja imprez z uwzględnieniem zasad dostępności (2)</a:t>
            </a:r>
          </a:p>
        </p:txBody>
      </p:sp>
      <p:sp>
        <p:nvSpPr>
          <p:cNvPr id="4" name="Symbol zastępczy zawartości 2"/>
          <p:cNvSpPr>
            <a:spLocks noGrp="1"/>
          </p:cNvSpPr>
          <p:nvPr>
            <p:ph idx="1"/>
          </p:nvPr>
        </p:nvSpPr>
        <p:spPr>
          <a:xfrm>
            <a:off x="822182" y="1299410"/>
            <a:ext cx="11011230" cy="1230229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pl-PL" altLang="pl-PL" sz="2400">
                <a:latin typeface="Arial" panose="020B0604020202020204" pitchFamily="34" charset="0"/>
                <a:cs typeface="Arial" panose="020B0604020202020204" pitchFamily="34" charset="0"/>
              </a:rPr>
              <a:t>W przypadku </a:t>
            </a:r>
            <a:r>
              <a:rPr lang="pl-PL" altLang="pl-PL" sz="2400" b="1">
                <a:latin typeface="Arial" panose="020B0604020202020204" pitchFamily="34" charset="0"/>
                <a:cs typeface="Arial" panose="020B0604020202020204" pitchFamily="34" charset="0"/>
              </a:rPr>
              <a:t>wydarzeń otwartych </a:t>
            </a:r>
            <a:r>
              <a:rPr lang="pl-PL" altLang="pl-PL" sz="2400">
                <a:latin typeface="Arial" panose="020B0604020202020204" pitchFamily="34" charset="0"/>
                <a:cs typeface="Arial" panose="020B0604020202020204" pitchFamily="34" charset="0"/>
              </a:rPr>
              <a:t>należy zapewnić pełną dostępność. Powinniśmy być przygotowani na obecność osób z różnymi niepełnosprawnościami.</a:t>
            </a:r>
          </a:p>
        </p:txBody>
      </p:sp>
    </p:spTree>
    <p:extLst>
      <p:ext uri="{BB962C8B-B14F-4D97-AF65-F5344CB8AC3E}">
        <p14:creationId xmlns:p14="http://schemas.microsoft.com/office/powerpoint/2010/main" val="14109580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/>
          <p:cNvSpPr/>
          <p:nvPr/>
        </p:nvSpPr>
        <p:spPr>
          <a:xfrm>
            <a:off x="412954" y="494628"/>
            <a:ext cx="11651227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3000" b="1">
                <a:latin typeface="Arial" panose="020B0604020202020204" pitchFamily="34" charset="0"/>
                <a:cs typeface="Arial" panose="020B0604020202020204" pitchFamily="34" charset="0"/>
              </a:rPr>
              <a:t>1. Organizacja imprez z uwzględnieniem zasad dostępności (3)</a:t>
            </a:r>
          </a:p>
        </p:txBody>
      </p:sp>
      <p:sp>
        <p:nvSpPr>
          <p:cNvPr id="4" name="Symbol zastępczy zawartości 2"/>
          <p:cNvSpPr>
            <a:spLocks noGrp="1"/>
          </p:cNvSpPr>
          <p:nvPr>
            <p:ph idx="1"/>
          </p:nvPr>
        </p:nvSpPr>
        <p:spPr>
          <a:xfrm>
            <a:off x="666036" y="1381377"/>
            <a:ext cx="10528851" cy="4351338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pl-PL" altLang="pl-PL" sz="2400">
                <a:latin typeface="Arial" panose="020B0604020202020204" pitchFamily="34" charset="0"/>
                <a:cs typeface="Arial" panose="020B0604020202020204" pitchFamily="34" charset="0"/>
              </a:rPr>
              <a:t>W przypadku </a:t>
            </a:r>
            <a:r>
              <a:rPr lang="pl-PL" altLang="pl-PL" sz="2400" b="1">
                <a:latin typeface="Arial" panose="020B0604020202020204" pitchFamily="34" charset="0"/>
                <a:cs typeface="Arial" panose="020B0604020202020204" pitchFamily="34" charset="0"/>
              </a:rPr>
              <a:t>wydarzeń zamkniętych </a:t>
            </a:r>
            <a:r>
              <a:rPr lang="pl-PL" altLang="pl-PL" sz="2400">
                <a:latin typeface="Arial" panose="020B0604020202020204" pitchFamily="34" charset="0"/>
                <a:cs typeface="Arial" panose="020B0604020202020204" pitchFamily="34" charset="0"/>
              </a:rPr>
              <a:t>należy zapewnić konkretne usługi, </a:t>
            </a:r>
            <a:br>
              <a:rPr lang="pl-PL" altLang="pl-PL" sz="24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altLang="pl-PL" sz="2400">
                <a:latin typeface="Arial" panose="020B0604020202020204" pitchFamily="34" charset="0"/>
                <a:cs typeface="Arial" panose="020B0604020202020204" pitchFamily="34" charset="0"/>
              </a:rPr>
              <a:t>w zależności od zgłoszonych potrzeb.</a:t>
            </a:r>
          </a:p>
          <a:p>
            <a:pPr>
              <a:lnSpc>
                <a:spcPct val="150000"/>
              </a:lnSpc>
            </a:pPr>
            <a:r>
              <a:rPr lang="pl-PL" altLang="pl-PL" sz="2400">
                <a:latin typeface="Arial" panose="020B0604020202020204" pitchFamily="34" charset="0"/>
                <a:cs typeface="Arial" panose="020B0604020202020204" pitchFamily="34" charset="0"/>
              </a:rPr>
              <a:t>Należy stworzyć formularz zgłoszeniowy </a:t>
            </a:r>
            <a:br>
              <a:rPr lang="pl-PL" altLang="pl-PL" sz="24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altLang="pl-PL" sz="2400">
                <a:latin typeface="Arial" panose="020B0604020202020204" pitchFamily="34" charset="0"/>
                <a:cs typeface="Arial" panose="020B0604020202020204" pitchFamily="34" charset="0"/>
              </a:rPr>
              <a:t>i zamieścić w nim pytanie o potrzeby specjalne, a potem uwzględnić je </a:t>
            </a:r>
            <a:br>
              <a:rPr lang="pl-PL" altLang="pl-PL" sz="24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altLang="pl-PL" sz="2400">
                <a:latin typeface="Arial" panose="020B0604020202020204" pitchFamily="34" charset="0"/>
                <a:cs typeface="Arial" panose="020B0604020202020204" pitchFamily="34" charset="0"/>
              </a:rPr>
              <a:t>w budżecie.</a:t>
            </a:r>
          </a:p>
        </p:txBody>
      </p:sp>
    </p:spTree>
    <p:extLst>
      <p:ext uri="{BB962C8B-B14F-4D97-AF65-F5344CB8AC3E}">
        <p14:creationId xmlns:p14="http://schemas.microsoft.com/office/powerpoint/2010/main" val="32628782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rostokąt 7"/>
          <p:cNvSpPr/>
          <p:nvPr/>
        </p:nvSpPr>
        <p:spPr>
          <a:xfrm>
            <a:off x="432619" y="482995"/>
            <a:ext cx="11602065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3000" b="1">
                <a:latin typeface="Arial" panose="020B0604020202020204" pitchFamily="34" charset="0"/>
                <a:cs typeface="Arial" panose="020B0604020202020204" pitchFamily="34" charset="0"/>
              </a:rPr>
              <a:t>1. Organizacja imprez z uwzględnieniem zasad dostępności (4)</a:t>
            </a:r>
          </a:p>
        </p:txBody>
      </p:sp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1111870" y="1283897"/>
            <a:ext cx="5788846" cy="3653864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pl-PL" sz="2600">
                <a:latin typeface="Arial" panose="020B0604020202020204" pitchFamily="34" charset="0"/>
                <a:cs typeface="Arial" panose="020B0604020202020204" pitchFamily="34" charset="0"/>
              </a:rPr>
              <a:t>Dostępne wydarzenie możemy podzielić na 4 obszary: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2600">
                <a:latin typeface="Arial" panose="020B0604020202020204" pitchFamily="34" charset="0"/>
                <a:cs typeface="Arial" panose="020B0604020202020204" pitchFamily="34" charset="0"/>
              </a:rPr>
              <a:t>Architektura,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2600">
                <a:latin typeface="Arial" panose="020B0604020202020204" pitchFamily="34" charset="0"/>
                <a:cs typeface="Arial" panose="020B0604020202020204" pitchFamily="34" charset="0"/>
              </a:rPr>
              <a:t>Transport,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2600">
                <a:latin typeface="Arial" panose="020B0604020202020204" pitchFamily="34" charset="0"/>
                <a:cs typeface="Arial" panose="020B0604020202020204" pitchFamily="34" charset="0"/>
              </a:rPr>
              <a:t>Informacja, 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2600">
                <a:latin typeface="Arial" panose="020B0604020202020204" pitchFamily="34" charset="0"/>
                <a:cs typeface="Arial" panose="020B0604020202020204" pitchFamily="34" charset="0"/>
              </a:rPr>
              <a:t>Komunikacja.</a:t>
            </a:r>
          </a:p>
        </p:txBody>
      </p:sp>
    </p:spTree>
    <p:extLst>
      <p:ext uri="{BB962C8B-B14F-4D97-AF65-F5344CB8AC3E}">
        <p14:creationId xmlns:p14="http://schemas.microsoft.com/office/powerpoint/2010/main" val="11427383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/>
          <p:cNvSpPr/>
          <p:nvPr/>
        </p:nvSpPr>
        <p:spPr>
          <a:xfrm>
            <a:off x="371789" y="457220"/>
            <a:ext cx="1161589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3000" b="1">
                <a:latin typeface="Arial" panose="020B0604020202020204" pitchFamily="34" charset="0"/>
                <a:cs typeface="Arial" panose="020B0604020202020204" pitchFamily="34" charset="0"/>
              </a:rPr>
              <a:t>1. Organizacja imprez z uwzględnieniem zasad dostępności (5)</a:t>
            </a:r>
          </a:p>
        </p:txBody>
      </p:sp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1296269" y="1369686"/>
            <a:ext cx="8754375" cy="4622202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pl-PL" b="1">
                <a:latin typeface="Arial"/>
                <a:cs typeface="Arial"/>
              </a:rPr>
              <a:t> Architektura:</a:t>
            </a:r>
          </a:p>
          <a:p>
            <a:pPr>
              <a:lnSpc>
                <a:spcPct val="150000"/>
              </a:lnSpc>
            </a:pPr>
            <a:r>
              <a:rPr lang="pl-PL">
                <a:latin typeface="Arial"/>
                <a:cs typeface="Arial"/>
              </a:rPr>
              <a:t>Wejście, </a:t>
            </a:r>
            <a:endParaRPr lang="pl-PL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pl-PL">
                <a:latin typeface="Arial"/>
                <a:cs typeface="Arial"/>
              </a:rPr>
              <a:t>Szatnia, </a:t>
            </a:r>
            <a:endParaRPr lang="pl-PL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pl-PL">
                <a:latin typeface="Arial"/>
                <a:cs typeface="Arial"/>
              </a:rPr>
              <a:t>Recepcja, </a:t>
            </a:r>
            <a:endParaRPr lang="pl-PL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pl-PL">
                <a:latin typeface="Arial"/>
                <a:cs typeface="Arial"/>
              </a:rPr>
              <a:t>Korytarz, </a:t>
            </a:r>
            <a:endParaRPr lang="pl-PL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pl-PL">
                <a:latin typeface="Arial"/>
                <a:cs typeface="Arial"/>
              </a:rPr>
              <a:t>WC, </a:t>
            </a:r>
            <a:endParaRPr lang="pl-PL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pl-PL">
                <a:latin typeface="Arial"/>
                <a:cs typeface="Arial"/>
              </a:rPr>
              <a:t>Bufet.</a:t>
            </a:r>
          </a:p>
        </p:txBody>
      </p:sp>
    </p:spTree>
    <p:extLst>
      <p:ext uri="{BB962C8B-B14F-4D97-AF65-F5344CB8AC3E}">
        <p14:creationId xmlns:p14="http://schemas.microsoft.com/office/powerpoint/2010/main" val="12694489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rostokąt 7"/>
          <p:cNvSpPr/>
          <p:nvPr/>
        </p:nvSpPr>
        <p:spPr>
          <a:xfrm>
            <a:off x="303187" y="476846"/>
            <a:ext cx="11615895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3000" b="1">
                <a:latin typeface="Arial" panose="020B0604020202020204" pitchFamily="34" charset="0"/>
                <a:cs typeface="Arial" panose="020B0604020202020204" pitchFamily="34" charset="0"/>
              </a:rPr>
              <a:t>1. Organizacja imprez z uwzględnieniem zasad dostępności (6)</a:t>
            </a:r>
          </a:p>
        </p:txBody>
      </p:sp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913254" y="1484413"/>
            <a:ext cx="9233844" cy="3685008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pl-PL" b="1">
                <a:latin typeface="Arial"/>
                <a:cs typeface="Arial"/>
              </a:rPr>
              <a:t>Transport:</a:t>
            </a:r>
          </a:p>
          <a:p>
            <a:pPr>
              <a:lnSpc>
                <a:spcPct val="150000"/>
              </a:lnSpc>
            </a:pPr>
            <a:r>
              <a:rPr lang="pl-PL">
                <a:latin typeface="Arial"/>
                <a:cs typeface="Arial"/>
              </a:rPr>
              <a:t>Transport publiczny, </a:t>
            </a:r>
            <a:endParaRPr lang="pl-PL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pl-PL">
                <a:latin typeface="Arial"/>
                <a:cs typeface="Arial"/>
              </a:rPr>
              <a:t>Przystanek, </a:t>
            </a:r>
            <a:endParaRPr lang="pl-PL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pl-PL">
                <a:latin typeface="Arial"/>
                <a:cs typeface="Arial"/>
              </a:rPr>
              <a:t>Parking,</a:t>
            </a:r>
          </a:p>
          <a:p>
            <a:pPr>
              <a:lnSpc>
                <a:spcPct val="150000"/>
              </a:lnSpc>
            </a:pPr>
            <a:r>
              <a:rPr lang="pl-PL">
                <a:latin typeface="Arial"/>
                <a:cs typeface="Arial"/>
              </a:rPr>
              <a:t>Dowóz uczestników.</a:t>
            </a:r>
          </a:p>
          <a:p>
            <a:pPr>
              <a:lnSpc>
                <a:spcPct val="150000"/>
              </a:lnSpc>
            </a:pPr>
            <a:endParaRPr lang="pl-PL" sz="2300"/>
          </a:p>
          <a:p>
            <a:pPr>
              <a:lnSpc>
                <a:spcPct val="150000"/>
              </a:lnSpc>
            </a:pPr>
            <a:endParaRPr lang="pl-PL" sz="2300"/>
          </a:p>
        </p:txBody>
      </p:sp>
    </p:spTree>
    <p:extLst>
      <p:ext uri="{BB962C8B-B14F-4D97-AF65-F5344CB8AC3E}">
        <p14:creationId xmlns:p14="http://schemas.microsoft.com/office/powerpoint/2010/main" val="881703479"/>
      </p:ext>
    </p:extLst>
  </p:cSld>
  <p:clrMapOvr>
    <a:masterClrMapping/>
  </p:clrMapOvr>
</p:sld>
</file>

<file path=ppt/theme/theme1.xml><?xml version="1.0" encoding="utf-8"?>
<a:theme xmlns:a="http://schemas.openxmlformats.org/drawingml/2006/main" name="Prezentacja_aktualna_wersja_szkolenie_koordynatorów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Prezentacja_aktualna_wersja_szkolenie_koordynatorów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Prezentacja_aktualna_wersja_szkolenie_koordynatorów</Template>
  <Application>Microsoft Office PowerPoint</Application>
  <PresentationFormat>Panoramiczny</PresentationFormat>
  <Slides>24</Slides>
  <Notes>1</Notes>
  <HiddenSlides>0</HiddenSlides>
  <ScaleCrop>false</ScaleCrop>
  <HeadingPairs>
    <vt:vector size="4" baseType="variant">
      <vt:variant>
        <vt:lpstr>Motyw</vt:lpstr>
      </vt:variant>
      <vt:variant>
        <vt:i4>2</vt:i4>
      </vt:variant>
      <vt:variant>
        <vt:lpstr>Tytuły slajdów</vt:lpstr>
      </vt:variant>
      <vt:variant>
        <vt:i4>24</vt:i4>
      </vt:variant>
    </vt:vector>
  </HeadingPairs>
  <TitlesOfParts>
    <vt:vector size="26" baseType="lpstr">
      <vt:lpstr>Prezentacja_aktualna_wersja_szkolenie_koordynatorów</vt:lpstr>
      <vt:lpstr>1_Prezentacja_aktualna_wersja_szkolenie_koordynatorów</vt:lpstr>
      <vt:lpstr>Szkolenie dla koordynatorów dostępności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5. Udostępnianie obiektów zabytkowych (1)</vt:lpstr>
      <vt:lpstr>Prezentacja programu PowerPoint</vt:lpstr>
      <vt:lpstr>Prezentacja programu PowerPoint</vt:lpstr>
      <vt:lpstr>Prezentacja programu PowerPoint</vt:lpstr>
      <vt:lpstr>Prezentacja programu PowerPoint</vt:lpstr>
      <vt:lpstr>Dostępne wydarzenia w praktyce – zbiór wytycznych</vt:lpstr>
      <vt:lpstr>Prezentacja programu PowerPoint</vt:lpstr>
      <vt:lpstr>Dziękujemy za uwagę!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Justyna Polak</dc:creator>
  <cp:revision>6</cp:revision>
  <dcterms:created xsi:type="dcterms:W3CDTF">2020-01-15T14:43:46Z</dcterms:created>
  <dcterms:modified xsi:type="dcterms:W3CDTF">2021-02-25T14:04:33Z</dcterms:modified>
</cp:coreProperties>
</file>