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1" r:id="rId3"/>
    <p:sldId id="306" r:id="rId4"/>
    <p:sldId id="308" r:id="rId5"/>
    <p:sldId id="307" r:id="rId6"/>
    <p:sldId id="309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838"/>
    <a:srgbClr val="214688"/>
    <a:srgbClr val="FB8C05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4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kraw\Desktop\Konferencje%20W&#321;\COVID%20-%20konferencja%2029.03.2021\TABELA%20-%20SARS_CoV_2%20-%20wykresy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kraw\Desktop\Konferencje%20W&#321;\COVID%20-%20konferencja%2029.03.2021\Wykresy%20-%20por&#243;wnanie%20&#322;&#243;&#380;ek%20COVID%20do%20WSZYSTKICH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kraw\Desktop\Konferencje%20W&#321;\COVID%20-%20konferencja%2029.03.2021\Wykresy%20-%20por&#243;wnanie%20&#322;&#243;&#380;ek%20COVID%20do%20WSZYSTKICH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kraw\Desktop\Konferencje%20W&#321;\COVID%20-%20konferencja%2029.03.2021\Wykres%20-%20por&#243;wnanie%20liczby%20&#322;&#243;&#380;ek%20w%20r&#243;&#380;nych%20dniach%20marc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Arkusz_programu_Microsoft_Excel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77029223464342E-2"/>
          <c:y val="3.8384261777166549E-2"/>
          <c:w val="0.9440362091187523"/>
          <c:h val="0.78782418663529818"/>
        </c:manualLayout>
      </c:layout>
      <c:lineChart>
        <c:grouping val="standard"/>
        <c:varyColors val="0"/>
        <c:ser>
          <c:idx val="2"/>
          <c:order val="0"/>
          <c:spPr>
            <a:ln w="222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'Zakażeni + testy - w czasie'!$A$2:$A$399</c:f>
              <c:numCache>
                <c:formatCode>m/d/yyyy</c:formatCode>
                <c:ptCount val="398"/>
                <c:pt idx="0">
                  <c:v>43889</c:v>
                </c:pt>
                <c:pt idx="1">
                  <c:v>43890</c:v>
                </c:pt>
                <c:pt idx="2">
                  <c:v>43891</c:v>
                </c:pt>
                <c:pt idx="3">
                  <c:v>43892</c:v>
                </c:pt>
                <c:pt idx="4">
                  <c:v>43893</c:v>
                </c:pt>
                <c:pt idx="5">
                  <c:v>43894</c:v>
                </c:pt>
                <c:pt idx="6">
                  <c:v>43895</c:v>
                </c:pt>
                <c:pt idx="7">
                  <c:v>43896</c:v>
                </c:pt>
                <c:pt idx="8">
                  <c:v>43897</c:v>
                </c:pt>
                <c:pt idx="9">
                  <c:v>43898</c:v>
                </c:pt>
                <c:pt idx="10">
                  <c:v>43899</c:v>
                </c:pt>
                <c:pt idx="11">
                  <c:v>43900</c:v>
                </c:pt>
                <c:pt idx="12">
                  <c:v>43901</c:v>
                </c:pt>
                <c:pt idx="13">
                  <c:v>43902</c:v>
                </c:pt>
                <c:pt idx="14">
                  <c:v>43903</c:v>
                </c:pt>
                <c:pt idx="15">
                  <c:v>43904</c:v>
                </c:pt>
                <c:pt idx="16">
                  <c:v>43905</c:v>
                </c:pt>
                <c:pt idx="17">
                  <c:v>43906</c:v>
                </c:pt>
                <c:pt idx="18">
                  <c:v>43907</c:v>
                </c:pt>
                <c:pt idx="19">
                  <c:v>43908</c:v>
                </c:pt>
                <c:pt idx="20">
                  <c:v>43909</c:v>
                </c:pt>
                <c:pt idx="21">
                  <c:v>43910</c:v>
                </c:pt>
                <c:pt idx="22">
                  <c:v>43911</c:v>
                </c:pt>
                <c:pt idx="23">
                  <c:v>43912</c:v>
                </c:pt>
                <c:pt idx="24">
                  <c:v>43913</c:v>
                </c:pt>
                <c:pt idx="25">
                  <c:v>43914</c:v>
                </c:pt>
                <c:pt idx="26">
                  <c:v>43915</c:v>
                </c:pt>
                <c:pt idx="27">
                  <c:v>43916</c:v>
                </c:pt>
                <c:pt idx="28">
                  <c:v>43917</c:v>
                </c:pt>
                <c:pt idx="29">
                  <c:v>43918</c:v>
                </c:pt>
                <c:pt idx="30">
                  <c:v>43919</c:v>
                </c:pt>
                <c:pt idx="31">
                  <c:v>43920</c:v>
                </c:pt>
                <c:pt idx="32">
                  <c:v>43921</c:v>
                </c:pt>
                <c:pt idx="33">
                  <c:v>43922</c:v>
                </c:pt>
                <c:pt idx="34">
                  <c:v>43923</c:v>
                </c:pt>
                <c:pt idx="35">
                  <c:v>43924</c:v>
                </c:pt>
                <c:pt idx="36">
                  <c:v>43925</c:v>
                </c:pt>
                <c:pt idx="37">
                  <c:v>43926</c:v>
                </c:pt>
                <c:pt idx="38">
                  <c:v>43927</c:v>
                </c:pt>
                <c:pt idx="39">
                  <c:v>43928</c:v>
                </c:pt>
                <c:pt idx="40">
                  <c:v>43929</c:v>
                </c:pt>
                <c:pt idx="41">
                  <c:v>43930</c:v>
                </c:pt>
                <c:pt idx="42">
                  <c:v>43931</c:v>
                </c:pt>
                <c:pt idx="43">
                  <c:v>43932</c:v>
                </c:pt>
                <c:pt idx="44">
                  <c:v>43933</c:v>
                </c:pt>
                <c:pt idx="45">
                  <c:v>43934</c:v>
                </c:pt>
                <c:pt idx="46">
                  <c:v>43935</c:v>
                </c:pt>
                <c:pt idx="47">
                  <c:v>43936</c:v>
                </c:pt>
                <c:pt idx="48">
                  <c:v>43937</c:v>
                </c:pt>
                <c:pt idx="49">
                  <c:v>43938</c:v>
                </c:pt>
                <c:pt idx="50">
                  <c:v>43939</c:v>
                </c:pt>
                <c:pt idx="51">
                  <c:v>43940</c:v>
                </c:pt>
                <c:pt idx="52">
                  <c:v>43941</c:v>
                </c:pt>
                <c:pt idx="53">
                  <c:v>43942</c:v>
                </c:pt>
                <c:pt idx="54">
                  <c:v>43943</c:v>
                </c:pt>
                <c:pt idx="55">
                  <c:v>43944</c:v>
                </c:pt>
                <c:pt idx="56">
                  <c:v>43945</c:v>
                </c:pt>
                <c:pt idx="57">
                  <c:v>43946</c:v>
                </c:pt>
                <c:pt idx="58">
                  <c:v>43947</c:v>
                </c:pt>
                <c:pt idx="59">
                  <c:v>43948</c:v>
                </c:pt>
                <c:pt idx="60">
                  <c:v>43949</c:v>
                </c:pt>
                <c:pt idx="61">
                  <c:v>43950</c:v>
                </c:pt>
                <c:pt idx="62">
                  <c:v>43951</c:v>
                </c:pt>
                <c:pt idx="63">
                  <c:v>43952</c:v>
                </c:pt>
                <c:pt idx="64">
                  <c:v>43953</c:v>
                </c:pt>
                <c:pt idx="65">
                  <c:v>43954</c:v>
                </c:pt>
                <c:pt idx="66">
                  <c:v>43955</c:v>
                </c:pt>
                <c:pt idx="67">
                  <c:v>43956</c:v>
                </c:pt>
                <c:pt idx="68">
                  <c:v>43957</c:v>
                </c:pt>
                <c:pt idx="69">
                  <c:v>43958</c:v>
                </c:pt>
                <c:pt idx="70">
                  <c:v>43959</c:v>
                </c:pt>
                <c:pt idx="71">
                  <c:v>43960</c:v>
                </c:pt>
                <c:pt idx="72">
                  <c:v>43961</c:v>
                </c:pt>
                <c:pt idx="73">
                  <c:v>43962</c:v>
                </c:pt>
                <c:pt idx="74">
                  <c:v>43963</c:v>
                </c:pt>
                <c:pt idx="75">
                  <c:v>43964</c:v>
                </c:pt>
                <c:pt idx="76">
                  <c:v>43965</c:v>
                </c:pt>
                <c:pt idx="77">
                  <c:v>43966</c:v>
                </c:pt>
                <c:pt idx="78">
                  <c:v>43967</c:v>
                </c:pt>
                <c:pt idx="79">
                  <c:v>43968</c:v>
                </c:pt>
                <c:pt idx="80">
                  <c:v>43969</c:v>
                </c:pt>
                <c:pt idx="81">
                  <c:v>43970</c:v>
                </c:pt>
                <c:pt idx="82">
                  <c:v>43971</c:v>
                </c:pt>
                <c:pt idx="83">
                  <c:v>43972</c:v>
                </c:pt>
                <c:pt idx="84">
                  <c:v>43973</c:v>
                </c:pt>
                <c:pt idx="85">
                  <c:v>43974</c:v>
                </c:pt>
                <c:pt idx="86">
                  <c:v>43975</c:v>
                </c:pt>
                <c:pt idx="87">
                  <c:v>43976</c:v>
                </c:pt>
                <c:pt idx="88">
                  <c:v>43977</c:v>
                </c:pt>
                <c:pt idx="89">
                  <c:v>43978</c:v>
                </c:pt>
                <c:pt idx="90">
                  <c:v>43979</c:v>
                </c:pt>
                <c:pt idx="91">
                  <c:v>43980</c:v>
                </c:pt>
                <c:pt idx="92">
                  <c:v>43981</c:v>
                </c:pt>
                <c:pt idx="93">
                  <c:v>43982</c:v>
                </c:pt>
                <c:pt idx="94">
                  <c:v>43983</c:v>
                </c:pt>
                <c:pt idx="95">
                  <c:v>43984</c:v>
                </c:pt>
                <c:pt idx="96">
                  <c:v>43985</c:v>
                </c:pt>
                <c:pt idx="97">
                  <c:v>43986</c:v>
                </c:pt>
                <c:pt idx="98">
                  <c:v>43987</c:v>
                </c:pt>
                <c:pt idx="99">
                  <c:v>43988</c:v>
                </c:pt>
                <c:pt idx="100">
                  <c:v>43989</c:v>
                </c:pt>
                <c:pt idx="101">
                  <c:v>43990</c:v>
                </c:pt>
                <c:pt idx="102">
                  <c:v>43991</c:v>
                </c:pt>
                <c:pt idx="103">
                  <c:v>43992</c:v>
                </c:pt>
                <c:pt idx="104">
                  <c:v>43993</c:v>
                </c:pt>
                <c:pt idx="105">
                  <c:v>43994</c:v>
                </c:pt>
                <c:pt idx="106">
                  <c:v>43995</c:v>
                </c:pt>
                <c:pt idx="107">
                  <c:v>43996</c:v>
                </c:pt>
                <c:pt idx="108">
                  <c:v>43997</c:v>
                </c:pt>
                <c:pt idx="109">
                  <c:v>43998</c:v>
                </c:pt>
                <c:pt idx="110">
                  <c:v>43999</c:v>
                </c:pt>
                <c:pt idx="111">
                  <c:v>44000</c:v>
                </c:pt>
                <c:pt idx="112">
                  <c:v>44001</c:v>
                </c:pt>
                <c:pt idx="113">
                  <c:v>44002</c:v>
                </c:pt>
                <c:pt idx="114">
                  <c:v>44003</c:v>
                </c:pt>
                <c:pt idx="115">
                  <c:v>44004</c:v>
                </c:pt>
                <c:pt idx="116">
                  <c:v>44005</c:v>
                </c:pt>
                <c:pt idx="117">
                  <c:v>44006</c:v>
                </c:pt>
                <c:pt idx="118">
                  <c:v>44007</c:v>
                </c:pt>
                <c:pt idx="119">
                  <c:v>44008</c:v>
                </c:pt>
                <c:pt idx="120">
                  <c:v>44009</c:v>
                </c:pt>
                <c:pt idx="121">
                  <c:v>44010</c:v>
                </c:pt>
                <c:pt idx="122">
                  <c:v>44011</c:v>
                </c:pt>
                <c:pt idx="123">
                  <c:v>44012</c:v>
                </c:pt>
                <c:pt idx="124">
                  <c:v>44013</c:v>
                </c:pt>
                <c:pt idx="125">
                  <c:v>44014</c:v>
                </c:pt>
                <c:pt idx="126">
                  <c:v>44015</c:v>
                </c:pt>
                <c:pt idx="127">
                  <c:v>44016</c:v>
                </c:pt>
                <c:pt idx="128">
                  <c:v>44017</c:v>
                </c:pt>
                <c:pt idx="129">
                  <c:v>44018</c:v>
                </c:pt>
                <c:pt idx="130">
                  <c:v>44019</c:v>
                </c:pt>
                <c:pt idx="131">
                  <c:v>44020</c:v>
                </c:pt>
                <c:pt idx="132">
                  <c:v>44021</c:v>
                </c:pt>
                <c:pt idx="133">
                  <c:v>44022</c:v>
                </c:pt>
                <c:pt idx="134">
                  <c:v>44023</c:v>
                </c:pt>
                <c:pt idx="135">
                  <c:v>44024</c:v>
                </c:pt>
                <c:pt idx="136">
                  <c:v>44025</c:v>
                </c:pt>
                <c:pt idx="137">
                  <c:v>44026</c:v>
                </c:pt>
                <c:pt idx="138">
                  <c:v>44027</c:v>
                </c:pt>
                <c:pt idx="139">
                  <c:v>44028</c:v>
                </c:pt>
                <c:pt idx="140">
                  <c:v>44029</c:v>
                </c:pt>
                <c:pt idx="141">
                  <c:v>44030</c:v>
                </c:pt>
                <c:pt idx="142">
                  <c:v>44031</c:v>
                </c:pt>
                <c:pt idx="143">
                  <c:v>44032</c:v>
                </c:pt>
                <c:pt idx="144">
                  <c:v>44033</c:v>
                </c:pt>
                <c:pt idx="145">
                  <c:v>44034</c:v>
                </c:pt>
                <c:pt idx="146">
                  <c:v>44035</c:v>
                </c:pt>
                <c:pt idx="147">
                  <c:v>44036</c:v>
                </c:pt>
                <c:pt idx="148">
                  <c:v>44037</c:v>
                </c:pt>
                <c:pt idx="149">
                  <c:v>44038</c:v>
                </c:pt>
                <c:pt idx="150">
                  <c:v>44039</c:v>
                </c:pt>
                <c:pt idx="151">
                  <c:v>44040</c:v>
                </c:pt>
                <c:pt idx="152">
                  <c:v>44041</c:v>
                </c:pt>
                <c:pt idx="153">
                  <c:v>44042</c:v>
                </c:pt>
                <c:pt idx="154">
                  <c:v>44043</c:v>
                </c:pt>
                <c:pt idx="155">
                  <c:v>44044</c:v>
                </c:pt>
                <c:pt idx="156">
                  <c:v>44045</c:v>
                </c:pt>
                <c:pt idx="157">
                  <c:v>44046</c:v>
                </c:pt>
                <c:pt idx="158">
                  <c:v>44047</c:v>
                </c:pt>
                <c:pt idx="159">
                  <c:v>44048</c:v>
                </c:pt>
                <c:pt idx="160">
                  <c:v>44049</c:v>
                </c:pt>
                <c:pt idx="161">
                  <c:v>44050</c:v>
                </c:pt>
                <c:pt idx="162">
                  <c:v>44051</c:v>
                </c:pt>
                <c:pt idx="163">
                  <c:v>44052</c:v>
                </c:pt>
                <c:pt idx="164">
                  <c:v>44053</c:v>
                </c:pt>
                <c:pt idx="165">
                  <c:v>44054</c:v>
                </c:pt>
                <c:pt idx="166">
                  <c:v>44055</c:v>
                </c:pt>
                <c:pt idx="167">
                  <c:v>44056</c:v>
                </c:pt>
                <c:pt idx="168">
                  <c:v>44057</c:v>
                </c:pt>
                <c:pt idx="169">
                  <c:v>44058</c:v>
                </c:pt>
                <c:pt idx="170">
                  <c:v>44059</c:v>
                </c:pt>
                <c:pt idx="171">
                  <c:v>44060</c:v>
                </c:pt>
                <c:pt idx="172">
                  <c:v>44061</c:v>
                </c:pt>
                <c:pt idx="173">
                  <c:v>44062</c:v>
                </c:pt>
                <c:pt idx="174">
                  <c:v>44063</c:v>
                </c:pt>
                <c:pt idx="175">
                  <c:v>44064</c:v>
                </c:pt>
                <c:pt idx="176">
                  <c:v>44065</c:v>
                </c:pt>
                <c:pt idx="177">
                  <c:v>44066</c:v>
                </c:pt>
                <c:pt idx="178">
                  <c:v>44067</c:v>
                </c:pt>
                <c:pt idx="179">
                  <c:v>44068</c:v>
                </c:pt>
                <c:pt idx="180">
                  <c:v>44069</c:v>
                </c:pt>
                <c:pt idx="181">
                  <c:v>44070</c:v>
                </c:pt>
                <c:pt idx="182">
                  <c:v>44071</c:v>
                </c:pt>
                <c:pt idx="183">
                  <c:v>44072</c:v>
                </c:pt>
                <c:pt idx="184">
                  <c:v>44073</c:v>
                </c:pt>
                <c:pt idx="185">
                  <c:v>44074</c:v>
                </c:pt>
                <c:pt idx="186">
                  <c:v>44075</c:v>
                </c:pt>
                <c:pt idx="187">
                  <c:v>44076</c:v>
                </c:pt>
                <c:pt idx="188">
                  <c:v>44077</c:v>
                </c:pt>
                <c:pt idx="189">
                  <c:v>44078</c:v>
                </c:pt>
                <c:pt idx="190">
                  <c:v>44079</c:v>
                </c:pt>
                <c:pt idx="191">
                  <c:v>44080</c:v>
                </c:pt>
                <c:pt idx="192">
                  <c:v>44081</c:v>
                </c:pt>
                <c:pt idx="193">
                  <c:v>44082</c:v>
                </c:pt>
                <c:pt idx="194">
                  <c:v>44083</c:v>
                </c:pt>
                <c:pt idx="195">
                  <c:v>44084</c:v>
                </c:pt>
                <c:pt idx="196">
                  <c:v>44085</c:v>
                </c:pt>
                <c:pt idx="197">
                  <c:v>44086</c:v>
                </c:pt>
                <c:pt idx="198">
                  <c:v>44087</c:v>
                </c:pt>
                <c:pt idx="199">
                  <c:v>44088</c:v>
                </c:pt>
                <c:pt idx="200">
                  <c:v>44089</c:v>
                </c:pt>
                <c:pt idx="201">
                  <c:v>44090</c:v>
                </c:pt>
                <c:pt idx="202">
                  <c:v>44091</c:v>
                </c:pt>
                <c:pt idx="203">
                  <c:v>44092</c:v>
                </c:pt>
                <c:pt idx="204">
                  <c:v>44093</c:v>
                </c:pt>
                <c:pt idx="205">
                  <c:v>44094</c:v>
                </c:pt>
                <c:pt idx="206">
                  <c:v>44095</c:v>
                </c:pt>
                <c:pt idx="207">
                  <c:v>44096</c:v>
                </c:pt>
                <c:pt idx="208">
                  <c:v>44097</c:v>
                </c:pt>
                <c:pt idx="209">
                  <c:v>44098</c:v>
                </c:pt>
                <c:pt idx="210">
                  <c:v>44099</c:v>
                </c:pt>
                <c:pt idx="211">
                  <c:v>44100</c:v>
                </c:pt>
                <c:pt idx="212">
                  <c:v>44101</c:v>
                </c:pt>
                <c:pt idx="213">
                  <c:v>44102</c:v>
                </c:pt>
                <c:pt idx="214">
                  <c:v>44103</c:v>
                </c:pt>
                <c:pt idx="215">
                  <c:v>44104</c:v>
                </c:pt>
                <c:pt idx="216">
                  <c:v>44105</c:v>
                </c:pt>
                <c:pt idx="217">
                  <c:v>44106</c:v>
                </c:pt>
                <c:pt idx="218">
                  <c:v>44107</c:v>
                </c:pt>
                <c:pt idx="219">
                  <c:v>44108</c:v>
                </c:pt>
                <c:pt idx="220">
                  <c:v>44109</c:v>
                </c:pt>
                <c:pt idx="221">
                  <c:v>44110</c:v>
                </c:pt>
                <c:pt idx="222">
                  <c:v>44111</c:v>
                </c:pt>
                <c:pt idx="223">
                  <c:v>44112</c:v>
                </c:pt>
                <c:pt idx="224">
                  <c:v>44113</c:v>
                </c:pt>
                <c:pt idx="225">
                  <c:v>44114</c:v>
                </c:pt>
                <c:pt idx="226">
                  <c:v>44115</c:v>
                </c:pt>
                <c:pt idx="227">
                  <c:v>44116</c:v>
                </c:pt>
                <c:pt idx="228">
                  <c:v>44117</c:v>
                </c:pt>
                <c:pt idx="229">
                  <c:v>44118</c:v>
                </c:pt>
                <c:pt idx="230">
                  <c:v>44119</c:v>
                </c:pt>
                <c:pt idx="231">
                  <c:v>44120</c:v>
                </c:pt>
                <c:pt idx="232">
                  <c:v>44121</c:v>
                </c:pt>
                <c:pt idx="233">
                  <c:v>44122</c:v>
                </c:pt>
                <c:pt idx="234">
                  <c:v>44123</c:v>
                </c:pt>
                <c:pt idx="235">
                  <c:v>44124</c:v>
                </c:pt>
                <c:pt idx="236">
                  <c:v>44125</c:v>
                </c:pt>
                <c:pt idx="237">
                  <c:v>44126</c:v>
                </c:pt>
                <c:pt idx="238">
                  <c:v>44127</c:v>
                </c:pt>
                <c:pt idx="239">
                  <c:v>44128</c:v>
                </c:pt>
                <c:pt idx="240">
                  <c:v>44129</c:v>
                </c:pt>
                <c:pt idx="241">
                  <c:v>44130</c:v>
                </c:pt>
                <c:pt idx="242">
                  <c:v>44131</c:v>
                </c:pt>
                <c:pt idx="243">
                  <c:v>44132</c:v>
                </c:pt>
                <c:pt idx="244">
                  <c:v>44133</c:v>
                </c:pt>
                <c:pt idx="245">
                  <c:v>44134</c:v>
                </c:pt>
                <c:pt idx="246">
                  <c:v>44135</c:v>
                </c:pt>
                <c:pt idx="247">
                  <c:v>44136</c:v>
                </c:pt>
                <c:pt idx="248">
                  <c:v>44137</c:v>
                </c:pt>
                <c:pt idx="249">
                  <c:v>44138</c:v>
                </c:pt>
                <c:pt idx="250">
                  <c:v>44139</c:v>
                </c:pt>
                <c:pt idx="251">
                  <c:v>44140</c:v>
                </c:pt>
                <c:pt idx="252">
                  <c:v>44141</c:v>
                </c:pt>
                <c:pt idx="253">
                  <c:v>44142</c:v>
                </c:pt>
                <c:pt idx="254">
                  <c:v>44143</c:v>
                </c:pt>
                <c:pt idx="255">
                  <c:v>44144</c:v>
                </c:pt>
                <c:pt idx="256">
                  <c:v>44145</c:v>
                </c:pt>
                <c:pt idx="257">
                  <c:v>44146</c:v>
                </c:pt>
                <c:pt idx="258">
                  <c:v>44147</c:v>
                </c:pt>
                <c:pt idx="259">
                  <c:v>44148</c:v>
                </c:pt>
                <c:pt idx="260">
                  <c:v>44149</c:v>
                </c:pt>
                <c:pt idx="261">
                  <c:v>44150</c:v>
                </c:pt>
                <c:pt idx="262">
                  <c:v>44151</c:v>
                </c:pt>
                <c:pt idx="263">
                  <c:v>44152</c:v>
                </c:pt>
                <c:pt idx="264">
                  <c:v>44153</c:v>
                </c:pt>
                <c:pt idx="265">
                  <c:v>44154</c:v>
                </c:pt>
                <c:pt idx="266">
                  <c:v>44155</c:v>
                </c:pt>
                <c:pt idx="267">
                  <c:v>44156</c:v>
                </c:pt>
                <c:pt idx="268">
                  <c:v>44157</c:v>
                </c:pt>
                <c:pt idx="269">
                  <c:v>44158</c:v>
                </c:pt>
                <c:pt idx="270">
                  <c:v>44159</c:v>
                </c:pt>
                <c:pt idx="271">
                  <c:v>44160</c:v>
                </c:pt>
                <c:pt idx="272">
                  <c:v>44161</c:v>
                </c:pt>
                <c:pt idx="273">
                  <c:v>44162</c:v>
                </c:pt>
                <c:pt idx="274">
                  <c:v>44163</c:v>
                </c:pt>
                <c:pt idx="275">
                  <c:v>44164</c:v>
                </c:pt>
                <c:pt idx="276">
                  <c:v>44165</c:v>
                </c:pt>
                <c:pt idx="277">
                  <c:v>44166</c:v>
                </c:pt>
                <c:pt idx="278">
                  <c:v>44167</c:v>
                </c:pt>
                <c:pt idx="279">
                  <c:v>44168</c:v>
                </c:pt>
                <c:pt idx="280">
                  <c:v>44169</c:v>
                </c:pt>
                <c:pt idx="281">
                  <c:v>44170</c:v>
                </c:pt>
                <c:pt idx="282">
                  <c:v>44171</c:v>
                </c:pt>
                <c:pt idx="283">
                  <c:v>44172</c:v>
                </c:pt>
                <c:pt idx="284">
                  <c:v>44173</c:v>
                </c:pt>
                <c:pt idx="285">
                  <c:v>44174</c:v>
                </c:pt>
                <c:pt idx="286">
                  <c:v>44175</c:v>
                </c:pt>
                <c:pt idx="287">
                  <c:v>44176</c:v>
                </c:pt>
                <c:pt idx="288">
                  <c:v>44177</c:v>
                </c:pt>
                <c:pt idx="289">
                  <c:v>44178</c:v>
                </c:pt>
                <c:pt idx="290">
                  <c:v>44179</c:v>
                </c:pt>
                <c:pt idx="291">
                  <c:v>44180</c:v>
                </c:pt>
                <c:pt idx="292">
                  <c:v>44181</c:v>
                </c:pt>
                <c:pt idx="293">
                  <c:v>44182</c:v>
                </c:pt>
                <c:pt idx="294">
                  <c:v>44183</c:v>
                </c:pt>
                <c:pt idx="295">
                  <c:v>44184</c:v>
                </c:pt>
                <c:pt idx="296">
                  <c:v>44185</c:v>
                </c:pt>
                <c:pt idx="297">
                  <c:v>44186</c:v>
                </c:pt>
                <c:pt idx="298">
                  <c:v>44187</c:v>
                </c:pt>
                <c:pt idx="299">
                  <c:v>44188</c:v>
                </c:pt>
                <c:pt idx="300">
                  <c:v>44189</c:v>
                </c:pt>
                <c:pt idx="301">
                  <c:v>44190</c:v>
                </c:pt>
                <c:pt idx="302">
                  <c:v>44191</c:v>
                </c:pt>
                <c:pt idx="303">
                  <c:v>44192</c:v>
                </c:pt>
                <c:pt idx="304">
                  <c:v>44193</c:v>
                </c:pt>
                <c:pt idx="305">
                  <c:v>44194</c:v>
                </c:pt>
                <c:pt idx="306">
                  <c:v>44195</c:v>
                </c:pt>
                <c:pt idx="307">
                  <c:v>44196</c:v>
                </c:pt>
                <c:pt idx="308">
                  <c:v>44197</c:v>
                </c:pt>
                <c:pt idx="309">
                  <c:v>44198</c:v>
                </c:pt>
                <c:pt idx="310">
                  <c:v>44199</c:v>
                </c:pt>
                <c:pt idx="311">
                  <c:v>44200</c:v>
                </c:pt>
                <c:pt idx="312">
                  <c:v>44201</c:v>
                </c:pt>
                <c:pt idx="313">
                  <c:v>44202</c:v>
                </c:pt>
                <c:pt idx="314">
                  <c:v>44203</c:v>
                </c:pt>
                <c:pt idx="315">
                  <c:v>44204</c:v>
                </c:pt>
                <c:pt idx="316">
                  <c:v>44205</c:v>
                </c:pt>
                <c:pt idx="317">
                  <c:v>44206</c:v>
                </c:pt>
                <c:pt idx="318">
                  <c:v>44207</c:v>
                </c:pt>
                <c:pt idx="319">
                  <c:v>44208</c:v>
                </c:pt>
                <c:pt idx="320">
                  <c:v>44209</c:v>
                </c:pt>
                <c:pt idx="321">
                  <c:v>44210</c:v>
                </c:pt>
                <c:pt idx="322">
                  <c:v>44211</c:v>
                </c:pt>
                <c:pt idx="323">
                  <c:v>44212</c:v>
                </c:pt>
                <c:pt idx="324">
                  <c:v>44213</c:v>
                </c:pt>
                <c:pt idx="325">
                  <c:v>44214</c:v>
                </c:pt>
                <c:pt idx="326">
                  <c:v>44215</c:v>
                </c:pt>
                <c:pt idx="327">
                  <c:v>44216</c:v>
                </c:pt>
                <c:pt idx="328">
                  <c:v>44217</c:v>
                </c:pt>
                <c:pt idx="329">
                  <c:v>44218</c:v>
                </c:pt>
                <c:pt idx="330">
                  <c:v>44219</c:v>
                </c:pt>
                <c:pt idx="331">
                  <c:v>44220</c:v>
                </c:pt>
                <c:pt idx="332">
                  <c:v>44221</c:v>
                </c:pt>
                <c:pt idx="333">
                  <c:v>44222</c:v>
                </c:pt>
                <c:pt idx="334">
                  <c:v>44223</c:v>
                </c:pt>
                <c:pt idx="335">
                  <c:v>44224</c:v>
                </c:pt>
                <c:pt idx="336">
                  <c:v>44225</c:v>
                </c:pt>
                <c:pt idx="337">
                  <c:v>44226</c:v>
                </c:pt>
                <c:pt idx="338">
                  <c:v>44227</c:v>
                </c:pt>
                <c:pt idx="339">
                  <c:v>44228</c:v>
                </c:pt>
                <c:pt idx="340">
                  <c:v>44229</c:v>
                </c:pt>
                <c:pt idx="341">
                  <c:v>44230</c:v>
                </c:pt>
                <c:pt idx="342">
                  <c:v>44231</c:v>
                </c:pt>
                <c:pt idx="343">
                  <c:v>44232</c:v>
                </c:pt>
                <c:pt idx="344">
                  <c:v>44233</c:v>
                </c:pt>
                <c:pt idx="345">
                  <c:v>44234</c:v>
                </c:pt>
                <c:pt idx="346">
                  <c:v>44235</c:v>
                </c:pt>
                <c:pt idx="347">
                  <c:v>44236</c:v>
                </c:pt>
                <c:pt idx="348">
                  <c:v>44237</c:v>
                </c:pt>
                <c:pt idx="349">
                  <c:v>44238</c:v>
                </c:pt>
                <c:pt idx="350">
                  <c:v>44239</c:v>
                </c:pt>
                <c:pt idx="351">
                  <c:v>44240</c:v>
                </c:pt>
                <c:pt idx="352">
                  <c:v>44241</c:v>
                </c:pt>
                <c:pt idx="353">
                  <c:v>44242</c:v>
                </c:pt>
                <c:pt idx="354">
                  <c:v>44243</c:v>
                </c:pt>
                <c:pt idx="355">
                  <c:v>44244</c:v>
                </c:pt>
                <c:pt idx="356">
                  <c:v>44245</c:v>
                </c:pt>
                <c:pt idx="357">
                  <c:v>44246</c:v>
                </c:pt>
                <c:pt idx="358">
                  <c:v>44247</c:v>
                </c:pt>
                <c:pt idx="359">
                  <c:v>44248</c:v>
                </c:pt>
                <c:pt idx="360">
                  <c:v>44249</c:v>
                </c:pt>
                <c:pt idx="361">
                  <c:v>44250</c:v>
                </c:pt>
                <c:pt idx="362">
                  <c:v>44251</c:v>
                </c:pt>
                <c:pt idx="363">
                  <c:v>44252</c:v>
                </c:pt>
                <c:pt idx="364">
                  <c:v>44253</c:v>
                </c:pt>
                <c:pt idx="365">
                  <c:v>44254</c:v>
                </c:pt>
                <c:pt idx="366">
                  <c:v>44255</c:v>
                </c:pt>
                <c:pt idx="367">
                  <c:v>44256</c:v>
                </c:pt>
                <c:pt idx="368">
                  <c:v>44257</c:v>
                </c:pt>
                <c:pt idx="369">
                  <c:v>44258</c:v>
                </c:pt>
                <c:pt idx="370">
                  <c:v>44259</c:v>
                </c:pt>
                <c:pt idx="371">
                  <c:v>44260</c:v>
                </c:pt>
                <c:pt idx="372">
                  <c:v>44261</c:v>
                </c:pt>
                <c:pt idx="373">
                  <c:v>44262</c:v>
                </c:pt>
                <c:pt idx="374">
                  <c:v>44263</c:v>
                </c:pt>
                <c:pt idx="375">
                  <c:v>44264</c:v>
                </c:pt>
                <c:pt idx="376">
                  <c:v>44265</c:v>
                </c:pt>
                <c:pt idx="377">
                  <c:v>44266</c:v>
                </c:pt>
                <c:pt idx="378">
                  <c:v>44267</c:v>
                </c:pt>
                <c:pt idx="379">
                  <c:v>44268</c:v>
                </c:pt>
                <c:pt idx="380">
                  <c:v>44269</c:v>
                </c:pt>
                <c:pt idx="381">
                  <c:v>44270</c:v>
                </c:pt>
                <c:pt idx="382">
                  <c:v>44271</c:v>
                </c:pt>
                <c:pt idx="383">
                  <c:v>44272</c:v>
                </c:pt>
                <c:pt idx="384">
                  <c:v>44273</c:v>
                </c:pt>
                <c:pt idx="385">
                  <c:v>44274</c:v>
                </c:pt>
                <c:pt idx="386">
                  <c:v>44275</c:v>
                </c:pt>
                <c:pt idx="387">
                  <c:v>44276</c:v>
                </c:pt>
                <c:pt idx="388">
                  <c:v>44277</c:v>
                </c:pt>
                <c:pt idx="389">
                  <c:v>44278</c:v>
                </c:pt>
                <c:pt idx="390">
                  <c:v>44279</c:v>
                </c:pt>
                <c:pt idx="391">
                  <c:v>44280</c:v>
                </c:pt>
                <c:pt idx="392">
                  <c:v>44281</c:v>
                </c:pt>
                <c:pt idx="393">
                  <c:v>44282</c:v>
                </c:pt>
                <c:pt idx="394">
                  <c:v>44283</c:v>
                </c:pt>
                <c:pt idx="395">
                  <c:v>44284</c:v>
                </c:pt>
                <c:pt idx="396">
                  <c:v>44285</c:v>
                </c:pt>
                <c:pt idx="397">
                  <c:v>44286</c:v>
                </c:pt>
              </c:numCache>
            </c:numRef>
          </c:cat>
          <c:val>
            <c:numRef>
              <c:f>'Zakażeni + testy - w czasie'!$C$2:$C$399</c:f>
              <c:numCache>
                <c:formatCode>General</c:formatCode>
                <c:ptCount val="39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3</c:v>
                </c:pt>
                <c:pt idx="15">
                  <c:v>8</c:v>
                </c:pt>
                <c:pt idx="16">
                  <c:v>7</c:v>
                </c:pt>
                <c:pt idx="17">
                  <c:v>2</c:v>
                </c:pt>
                <c:pt idx="18">
                  <c:v>20</c:v>
                </c:pt>
                <c:pt idx="19">
                  <c:v>0</c:v>
                </c:pt>
                <c:pt idx="20">
                  <c:v>6</c:v>
                </c:pt>
                <c:pt idx="21">
                  <c:v>1</c:v>
                </c:pt>
                <c:pt idx="22">
                  <c:v>9</c:v>
                </c:pt>
                <c:pt idx="23">
                  <c:v>33</c:v>
                </c:pt>
                <c:pt idx="24">
                  <c:v>18</c:v>
                </c:pt>
                <c:pt idx="25">
                  <c:v>18</c:v>
                </c:pt>
                <c:pt idx="26">
                  <c:v>17</c:v>
                </c:pt>
                <c:pt idx="27">
                  <c:v>14</c:v>
                </c:pt>
                <c:pt idx="28">
                  <c:v>10</c:v>
                </c:pt>
                <c:pt idx="29">
                  <c:v>14</c:v>
                </c:pt>
                <c:pt idx="30">
                  <c:v>8</c:v>
                </c:pt>
                <c:pt idx="31">
                  <c:v>12</c:v>
                </c:pt>
                <c:pt idx="32">
                  <c:v>6</c:v>
                </c:pt>
                <c:pt idx="33">
                  <c:v>13</c:v>
                </c:pt>
                <c:pt idx="34">
                  <c:v>15</c:v>
                </c:pt>
                <c:pt idx="35">
                  <c:v>12</c:v>
                </c:pt>
                <c:pt idx="36">
                  <c:v>11</c:v>
                </c:pt>
                <c:pt idx="37">
                  <c:v>67</c:v>
                </c:pt>
                <c:pt idx="38">
                  <c:v>14</c:v>
                </c:pt>
                <c:pt idx="39">
                  <c:v>18</c:v>
                </c:pt>
                <c:pt idx="40">
                  <c:v>42</c:v>
                </c:pt>
                <c:pt idx="41">
                  <c:v>32</c:v>
                </c:pt>
                <c:pt idx="42">
                  <c:v>31</c:v>
                </c:pt>
                <c:pt idx="43">
                  <c:v>29</c:v>
                </c:pt>
                <c:pt idx="44">
                  <c:v>37</c:v>
                </c:pt>
                <c:pt idx="45">
                  <c:v>22</c:v>
                </c:pt>
                <c:pt idx="46">
                  <c:v>16</c:v>
                </c:pt>
                <c:pt idx="47">
                  <c:v>5</c:v>
                </c:pt>
                <c:pt idx="48">
                  <c:v>18</c:v>
                </c:pt>
                <c:pt idx="49">
                  <c:v>17</c:v>
                </c:pt>
                <c:pt idx="50">
                  <c:v>33</c:v>
                </c:pt>
                <c:pt idx="51">
                  <c:v>20</c:v>
                </c:pt>
                <c:pt idx="52">
                  <c:v>22</c:v>
                </c:pt>
                <c:pt idx="53">
                  <c:v>13</c:v>
                </c:pt>
                <c:pt idx="54">
                  <c:v>71</c:v>
                </c:pt>
                <c:pt idx="55">
                  <c:v>16</c:v>
                </c:pt>
                <c:pt idx="56">
                  <c:v>32</c:v>
                </c:pt>
                <c:pt idx="57">
                  <c:v>23</c:v>
                </c:pt>
                <c:pt idx="58">
                  <c:v>18</c:v>
                </c:pt>
                <c:pt idx="59">
                  <c:v>35</c:v>
                </c:pt>
                <c:pt idx="60">
                  <c:v>14</c:v>
                </c:pt>
                <c:pt idx="61">
                  <c:v>32</c:v>
                </c:pt>
                <c:pt idx="62">
                  <c:v>18</c:v>
                </c:pt>
                <c:pt idx="63">
                  <c:v>18</c:v>
                </c:pt>
                <c:pt idx="64">
                  <c:v>34</c:v>
                </c:pt>
                <c:pt idx="65">
                  <c:v>43</c:v>
                </c:pt>
                <c:pt idx="66">
                  <c:v>19</c:v>
                </c:pt>
                <c:pt idx="67">
                  <c:v>12</c:v>
                </c:pt>
                <c:pt idx="68">
                  <c:v>18</c:v>
                </c:pt>
                <c:pt idx="69">
                  <c:v>38</c:v>
                </c:pt>
                <c:pt idx="70">
                  <c:v>14</c:v>
                </c:pt>
                <c:pt idx="71">
                  <c:v>16</c:v>
                </c:pt>
                <c:pt idx="72">
                  <c:v>12</c:v>
                </c:pt>
                <c:pt idx="73">
                  <c:v>10</c:v>
                </c:pt>
                <c:pt idx="74">
                  <c:v>13</c:v>
                </c:pt>
                <c:pt idx="75">
                  <c:v>11</c:v>
                </c:pt>
                <c:pt idx="76">
                  <c:v>7</c:v>
                </c:pt>
                <c:pt idx="77">
                  <c:v>8</c:v>
                </c:pt>
                <c:pt idx="78">
                  <c:v>7</c:v>
                </c:pt>
                <c:pt idx="79">
                  <c:v>6</c:v>
                </c:pt>
                <c:pt idx="80">
                  <c:v>11</c:v>
                </c:pt>
                <c:pt idx="81">
                  <c:v>6</c:v>
                </c:pt>
                <c:pt idx="82">
                  <c:v>16</c:v>
                </c:pt>
                <c:pt idx="83">
                  <c:v>6</c:v>
                </c:pt>
                <c:pt idx="84">
                  <c:v>37</c:v>
                </c:pt>
                <c:pt idx="85">
                  <c:v>12</c:v>
                </c:pt>
                <c:pt idx="86">
                  <c:v>20</c:v>
                </c:pt>
                <c:pt idx="87">
                  <c:v>18</c:v>
                </c:pt>
                <c:pt idx="88">
                  <c:v>22</c:v>
                </c:pt>
                <c:pt idx="89">
                  <c:v>28</c:v>
                </c:pt>
                <c:pt idx="90">
                  <c:v>46</c:v>
                </c:pt>
                <c:pt idx="91">
                  <c:v>31</c:v>
                </c:pt>
                <c:pt idx="92">
                  <c:v>35</c:v>
                </c:pt>
                <c:pt idx="93">
                  <c:v>30</c:v>
                </c:pt>
                <c:pt idx="94">
                  <c:v>57</c:v>
                </c:pt>
                <c:pt idx="95">
                  <c:v>8</c:v>
                </c:pt>
                <c:pt idx="96">
                  <c:v>54</c:v>
                </c:pt>
                <c:pt idx="97">
                  <c:v>112</c:v>
                </c:pt>
                <c:pt idx="98">
                  <c:v>47</c:v>
                </c:pt>
                <c:pt idx="99">
                  <c:v>63</c:v>
                </c:pt>
                <c:pt idx="100">
                  <c:v>119</c:v>
                </c:pt>
                <c:pt idx="101">
                  <c:v>77</c:v>
                </c:pt>
                <c:pt idx="102">
                  <c:v>45</c:v>
                </c:pt>
                <c:pt idx="103">
                  <c:v>38</c:v>
                </c:pt>
                <c:pt idx="104">
                  <c:v>81</c:v>
                </c:pt>
                <c:pt idx="105">
                  <c:v>90</c:v>
                </c:pt>
                <c:pt idx="106">
                  <c:v>37</c:v>
                </c:pt>
                <c:pt idx="107">
                  <c:v>39</c:v>
                </c:pt>
                <c:pt idx="108">
                  <c:v>73</c:v>
                </c:pt>
                <c:pt idx="109">
                  <c:v>62</c:v>
                </c:pt>
                <c:pt idx="110">
                  <c:v>64</c:v>
                </c:pt>
                <c:pt idx="111">
                  <c:v>75</c:v>
                </c:pt>
                <c:pt idx="112">
                  <c:v>63</c:v>
                </c:pt>
                <c:pt idx="113">
                  <c:v>44</c:v>
                </c:pt>
                <c:pt idx="114">
                  <c:v>43</c:v>
                </c:pt>
                <c:pt idx="115">
                  <c:v>48</c:v>
                </c:pt>
                <c:pt idx="116">
                  <c:v>40</c:v>
                </c:pt>
                <c:pt idx="117">
                  <c:v>39</c:v>
                </c:pt>
                <c:pt idx="118">
                  <c:v>39</c:v>
                </c:pt>
                <c:pt idx="119">
                  <c:v>20</c:v>
                </c:pt>
                <c:pt idx="120">
                  <c:v>49</c:v>
                </c:pt>
                <c:pt idx="121">
                  <c:v>26</c:v>
                </c:pt>
                <c:pt idx="122">
                  <c:v>21</c:v>
                </c:pt>
                <c:pt idx="123">
                  <c:v>17</c:v>
                </c:pt>
                <c:pt idx="124">
                  <c:v>14</c:v>
                </c:pt>
                <c:pt idx="125">
                  <c:v>52</c:v>
                </c:pt>
                <c:pt idx="126">
                  <c:v>25</c:v>
                </c:pt>
                <c:pt idx="127">
                  <c:v>21</c:v>
                </c:pt>
                <c:pt idx="128">
                  <c:v>16</c:v>
                </c:pt>
                <c:pt idx="129">
                  <c:v>31</c:v>
                </c:pt>
                <c:pt idx="130">
                  <c:v>9</c:v>
                </c:pt>
                <c:pt idx="131">
                  <c:v>33</c:v>
                </c:pt>
                <c:pt idx="132">
                  <c:v>22</c:v>
                </c:pt>
                <c:pt idx="133">
                  <c:v>16</c:v>
                </c:pt>
                <c:pt idx="134">
                  <c:v>34</c:v>
                </c:pt>
                <c:pt idx="135">
                  <c:v>29</c:v>
                </c:pt>
                <c:pt idx="136">
                  <c:v>18</c:v>
                </c:pt>
                <c:pt idx="137">
                  <c:v>19</c:v>
                </c:pt>
                <c:pt idx="138">
                  <c:v>31</c:v>
                </c:pt>
                <c:pt idx="139">
                  <c:v>38</c:v>
                </c:pt>
                <c:pt idx="140">
                  <c:v>30</c:v>
                </c:pt>
                <c:pt idx="141">
                  <c:v>22</c:v>
                </c:pt>
                <c:pt idx="142">
                  <c:v>36</c:v>
                </c:pt>
                <c:pt idx="143">
                  <c:v>16</c:v>
                </c:pt>
                <c:pt idx="144">
                  <c:v>27</c:v>
                </c:pt>
                <c:pt idx="145">
                  <c:v>33</c:v>
                </c:pt>
                <c:pt idx="146">
                  <c:v>33</c:v>
                </c:pt>
                <c:pt idx="147">
                  <c:v>29</c:v>
                </c:pt>
                <c:pt idx="148">
                  <c:v>32</c:v>
                </c:pt>
                <c:pt idx="149">
                  <c:v>22</c:v>
                </c:pt>
                <c:pt idx="150">
                  <c:v>18</c:v>
                </c:pt>
                <c:pt idx="151">
                  <c:v>29</c:v>
                </c:pt>
                <c:pt idx="152">
                  <c:v>30</c:v>
                </c:pt>
                <c:pt idx="153">
                  <c:v>67</c:v>
                </c:pt>
                <c:pt idx="154">
                  <c:v>30</c:v>
                </c:pt>
                <c:pt idx="155">
                  <c:v>42</c:v>
                </c:pt>
                <c:pt idx="156">
                  <c:v>13</c:v>
                </c:pt>
                <c:pt idx="157">
                  <c:v>20</c:v>
                </c:pt>
                <c:pt idx="158">
                  <c:v>39</c:v>
                </c:pt>
                <c:pt idx="159">
                  <c:v>37</c:v>
                </c:pt>
                <c:pt idx="160">
                  <c:v>39</c:v>
                </c:pt>
                <c:pt idx="161">
                  <c:v>46</c:v>
                </c:pt>
                <c:pt idx="162">
                  <c:v>31</c:v>
                </c:pt>
                <c:pt idx="163">
                  <c:v>22</c:v>
                </c:pt>
                <c:pt idx="164">
                  <c:v>31</c:v>
                </c:pt>
                <c:pt idx="165">
                  <c:v>51</c:v>
                </c:pt>
                <c:pt idx="166">
                  <c:v>43</c:v>
                </c:pt>
                <c:pt idx="167">
                  <c:v>39</c:v>
                </c:pt>
                <c:pt idx="168">
                  <c:v>55</c:v>
                </c:pt>
                <c:pt idx="169">
                  <c:v>42</c:v>
                </c:pt>
                <c:pt idx="170">
                  <c:v>70</c:v>
                </c:pt>
                <c:pt idx="171">
                  <c:v>44</c:v>
                </c:pt>
                <c:pt idx="172">
                  <c:v>48</c:v>
                </c:pt>
                <c:pt idx="173">
                  <c:v>31</c:v>
                </c:pt>
                <c:pt idx="174">
                  <c:v>44</c:v>
                </c:pt>
                <c:pt idx="175">
                  <c:v>49</c:v>
                </c:pt>
                <c:pt idx="176">
                  <c:v>73</c:v>
                </c:pt>
                <c:pt idx="177">
                  <c:v>67</c:v>
                </c:pt>
                <c:pt idx="178">
                  <c:v>71</c:v>
                </c:pt>
                <c:pt idx="179">
                  <c:v>53</c:v>
                </c:pt>
                <c:pt idx="180">
                  <c:v>34</c:v>
                </c:pt>
                <c:pt idx="181">
                  <c:v>47</c:v>
                </c:pt>
                <c:pt idx="182">
                  <c:v>39</c:v>
                </c:pt>
                <c:pt idx="183">
                  <c:v>34</c:v>
                </c:pt>
                <c:pt idx="184">
                  <c:v>33</c:v>
                </c:pt>
                <c:pt idx="185">
                  <c:v>32</c:v>
                </c:pt>
                <c:pt idx="186">
                  <c:v>32</c:v>
                </c:pt>
                <c:pt idx="187">
                  <c:v>34</c:v>
                </c:pt>
                <c:pt idx="188">
                  <c:v>48</c:v>
                </c:pt>
                <c:pt idx="189">
                  <c:v>43</c:v>
                </c:pt>
                <c:pt idx="190">
                  <c:v>31</c:v>
                </c:pt>
                <c:pt idx="191">
                  <c:v>20</c:v>
                </c:pt>
                <c:pt idx="192">
                  <c:v>8</c:v>
                </c:pt>
                <c:pt idx="193">
                  <c:v>12</c:v>
                </c:pt>
                <c:pt idx="194">
                  <c:v>12</c:v>
                </c:pt>
                <c:pt idx="195">
                  <c:v>13</c:v>
                </c:pt>
                <c:pt idx="196">
                  <c:v>28</c:v>
                </c:pt>
                <c:pt idx="197">
                  <c:v>37</c:v>
                </c:pt>
                <c:pt idx="198">
                  <c:v>18</c:v>
                </c:pt>
                <c:pt idx="199">
                  <c:v>24</c:v>
                </c:pt>
                <c:pt idx="200">
                  <c:v>17</c:v>
                </c:pt>
                <c:pt idx="201">
                  <c:v>31</c:v>
                </c:pt>
                <c:pt idx="202">
                  <c:v>41</c:v>
                </c:pt>
                <c:pt idx="203">
                  <c:v>77</c:v>
                </c:pt>
                <c:pt idx="204">
                  <c:v>61</c:v>
                </c:pt>
                <c:pt idx="205">
                  <c:v>54</c:v>
                </c:pt>
                <c:pt idx="206">
                  <c:v>93</c:v>
                </c:pt>
                <c:pt idx="207">
                  <c:v>51</c:v>
                </c:pt>
                <c:pt idx="208">
                  <c:v>84</c:v>
                </c:pt>
                <c:pt idx="209">
                  <c:v>84</c:v>
                </c:pt>
                <c:pt idx="210">
                  <c:v>78</c:v>
                </c:pt>
                <c:pt idx="211">
                  <c:v>104</c:v>
                </c:pt>
                <c:pt idx="212">
                  <c:v>86</c:v>
                </c:pt>
                <c:pt idx="213">
                  <c:v>57</c:v>
                </c:pt>
                <c:pt idx="214">
                  <c:v>92</c:v>
                </c:pt>
                <c:pt idx="215">
                  <c:v>87</c:v>
                </c:pt>
                <c:pt idx="216">
                  <c:v>117</c:v>
                </c:pt>
                <c:pt idx="217">
                  <c:v>140</c:v>
                </c:pt>
                <c:pt idx="218">
                  <c:v>152</c:v>
                </c:pt>
                <c:pt idx="219">
                  <c:v>127</c:v>
                </c:pt>
                <c:pt idx="220">
                  <c:v>126</c:v>
                </c:pt>
                <c:pt idx="221">
                  <c:v>155</c:v>
                </c:pt>
                <c:pt idx="222">
                  <c:v>223</c:v>
                </c:pt>
                <c:pt idx="223">
                  <c:v>279</c:v>
                </c:pt>
                <c:pt idx="224">
                  <c:v>363</c:v>
                </c:pt>
                <c:pt idx="225">
                  <c:v>411</c:v>
                </c:pt>
                <c:pt idx="226">
                  <c:v>314</c:v>
                </c:pt>
                <c:pt idx="227">
                  <c:v>353</c:v>
                </c:pt>
                <c:pt idx="228">
                  <c:v>349</c:v>
                </c:pt>
                <c:pt idx="229">
                  <c:v>406</c:v>
                </c:pt>
                <c:pt idx="230">
                  <c:v>691</c:v>
                </c:pt>
                <c:pt idx="231">
                  <c:v>660</c:v>
                </c:pt>
                <c:pt idx="232">
                  <c:v>821</c:v>
                </c:pt>
                <c:pt idx="233">
                  <c:v>584</c:v>
                </c:pt>
                <c:pt idx="234">
                  <c:v>679</c:v>
                </c:pt>
                <c:pt idx="235">
                  <c:v>625</c:v>
                </c:pt>
                <c:pt idx="236">
                  <c:v>696</c:v>
                </c:pt>
                <c:pt idx="237">
                  <c:v>880</c:v>
                </c:pt>
                <c:pt idx="238">
                  <c:v>806</c:v>
                </c:pt>
                <c:pt idx="239">
                  <c:v>1013</c:v>
                </c:pt>
                <c:pt idx="240">
                  <c:v>906</c:v>
                </c:pt>
                <c:pt idx="241">
                  <c:v>709</c:v>
                </c:pt>
                <c:pt idx="242">
                  <c:v>1423</c:v>
                </c:pt>
                <c:pt idx="243">
                  <c:v>1864</c:v>
                </c:pt>
                <c:pt idx="244">
                  <c:v>1800</c:v>
                </c:pt>
                <c:pt idx="245">
                  <c:v>1595</c:v>
                </c:pt>
                <c:pt idx="246">
                  <c:v>1708</c:v>
                </c:pt>
                <c:pt idx="247">
                  <c:v>1673</c:v>
                </c:pt>
                <c:pt idx="248">
                  <c:v>1180</c:v>
                </c:pt>
                <c:pt idx="249">
                  <c:v>1119</c:v>
                </c:pt>
                <c:pt idx="250">
                  <c:v>1773</c:v>
                </c:pt>
                <c:pt idx="251">
                  <c:v>1722</c:v>
                </c:pt>
                <c:pt idx="252">
                  <c:v>1595</c:v>
                </c:pt>
                <c:pt idx="253">
                  <c:v>1570</c:v>
                </c:pt>
                <c:pt idx="254">
                  <c:v>1577</c:v>
                </c:pt>
                <c:pt idx="255">
                  <c:v>1272</c:v>
                </c:pt>
                <c:pt idx="256">
                  <c:v>1435</c:v>
                </c:pt>
                <c:pt idx="257">
                  <c:v>1453</c:v>
                </c:pt>
                <c:pt idx="258">
                  <c:v>1530</c:v>
                </c:pt>
                <c:pt idx="259">
                  <c:v>1560</c:v>
                </c:pt>
                <c:pt idx="260">
                  <c:v>1496</c:v>
                </c:pt>
                <c:pt idx="261">
                  <c:v>1389</c:v>
                </c:pt>
                <c:pt idx="262">
                  <c:v>1082</c:v>
                </c:pt>
                <c:pt idx="263">
                  <c:v>1102</c:v>
                </c:pt>
                <c:pt idx="264">
                  <c:v>1156</c:v>
                </c:pt>
                <c:pt idx="265">
                  <c:v>1289</c:v>
                </c:pt>
                <c:pt idx="266">
                  <c:v>1472</c:v>
                </c:pt>
                <c:pt idx="267">
                  <c:v>1569</c:v>
                </c:pt>
                <c:pt idx="268">
                  <c:v>1138</c:v>
                </c:pt>
                <c:pt idx="269">
                  <c:v>936</c:v>
                </c:pt>
                <c:pt idx="270">
                  <c:v>563</c:v>
                </c:pt>
                <c:pt idx="271">
                  <c:v>1010</c:v>
                </c:pt>
                <c:pt idx="272">
                  <c:v>1099</c:v>
                </c:pt>
                <c:pt idx="273">
                  <c:v>1001</c:v>
                </c:pt>
                <c:pt idx="274">
                  <c:v>658</c:v>
                </c:pt>
                <c:pt idx="275">
                  <c:v>838</c:v>
                </c:pt>
                <c:pt idx="276">
                  <c:v>375</c:v>
                </c:pt>
                <c:pt idx="277">
                  <c:v>615</c:v>
                </c:pt>
                <c:pt idx="278">
                  <c:v>1013</c:v>
                </c:pt>
                <c:pt idx="279">
                  <c:v>889</c:v>
                </c:pt>
                <c:pt idx="280">
                  <c:v>915</c:v>
                </c:pt>
                <c:pt idx="281">
                  <c:v>897</c:v>
                </c:pt>
                <c:pt idx="282">
                  <c:v>561</c:v>
                </c:pt>
                <c:pt idx="283">
                  <c:v>238</c:v>
                </c:pt>
                <c:pt idx="284">
                  <c:v>563</c:v>
                </c:pt>
                <c:pt idx="285">
                  <c:v>821</c:v>
                </c:pt>
                <c:pt idx="286">
                  <c:v>863</c:v>
                </c:pt>
                <c:pt idx="287">
                  <c:v>838</c:v>
                </c:pt>
                <c:pt idx="288">
                  <c:v>695</c:v>
                </c:pt>
                <c:pt idx="289">
                  <c:v>572</c:v>
                </c:pt>
                <c:pt idx="290">
                  <c:v>190</c:v>
                </c:pt>
                <c:pt idx="291">
                  <c:v>446</c:v>
                </c:pt>
                <c:pt idx="292">
                  <c:v>943</c:v>
                </c:pt>
                <c:pt idx="293">
                  <c:v>767</c:v>
                </c:pt>
                <c:pt idx="294">
                  <c:v>656</c:v>
                </c:pt>
                <c:pt idx="295">
                  <c:v>762</c:v>
                </c:pt>
                <c:pt idx="296">
                  <c:v>447</c:v>
                </c:pt>
                <c:pt idx="297">
                  <c:v>265</c:v>
                </c:pt>
                <c:pt idx="298">
                  <c:v>453</c:v>
                </c:pt>
                <c:pt idx="299">
                  <c:v>859</c:v>
                </c:pt>
                <c:pt idx="300">
                  <c:v>945</c:v>
                </c:pt>
                <c:pt idx="301">
                  <c:v>739</c:v>
                </c:pt>
                <c:pt idx="302">
                  <c:v>280</c:v>
                </c:pt>
                <c:pt idx="303">
                  <c:v>199</c:v>
                </c:pt>
                <c:pt idx="304">
                  <c:v>199</c:v>
                </c:pt>
                <c:pt idx="305">
                  <c:v>671</c:v>
                </c:pt>
                <c:pt idx="306">
                  <c:v>801</c:v>
                </c:pt>
                <c:pt idx="307">
                  <c:v>703</c:v>
                </c:pt>
                <c:pt idx="308">
                  <c:v>704</c:v>
                </c:pt>
                <c:pt idx="309">
                  <c:v>604</c:v>
                </c:pt>
                <c:pt idx="310">
                  <c:v>292</c:v>
                </c:pt>
                <c:pt idx="311">
                  <c:v>287</c:v>
                </c:pt>
                <c:pt idx="312">
                  <c:v>487</c:v>
                </c:pt>
                <c:pt idx="313">
                  <c:v>1058</c:v>
                </c:pt>
                <c:pt idx="314">
                  <c:v>627</c:v>
                </c:pt>
                <c:pt idx="315">
                  <c:v>546</c:v>
                </c:pt>
                <c:pt idx="316">
                  <c:v>702</c:v>
                </c:pt>
                <c:pt idx="317">
                  <c:v>573</c:v>
                </c:pt>
                <c:pt idx="318">
                  <c:v>218</c:v>
                </c:pt>
                <c:pt idx="319">
                  <c:v>285</c:v>
                </c:pt>
                <c:pt idx="320">
                  <c:v>567</c:v>
                </c:pt>
                <c:pt idx="321">
                  <c:v>554</c:v>
                </c:pt>
                <c:pt idx="322">
                  <c:v>495</c:v>
                </c:pt>
                <c:pt idx="323">
                  <c:v>416</c:v>
                </c:pt>
                <c:pt idx="324">
                  <c:v>351</c:v>
                </c:pt>
                <c:pt idx="325">
                  <c:v>98</c:v>
                </c:pt>
                <c:pt idx="326">
                  <c:v>275</c:v>
                </c:pt>
                <c:pt idx="327">
                  <c:v>393</c:v>
                </c:pt>
                <c:pt idx="328">
                  <c:v>410</c:v>
                </c:pt>
                <c:pt idx="329">
                  <c:v>351</c:v>
                </c:pt>
                <c:pt idx="330">
                  <c:v>348</c:v>
                </c:pt>
                <c:pt idx="331">
                  <c:v>283</c:v>
                </c:pt>
                <c:pt idx="332">
                  <c:v>118</c:v>
                </c:pt>
                <c:pt idx="333">
                  <c:v>256</c:v>
                </c:pt>
                <c:pt idx="334">
                  <c:v>392</c:v>
                </c:pt>
                <c:pt idx="335">
                  <c:v>391</c:v>
                </c:pt>
                <c:pt idx="336">
                  <c:v>309</c:v>
                </c:pt>
                <c:pt idx="337">
                  <c:v>335</c:v>
                </c:pt>
                <c:pt idx="338">
                  <c:v>203</c:v>
                </c:pt>
                <c:pt idx="339">
                  <c:v>113</c:v>
                </c:pt>
                <c:pt idx="340">
                  <c:v>238</c:v>
                </c:pt>
                <c:pt idx="341">
                  <c:v>393</c:v>
                </c:pt>
                <c:pt idx="342">
                  <c:v>283</c:v>
                </c:pt>
                <c:pt idx="343">
                  <c:v>353</c:v>
                </c:pt>
                <c:pt idx="344">
                  <c:v>358</c:v>
                </c:pt>
                <c:pt idx="345">
                  <c:v>200</c:v>
                </c:pt>
                <c:pt idx="346">
                  <c:v>84</c:v>
                </c:pt>
                <c:pt idx="347">
                  <c:v>179</c:v>
                </c:pt>
                <c:pt idx="348">
                  <c:v>374</c:v>
                </c:pt>
                <c:pt idx="349">
                  <c:v>416</c:v>
                </c:pt>
                <c:pt idx="350">
                  <c:v>249</c:v>
                </c:pt>
                <c:pt idx="351">
                  <c:v>311</c:v>
                </c:pt>
                <c:pt idx="352">
                  <c:v>231</c:v>
                </c:pt>
                <c:pt idx="353">
                  <c:v>74</c:v>
                </c:pt>
                <c:pt idx="354">
                  <c:v>355</c:v>
                </c:pt>
                <c:pt idx="355">
                  <c:v>478</c:v>
                </c:pt>
                <c:pt idx="356">
                  <c:v>311</c:v>
                </c:pt>
                <c:pt idx="357">
                  <c:v>495</c:v>
                </c:pt>
                <c:pt idx="358">
                  <c:v>447</c:v>
                </c:pt>
                <c:pt idx="359">
                  <c:v>264</c:v>
                </c:pt>
                <c:pt idx="360">
                  <c:v>138</c:v>
                </c:pt>
                <c:pt idx="361">
                  <c:v>401</c:v>
                </c:pt>
                <c:pt idx="362">
                  <c:v>639</c:v>
                </c:pt>
                <c:pt idx="363">
                  <c:v>511</c:v>
                </c:pt>
                <c:pt idx="364">
                  <c:v>512</c:v>
                </c:pt>
                <c:pt idx="365">
                  <c:v>710</c:v>
                </c:pt>
                <c:pt idx="366">
                  <c:v>368</c:v>
                </c:pt>
                <c:pt idx="367">
                  <c:v>186</c:v>
                </c:pt>
                <c:pt idx="368">
                  <c:v>444</c:v>
                </c:pt>
                <c:pt idx="369">
                  <c:v>960</c:v>
                </c:pt>
                <c:pt idx="370">
                  <c:v>793</c:v>
                </c:pt>
                <c:pt idx="371">
                  <c:v>700</c:v>
                </c:pt>
                <c:pt idx="372">
                  <c:v>737</c:v>
                </c:pt>
                <c:pt idx="373">
                  <c:v>577</c:v>
                </c:pt>
                <c:pt idx="374">
                  <c:v>235</c:v>
                </c:pt>
                <c:pt idx="375">
                  <c:v>621</c:v>
                </c:pt>
                <c:pt idx="376">
                  <c:v>1022</c:v>
                </c:pt>
                <c:pt idx="377">
                  <c:v>1068</c:v>
                </c:pt>
                <c:pt idx="378">
                  <c:v>868</c:v>
                </c:pt>
                <c:pt idx="379">
                  <c:v>1185</c:v>
                </c:pt>
                <c:pt idx="380">
                  <c:v>782</c:v>
                </c:pt>
                <c:pt idx="381">
                  <c:v>460</c:v>
                </c:pt>
                <c:pt idx="382">
                  <c:v>1064</c:v>
                </c:pt>
                <c:pt idx="383">
                  <c:v>1466</c:v>
                </c:pt>
                <c:pt idx="384">
                  <c:v>1349</c:v>
                </c:pt>
                <c:pt idx="385">
                  <c:v>1360</c:v>
                </c:pt>
                <c:pt idx="386">
                  <c:v>1419</c:v>
                </c:pt>
                <c:pt idx="387">
                  <c:v>1110</c:v>
                </c:pt>
                <c:pt idx="388">
                  <c:v>862</c:v>
                </c:pt>
                <c:pt idx="389">
                  <c:v>1112</c:v>
                </c:pt>
                <c:pt idx="390">
                  <c:v>1934</c:v>
                </c:pt>
                <c:pt idx="391">
                  <c:v>2109</c:v>
                </c:pt>
                <c:pt idx="392">
                  <c:v>1872</c:v>
                </c:pt>
                <c:pt idx="393">
                  <c:v>1694</c:v>
                </c:pt>
                <c:pt idx="394">
                  <c:v>1580</c:v>
                </c:pt>
                <c:pt idx="395">
                  <c:v>929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E5F-4206-9DC9-AE9068D653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7936200"/>
        <c:axId val="327928752"/>
      </c:lineChart>
      <c:dateAx>
        <c:axId val="327936200"/>
        <c:scaling>
          <c:orientation val="minMax"/>
          <c:max val="44286"/>
          <c:min val="43891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928752"/>
        <c:crosses val="autoZero"/>
        <c:auto val="1"/>
        <c:lblOffset val="100"/>
        <c:baseTimeUnit val="days"/>
        <c:majorUnit val="14"/>
        <c:majorTimeUnit val="days"/>
        <c:minorUnit val="7"/>
        <c:minorTimeUnit val="days"/>
      </c:dateAx>
      <c:valAx>
        <c:axId val="327928752"/>
        <c:scaling>
          <c:orientation val="minMax"/>
          <c:max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27936200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Łóżka </a:t>
            </a:r>
            <a:r>
              <a:rPr lang="pl-PL" sz="1400" dirty="0" smtClean="0"/>
              <a:t>COVID-19 II poziomu</a:t>
            </a:r>
          </a:p>
          <a:p>
            <a:pPr>
              <a:defRPr/>
            </a:pPr>
            <a:r>
              <a:rPr lang="pl-PL" sz="1000" dirty="0" smtClean="0"/>
              <a:t>(stan na 6.04.2021)</a:t>
            </a:r>
            <a:endParaRPr lang="pl-PL" sz="1000" dirty="0"/>
          </a:p>
        </c:rich>
      </c:tx>
      <c:layout>
        <c:manualLayout>
          <c:xMode val="edge"/>
          <c:yMode val="edge"/>
          <c:x val="0.23687291425458012"/>
          <c:y val="0.301784371745263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8343886827696697E-2"/>
          <c:y val="9.5029003800498016E-2"/>
          <c:w val="0.16677186839216537"/>
          <c:h val="0.72494050944606536"/>
        </c:manualLayout>
      </c:layout>
      <c:pieChart>
        <c:varyColors val="1"/>
        <c:ser>
          <c:idx val="0"/>
          <c:order val="0"/>
          <c:spPr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explosion val="4"/>
          <c:dPt>
            <c:idx val="0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DA-4829-AD4B-C3E2B5BEF682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DA-4829-AD4B-C3E2B5BEF682}"/>
              </c:ext>
            </c:extLst>
          </c:dPt>
          <c:val>
            <c:numRef>
              <c:f>'08.04.2021'!$C$57:$E$57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4DA-4829-AD4B-C3E2B5BEF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400" dirty="0"/>
              <a:t>Łóżka </a:t>
            </a:r>
            <a:r>
              <a:rPr lang="pl-PL" sz="1400" dirty="0" smtClean="0"/>
              <a:t>pozostałe</a:t>
            </a:r>
            <a:endParaRPr lang="pl-PL" sz="1400" dirty="0"/>
          </a:p>
        </c:rich>
      </c:tx>
      <c:layout>
        <c:manualLayout>
          <c:xMode val="edge"/>
          <c:yMode val="edge"/>
          <c:x val="0.24119764353333786"/>
          <c:y val="0.354342982873617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3.8344003269086699E-2"/>
          <c:y val="0.15474027631206846"/>
          <c:w val="0.16677186839216537"/>
          <c:h val="0.72494050944606536"/>
        </c:manualLayout>
      </c:layout>
      <c:pieChart>
        <c:varyColors val="1"/>
        <c:ser>
          <c:idx val="0"/>
          <c:order val="0"/>
          <c:spPr>
            <a:gradFill flip="none" rotWithShape="1">
              <a:gsLst>
                <a:gs pos="0">
                  <a:schemeClr val="accent1">
                    <a:lumMod val="75000"/>
                    <a:shade val="30000"/>
                    <a:satMod val="115000"/>
                  </a:schemeClr>
                </a:gs>
                <a:gs pos="50000">
                  <a:schemeClr val="accent1">
                    <a:lumMod val="75000"/>
                    <a:shade val="67500"/>
                    <a:satMod val="115000"/>
                  </a:schemeClr>
                </a:gs>
                <a:gs pos="100000">
                  <a:schemeClr val="accent1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</c:spPr>
          <c:explosion val="4"/>
          <c:dPt>
            <c:idx val="0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046-4C36-A485-5E072843F29C}"/>
              </c:ext>
            </c:extLst>
          </c:dPt>
          <c:dPt>
            <c:idx val="1"/>
            <c:bubble3D val="0"/>
            <c:spPr>
              <a:gradFill flip="none" rotWithShape="1">
                <a:gsLst>
                  <a:gs pos="0">
                    <a:schemeClr val="accent1">
                      <a:lumMod val="75000"/>
                      <a:shade val="30000"/>
                      <a:satMod val="115000"/>
                    </a:schemeClr>
                  </a:gs>
                  <a:gs pos="50000">
                    <a:schemeClr val="accent1">
                      <a:lumMod val="75000"/>
                      <a:shade val="67500"/>
                      <a:satMod val="115000"/>
                    </a:schemeClr>
                  </a:gs>
                  <a:gs pos="100000">
                    <a:schemeClr val="accent1">
                      <a:lumMod val="75000"/>
                      <a:shade val="100000"/>
                      <a:satMod val="115000"/>
                    </a:scheme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046-4C36-A485-5E072843F29C}"/>
              </c:ext>
            </c:extLst>
          </c:dPt>
          <c:val>
            <c:numRef>
              <c:f>'08.04.2021'!$C$57:$E$57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046-4C36-A485-5E072843F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03766574880373E-2"/>
          <c:y val="3.4320964428572652E-2"/>
          <c:w val="0.92674510420752598"/>
          <c:h val="0.76408239855583926"/>
        </c:manualLayout>
      </c:layout>
      <c:barChart>
        <c:barDir val="col"/>
        <c:grouping val="stacked"/>
        <c:varyColors val="0"/>
        <c:ser>
          <c:idx val="0"/>
          <c:order val="0"/>
          <c:tx>
            <c:v>Liczba łóżek II poziomu w szpitalach sieciowych</c:v>
          </c:tx>
          <c:spPr>
            <a:gradFill flip="none" rotWithShape="1">
              <a:gsLst>
                <a:gs pos="0">
                  <a:srgbClr val="E72838">
                    <a:shade val="30000"/>
                    <a:satMod val="115000"/>
                  </a:srgbClr>
                </a:gs>
                <a:gs pos="50000">
                  <a:srgbClr val="E72838">
                    <a:shade val="67500"/>
                    <a:satMod val="115000"/>
                  </a:srgbClr>
                </a:gs>
                <a:gs pos="100000">
                  <a:srgbClr val="E72838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'Baza łóżkowa'!$B$2:$F$2</c:f>
              <c:strCache>
                <c:ptCount val="5"/>
                <c:pt idx="0">
                  <c:v>8.03.2021</c:v>
                </c:pt>
                <c:pt idx="1">
                  <c:v>15.03.2021</c:v>
                </c:pt>
                <c:pt idx="2">
                  <c:v>22.03.2021</c:v>
                </c:pt>
                <c:pt idx="3">
                  <c:v>30.03.2021</c:v>
                </c:pt>
                <c:pt idx="4">
                  <c:v>06.04.2021</c:v>
                </c:pt>
              </c:strCache>
            </c:strRef>
          </c:cat>
          <c:val>
            <c:numRef>
              <c:f>'Baza łóżkowa'!$B$4:$F$4</c:f>
              <c:numCache>
                <c:formatCode>0</c:formatCode>
                <c:ptCount val="5"/>
                <c:pt idx="0">
                  <c:v>1410</c:v>
                </c:pt>
                <c:pt idx="1">
                  <c:v>1515</c:v>
                </c:pt>
                <c:pt idx="2">
                  <c:v>1736</c:v>
                </c:pt>
                <c:pt idx="3">
                  <c:v>2163</c:v>
                </c:pt>
                <c:pt idx="4">
                  <c:v>2510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6C-4191-853F-20A4A59A34B7}"/>
            </c:ext>
          </c:extLst>
        </c:ser>
        <c:ser>
          <c:idx val="1"/>
          <c:order val="1"/>
          <c:tx>
            <c:v>Liczba łóżek w szpitalu tymczasowym</c:v>
          </c:tx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36798029014693612"/>
                  <c:y val="-0.17578120425137117"/>
                </c:manualLayout>
              </c:layout>
              <c:tx>
                <c:rich>
                  <a:bodyPr/>
                  <a:lstStyle/>
                  <a:p>
                    <a:fld id="{1048E3FE-5514-412F-B1E4-85431DA5415D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B26C-4191-853F-20A4A59A34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6C-4191-853F-20A4A59A34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6C-4191-853F-20A4A59A34B7}"/>
                </c:ext>
              </c:extLst>
            </c:dLbl>
            <c:dLbl>
              <c:idx val="3"/>
              <c:layout>
                <c:manualLayout>
                  <c:x val="-1.0144702836640678E-16"/>
                  <c:y val="-1.1017467605046571E-3"/>
                </c:manualLayout>
              </c:layout>
              <c:tx>
                <c:rich>
                  <a:bodyPr/>
                  <a:lstStyle/>
                  <a:p>
                    <a:fld id="{491BD18F-9B63-4778-A95F-2380034DF2E2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B26C-4191-853F-20A4A59A34B7}"/>
                </c:ext>
              </c:extLst>
            </c:dLbl>
            <c:dLbl>
              <c:idx val="4"/>
              <c:layout>
                <c:manualLayout>
                  <c:x val="1.3833300854657303E-3"/>
                  <c:y val="-1.8807843568143378E-3"/>
                </c:manualLayout>
              </c:layout>
              <c:tx>
                <c:rich>
                  <a:bodyPr/>
                  <a:lstStyle/>
                  <a:p>
                    <a:fld id="{83650623-B86C-43CF-BC12-AFCC96DB7418}" type="VALUE">
                      <a:rPr lang="en-US"/>
                      <a:pPr/>
                      <a:t>[WARTOŚĆ]</a:t>
                    </a:fld>
                    <a:endParaRPr lang="pl-PL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1958053384047261E-2"/>
                      <c:h val="6.092846971974448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B26C-4191-853F-20A4A59A34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'Baza łóżkowa'!$B$2:$F$2</c:f>
              <c:strCache>
                <c:ptCount val="5"/>
                <c:pt idx="0">
                  <c:v>8.03.2021</c:v>
                </c:pt>
                <c:pt idx="1">
                  <c:v>15.03.2021</c:v>
                </c:pt>
                <c:pt idx="2">
                  <c:v>22.03.2021</c:v>
                </c:pt>
                <c:pt idx="3">
                  <c:v>30.03.2021</c:v>
                </c:pt>
                <c:pt idx="4">
                  <c:v>06.04.2021</c:v>
                </c:pt>
              </c:strCache>
            </c:strRef>
          </c:cat>
          <c:val>
            <c:numRef>
              <c:f>'Baza łóżkowa'!$B$5:$F$5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272</c:v>
                </c:pt>
                <c:pt idx="3">
                  <c:v>272</c:v>
                </c:pt>
                <c:pt idx="4">
                  <c:v>272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'Baza łóżkowa'!$D$5</c15:f>
                <c15:dlblRangeCache>
                  <c:ptCount val="1"/>
                  <c:pt idx="0">
                    <c:v>272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6-B26C-4191-853F-20A4A59A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9"/>
        <c:overlap val="100"/>
        <c:axId val="316938088"/>
        <c:axId val="316940384"/>
      </c:barChart>
      <c:catAx>
        <c:axId val="316938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940384"/>
        <c:crosses val="autoZero"/>
        <c:auto val="1"/>
        <c:lblAlgn val="ctr"/>
        <c:lblOffset val="100"/>
        <c:tickLblSkip val="1"/>
        <c:noMultiLvlLbl val="0"/>
      </c:catAx>
      <c:valAx>
        <c:axId val="316940384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1693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1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'Zakażeni + testy - w czasie'!$A$252:$A$406</c:f>
              <c:numCache>
                <c:formatCode>m/d/yyyy</c:formatCode>
                <c:ptCount val="155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  <c:pt idx="14">
                  <c:v>44153</c:v>
                </c:pt>
                <c:pt idx="15">
                  <c:v>44154</c:v>
                </c:pt>
                <c:pt idx="16">
                  <c:v>44155</c:v>
                </c:pt>
                <c:pt idx="17">
                  <c:v>44156</c:v>
                </c:pt>
                <c:pt idx="18">
                  <c:v>44157</c:v>
                </c:pt>
                <c:pt idx="19">
                  <c:v>44158</c:v>
                </c:pt>
                <c:pt idx="20">
                  <c:v>44159</c:v>
                </c:pt>
                <c:pt idx="21">
                  <c:v>44160</c:v>
                </c:pt>
                <c:pt idx="22">
                  <c:v>44161</c:v>
                </c:pt>
                <c:pt idx="23">
                  <c:v>44162</c:v>
                </c:pt>
                <c:pt idx="24">
                  <c:v>44163</c:v>
                </c:pt>
                <c:pt idx="25">
                  <c:v>44164</c:v>
                </c:pt>
                <c:pt idx="26">
                  <c:v>44165</c:v>
                </c:pt>
                <c:pt idx="27">
                  <c:v>44166</c:v>
                </c:pt>
                <c:pt idx="28">
                  <c:v>44167</c:v>
                </c:pt>
                <c:pt idx="29">
                  <c:v>44168</c:v>
                </c:pt>
                <c:pt idx="30">
                  <c:v>44169</c:v>
                </c:pt>
                <c:pt idx="31">
                  <c:v>44170</c:v>
                </c:pt>
                <c:pt idx="32">
                  <c:v>44171</c:v>
                </c:pt>
                <c:pt idx="33">
                  <c:v>44172</c:v>
                </c:pt>
                <c:pt idx="34">
                  <c:v>44173</c:v>
                </c:pt>
                <c:pt idx="35">
                  <c:v>44174</c:v>
                </c:pt>
                <c:pt idx="36">
                  <c:v>44175</c:v>
                </c:pt>
                <c:pt idx="37">
                  <c:v>44176</c:v>
                </c:pt>
                <c:pt idx="38">
                  <c:v>44177</c:v>
                </c:pt>
                <c:pt idx="39">
                  <c:v>44178</c:v>
                </c:pt>
                <c:pt idx="40">
                  <c:v>44179</c:v>
                </c:pt>
                <c:pt idx="41">
                  <c:v>44180</c:v>
                </c:pt>
                <c:pt idx="42">
                  <c:v>44181</c:v>
                </c:pt>
                <c:pt idx="43">
                  <c:v>44182</c:v>
                </c:pt>
                <c:pt idx="44">
                  <c:v>44183</c:v>
                </c:pt>
                <c:pt idx="45">
                  <c:v>44184</c:v>
                </c:pt>
                <c:pt idx="46">
                  <c:v>44185</c:v>
                </c:pt>
                <c:pt idx="47">
                  <c:v>44186</c:v>
                </c:pt>
                <c:pt idx="48">
                  <c:v>44187</c:v>
                </c:pt>
                <c:pt idx="49">
                  <c:v>44188</c:v>
                </c:pt>
                <c:pt idx="50">
                  <c:v>44189</c:v>
                </c:pt>
                <c:pt idx="51">
                  <c:v>44190</c:v>
                </c:pt>
                <c:pt idx="52">
                  <c:v>44191</c:v>
                </c:pt>
                <c:pt idx="53">
                  <c:v>44192</c:v>
                </c:pt>
                <c:pt idx="54">
                  <c:v>44193</c:v>
                </c:pt>
                <c:pt idx="55">
                  <c:v>44194</c:v>
                </c:pt>
                <c:pt idx="56">
                  <c:v>44195</c:v>
                </c:pt>
                <c:pt idx="57">
                  <c:v>44196</c:v>
                </c:pt>
                <c:pt idx="58">
                  <c:v>44197</c:v>
                </c:pt>
                <c:pt idx="59">
                  <c:v>44198</c:v>
                </c:pt>
                <c:pt idx="60">
                  <c:v>44199</c:v>
                </c:pt>
                <c:pt idx="61">
                  <c:v>44200</c:v>
                </c:pt>
                <c:pt idx="62">
                  <c:v>44201</c:v>
                </c:pt>
                <c:pt idx="63">
                  <c:v>44202</c:v>
                </c:pt>
                <c:pt idx="64">
                  <c:v>44203</c:v>
                </c:pt>
                <c:pt idx="65">
                  <c:v>44204</c:v>
                </c:pt>
                <c:pt idx="66">
                  <c:v>44205</c:v>
                </c:pt>
                <c:pt idx="67">
                  <c:v>44206</c:v>
                </c:pt>
                <c:pt idx="68">
                  <c:v>44207</c:v>
                </c:pt>
                <c:pt idx="69">
                  <c:v>44208</c:v>
                </c:pt>
                <c:pt idx="70">
                  <c:v>44209</c:v>
                </c:pt>
                <c:pt idx="71">
                  <c:v>44210</c:v>
                </c:pt>
                <c:pt idx="72">
                  <c:v>44211</c:v>
                </c:pt>
                <c:pt idx="73">
                  <c:v>44212</c:v>
                </c:pt>
                <c:pt idx="74">
                  <c:v>44213</c:v>
                </c:pt>
                <c:pt idx="75">
                  <c:v>44214</c:v>
                </c:pt>
                <c:pt idx="76">
                  <c:v>44215</c:v>
                </c:pt>
                <c:pt idx="77">
                  <c:v>44216</c:v>
                </c:pt>
                <c:pt idx="78">
                  <c:v>44217</c:v>
                </c:pt>
                <c:pt idx="79">
                  <c:v>44218</c:v>
                </c:pt>
                <c:pt idx="80">
                  <c:v>44219</c:v>
                </c:pt>
                <c:pt idx="81">
                  <c:v>44220</c:v>
                </c:pt>
                <c:pt idx="82">
                  <c:v>44221</c:v>
                </c:pt>
                <c:pt idx="83">
                  <c:v>44222</c:v>
                </c:pt>
                <c:pt idx="84">
                  <c:v>44223</c:v>
                </c:pt>
                <c:pt idx="85">
                  <c:v>44224</c:v>
                </c:pt>
                <c:pt idx="86">
                  <c:v>44225</c:v>
                </c:pt>
                <c:pt idx="87">
                  <c:v>44226</c:v>
                </c:pt>
                <c:pt idx="88">
                  <c:v>44227</c:v>
                </c:pt>
                <c:pt idx="89">
                  <c:v>44228</c:v>
                </c:pt>
                <c:pt idx="90">
                  <c:v>44229</c:v>
                </c:pt>
                <c:pt idx="91">
                  <c:v>44230</c:v>
                </c:pt>
                <c:pt idx="92">
                  <c:v>44231</c:v>
                </c:pt>
                <c:pt idx="93">
                  <c:v>44232</c:v>
                </c:pt>
                <c:pt idx="94">
                  <c:v>44233</c:v>
                </c:pt>
                <c:pt idx="95">
                  <c:v>44234</c:v>
                </c:pt>
                <c:pt idx="96">
                  <c:v>44235</c:v>
                </c:pt>
                <c:pt idx="97">
                  <c:v>44236</c:v>
                </c:pt>
                <c:pt idx="98">
                  <c:v>44237</c:v>
                </c:pt>
                <c:pt idx="99">
                  <c:v>44238</c:v>
                </c:pt>
                <c:pt idx="100">
                  <c:v>44239</c:v>
                </c:pt>
                <c:pt idx="101">
                  <c:v>44240</c:v>
                </c:pt>
                <c:pt idx="102">
                  <c:v>44241</c:v>
                </c:pt>
                <c:pt idx="103">
                  <c:v>44242</c:v>
                </c:pt>
                <c:pt idx="104">
                  <c:v>44243</c:v>
                </c:pt>
                <c:pt idx="105">
                  <c:v>44244</c:v>
                </c:pt>
                <c:pt idx="106">
                  <c:v>44245</c:v>
                </c:pt>
                <c:pt idx="107">
                  <c:v>44246</c:v>
                </c:pt>
                <c:pt idx="108">
                  <c:v>44247</c:v>
                </c:pt>
                <c:pt idx="109">
                  <c:v>44248</c:v>
                </c:pt>
                <c:pt idx="110">
                  <c:v>44249</c:v>
                </c:pt>
                <c:pt idx="111">
                  <c:v>44250</c:v>
                </c:pt>
                <c:pt idx="112">
                  <c:v>44251</c:v>
                </c:pt>
                <c:pt idx="113">
                  <c:v>44252</c:v>
                </c:pt>
                <c:pt idx="114">
                  <c:v>44253</c:v>
                </c:pt>
                <c:pt idx="115">
                  <c:v>44254</c:v>
                </c:pt>
                <c:pt idx="116">
                  <c:v>44255</c:v>
                </c:pt>
                <c:pt idx="117">
                  <c:v>44256</c:v>
                </c:pt>
                <c:pt idx="118">
                  <c:v>44257</c:v>
                </c:pt>
                <c:pt idx="119">
                  <c:v>44258</c:v>
                </c:pt>
                <c:pt idx="120">
                  <c:v>44259</c:v>
                </c:pt>
                <c:pt idx="121">
                  <c:v>44260</c:v>
                </c:pt>
                <c:pt idx="122">
                  <c:v>44261</c:v>
                </c:pt>
                <c:pt idx="123">
                  <c:v>44262</c:v>
                </c:pt>
                <c:pt idx="124">
                  <c:v>44263</c:v>
                </c:pt>
                <c:pt idx="125">
                  <c:v>44264</c:v>
                </c:pt>
                <c:pt idx="126">
                  <c:v>44265</c:v>
                </c:pt>
                <c:pt idx="127">
                  <c:v>44266</c:v>
                </c:pt>
                <c:pt idx="128">
                  <c:v>44267</c:v>
                </c:pt>
                <c:pt idx="129">
                  <c:v>44268</c:v>
                </c:pt>
                <c:pt idx="130">
                  <c:v>44269</c:v>
                </c:pt>
                <c:pt idx="131">
                  <c:v>44270</c:v>
                </c:pt>
                <c:pt idx="132">
                  <c:v>44271</c:v>
                </c:pt>
                <c:pt idx="133">
                  <c:v>44272</c:v>
                </c:pt>
                <c:pt idx="134">
                  <c:v>44273</c:v>
                </c:pt>
                <c:pt idx="135">
                  <c:v>44274</c:v>
                </c:pt>
                <c:pt idx="136">
                  <c:v>44275</c:v>
                </c:pt>
                <c:pt idx="137">
                  <c:v>44276</c:v>
                </c:pt>
                <c:pt idx="138">
                  <c:v>44277</c:v>
                </c:pt>
                <c:pt idx="139">
                  <c:v>44278</c:v>
                </c:pt>
                <c:pt idx="140">
                  <c:v>44279</c:v>
                </c:pt>
                <c:pt idx="141">
                  <c:v>44280</c:v>
                </c:pt>
                <c:pt idx="142">
                  <c:v>44281</c:v>
                </c:pt>
                <c:pt idx="143">
                  <c:v>44282</c:v>
                </c:pt>
                <c:pt idx="144">
                  <c:v>44283</c:v>
                </c:pt>
                <c:pt idx="145">
                  <c:v>44284</c:v>
                </c:pt>
                <c:pt idx="146">
                  <c:v>44285</c:v>
                </c:pt>
                <c:pt idx="147">
                  <c:v>44286</c:v>
                </c:pt>
                <c:pt idx="148">
                  <c:v>44287</c:v>
                </c:pt>
                <c:pt idx="149">
                  <c:v>44288</c:v>
                </c:pt>
                <c:pt idx="150">
                  <c:v>44289</c:v>
                </c:pt>
                <c:pt idx="151">
                  <c:v>44290</c:v>
                </c:pt>
                <c:pt idx="152">
                  <c:v>44291</c:v>
                </c:pt>
                <c:pt idx="153">
                  <c:v>44292</c:v>
                </c:pt>
                <c:pt idx="154">
                  <c:v>44293</c:v>
                </c:pt>
              </c:numCache>
            </c:numRef>
          </c:cat>
          <c:val>
            <c:numRef>
              <c:f>'Zakażeni + testy - w czasie'!$K$252:$K$406</c:f>
              <c:numCache>
                <c:formatCode>General</c:formatCode>
                <c:ptCount val="155"/>
                <c:pt idx="0">
                  <c:v>2305</c:v>
                </c:pt>
                <c:pt idx="1">
                  <c:v>2403</c:v>
                </c:pt>
                <c:pt idx="2">
                  <c:v>2413</c:v>
                </c:pt>
                <c:pt idx="3">
                  <c:v>2535</c:v>
                </c:pt>
                <c:pt idx="4">
                  <c:v>2535</c:v>
                </c:pt>
                <c:pt idx="5">
                  <c:v>2734</c:v>
                </c:pt>
                <c:pt idx="6">
                  <c:v>2796</c:v>
                </c:pt>
                <c:pt idx="7">
                  <c:v>2815</c:v>
                </c:pt>
                <c:pt idx="8">
                  <c:v>2838</c:v>
                </c:pt>
                <c:pt idx="9">
                  <c:v>2838</c:v>
                </c:pt>
                <c:pt idx="10">
                  <c:v>2897</c:v>
                </c:pt>
                <c:pt idx="11">
                  <c:v>2897</c:v>
                </c:pt>
                <c:pt idx="12">
                  <c:v>3002</c:v>
                </c:pt>
                <c:pt idx="13">
                  <c:v>3010</c:v>
                </c:pt>
                <c:pt idx="14">
                  <c:v>3149</c:v>
                </c:pt>
                <c:pt idx="15">
                  <c:v>3149</c:v>
                </c:pt>
                <c:pt idx="16">
                  <c:v>3175</c:v>
                </c:pt>
                <c:pt idx="17">
                  <c:v>3175</c:v>
                </c:pt>
                <c:pt idx="18">
                  <c:v>3249</c:v>
                </c:pt>
                <c:pt idx="19">
                  <c:v>3249</c:v>
                </c:pt>
                <c:pt idx="20">
                  <c:v>3251</c:v>
                </c:pt>
                <c:pt idx="21">
                  <c:v>3251</c:v>
                </c:pt>
                <c:pt idx="22">
                  <c:v>3251</c:v>
                </c:pt>
                <c:pt idx="23">
                  <c:v>3251</c:v>
                </c:pt>
                <c:pt idx="24">
                  <c:v>3251</c:v>
                </c:pt>
                <c:pt idx="25">
                  <c:v>3251</c:v>
                </c:pt>
                <c:pt idx="26">
                  <c:v>3252</c:v>
                </c:pt>
                <c:pt idx="27">
                  <c:v>3252</c:v>
                </c:pt>
                <c:pt idx="28">
                  <c:v>3252</c:v>
                </c:pt>
                <c:pt idx="29">
                  <c:v>3252</c:v>
                </c:pt>
                <c:pt idx="30">
                  <c:v>3252</c:v>
                </c:pt>
                <c:pt idx="31">
                  <c:v>3252</c:v>
                </c:pt>
                <c:pt idx="32">
                  <c:v>3252</c:v>
                </c:pt>
                <c:pt idx="33">
                  <c:v>3252</c:v>
                </c:pt>
                <c:pt idx="34">
                  <c:v>3252</c:v>
                </c:pt>
                <c:pt idx="35">
                  <c:v>3252</c:v>
                </c:pt>
                <c:pt idx="36">
                  <c:v>3252</c:v>
                </c:pt>
                <c:pt idx="37">
                  <c:v>3252</c:v>
                </c:pt>
                <c:pt idx="38">
                  <c:v>3147</c:v>
                </c:pt>
                <c:pt idx="39">
                  <c:v>3147</c:v>
                </c:pt>
                <c:pt idx="40">
                  <c:v>3147</c:v>
                </c:pt>
                <c:pt idx="41">
                  <c:v>3147</c:v>
                </c:pt>
                <c:pt idx="42">
                  <c:v>3147</c:v>
                </c:pt>
                <c:pt idx="43">
                  <c:v>3147</c:v>
                </c:pt>
                <c:pt idx="44">
                  <c:v>3147</c:v>
                </c:pt>
                <c:pt idx="45">
                  <c:v>2938</c:v>
                </c:pt>
                <c:pt idx="46">
                  <c:v>2938</c:v>
                </c:pt>
                <c:pt idx="47">
                  <c:v>2940</c:v>
                </c:pt>
                <c:pt idx="48">
                  <c:v>2940</c:v>
                </c:pt>
                <c:pt idx="49">
                  <c:v>2940</c:v>
                </c:pt>
                <c:pt idx="50">
                  <c:v>2940</c:v>
                </c:pt>
                <c:pt idx="51">
                  <c:v>2940</c:v>
                </c:pt>
                <c:pt idx="52">
                  <c:v>2940</c:v>
                </c:pt>
                <c:pt idx="53">
                  <c:v>2940</c:v>
                </c:pt>
                <c:pt idx="54">
                  <c:v>2867</c:v>
                </c:pt>
                <c:pt idx="55">
                  <c:v>2867</c:v>
                </c:pt>
                <c:pt idx="56">
                  <c:v>2867</c:v>
                </c:pt>
                <c:pt idx="57">
                  <c:v>2862</c:v>
                </c:pt>
                <c:pt idx="58">
                  <c:v>2862</c:v>
                </c:pt>
                <c:pt idx="59">
                  <c:v>2862</c:v>
                </c:pt>
                <c:pt idx="60">
                  <c:v>2862</c:v>
                </c:pt>
                <c:pt idx="61">
                  <c:v>2794</c:v>
                </c:pt>
                <c:pt idx="62">
                  <c:v>2794</c:v>
                </c:pt>
                <c:pt idx="63">
                  <c:v>2794</c:v>
                </c:pt>
                <c:pt idx="64">
                  <c:v>2794</c:v>
                </c:pt>
                <c:pt idx="65">
                  <c:v>2745</c:v>
                </c:pt>
                <c:pt idx="66">
                  <c:v>2745</c:v>
                </c:pt>
                <c:pt idx="67">
                  <c:v>2745</c:v>
                </c:pt>
                <c:pt idx="68">
                  <c:v>2747</c:v>
                </c:pt>
                <c:pt idx="69">
                  <c:v>2747</c:v>
                </c:pt>
                <c:pt idx="70">
                  <c:v>2747</c:v>
                </c:pt>
                <c:pt idx="71">
                  <c:v>2747</c:v>
                </c:pt>
                <c:pt idx="72">
                  <c:v>2685</c:v>
                </c:pt>
                <c:pt idx="73">
                  <c:v>2685</c:v>
                </c:pt>
                <c:pt idx="74">
                  <c:v>2685</c:v>
                </c:pt>
                <c:pt idx="75">
                  <c:v>2681</c:v>
                </c:pt>
                <c:pt idx="76">
                  <c:v>2681</c:v>
                </c:pt>
                <c:pt idx="77">
                  <c:v>2663</c:v>
                </c:pt>
                <c:pt idx="78">
                  <c:v>2535</c:v>
                </c:pt>
                <c:pt idx="79">
                  <c:v>2535</c:v>
                </c:pt>
                <c:pt idx="80">
                  <c:v>2535</c:v>
                </c:pt>
                <c:pt idx="81">
                  <c:v>2535</c:v>
                </c:pt>
                <c:pt idx="82">
                  <c:v>2495</c:v>
                </c:pt>
                <c:pt idx="83">
                  <c:v>2495</c:v>
                </c:pt>
                <c:pt idx="84">
                  <c:v>2495</c:v>
                </c:pt>
                <c:pt idx="85">
                  <c:v>2495</c:v>
                </c:pt>
                <c:pt idx="86">
                  <c:v>2495</c:v>
                </c:pt>
                <c:pt idx="87">
                  <c:v>2495</c:v>
                </c:pt>
                <c:pt idx="88">
                  <c:v>2495</c:v>
                </c:pt>
                <c:pt idx="89">
                  <c:v>2457</c:v>
                </c:pt>
                <c:pt idx="90">
                  <c:v>2457</c:v>
                </c:pt>
                <c:pt idx="91">
                  <c:v>2457</c:v>
                </c:pt>
                <c:pt idx="92">
                  <c:v>2457</c:v>
                </c:pt>
                <c:pt idx="93">
                  <c:v>2257</c:v>
                </c:pt>
                <c:pt idx="94">
                  <c:v>2257</c:v>
                </c:pt>
                <c:pt idx="95">
                  <c:v>2257</c:v>
                </c:pt>
                <c:pt idx="96">
                  <c:v>2257</c:v>
                </c:pt>
                <c:pt idx="97">
                  <c:v>2257</c:v>
                </c:pt>
                <c:pt idx="98">
                  <c:v>2257</c:v>
                </c:pt>
                <c:pt idx="99">
                  <c:v>2257</c:v>
                </c:pt>
                <c:pt idx="100">
                  <c:v>2257</c:v>
                </c:pt>
                <c:pt idx="101">
                  <c:v>2257</c:v>
                </c:pt>
                <c:pt idx="102">
                  <c:v>2250</c:v>
                </c:pt>
                <c:pt idx="103">
                  <c:v>2250</c:v>
                </c:pt>
                <c:pt idx="104">
                  <c:v>2250</c:v>
                </c:pt>
                <c:pt idx="105">
                  <c:v>2250</c:v>
                </c:pt>
                <c:pt idx="106">
                  <c:v>2250</c:v>
                </c:pt>
                <c:pt idx="107">
                  <c:v>2250</c:v>
                </c:pt>
                <c:pt idx="108">
                  <c:v>2250</c:v>
                </c:pt>
                <c:pt idx="109">
                  <c:v>2250</c:v>
                </c:pt>
                <c:pt idx="110">
                  <c:v>2250</c:v>
                </c:pt>
                <c:pt idx="111">
                  <c:v>2250</c:v>
                </c:pt>
                <c:pt idx="112">
                  <c:v>2250</c:v>
                </c:pt>
                <c:pt idx="113">
                  <c:v>2250</c:v>
                </c:pt>
                <c:pt idx="114">
                  <c:v>2250</c:v>
                </c:pt>
                <c:pt idx="115">
                  <c:v>2250</c:v>
                </c:pt>
                <c:pt idx="116">
                  <c:v>2250</c:v>
                </c:pt>
                <c:pt idx="117">
                  <c:v>2180</c:v>
                </c:pt>
                <c:pt idx="118">
                  <c:v>2180</c:v>
                </c:pt>
                <c:pt idx="119">
                  <c:v>2180</c:v>
                </c:pt>
                <c:pt idx="120">
                  <c:v>2180</c:v>
                </c:pt>
                <c:pt idx="121">
                  <c:v>2180</c:v>
                </c:pt>
                <c:pt idx="122">
                  <c:v>2180</c:v>
                </c:pt>
                <c:pt idx="123">
                  <c:v>2180</c:v>
                </c:pt>
                <c:pt idx="124">
                  <c:v>2180</c:v>
                </c:pt>
                <c:pt idx="125">
                  <c:v>2180</c:v>
                </c:pt>
                <c:pt idx="126">
                  <c:v>2180</c:v>
                </c:pt>
                <c:pt idx="127">
                  <c:v>2197</c:v>
                </c:pt>
                <c:pt idx="128">
                  <c:v>2197</c:v>
                </c:pt>
                <c:pt idx="129">
                  <c:v>2199</c:v>
                </c:pt>
                <c:pt idx="130">
                  <c:v>2199</c:v>
                </c:pt>
                <c:pt idx="131">
                  <c:v>2289</c:v>
                </c:pt>
                <c:pt idx="132">
                  <c:v>2304</c:v>
                </c:pt>
                <c:pt idx="133">
                  <c:v>2360</c:v>
                </c:pt>
                <c:pt idx="134">
                  <c:v>2367</c:v>
                </c:pt>
                <c:pt idx="135">
                  <c:v>2377</c:v>
                </c:pt>
                <c:pt idx="136">
                  <c:v>2377</c:v>
                </c:pt>
                <c:pt idx="137">
                  <c:v>2377</c:v>
                </c:pt>
                <c:pt idx="138">
                  <c:v>2766</c:v>
                </c:pt>
                <c:pt idx="139">
                  <c:v>2770</c:v>
                </c:pt>
                <c:pt idx="140">
                  <c:v>2848</c:v>
                </c:pt>
                <c:pt idx="141">
                  <c:v>2848</c:v>
                </c:pt>
                <c:pt idx="142">
                  <c:v>2994</c:v>
                </c:pt>
                <c:pt idx="143">
                  <c:v>2994</c:v>
                </c:pt>
                <c:pt idx="144">
                  <c:v>2994</c:v>
                </c:pt>
                <c:pt idx="145">
                  <c:v>3198</c:v>
                </c:pt>
                <c:pt idx="146">
                  <c:v>3198</c:v>
                </c:pt>
                <c:pt idx="147">
                  <c:v>3248</c:v>
                </c:pt>
                <c:pt idx="148">
                  <c:v>3484</c:v>
                </c:pt>
                <c:pt idx="149">
                  <c:v>3484</c:v>
                </c:pt>
                <c:pt idx="150">
                  <c:v>3484</c:v>
                </c:pt>
                <c:pt idx="151">
                  <c:v>3484</c:v>
                </c:pt>
                <c:pt idx="152">
                  <c:v>3484</c:v>
                </c:pt>
                <c:pt idx="153">
                  <c:v>3537</c:v>
                </c:pt>
                <c:pt idx="154">
                  <c:v>3537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1D-4572-A4A1-910EB035C416}"/>
            </c:ext>
          </c:extLst>
        </c:ser>
        <c:ser>
          <c:idx val="1"/>
          <c:order val="1"/>
          <c:spPr>
            <a:ln w="28575" cap="rnd">
              <a:solidFill>
                <a:srgbClr val="FB8C05"/>
              </a:solidFill>
              <a:round/>
            </a:ln>
            <a:effectLst/>
          </c:spPr>
          <c:marker>
            <c:symbol val="none"/>
          </c:marker>
          <c:cat>
            <c:numRef>
              <c:f>'Zakażeni + testy - w czasie'!$A$252:$A$406</c:f>
              <c:numCache>
                <c:formatCode>m/d/yyyy</c:formatCode>
                <c:ptCount val="155"/>
                <c:pt idx="0">
                  <c:v>44139</c:v>
                </c:pt>
                <c:pt idx="1">
                  <c:v>44140</c:v>
                </c:pt>
                <c:pt idx="2">
                  <c:v>44141</c:v>
                </c:pt>
                <c:pt idx="3">
                  <c:v>44142</c:v>
                </c:pt>
                <c:pt idx="4">
                  <c:v>44143</c:v>
                </c:pt>
                <c:pt idx="5">
                  <c:v>44144</c:v>
                </c:pt>
                <c:pt idx="6">
                  <c:v>44145</c:v>
                </c:pt>
                <c:pt idx="7">
                  <c:v>44146</c:v>
                </c:pt>
                <c:pt idx="8">
                  <c:v>44147</c:v>
                </c:pt>
                <c:pt idx="9">
                  <c:v>44148</c:v>
                </c:pt>
                <c:pt idx="10">
                  <c:v>44149</c:v>
                </c:pt>
                <c:pt idx="11">
                  <c:v>44150</c:v>
                </c:pt>
                <c:pt idx="12">
                  <c:v>44151</c:v>
                </c:pt>
                <c:pt idx="13">
                  <c:v>44152</c:v>
                </c:pt>
                <c:pt idx="14">
                  <c:v>44153</c:v>
                </c:pt>
                <c:pt idx="15">
                  <c:v>44154</c:v>
                </c:pt>
                <c:pt idx="16">
                  <c:v>44155</c:v>
                </c:pt>
                <c:pt idx="17">
                  <c:v>44156</c:v>
                </c:pt>
                <c:pt idx="18">
                  <c:v>44157</c:v>
                </c:pt>
                <c:pt idx="19">
                  <c:v>44158</c:v>
                </c:pt>
                <c:pt idx="20">
                  <c:v>44159</c:v>
                </c:pt>
                <c:pt idx="21">
                  <c:v>44160</c:v>
                </c:pt>
                <c:pt idx="22">
                  <c:v>44161</c:v>
                </c:pt>
                <c:pt idx="23">
                  <c:v>44162</c:v>
                </c:pt>
                <c:pt idx="24">
                  <c:v>44163</c:v>
                </c:pt>
                <c:pt idx="25">
                  <c:v>44164</c:v>
                </c:pt>
                <c:pt idx="26">
                  <c:v>44165</c:v>
                </c:pt>
                <c:pt idx="27">
                  <c:v>44166</c:v>
                </c:pt>
                <c:pt idx="28">
                  <c:v>44167</c:v>
                </c:pt>
                <c:pt idx="29">
                  <c:v>44168</c:v>
                </c:pt>
                <c:pt idx="30">
                  <c:v>44169</c:v>
                </c:pt>
                <c:pt idx="31">
                  <c:v>44170</c:v>
                </c:pt>
                <c:pt idx="32">
                  <c:v>44171</c:v>
                </c:pt>
                <c:pt idx="33">
                  <c:v>44172</c:v>
                </c:pt>
                <c:pt idx="34">
                  <c:v>44173</c:v>
                </c:pt>
                <c:pt idx="35">
                  <c:v>44174</c:v>
                </c:pt>
                <c:pt idx="36">
                  <c:v>44175</c:v>
                </c:pt>
                <c:pt idx="37">
                  <c:v>44176</c:v>
                </c:pt>
                <c:pt idx="38">
                  <c:v>44177</c:v>
                </c:pt>
                <c:pt idx="39">
                  <c:v>44178</c:v>
                </c:pt>
                <c:pt idx="40">
                  <c:v>44179</c:v>
                </c:pt>
                <c:pt idx="41">
                  <c:v>44180</c:v>
                </c:pt>
                <c:pt idx="42">
                  <c:v>44181</c:v>
                </c:pt>
                <c:pt idx="43">
                  <c:v>44182</c:v>
                </c:pt>
                <c:pt idx="44">
                  <c:v>44183</c:v>
                </c:pt>
                <c:pt idx="45">
                  <c:v>44184</c:v>
                </c:pt>
                <c:pt idx="46">
                  <c:v>44185</c:v>
                </c:pt>
                <c:pt idx="47">
                  <c:v>44186</c:v>
                </c:pt>
                <c:pt idx="48">
                  <c:v>44187</c:v>
                </c:pt>
                <c:pt idx="49">
                  <c:v>44188</c:v>
                </c:pt>
                <c:pt idx="50">
                  <c:v>44189</c:v>
                </c:pt>
                <c:pt idx="51">
                  <c:v>44190</c:v>
                </c:pt>
                <c:pt idx="52">
                  <c:v>44191</c:v>
                </c:pt>
                <c:pt idx="53">
                  <c:v>44192</c:v>
                </c:pt>
                <c:pt idx="54">
                  <c:v>44193</c:v>
                </c:pt>
                <c:pt idx="55">
                  <c:v>44194</c:v>
                </c:pt>
                <c:pt idx="56">
                  <c:v>44195</c:v>
                </c:pt>
                <c:pt idx="57">
                  <c:v>44196</c:v>
                </c:pt>
                <c:pt idx="58">
                  <c:v>44197</c:v>
                </c:pt>
                <c:pt idx="59">
                  <c:v>44198</c:v>
                </c:pt>
                <c:pt idx="60">
                  <c:v>44199</c:v>
                </c:pt>
                <c:pt idx="61">
                  <c:v>44200</c:v>
                </c:pt>
                <c:pt idx="62">
                  <c:v>44201</c:v>
                </c:pt>
                <c:pt idx="63">
                  <c:v>44202</c:v>
                </c:pt>
                <c:pt idx="64">
                  <c:v>44203</c:v>
                </c:pt>
                <c:pt idx="65">
                  <c:v>44204</c:v>
                </c:pt>
                <c:pt idx="66">
                  <c:v>44205</c:v>
                </c:pt>
                <c:pt idx="67">
                  <c:v>44206</c:v>
                </c:pt>
                <c:pt idx="68">
                  <c:v>44207</c:v>
                </c:pt>
                <c:pt idx="69">
                  <c:v>44208</c:v>
                </c:pt>
                <c:pt idx="70">
                  <c:v>44209</c:v>
                </c:pt>
                <c:pt idx="71">
                  <c:v>44210</c:v>
                </c:pt>
                <c:pt idx="72">
                  <c:v>44211</c:v>
                </c:pt>
                <c:pt idx="73">
                  <c:v>44212</c:v>
                </c:pt>
                <c:pt idx="74">
                  <c:v>44213</c:v>
                </c:pt>
                <c:pt idx="75">
                  <c:v>44214</c:v>
                </c:pt>
                <c:pt idx="76">
                  <c:v>44215</c:v>
                </c:pt>
                <c:pt idx="77">
                  <c:v>44216</c:v>
                </c:pt>
                <c:pt idx="78">
                  <c:v>44217</c:v>
                </c:pt>
                <c:pt idx="79">
                  <c:v>44218</c:v>
                </c:pt>
                <c:pt idx="80">
                  <c:v>44219</c:v>
                </c:pt>
                <c:pt idx="81">
                  <c:v>44220</c:v>
                </c:pt>
                <c:pt idx="82">
                  <c:v>44221</c:v>
                </c:pt>
                <c:pt idx="83">
                  <c:v>44222</c:v>
                </c:pt>
                <c:pt idx="84">
                  <c:v>44223</c:v>
                </c:pt>
                <c:pt idx="85">
                  <c:v>44224</c:v>
                </c:pt>
                <c:pt idx="86">
                  <c:v>44225</c:v>
                </c:pt>
                <c:pt idx="87">
                  <c:v>44226</c:v>
                </c:pt>
                <c:pt idx="88">
                  <c:v>44227</c:v>
                </c:pt>
                <c:pt idx="89">
                  <c:v>44228</c:v>
                </c:pt>
                <c:pt idx="90">
                  <c:v>44229</c:v>
                </c:pt>
                <c:pt idx="91">
                  <c:v>44230</c:v>
                </c:pt>
                <c:pt idx="92">
                  <c:v>44231</c:v>
                </c:pt>
                <c:pt idx="93">
                  <c:v>44232</c:v>
                </c:pt>
                <c:pt idx="94">
                  <c:v>44233</c:v>
                </c:pt>
                <c:pt idx="95">
                  <c:v>44234</c:v>
                </c:pt>
                <c:pt idx="96">
                  <c:v>44235</c:v>
                </c:pt>
                <c:pt idx="97">
                  <c:v>44236</c:v>
                </c:pt>
                <c:pt idx="98">
                  <c:v>44237</c:v>
                </c:pt>
                <c:pt idx="99">
                  <c:v>44238</c:v>
                </c:pt>
                <c:pt idx="100">
                  <c:v>44239</c:v>
                </c:pt>
                <c:pt idx="101">
                  <c:v>44240</c:v>
                </c:pt>
                <c:pt idx="102">
                  <c:v>44241</c:v>
                </c:pt>
                <c:pt idx="103">
                  <c:v>44242</c:v>
                </c:pt>
                <c:pt idx="104">
                  <c:v>44243</c:v>
                </c:pt>
                <c:pt idx="105">
                  <c:v>44244</c:v>
                </c:pt>
                <c:pt idx="106">
                  <c:v>44245</c:v>
                </c:pt>
                <c:pt idx="107">
                  <c:v>44246</c:v>
                </c:pt>
                <c:pt idx="108">
                  <c:v>44247</c:v>
                </c:pt>
                <c:pt idx="109">
                  <c:v>44248</c:v>
                </c:pt>
                <c:pt idx="110">
                  <c:v>44249</c:v>
                </c:pt>
                <c:pt idx="111">
                  <c:v>44250</c:v>
                </c:pt>
                <c:pt idx="112">
                  <c:v>44251</c:v>
                </c:pt>
                <c:pt idx="113">
                  <c:v>44252</c:v>
                </c:pt>
                <c:pt idx="114">
                  <c:v>44253</c:v>
                </c:pt>
                <c:pt idx="115">
                  <c:v>44254</c:v>
                </c:pt>
                <c:pt idx="116">
                  <c:v>44255</c:v>
                </c:pt>
                <c:pt idx="117">
                  <c:v>44256</c:v>
                </c:pt>
                <c:pt idx="118">
                  <c:v>44257</c:v>
                </c:pt>
                <c:pt idx="119">
                  <c:v>44258</c:v>
                </c:pt>
                <c:pt idx="120">
                  <c:v>44259</c:v>
                </c:pt>
                <c:pt idx="121">
                  <c:v>44260</c:v>
                </c:pt>
                <c:pt idx="122">
                  <c:v>44261</c:v>
                </c:pt>
                <c:pt idx="123">
                  <c:v>44262</c:v>
                </c:pt>
                <c:pt idx="124">
                  <c:v>44263</c:v>
                </c:pt>
                <c:pt idx="125">
                  <c:v>44264</c:v>
                </c:pt>
                <c:pt idx="126">
                  <c:v>44265</c:v>
                </c:pt>
                <c:pt idx="127">
                  <c:v>44266</c:v>
                </c:pt>
                <c:pt idx="128">
                  <c:v>44267</c:v>
                </c:pt>
                <c:pt idx="129">
                  <c:v>44268</c:v>
                </c:pt>
                <c:pt idx="130">
                  <c:v>44269</c:v>
                </c:pt>
                <c:pt idx="131">
                  <c:v>44270</c:v>
                </c:pt>
                <c:pt idx="132">
                  <c:v>44271</c:v>
                </c:pt>
                <c:pt idx="133">
                  <c:v>44272</c:v>
                </c:pt>
                <c:pt idx="134">
                  <c:v>44273</c:v>
                </c:pt>
                <c:pt idx="135">
                  <c:v>44274</c:v>
                </c:pt>
                <c:pt idx="136">
                  <c:v>44275</c:v>
                </c:pt>
                <c:pt idx="137">
                  <c:v>44276</c:v>
                </c:pt>
                <c:pt idx="138">
                  <c:v>44277</c:v>
                </c:pt>
                <c:pt idx="139">
                  <c:v>44278</c:v>
                </c:pt>
                <c:pt idx="140">
                  <c:v>44279</c:v>
                </c:pt>
                <c:pt idx="141">
                  <c:v>44280</c:v>
                </c:pt>
                <c:pt idx="142">
                  <c:v>44281</c:v>
                </c:pt>
                <c:pt idx="143">
                  <c:v>44282</c:v>
                </c:pt>
                <c:pt idx="144">
                  <c:v>44283</c:v>
                </c:pt>
                <c:pt idx="145">
                  <c:v>44284</c:v>
                </c:pt>
                <c:pt idx="146">
                  <c:v>44285</c:v>
                </c:pt>
                <c:pt idx="147">
                  <c:v>44286</c:v>
                </c:pt>
                <c:pt idx="148">
                  <c:v>44287</c:v>
                </c:pt>
                <c:pt idx="149">
                  <c:v>44288</c:v>
                </c:pt>
                <c:pt idx="150">
                  <c:v>44289</c:v>
                </c:pt>
                <c:pt idx="151">
                  <c:v>44290</c:v>
                </c:pt>
                <c:pt idx="152">
                  <c:v>44291</c:v>
                </c:pt>
                <c:pt idx="153">
                  <c:v>44292</c:v>
                </c:pt>
                <c:pt idx="154">
                  <c:v>44293</c:v>
                </c:pt>
              </c:numCache>
            </c:numRef>
          </c:cat>
          <c:val>
            <c:numRef>
              <c:f>'Zakażeni + testy - w czasie'!$L$252:$L$406</c:f>
              <c:numCache>
                <c:formatCode>General</c:formatCode>
                <c:ptCount val="155"/>
                <c:pt idx="0">
                  <c:v>1998</c:v>
                </c:pt>
                <c:pt idx="1">
                  <c:v>2015</c:v>
                </c:pt>
                <c:pt idx="2">
                  <c:v>1961</c:v>
                </c:pt>
                <c:pt idx="3">
                  <c:v>2001</c:v>
                </c:pt>
                <c:pt idx="4">
                  <c:v>1963</c:v>
                </c:pt>
                <c:pt idx="5">
                  <c:v>2036</c:v>
                </c:pt>
                <c:pt idx="6">
                  <c:v>1896</c:v>
                </c:pt>
                <c:pt idx="7">
                  <c:v>1938</c:v>
                </c:pt>
                <c:pt idx="8">
                  <c:v>2023</c:v>
                </c:pt>
                <c:pt idx="9">
                  <c:v>1985</c:v>
                </c:pt>
                <c:pt idx="10">
                  <c:v>1952</c:v>
                </c:pt>
                <c:pt idx="11">
                  <c:v>1989</c:v>
                </c:pt>
                <c:pt idx="12">
                  <c:v>2076</c:v>
                </c:pt>
                <c:pt idx="13">
                  <c:v>2028</c:v>
                </c:pt>
                <c:pt idx="14">
                  <c:v>2087</c:v>
                </c:pt>
                <c:pt idx="15">
                  <c:v>2160</c:v>
                </c:pt>
                <c:pt idx="16">
                  <c:v>2085</c:v>
                </c:pt>
                <c:pt idx="17">
                  <c:v>1980</c:v>
                </c:pt>
                <c:pt idx="18">
                  <c:v>2063</c:v>
                </c:pt>
                <c:pt idx="19">
                  <c:v>2056</c:v>
                </c:pt>
                <c:pt idx="20">
                  <c:v>2047</c:v>
                </c:pt>
                <c:pt idx="21">
                  <c:v>1993</c:v>
                </c:pt>
                <c:pt idx="22">
                  <c:v>2055</c:v>
                </c:pt>
                <c:pt idx="23">
                  <c:v>2001</c:v>
                </c:pt>
                <c:pt idx="24">
                  <c:v>1936</c:v>
                </c:pt>
                <c:pt idx="25">
                  <c:v>2080</c:v>
                </c:pt>
                <c:pt idx="26">
                  <c:v>1995</c:v>
                </c:pt>
                <c:pt idx="27">
                  <c:v>1965</c:v>
                </c:pt>
                <c:pt idx="28">
                  <c:v>1914</c:v>
                </c:pt>
                <c:pt idx="29">
                  <c:v>1961</c:v>
                </c:pt>
                <c:pt idx="30">
                  <c:v>1887</c:v>
                </c:pt>
                <c:pt idx="31">
                  <c:v>1848</c:v>
                </c:pt>
                <c:pt idx="32">
                  <c:v>1930</c:v>
                </c:pt>
                <c:pt idx="33">
                  <c:v>1892</c:v>
                </c:pt>
                <c:pt idx="34">
                  <c:v>1956</c:v>
                </c:pt>
                <c:pt idx="35">
                  <c:v>1923</c:v>
                </c:pt>
                <c:pt idx="36">
                  <c:v>1928</c:v>
                </c:pt>
                <c:pt idx="37">
                  <c:v>1878</c:v>
                </c:pt>
                <c:pt idx="38">
                  <c:v>1806</c:v>
                </c:pt>
                <c:pt idx="39">
                  <c:v>1906</c:v>
                </c:pt>
                <c:pt idx="40">
                  <c:v>1914</c:v>
                </c:pt>
                <c:pt idx="41">
                  <c:v>1935</c:v>
                </c:pt>
                <c:pt idx="42">
                  <c:v>1896</c:v>
                </c:pt>
                <c:pt idx="43">
                  <c:v>1943</c:v>
                </c:pt>
                <c:pt idx="44">
                  <c:v>1944</c:v>
                </c:pt>
                <c:pt idx="45">
                  <c:v>1853</c:v>
                </c:pt>
                <c:pt idx="46">
                  <c:v>1860</c:v>
                </c:pt>
                <c:pt idx="47">
                  <c:v>1856</c:v>
                </c:pt>
                <c:pt idx="48">
                  <c:v>1816</c:v>
                </c:pt>
                <c:pt idx="49">
                  <c:v>1799</c:v>
                </c:pt>
                <c:pt idx="50">
                  <c:v>1722</c:v>
                </c:pt>
                <c:pt idx="51">
                  <c:v>1659</c:v>
                </c:pt>
                <c:pt idx="52">
                  <c:v>1661</c:v>
                </c:pt>
                <c:pt idx="53">
                  <c:v>1728</c:v>
                </c:pt>
                <c:pt idx="54">
                  <c:v>1796</c:v>
                </c:pt>
                <c:pt idx="55">
                  <c:v>1849</c:v>
                </c:pt>
                <c:pt idx="56">
                  <c:v>1771</c:v>
                </c:pt>
                <c:pt idx="57">
                  <c:v>1794</c:v>
                </c:pt>
                <c:pt idx="58">
                  <c:v>1670</c:v>
                </c:pt>
                <c:pt idx="59">
                  <c:v>1686</c:v>
                </c:pt>
                <c:pt idx="60">
                  <c:v>1730</c:v>
                </c:pt>
                <c:pt idx="61">
                  <c:v>1764</c:v>
                </c:pt>
                <c:pt idx="62">
                  <c:v>1799</c:v>
                </c:pt>
                <c:pt idx="63">
                  <c:v>1738</c:v>
                </c:pt>
                <c:pt idx="64">
                  <c:v>1680</c:v>
                </c:pt>
                <c:pt idx="65">
                  <c:v>1687</c:v>
                </c:pt>
                <c:pt idx="66">
                  <c:v>1614</c:v>
                </c:pt>
                <c:pt idx="67">
                  <c:v>1691</c:v>
                </c:pt>
                <c:pt idx="68">
                  <c:v>1711</c:v>
                </c:pt>
                <c:pt idx="69">
                  <c:v>1700</c:v>
                </c:pt>
                <c:pt idx="70">
                  <c:v>1665</c:v>
                </c:pt>
                <c:pt idx="71">
                  <c:v>1682</c:v>
                </c:pt>
                <c:pt idx="72">
                  <c:v>1631</c:v>
                </c:pt>
                <c:pt idx="73">
                  <c:v>1603</c:v>
                </c:pt>
                <c:pt idx="74">
                  <c:v>1580</c:v>
                </c:pt>
                <c:pt idx="75">
                  <c:v>1548</c:v>
                </c:pt>
                <c:pt idx="76">
                  <c:v>1553</c:v>
                </c:pt>
                <c:pt idx="77">
                  <c:v>1527</c:v>
                </c:pt>
                <c:pt idx="78">
                  <c:v>1488</c:v>
                </c:pt>
                <c:pt idx="79">
                  <c:v>1458</c:v>
                </c:pt>
                <c:pt idx="80">
                  <c:v>1444</c:v>
                </c:pt>
                <c:pt idx="81">
                  <c:v>1078</c:v>
                </c:pt>
                <c:pt idx="82">
                  <c:v>1403</c:v>
                </c:pt>
                <c:pt idx="83">
                  <c:v>1401</c:v>
                </c:pt>
                <c:pt idx="84">
                  <c:v>1411</c:v>
                </c:pt>
                <c:pt idx="85">
                  <c:v>1422</c:v>
                </c:pt>
                <c:pt idx="86">
                  <c:v>1367</c:v>
                </c:pt>
                <c:pt idx="87">
                  <c:v>1331</c:v>
                </c:pt>
                <c:pt idx="88">
                  <c:v>1324</c:v>
                </c:pt>
                <c:pt idx="89">
                  <c:v>1337</c:v>
                </c:pt>
                <c:pt idx="90">
                  <c:v>1316</c:v>
                </c:pt>
                <c:pt idx="91">
                  <c:v>1319</c:v>
                </c:pt>
                <c:pt idx="92">
                  <c:v>1325</c:v>
                </c:pt>
                <c:pt idx="93">
                  <c:v>1335</c:v>
                </c:pt>
                <c:pt idx="94">
                  <c:v>1292</c:v>
                </c:pt>
                <c:pt idx="95">
                  <c:v>1297</c:v>
                </c:pt>
                <c:pt idx="96">
                  <c:v>1289</c:v>
                </c:pt>
                <c:pt idx="97">
                  <c:v>1292</c:v>
                </c:pt>
                <c:pt idx="98">
                  <c:v>1254</c:v>
                </c:pt>
                <c:pt idx="99">
                  <c:v>1249</c:v>
                </c:pt>
                <c:pt idx="100">
                  <c:v>1233</c:v>
                </c:pt>
                <c:pt idx="101">
                  <c:v>1206</c:v>
                </c:pt>
                <c:pt idx="102">
                  <c:v>1193</c:v>
                </c:pt>
                <c:pt idx="103">
                  <c:v>1153</c:v>
                </c:pt>
                <c:pt idx="104">
                  <c:v>1177</c:v>
                </c:pt>
                <c:pt idx="105">
                  <c:v>1176</c:v>
                </c:pt>
                <c:pt idx="106">
                  <c:v>1215</c:v>
                </c:pt>
                <c:pt idx="107">
                  <c:v>1190</c:v>
                </c:pt>
                <c:pt idx="108">
                  <c:v>1199</c:v>
                </c:pt>
                <c:pt idx="109">
                  <c:v>1171</c:v>
                </c:pt>
                <c:pt idx="110">
                  <c:v>1148</c:v>
                </c:pt>
                <c:pt idx="111">
                  <c:v>1242</c:v>
                </c:pt>
                <c:pt idx="112">
                  <c:v>1220</c:v>
                </c:pt>
                <c:pt idx="113">
                  <c:v>1309</c:v>
                </c:pt>
                <c:pt idx="114">
                  <c:v>1278</c:v>
                </c:pt>
                <c:pt idx="115">
                  <c:v>1274</c:v>
                </c:pt>
                <c:pt idx="116">
                  <c:v>1266</c:v>
                </c:pt>
                <c:pt idx="117">
                  <c:v>1299</c:v>
                </c:pt>
                <c:pt idx="118">
                  <c:v>1350</c:v>
                </c:pt>
                <c:pt idx="119">
                  <c:v>1344</c:v>
                </c:pt>
                <c:pt idx="120">
                  <c:v>1403</c:v>
                </c:pt>
                <c:pt idx="121">
                  <c:v>1417</c:v>
                </c:pt>
                <c:pt idx="122">
                  <c:v>1375</c:v>
                </c:pt>
                <c:pt idx="123">
                  <c:v>1321</c:v>
                </c:pt>
                <c:pt idx="124">
                  <c:v>1475</c:v>
                </c:pt>
                <c:pt idx="125">
                  <c:v>1534</c:v>
                </c:pt>
                <c:pt idx="126">
                  <c:v>1549</c:v>
                </c:pt>
                <c:pt idx="127">
                  <c:v>1592</c:v>
                </c:pt>
                <c:pt idx="128">
                  <c:v>1600</c:v>
                </c:pt>
                <c:pt idx="129">
                  <c:v>1576</c:v>
                </c:pt>
                <c:pt idx="130">
                  <c:v>1604</c:v>
                </c:pt>
                <c:pt idx="131">
                  <c:v>1680</c:v>
                </c:pt>
                <c:pt idx="132">
                  <c:v>1734</c:v>
                </c:pt>
                <c:pt idx="133">
                  <c:v>1778</c:v>
                </c:pt>
                <c:pt idx="134">
                  <c:v>1844</c:v>
                </c:pt>
                <c:pt idx="135">
                  <c:v>1902</c:v>
                </c:pt>
                <c:pt idx="136">
                  <c:v>1924</c:v>
                </c:pt>
                <c:pt idx="137">
                  <c:v>1918</c:v>
                </c:pt>
                <c:pt idx="138">
                  <c:v>2063</c:v>
                </c:pt>
                <c:pt idx="139">
                  <c:v>2130</c:v>
                </c:pt>
                <c:pt idx="140">
                  <c:v>2136</c:v>
                </c:pt>
                <c:pt idx="141">
                  <c:v>2223</c:v>
                </c:pt>
                <c:pt idx="142">
                  <c:v>2328</c:v>
                </c:pt>
                <c:pt idx="143">
                  <c:v>2311</c:v>
                </c:pt>
                <c:pt idx="144">
                  <c:v>2366</c:v>
                </c:pt>
                <c:pt idx="145">
                  <c:v>2483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51D-4572-A4A1-910EB035C4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518368"/>
        <c:axId val="2004102576"/>
      </c:lineChart>
      <c:dateAx>
        <c:axId val="71518368"/>
        <c:scaling>
          <c:orientation val="minMax"/>
          <c:max val="44293"/>
          <c:min val="44139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m/d/yy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102576"/>
        <c:crosses val="autoZero"/>
        <c:auto val="1"/>
        <c:lblOffset val="100"/>
        <c:baseTimeUnit val="days"/>
        <c:majorUnit val="7"/>
        <c:majorTimeUnit val="days"/>
      </c:dateAx>
      <c:valAx>
        <c:axId val="200410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1518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D80E-34F5-4903-8477-1CC387F5E077}" type="datetimeFigureOut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107E-8129-45F1-BE69-17EBB30BB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714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486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56C2B-212A-4B69-9585-4CF0EE8E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1A28F9-4F6E-4953-A7B4-1595D570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7651F-3E0B-49F3-B46D-4DB6019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7FB-43F0-4B20-B8A1-495943D9054F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CCFCB-43B2-4EA7-89C3-DE4AACCF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2B1FE0-6B01-4AFB-A03A-4212278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DF058-17DE-4EC7-9322-9B6E681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6FB177-4DDF-47C4-8EC0-9B202776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D99D4-8355-4F6E-B2ED-6419EB04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3629-78C0-49E9-B225-BEDC254C6964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52418-632C-4448-A078-1FC6FB01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AD8938-212F-41C2-8905-583C0CF3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468377-EED9-49EF-99B4-07F86F4B3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B56A27-82C7-4B41-AA85-B5275B5C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027D38-EDD8-417B-B37F-EFAD245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931-FD61-4FD4-8329-B5F3BE7E2895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F21A1A-C443-4413-9DB1-3BBF954D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173657-E65D-4633-8A63-28C4CF43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E184-1EB4-4C23-9B80-EBCF8D8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33B06-E088-498E-B1BF-123F8F06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68BA6C-6D0D-4758-8DDE-06741B55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59E-4434-43F1-A16B-77F69A650AB2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53A5C-9926-49D8-BDC6-D15174E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3F9D0-CFA2-4F10-B69A-40B17C4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BFF18-B615-4CD6-8005-D739C8C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14D9F-5916-43BC-AA67-E08070D5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9F3475-5F25-49E9-BF21-05C5CDD7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27E6-6BD4-405C-B2DA-2F38A124239D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3F6BB6-E152-4868-B001-D820CAC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C78285-181D-46E1-93FF-91AE1729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F0B80-440C-4885-9BAA-8FE92795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4D79F-57B0-4937-A634-FD1BA135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98F9D-7C9E-4C58-A868-360619A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CF3D24-6860-4433-A4B4-2F8F763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90F1-35B6-45A6-8474-3FDBA5FDCFEB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675562-8D4D-4122-9DB4-F7AD8916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738165-08E6-4503-8E8F-C8B03E87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6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7F9DB-57AE-42E9-985C-121EEF8D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C43EC-0F62-4790-8DE6-658F78AF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D77F81-F01B-4A66-9396-B3D716AE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74EA6F-7F19-4212-A766-6953B123A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CE32CE-8847-4883-B1BF-5AFFB8B1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94EE15-EB59-4A37-9A22-8071380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8217-9D95-40EE-AB9E-93EB3E349AAE}" type="datetime1">
              <a:rPr lang="pl-PL" smtClean="0"/>
              <a:t>30.03.2021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220E33-27D7-4AA4-8FAA-D63ABD20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1AFA46-CEB1-4468-8BEE-31EF750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7C342-5694-4574-B2CA-7C0764CE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44F11D-DA83-45F0-B9AD-ACC6E31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81FE-121F-4A17-8960-341624D6A20B}" type="datetime1">
              <a:rPr lang="pl-PL" smtClean="0"/>
              <a:t>30.03.2021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E065F7B-B4DE-49D3-9191-99369746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149947-86AA-4CF8-9023-10AC39B6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7D3381-A9F4-49C2-BE0E-CE5EE63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FBF1-CB96-4033-8623-D289D359BA2E}" type="datetime1">
              <a:rPr lang="pl-PL" smtClean="0"/>
              <a:t>30.03.2021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EEAB67-268F-467E-832C-D3B54514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9893B0-9836-482B-BE56-75894B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84D69-4A8C-452D-B3F6-22AD5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E0E0-2244-45D8-9565-93731E8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D0C9A-73C8-4795-8C4E-17A0A72A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9C14E-4677-4F46-AA8E-D128BBF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5DC-DB03-40CD-A88C-5630550B1DC4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5784FC-AB6D-43A7-93C9-B18CB90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784382-C359-465B-856B-DB119AB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6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FFFA9-38C6-4DB2-8C71-4E381818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8306E9-B032-47F5-8C21-23BF409A1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EB8014-3E92-4278-8738-E8A39554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19245-C165-4E69-A75E-61992F0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510-0EF6-4E5A-8807-13AE4A1F7993}" type="datetime1">
              <a:rPr lang="pl-PL" smtClean="0"/>
              <a:t>30.03.2021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D1EEB5-0EDC-493F-9CFB-176881CD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B53B0-1C67-4714-A4B4-E246D9E3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7139DA-2361-4FAD-A720-80A677A2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78693-7DA4-4D4D-B1C1-E5B5C7BC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D3D5BD-E276-41DB-9EE2-9CE0A4D5D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E47D-EA21-4AB8-AF7A-9776C097BEDA}" type="datetime1">
              <a:rPr lang="pl-PL" smtClean="0"/>
              <a:t>30.03.2021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D3FA4-5DC3-462D-A1F0-740E9F977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85DAB-E2AD-4694-9181-AB17C281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675407-0302-4715-938B-63C27A766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64553"/>
            <a:ext cx="4114800" cy="365125"/>
          </a:xfrm>
        </p:spPr>
        <p:txBody>
          <a:bodyPr/>
          <a:lstStyle/>
          <a:p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Łódź, </a:t>
            </a:r>
            <a:r>
              <a:rPr lang="pl-PL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30 marca 2021 </a:t>
            </a:r>
            <a:r>
              <a:rPr lang="pl-PL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r.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45267" y="2248403"/>
            <a:ext cx="118569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III FALA EPIDEMII</a:t>
            </a:r>
          </a:p>
          <a:p>
            <a:pPr algn="ctr"/>
            <a:r>
              <a:rPr lang="pl-PL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COVID-19 </a:t>
            </a:r>
          </a:p>
          <a:p>
            <a:pPr algn="ctr"/>
            <a:r>
              <a:rPr lang="pl-PL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w </a:t>
            </a:r>
            <a:r>
              <a:rPr lang="pl-PL" sz="44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województwie </a:t>
            </a:r>
            <a:r>
              <a:rPr lang="pl-PL" sz="4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Linux Libertine G" panose="02000503000000000000" pitchFamily="2" charset="0"/>
                <a:cs typeface="Arial" panose="020B0604020202020204" pitchFamily="34" charset="0"/>
              </a:rPr>
              <a:t>łódzkim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LICZBA ZAKAŻEŃ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4225456" y="6132583"/>
            <a:ext cx="2112969" cy="307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obowa liczba zakażeń</a:t>
            </a:r>
            <a:endParaRPr lang="pl-PL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193073"/>
              </p:ext>
            </p:extLst>
          </p:nvPr>
        </p:nvGraphicFramePr>
        <p:xfrm>
          <a:off x="654757" y="2016842"/>
          <a:ext cx="10882488" cy="4041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Łącznik prosty 6"/>
          <p:cNvCxnSpPr/>
          <p:nvPr/>
        </p:nvCxnSpPr>
        <p:spPr>
          <a:xfrm>
            <a:off x="6338425" y="6286462"/>
            <a:ext cx="801511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902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76" y="1547206"/>
            <a:ext cx="6349667" cy="5443304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ZABEZPIECZENIE SZPITALNE W WOJEWÓDZTWIE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22" y="2157167"/>
            <a:ext cx="4617469" cy="3958362"/>
          </a:xfrm>
          <a:prstGeom prst="rect">
            <a:avLst/>
          </a:prstGeom>
        </p:spPr>
      </p:pic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351709"/>
              </p:ext>
            </p:extLst>
          </p:nvPr>
        </p:nvGraphicFramePr>
        <p:xfrm>
          <a:off x="166073" y="2151086"/>
          <a:ext cx="2936600" cy="831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631490"/>
              </p:ext>
            </p:extLst>
          </p:nvPr>
        </p:nvGraphicFramePr>
        <p:xfrm>
          <a:off x="145267" y="3015560"/>
          <a:ext cx="2936600" cy="724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49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POZIOM II ZABEZPIECZENIA SZPITALNEGO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066868"/>
              </p:ext>
            </p:extLst>
          </p:nvPr>
        </p:nvGraphicFramePr>
        <p:xfrm>
          <a:off x="1634373" y="1930399"/>
          <a:ext cx="9180383" cy="469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39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BUFOR BEZPIECZEŃSTWA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261172" y="6133379"/>
            <a:ext cx="3137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miejsc szpitalnych COVID-19 na trzech poziomach zabezpieczenia </a:t>
            </a:r>
            <a:endParaRPr lang="pl-PL"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048143" y="6133379"/>
            <a:ext cx="4040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liczba osób hospitalizowanych ze względu na </a:t>
            </a:r>
            <a:r>
              <a:rPr lang="pl-PL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na trzech poziomach zabezpieczenia </a:t>
            </a:r>
          </a:p>
        </p:txBody>
      </p:sp>
      <p:cxnSp>
        <p:nvCxnSpPr>
          <p:cNvPr id="3" name="Łącznik prosty 2"/>
          <p:cNvCxnSpPr/>
          <p:nvPr/>
        </p:nvCxnSpPr>
        <p:spPr>
          <a:xfrm>
            <a:off x="4368801" y="6394989"/>
            <a:ext cx="801511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9977325" y="6394989"/>
            <a:ext cx="801511" cy="0"/>
          </a:xfrm>
          <a:prstGeom prst="line">
            <a:avLst/>
          </a:prstGeom>
          <a:ln w="28575">
            <a:solidFill>
              <a:srgbClr val="FB8C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Wykres 10">
            <a:extLst>
              <a:ext uri="{FF2B5EF4-FFF2-40B4-BE49-F238E27FC236}">
                <a16:creationId xmlns:a16="http://schemas.microsoft.com/office/drawing/2014/main" id="{1F85E583-5336-4ED0-AB61-97EB974CF2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1041013"/>
              </p:ext>
            </p:extLst>
          </p:nvPr>
        </p:nvGraphicFramePr>
        <p:xfrm>
          <a:off x="581891" y="2016842"/>
          <a:ext cx="11000509" cy="4037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426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76" y="1918231"/>
            <a:ext cx="10836116" cy="4454513"/>
          </a:xfrm>
          <a:prstGeom prst="rect">
            <a:avLst/>
          </a:prstGeom>
        </p:spPr>
      </p:pic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shade val="30000"/>
                  <a:satMod val="115000"/>
                </a:schemeClr>
              </a:gs>
              <a:gs pos="50000">
                <a:schemeClr val="accent1">
                  <a:lumMod val="75000"/>
                  <a:shade val="67500"/>
                  <a:satMod val="115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SZPITAL TYMCZASOWY</a:t>
            </a:r>
            <a:endParaRPr lang="pl-PL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294215"/>
            <a:ext cx="1489106" cy="172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3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3415</TotalTime>
  <Words>66</Words>
  <Application>Microsoft Office PowerPoint</Application>
  <PresentationFormat>Panoramiczny</PresentationFormat>
  <Paragraphs>20</Paragraphs>
  <Slides>6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Linux Libertine G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jges</dc:creator>
  <cp:lastModifiedBy>Błażej Krawczyk</cp:lastModifiedBy>
  <cp:revision>252</cp:revision>
  <dcterms:created xsi:type="dcterms:W3CDTF">2020-06-04T18:46:52Z</dcterms:created>
  <dcterms:modified xsi:type="dcterms:W3CDTF">2021-03-30T07:53:49Z</dcterms:modified>
</cp:coreProperties>
</file>