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</p:sldMasterIdLst>
  <p:notesMasterIdLst>
    <p:notesMasterId r:id="rId15"/>
  </p:notesMasterIdLst>
  <p:handoutMasterIdLst>
    <p:handoutMasterId r:id="rId16"/>
  </p:handoutMasterIdLst>
  <p:sldIdLst>
    <p:sldId id="262" r:id="rId6"/>
    <p:sldId id="265" r:id="rId7"/>
    <p:sldId id="325" r:id="rId8"/>
    <p:sldId id="316" r:id="rId9"/>
    <p:sldId id="326" r:id="rId10"/>
    <p:sldId id="327" r:id="rId11"/>
    <p:sldId id="318" r:id="rId12"/>
    <p:sldId id="322" r:id="rId13"/>
    <p:sldId id="279" r:id="rId14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biak Sylwia" initials="ZS" lastIdx="14" clrIdx="0">
    <p:extLst>
      <p:ext uri="{19B8F6BF-5375-455C-9EA6-DF929625EA0E}">
        <p15:presenceInfo xmlns:p15="http://schemas.microsoft.com/office/powerpoint/2012/main" userId="S::sylwia.zdebiak@mf.gov.pl::f65119c1-ebc0-4b80-a825-1d49f72bee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1D556-0EF2-4EB5-BE97-915BB3B6DD86}" v="124" dt="2024-07-21T13:03:04.277"/>
    <p1510:client id="{F0DF3774-7B6A-4B80-A32E-80772D65D814}" v="56" dt="2024-07-22T06:23:52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wara Wioletta" userId="S::wioletta.zwara@cyfra.gov.pl::bcd45f81-f273-4e04-997d-3b8cf7a5870e" providerId="AD" clId="Web-{D3376659-B8F1-4E3A-BDA7-326C524E5214}"/>
    <pc:docChg chg="modSld">
      <pc:chgData name="Zwara Wioletta" userId="S::wioletta.zwara@cyfra.gov.pl::bcd45f81-f273-4e04-997d-3b8cf7a5870e" providerId="AD" clId="Web-{D3376659-B8F1-4E3A-BDA7-326C524E5214}" dt="2024-07-20T20:20:27.505" v="3" actId="20577"/>
      <pc:docMkLst>
        <pc:docMk/>
      </pc:docMkLst>
      <pc:sldChg chg="modSp">
        <pc:chgData name="Zwara Wioletta" userId="S::wioletta.zwara@cyfra.gov.pl::bcd45f81-f273-4e04-997d-3b8cf7a5870e" providerId="AD" clId="Web-{D3376659-B8F1-4E3A-BDA7-326C524E5214}" dt="2024-07-20T20:20:27.505" v="3" actId="20577"/>
        <pc:sldMkLst>
          <pc:docMk/>
          <pc:sldMk cId="1477059798" sldId="322"/>
        </pc:sldMkLst>
        <pc:spChg chg="mod">
          <ac:chgData name="Zwara Wioletta" userId="S::wioletta.zwara@cyfra.gov.pl::bcd45f81-f273-4e04-997d-3b8cf7a5870e" providerId="AD" clId="Web-{D3376659-B8F1-4E3A-BDA7-326C524E5214}" dt="2024-07-20T20:20:27.505" v="3" actId="20577"/>
          <ac:spMkLst>
            <pc:docMk/>
            <pc:sldMk cId="1477059798" sldId="322"/>
            <ac:spMk id="5" creationId="{4B68E375-0650-161A-CFD8-1636B35674DE}"/>
          </ac:spMkLst>
        </pc:spChg>
      </pc:sldChg>
    </pc:docChg>
  </pc:docChgLst>
  <pc:docChgLst>
    <pc:chgData name="Zwara Wioletta" userId="S::wioletta.zwara@cyfra.gov.pl::bcd45f81-f273-4e04-997d-3b8cf7a5870e" providerId="AD" clId="Web-{0DA1D556-0EF2-4EB5-BE97-915BB3B6DD86}"/>
    <pc:docChg chg="modSld">
      <pc:chgData name="Zwara Wioletta" userId="S::wioletta.zwara@cyfra.gov.pl::bcd45f81-f273-4e04-997d-3b8cf7a5870e" providerId="AD" clId="Web-{0DA1D556-0EF2-4EB5-BE97-915BB3B6DD86}" dt="2024-07-21T13:03:04.277" v="121" actId="20577"/>
      <pc:docMkLst>
        <pc:docMk/>
      </pc:docMkLst>
      <pc:sldChg chg="modSp">
        <pc:chgData name="Zwara Wioletta" userId="S::wioletta.zwara@cyfra.gov.pl::bcd45f81-f273-4e04-997d-3b8cf7a5870e" providerId="AD" clId="Web-{0DA1D556-0EF2-4EB5-BE97-915BB3B6DD86}" dt="2024-07-21T13:03:04.277" v="121" actId="20577"/>
        <pc:sldMkLst>
          <pc:docMk/>
          <pc:sldMk cId="898912496" sldId="262"/>
        </pc:sldMkLst>
        <pc:spChg chg="mod">
          <ac:chgData name="Zwara Wioletta" userId="S::wioletta.zwara@cyfra.gov.pl::bcd45f81-f273-4e04-997d-3b8cf7a5870e" providerId="AD" clId="Web-{0DA1D556-0EF2-4EB5-BE97-915BB3B6DD86}" dt="2024-07-21T13:03:04.277" v="121" actId="20577"/>
          <ac:spMkLst>
            <pc:docMk/>
            <pc:sldMk cId="898912496" sldId="262"/>
            <ac:spMk id="2" creationId="{8F092EFA-5288-6FA8-5093-D9E1CA66DE65}"/>
          </ac:spMkLst>
        </pc:spChg>
      </pc:sldChg>
      <pc:sldChg chg="modSp">
        <pc:chgData name="Zwara Wioletta" userId="S::wioletta.zwara@cyfra.gov.pl::bcd45f81-f273-4e04-997d-3b8cf7a5870e" providerId="AD" clId="Web-{0DA1D556-0EF2-4EB5-BE97-915BB3B6DD86}" dt="2024-07-21T13:02:54.418" v="120"/>
        <pc:sldMkLst>
          <pc:docMk/>
          <pc:sldMk cId="795059482" sldId="316"/>
        </pc:sldMkLst>
        <pc:graphicFrameChg chg="mod modGraphic">
          <ac:chgData name="Zwara Wioletta" userId="S::wioletta.zwara@cyfra.gov.pl::bcd45f81-f273-4e04-997d-3b8cf7a5870e" providerId="AD" clId="Web-{0DA1D556-0EF2-4EB5-BE97-915BB3B6DD86}" dt="2024-07-21T13:02:54.418" v="120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">
        <pc:chgData name="Zwara Wioletta" userId="S::wioletta.zwara@cyfra.gov.pl::bcd45f81-f273-4e04-997d-3b8cf7a5870e" providerId="AD" clId="Web-{0DA1D556-0EF2-4EB5-BE97-915BB3B6DD86}" dt="2024-07-21T13:01:09.775" v="76"/>
        <pc:sldMkLst>
          <pc:docMk/>
          <pc:sldMk cId="2015909270" sldId="318"/>
        </pc:sldMkLst>
        <pc:graphicFrameChg chg="mod modGraphic">
          <ac:chgData name="Zwara Wioletta" userId="S::wioletta.zwara@cyfra.gov.pl::bcd45f81-f273-4e04-997d-3b8cf7a5870e" providerId="AD" clId="Web-{0DA1D556-0EF2-4EB5-BE97-915BB3B6DD86}" dt="2024-07-21T13:01:09.775" v="76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 modGraphic">
          <ac:chgData name="Zwara Wioletta" userId="S::wioletta.zwara@cyfra.gov.pl::bcd45f81-f273-4e04-997d-3b8cf7a5870e" providerId="AD" clId="Web-{0DA1D556-0EF2-4EB5-BE97-915BB3B6DD86}" dt="2024-07-21T13:01:05.650" v="63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addSp delSp modSp">
        <pc:chgData name="Zwara Wioletta" userId="S::wioletta.zwara@cyfra.gov.pl::bcd45f81-f273-4e04-997d-3b8cf7a5870e" providerId="AD" clId="Web-{0DA1D556-0EF2-4EB5-BE97-915BB3B6DD86}" dt="2024-07-21T13:02:33.542" v="116" actId="1076"/>
        <pc:sldMkLst>
          <pc:docMk/>
          <pc:sldMk cId="4287712577" sldId="323"/>
        </pc:sldMkLst>
        <pc:spChg chg="mod">
          <ac:chgData name="Zwara Wioletta" userId="S::wioletta.zwara@cyfra.gov.pl::bcd45f81-f273-4e04-997d-3b8cf7a5870e" providerId="AD" clId="Web-{0DA1D556-0EF2-4EB5-BE97-915BB3B6DD86}" dt="2024-07-21T13:02:02.354" v="99" actId="20577"/>
          <ac:spMkLst>
            <pc:docMk/>
            <pc:sldMk cId="4287712577" sldId="323"/>
            <ac:spMk id="3" creationId="{329FD2A7-7200-A269-D6FF-E8C386CD8E62}"/>
          </ac:spMkLst>
        </pc:spChg>
        <pc:spChg chg="add del mod">
          <ac:chgData name="Zwara Wioletta" userId="S::wioletta.zwara@cyfra.gov.pl::bcd45f81-f273-4e04-997d-3b8cf7a5870e" providerId="AD" clId="Web-{0DA1D556-0EF2-4EB5-BE97-915BB3B6DD86}" dt="2024-07-21T13:02:09.979" v="102"/>
          <ac:spMkLst>
            <pc:docMk/>
            <pc:sldMk cId="4287712577" sldId="323"/>
            <ac:spMk id="4" creationId="{969E73E4-88EF-4FC7-608C-190F132D8BBE}"/>
          </ac:spMkLst>
        </pc:spChg>
        <pc:spChg chg="add mod">
          <ac:chgData name="Zwara Wioletta" userId="S::wioletta.zwara@cyfra.gov.pl::bcd45f81-f273-4e04-997d-3b8cf7a5870e" providerId="AD" clId="Web-{0DA1D556-0EF2-4EB5-BE97-915BB3B6DD86}" dt="2024-07-21T13:02:33.542" v="116" actId="1076"/>
          <ac:spMkLst>
            <pc:docMk/>
            <pc:sldMk cId="4287712577" sldId="323"/>
            <ac:spMk id="7" creationId="{7B6056CA-DF4D-FD5F-3FC9-9436FD274484}"/>
          </ac:spMkLst>
        </pc:spChg>
      </pc:sldChg>
      <pc:sldChg chg="modSp">
        <pc:chgData name="Zwara Wioletta" userId="S::wioletta.zwara@cyfra.gov.pl::bcd45f81-f273-4e04-997d-3b8cf7a5870e" providerId="AD" clId="Web-{0DA1D556-0EF2-4EB5-BE97-915BB3B6DD86}" dt="2024-07-21T13:00:12.368" v="25"/>
        <pc:sldMkLst>
          <pc:docMk/>
          <pc:sldMk cId="31816412" sldId="325"/>
        </pc:sldMkLst>
        <pc:graphicFrameChg chg="mod modGraphic">
          <ac:chgData name="Zwara Wioletta" userId="S::wioletta.zwara@cyfra.gov.pl::bcd45f81-f273-4e04-997d-3b8cf7a5870e" providerId="AD" clId="Web-{0DA1D556-0EF2-4EB5-BE97-915BB3B6DD86}" dt="2024-07-21T13:00:12.368" v="25"/>
          <ac:graphicFrameMkLst>
            <pc:docMk/>
            <pc:sldMk cId="31816412" sldId="325"/>
            <ac:graphicFrameMk id="4" creationId="{F155D735-A21D-1415-B04B-FD29BA0167FD}"/>
          </ac:graphicFrameMkLst>
        </pc:graphicFrameChg>
      </pc:sldChg>
    </pc:docChg>
  </pc:docChgLst>
  <pc:docChgLst>
    <pc:chgData name="Zwara Wioletta" userId="bcd45f81-f273-4e04-997d-3b8cf7a5870e" providerId="ADAL" clId="{F0DF3774-7B6A-4B80-A32E-80772D65D814}"/>
    <pc:docChg chg="undo custSel addSld delSld modSld">
      <pc:chgData name="Zwara Wioletta" userId="bcd45f81-f273-4e04-997d-3b8cf7a5870e" providerId="ADAL" clId="{F0DF3774-7B6A-4B80-A32E-80772D65D814}" dt="2024-07-22T06:24:28.955" v="161" actId="20577"/>
      <pc:docMkLst>
        <pc:docMk/>
      </pc:docMkLst>
      <pc:sldChg chg="modSp mod">
        <pc:chgData name="Zwara Wioletta" userId="bcd45f81-f273-4e04-997d-3b8cf7a5870e" providerId="ADAL" clId="{F0DF3774-7B6A-4B80-A32E-80772D65D814}" dt="2024-07-21T12:33:04.324" v="49" actId="1076"/>
        <pc:sldMkLst>
          <pc:docMk/>
          <pc:sldMk cId="615554570" sldId="265"/>
        </pc:sldMkLst>
        <pc:spChg chg="mod">
          <ac:chgData name="Zwara Wioletta" userId="bcd45f81-f273-4e04-997d-3b8cf7a5870e" providerId="ADAL" clId="{F0DF3774-7B6A-4B80-A32E-80772D65D814}" dt="2024-07-21T12:32:07.917" v="6" actId="113"/>
          <ac:spMkLst>
            <pc:docMk/>
            <pc:sldMk cId="615554570" sldId="265"/>
            <ac:spMk id="8" creationId="{7FC4D8CC-2F76-3A8B-5486-41D4ABB548E4}"/>
          </ac:spMkLst>
        </pc:spChg>
        <pc:spChg chg="mod">
          <ac:chgData name="Zwara Wioletta" userId="bcd45f81-f273-4e04-997d-3b8cf7a5870e" providerId="ADAL" clId="{F0DF3774-7B6A-4B80-A32E-80772D65D814}" dt="2024-07-21T12:33:04.324" v="49" actId="1076"/>
          <ac:spMkLst>
            <pc:docMk/>
            <pc:sldMk cId="615554570" sldId="265"/>
            <ac:spMk id="9" creationId="{356BBB57-F7A8-8489-C90F-0A0D2A666C2C}"/>
          </ac:spMkLst>
        </pc:spChg>
        <pc:spChg chg="mod">
          <ac:chgData name="Zwara Wioletta" userId="bcd45f81-f273-4e04-997d-3b8cf7a5870e" providerId="ADAL" clId="{F0DF3774-7B6A-4B80-A32E-80772D65D814}" dt="2024-07-21T12:32:58.451" v="47" actId="1076"/>
          <ac:spMkLst>
            <pc:docMk/>
            <pc:sldMk cId="615554570" sldId="265"/>
            <ac:spMk id="11" creationId="{048B82EF-6BE4-44B1-31BF-4C6025419A3D}"/>
          </ac:spMkLst>
        </pc:spChg>
        <pc:graphicFrameChg chg="mod modGraphic">
          <ac:chgData name="Zwara Wioletta" userId="bcd45f81-f273-4e04-997d-3b8cf7a5870e" providerId="ADAL" clId="{F0DF3774-7B6A-4B80-A32E-80772D65D814}" dt="2024-07-21T12:33:02.340" v="48" actId="1076"/>
          <ac:graphicFrameMkLst>
            <pc:docMk/>
            <pc:sldMk cId="615554570" sldId="265"/>
            <ac:graphicFrameMk id="10" creationId="{F1025DBB-7638-7220-3CC5-B3DB23651818}"/>
          </ac:graphicFrameMkLst>
        </pc:graphicFrameChg>
        <pc:graphicFrameChg chg="mod modGraphic">
          <ac:chgData name="Zwara Wioletta" userId="bcd45f81-f273-4e04-997d-3b8cf7a5870e" providerId="ADAL" clId="{F0DF3774-7B6A-4B80-A32E-80772D65D814}" dt="2024-07-21T12:32:55.843" v="46" actId="1076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  <pc:sldChg chg="modSp mod">
        <pc:chgData name="Zwara Wioletta" userId="bcd45f81-f273-4e04-997d-3b8cf7a5870e" providerId="ADAL" clId="{F0DF3774-7B6A-4B80-A32E-80772D65D814}" dt="2024-07-21T12:36:06.543" v="106"/>
        <pc:sldMkLst>
          <pc:docMk/>
          <pc:sldMk cId="795059482" sldId="316"/>
        </pc:sldMkLst>
        <pc:graphicFrameChg chg="mod modGraphic">
          <ac:chgData name="Zwara Wioletta" userId="bcd45f81-f273-4e04-997d-3b8cf7a5870e" providerId="ADAL" clId="{F0DF3774-7B6A-4B80-A32E-80772D65D814}" dt="2024-07-21T12:36:06.543" v="106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 mod">
        <pc:chgData name="Zwara Wioletta" userId="bcd45f81-f273-4e04-997d-3b8cf7a5870e" providerId="ADAL" clId="{F0DF3774-7B6A-4B80-A32E-80772D65D814}" dt="2024-07-21T12:37:13.372" v="129" actId="14734"/>
        <pc:sldMkLst>
          <pc:docMk/>
          <pc:sldMk cId="2015909270" sldId="318"/>
        </pc:sldMkLst>
        <pc:graphicFrameChg chg="mod modGraphic">
          <ac:chgData name="Zwara Wioletta" userId="bcd45f81-f273-4e04-997d-3b8cf7a5870e" providerId="ADAL" clId="{F0DF3774-7B6A-4B80-A32E-80772D65D814}" dt="2024-07-21T12:37:13.372" v="129" actId="14734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Graphic">
          <ac:chgData name="Zwara Wioletta" userId="bcd45f81-f273-4e04-997d-3b8cf7a5870e" providerId="ADAL" clId="{F0DF3774-7B6A-4B80-A32E-80772D65D814}" dt="2024-07-21T12:37:03.444" v="127" actId="14734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modSp mod">
        <pc:chgData name="Zwara Wioletta" userId="bcd45f81-f273-4e04-997d-3b8cf7a5870e" providerId="ADAL" clId="{F0DF3774-7B6A-4B80-A32E-80772D65D814}" dt="2024-07-21T12:37:32.678" v="132" actId="20577"/>
        <pc:sldMkLst>
          <pc:docMk/>
          <pc:sldMk cId="1477059798" sldId="322"/>
        </pc:sldMkLst>
        <pc:spChg chg="mod">
          <ac:chgData name="Zwara Wioletta" userId="bcd45f81-f273-4e04-997d-3b8cf7a5870e" providerId="ADAL" clId="{F0DF3774-7B6A-4B80-A32E-80772D65D814}" dt="2024-07-21T12:37:32.678" v="132" actId="20577"/>
          <ac:spMkLst>
            <pc:docMk/>
            <pc:sldMk cId="1477059798" sldId="322"/>
            <ac:spMk id="2" creationId="{82E2E84C-050A-9B41-11ED-9730DD3730CE}"/>
          </ac:spMkLst>
        </pc:spChg>
        <pc:spChg chg="mod">
          <ac:chgData name="Zwara Wioletta" userId="bcd45f81-f273-4e04-997d-3b8cf7a5870e" providerId="ADAL" clId="{F0DF3774-7B6A-4B80-A32E-80772D65D814}" dt="2024-07-21T12:37:31.284" v="131" actId="2711"/>
          <ac:spMkLst>
            <pc:docMk/>
            <pc:sldMk cId="1477059798" sldId="322"/>
            <ac:spMk id="5" creationId="{4B68E375-0650-161A-CFD8-1636B35674DE}"/>
          </ac:spMkLst>
        </pc:spChg>
      </pc:sldChg>
      <pc:sldChg chg="del">
        <pc:chgData name="Zwara Wioletta" userId="bcd45f81-f273-4e04-997d-3b8cf7a5870e" providerId="ADAL" clId="{F0DF3774-7B6A-4B80-A32E-80772D65D814}" dt="2024-07-22T06:24:04.033" v="152" actId="47"/>
        <pc:sldMkLst>
          <pc:docMk/>
          <pc:sldMk cId="4287712577" sldId="323"/>
        </pc:sldMkLst>
      </pc:sldChg>
      <pc:sldChg chg="modSp mod">
        <pc:chgData name="Zwara Wioletta" userId="bcd45f81-f273-4e04-997d-3b8cf7a5870e" providerId="ADAL" clId="{F0DF3774-7B6A-4B80-A32E-80772D65D814}" dt="2024-07-21T12:34:49.321" v="78" actId="14734"/>
        <pc:sldMkLst>
          <pc:docMk/>
          <pc:sldMk cId="31816412" sldId="325"/>
        </pc:sldMkLst>
        <pc:spChg chg="mod">
          <ac:chgData name="Zwara Wioletta" userId="bcd45f81-f273-4e04-997d-3b8cf7a5870e" providerId="ADAL" clId="{F0DF3774-7B6A-4B80-A32E-80772D65D814}" dt="2024-07-21T12:34:07.491" v="65" actId="1076"/>
          <ac:spMkLst>
            <pc:docMk/>
            <pc:sldMk cId="31816412" sldId="325"/>
            <ac:spMk id="3" creationId="{329FD2A7-7200-A269-D6FF-E8C386CD8E62}"/>
          </ac:spMkLst>
        </pc:spChg>
        <pc:graphicFrameChg chg="mod modGraphic">
          <ac:chgData name="Zwara Wioletta" userId="bcd45f81-f273-4e04-997d-3b8cf7a5870e" providerId="ADAL" clId="{F0DF3774-7B6A-4B80-A32E-80772D65D814}" dt="2024-07-21T12:34:49.321" v="78" actId="14734"/>
          <ac:graphicFrameMkLst>
            <pc:docMk/>
            <pc:sldMk cId="31816412" sldId="325"/>
            <ac:graphicFrameMk id="4" creationId="{F155D735-A21D-1415-B04B-FD29BA0167FD}"/>
          </ac:graphicFrameMkLst>
        </pc:graphicFrameChg>
      </pc:sldChg>
      <pc:sldChg chg="addSp delSp modSp add mod">
        <pc:chgData name="Zwara Wioletta" userId="bcd45f81-f273-4e04-997d-3b8cf7a5870e" providerId="ADAL" clId="{F0DF3774-7B6A-4B80-A32E-80772D65D814}" dt="2024-07-22T06:24:28.955" v="161" actId="20577"/>
        <pc:sldMkLst>
          <pc:docMk/>
          <pc:sldMk cId="4192164550" sldId="326"/>
        </pc:sldMkLst>
        <pc:spChg chg="del">
          <ac:chgData name="Zwara Wioletta" userId="bcd45f81-f273-4e04-997d-3b8cf7a5870e" providerId="ADAL" clId="{F0DF3774-7B6A-4B80-A32E-80772D65D814}" dt="2024-07-22T06:23:04.131" v="134" actId="478"/>
          <ac:spMkLst>
            <pc:docMk/>
            <pc:sldMk cId="4192164550" sldId="326"/>
            <ac:spMk id="3" creationId="{329FD2A7-7200-A269-D6FF-E8C386CD8E62}"/>
          </ac:spMkLst>
        </pc:spChg>
        <pc:spChg chg="add del mod">
          <ac:chgData name="Zwara Wioletta" userId="bcd45f81-f273-4e04-997d-3b8cf7a5870e" providerId="ADAL" clId="{F0DF3774-7B6A-4B80-A32E-80772D65D814}" dt="2024-07-22T06:23:06.681" v="135" actId="478"/>
          <ac:spMkLst>
            <pc:docMk/>
            <pc:sldMk cId="4192164550" sldId="326"/>
            <ac:spMk id="6" creationId="{77DC7878-93F7-C24A-A12F-23EAE707E85F}"/>
          </ac:spMkLst>
        </pc:spChg>
        <pc:spChg chg="add mod">
          <ac:chgData name="Zwara Wioletta" userId="bcd45f81-f273-4e04-997d-3b8cf7a5870e" providerId="ADAL" clId="{F0DF3774-7B6A-4B80-A32E-80772D65D814}" dt="2024-07-22T06:24:28.955" v="161" actId="20577"/>
          <ac:spMkLst>
            <pc:docMk/>
            <pc:sldMk cId="4192164550" sldId="326"/>
            <ac:spMk id="7" creationId="{D18C07EB-0DD4-4952-BA8F-A83363B546D7}"/>
          </ac:spMkLst>
        </pc:spChg>
        <pc:picChg chg="mod">
          <ac:chgData name="Zwara Wioletta" userId="bcd45f81-f273-4e04-997d-3b8cf7a5870e" providerId="ADAL" clId="{F0DF3774-7B6A-4B80-A32E-80772D65D814}" dt="2024-07-22T06:24:22.783" v="160" actId="1076"/>
          <ac:picMkLst>
            <pc:docMk/>
            <pc:sldMk cId="4192164550" sldId="326"/>
            <ac:picMk id="5" creationId="{E553D7A1-F59A-41C0-A138-92E758346697}"/>
          </ac:picMkLst>
        </pc:picChg>
      </pc:sldChg>
      <pc:sldChg chg="addSp delSp modSp add mod">
        <pc:chgData name="Zwara Wioletta" userId="bcd45f81-f273-4e04-997d-3b8cf7a5870e" providerId="ADAL" clId="{F0DF3774-7B6A-4B80-A32E-80772D65D814}" dt="2024-07-22T06:24:16.881" v="158" actId="1076"/>
        <pc:sldMkLst>
          <pc:docMk/>
          <pc:sldMk cId="527052383" sldId="327"/>
        </pc:sldMkLst>
        <pc:spChg chg="del">
          <ac:chgData name="Zwara Wioletta" userId="bcd45f81-f273-4e04-997d-3b8cf7a5870e" providerId="ADAL" clId="{F0DF3774-7B6A-4B80-A32E-80772D65D814}" dt="2024-07-22T06:23:17.442" v="137" actId="478"/>
          <ac:spMkLst>
            <pc:docMk/>
            <pc:sldMk cId="527052383" sldId="327"/>
            <ac:spMk id="3" creationId="{329FD2A7-7200-A269-D6FF-E8C386CD8E62}"/>
          </ac:spMkLst>
        </pc:spChg>
        <pc:spChg chg="add del mod">
          <ac:chgData name="Zwara Wioletta" userId="bcd45f81-f273-4e04-997d-3b8cf7a5870e" providerId="ADAL" clId="{F0DF3774-7B6A-4B80-A32E-80772D65D814}" dt="2024-07-22T06:23:36.873" v="141" actId="478"/>
          <ac:spMkLst>
            <pc:docMk/>
            <pc:sldMk cId="527052383" sldId="327"/>
            <ac:spMk id="6" creationId="{3F5FA22A-7E96-3C73-C886-9485A9D49B7B}"/>
          </ac:spMkLst>
        </pc:spChg>
        <pc:spChg chg="add mod">
          <ac:chgData name="Zwara Wioletta" userId="bcd45f81-f273-4e04-997d-3b8cf7a5870e" providerId="ADAL" clId="{F0DF3774-7B6A-4B80-A32E-80772D65D814}" dt="2024-07-22T06:23:58.820" v="151" actId="20577"/>
          <ac:spMkLst>
            <pc:docMk/>
            <pc:sldMk cId="527052383" sldId="327"/>
            <ac:spMk id="7" creationId="{A0AB3FAD-B94E-C17F-916C-4357154B8B45}"/>
          </ac:spMkLst>
        </pc:spChg>
        <pc:picChg chg="add del mod">
          <ac:chgData name="Zwara Wioletta" userId="bcd45f81-f273-4e04-997d-3b8cf7a5870e" providerId="ADAL" clId="{F0DF3774-7B6A-4B80-A32E-80772D65D814}" dt="2024-07-22T06:24:16.881" v="158" actId="1076"/>
          <ac:picMkLst>
            <pc:docMk/>
            <pc:sldMk cId="527052383" sldId="327"/>
            <ac:picMk id="4" creationId="{87EB3D93-8AEC-4063-973F-8F641CD9302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22.07.2024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22.07.2024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6973884C-64EC-E64C-8775-EFF4BD75AC54}"/>
              </a:ext>
            </a:extLst>
          </p:cNvPr>
          <p:cNvSpPr txBox="1">
            <a:spLocks/>
          </p:cNvSpPr>
          <p:nvPr userDrawn="1"/>
        </p:nvSpPr>
        <p:spPr>
          <a:xfrm>
            <a:off x="3015920" y="7942701"/>
            <a:ext cx="5145636" cy="267337"/>
          </a:xfrm>
          <a:prstGeom prst="rect">
            <a:avLst/>
          </a:prstGeom>
        </p:spPr>
        <p:txBody>
          <a:bodyPr vert="horz" lIns="113788" tIns="56894" rIns="113788" bIns="5689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120" b="1" spc="187" dirty="0">
                <a:solidFill>
                  <a:schemeClr val="tx1"/>
                </a:solidFill>
                <a:latin typeface="Lato Black" panose="020F0A02020204030203" pitchFamily="34" charset="-18"/>
              </a:rPr>
              <a:t>Ministerstwo Finansów</a:t>
            </a:r>
            <a:r>
              <a:rPr lang="pl-PL" sz="1120" b="1" spc="187" dirty="0">
                <a:solidFill>
                  <a:schemeClr val="tx1"/>
                </a:solidFill>
                <a:latin typeface="Lato" panose="020F0502020204030203" pitchFamily="34" charset="-18"/>
              </a:rPr>
              <a:t>  </a:t>
            </a:r>
            <a:r>
              <a:rPr lang="pl-PL" sz="1120" spc="187" dirty="0">
                <a:solidFill>
                  <a:schemeClr val="tx1"/>
                </a:solidFill>
                <a:latin typeface="Lato" panose="020F0502020204030203" pitchFamily="34" charset="-18"/>
              </a:rPr>
              <a:t>/  gov.pl/finanse 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6"/>
          <a:stretch/>
        </p:blipFill>
        <p:spPr>
          <a:xfrm>
            <a:off x="1492604" y="7753732"/>
            <a:ext cx="1136833" cy="635527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02A39C5-2C4F-EA48-BD6F-843AC524EF2A}"/>
              </a:ext>
            </a:extLst>
          </p:cNvPr>
          <p:cNvCxnSpPr/>
          <p:nvPr userDrawn="1"/>
        </p:nvCxnSpPr>
        <p:spPr>
          <a:xfrm>
            <a:off x="1598148" y="7618541"/>
            <a:ext cx="1244548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dtytuł 2">
            <a:extLst>
              <a:ext uri="{FF2B5EF4-FFF2-40B4-BE49-F238E27FC236}">
                <a16:creationId xmlns:a16="http://schemas.microsoft.com/office/drawing/2014/main" id="{CB5AE4C2-D81D-1248-B064-076081434062}"/>
              </a:ext>
            </a:extLst>
          </p:cNvPr>
          <p:cNvSpPr txBox="1">
            <a:spLocks/>
          </p:cNvSpPr>
          <p:nvPr userDrawn="1"/>
        </p:nvSpPr>
        <p:spPr>
          <a:xfrm>
            <a:off x="13601740" y="7927016"/>
            <a:ext cx="576733" cy="248141"/>
          </a:xfrm>
          <a:prstGeom prst="rect">
            <a:avLst/>
          </a:prstGeom>
        </p:spPr>
        <p:txBody>
          <a:bodyPr vert="horz" lIns="113788" tIns="56894" rIns="113788" bIns="5689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DBB09-8786-5E42-ADCC-A06826583F73}" type="slidenum">
              <a:rPr lang="pl-PL" sz="1120" spc="187" smtClean="0">
                <a:solidFill>
                  <a:schemeClr val="tx1"/>
                </a:solidFill>
                <a:latin typeface="Lato" panose="020F0502020204030203" pitchFamily="34" charset="-18"/>
              </a:rPr>
              <a:t>‹#›</a:t>
            </a:fld>
            <a:endParaRPr lang="pl-PL" sz="1120" spc="187" dirty="0">
              <a:solidFill>
                <a:schemeClr val="tx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594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defTabSz="1137879" rtl="0" eaLnBrk="1" latinLnBrk="0" hangingPunct="1">
        <a:lnSpc>
          <a:spcPct val="90000"/>
        </a:lnSpc>
        <a:spcBef>
          <a:spcPct val="0"/>
        </a:spcBef>
        <a:buNone/>
        <a:defRPr sz="5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70" indent="-284470" algn="l" defTabSz="1137879" rtl="0" eaLnBrk="1" latinLnBrk="0" hangingPunct="1">
        <a:lnSpc>
          <a:spcPct val="90000"/>
        </a:lnSpc>
        <a:spcBef>
          <a:spcPts val="1244"/>
        </a:spcBef>
        <a:buFont typeface="Arial" panose="020B0604020202020204" pitchFamily="34" charset="0"/>
        <a:buChar char="•"/>
        <a:defRPr sz="3484" kern="1200">
          <a:solidFill>
            <a:schemeClr val="tx1"/>
          </a:solidFill>
          <a:latin typeface="+mn-lt"/>
          <a:ea typeface="+mn-ea"/>
          <a:cs typeface="+mn-cs"/>
        </a:defRPr>
      </a:lvl1pPr>
      <a:lvl2pPr marL="853410" indent="-284470" algn="l" defTabSz="1137879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422349" indent="-284470" algn="l" defTabSz="1137879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3pPr>
      <a:lvl4pPr marL="1991289" indent="-284470" algn="l" defTabSz="1137879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4pPr>
      <a:lvl5pPr marL="2560229" indent="-284470" algn="l" defTabSz="1137879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68" indent="-284470" algn="l" defTabSz="1137879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3698108" indent="-284470" algn="l" defTabSz="1137879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48" indent="-284470" algn="l" defTabSz="1137879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4835987" indent="-284470" algn="l" defTabSz="1137879" rtl="0" eaLnBrk="1" latinLnBrk="0" hangingPunct="1">
        <a:lnSpc>
          <a:spcPct val="90000"/>
        </a:lnSpc>
        <a:spcBef>
          <a:spcPts val="622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68940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79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3pPr>
      <a:lvl4pPr marL="1706819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4pPr>
      <a:lvl5pPr marL="2275759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5pPr>
      <a:lvl6pPr marL="2844698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3413638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3982578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4551517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801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5360">
          <p15:clr>
            <a:srgbClr val="F26B43"/>
          </p15:clr>
        </p15:guide>
        <p15:guide id="6" pos="71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698725"/>
            <a:ext cx="10304820" cy="1504950"/>
          </a:xfrm>
        </p:spPr>
        <p:txBody>
          <a:bodyPr/>
          <a:lstStyle/>
          <a:p>
            <a:r>
              <a:rPr lang="pl-PL" b="1" dirty="0"/>
              <a:t>e-Urząd Skarbowy</a:t>
            </a:r>
            <a:r>
              <a:rPr lang="pl-PL" dirty="0"/>
              <a:t> 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33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Wnioskodawca</a:t>
            </a:r>
            <a:r>
              <a:rPr lang="pl-PL" sz="2200" dirty="0">
                <a:solidFill>
                  <a:srgbClr val="002060"/>
                </a:solidFill>
              </a:rPr>
              <a:t>: Minister Finansów</a:t>
            </a:r>
            <a:endParaRPr lang="pl-PL" sz="2200" i="1" dirty="0">
              <a:solidFill>
                <a:srgbClr val="00206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Beneficjent</a:t>
            </a:r>
            <a:r>
              <a:rPr lang="pl-PL" sz="2200" dirty="0">
                <a:solidFill>
                  <a:srgbClr val="002060"/>
                </a:solidFill>
              </a:rPr>
              <a:t>: Ministerstwo Finansów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Partnerzy</a:t>
            </a:r>
            <a:r>
              <a:rPr lang="pl-PL" sz="2200" dirty="0">
                <a:solidFill>
                  <a:srgbClr val="002060"/>
                </a:solidFill>
              </a:rPr>
              <a:t>: brak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28899" y="2196765"/>
            <a:ext cx="8509677" cy="147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09476"/>
              </p:ext>
            </p:extLst>
          </p:nvPr>
        </p:nvGraphicFramePr>
        <p:xfrm>
          <a:off x="796449" y="2831036"/>
          <a:ext cx="13578839" cy="181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448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2019-07-01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2023-12-30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2019-07-01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2023-12-30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808128" y="4920615"/>
            <a:ext cx="8509677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46596"/>
              </p:ext>
            </p:extLst>
          </p:nvPr>
        </p:nvGraphicFramePr>
        <p:xfrm>
          <a:off x="796449" y="5661060"/>
          <a:ext cx="13578839" cy="160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w tym środku UE (</a:t>
                      </a: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POPC, D</a:t>
                      </a: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ziałanie 2.1)</a:t>
                      </a:r>
                      <a:endParaRPr lang="pl-P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58353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157 804 066,54 zł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157 804 066,54 zł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151 525 028,35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151 525 028,35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13138"/>
            <a:ext cx="13752120" cy="127771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002060"/>
                </a:solidFill>
              </a:rPr>
              <a:t>Cel główny: </a:t>
            </a:r>
            <a:r>
              <a:rPr lang="pl-PL" sz="2200" dirty="0">
                <a:solidFill>
                  <a:srgbClr val="002060"/>
                </a:solidFill>
              </a:rPr>
              <a:t>zapewnienie klientom KAS efektywnych i ergonomicznych narzędzi online ułatwiających wywiązywanie się z obowiązków podatkowych i prowadzących do istotnego podniesienia jakości komunikacji pomiędzy obywatelami i innymi interesariuszami a państwem i zwiększenie wolumenu spraw załatwianych kompleksowo drogą elektroniczną. 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13819"/>
              </p:ext>
            </p:extLst>
          </p:nvPr>
        </p:nvGraphicFramePr>
        <p:xfrm>
          <a:off x="708660" y="3183096"/>
          <a:ext cx="13774455" cy="391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1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Odstępstwa od założeń</a:t>
                      </a:r>
                      <a:endParaRPr lang="pl-PL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8580"/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Usługa e-Konto Podatnika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noProof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2023-12-15</a:t>
                      </a:r>
                      <a:endParaRPr lang="pl-PL" sz="1800" b="1" i="0" u="none" strike="noStrike" kern="1200" baseline="0" noProof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2023-12-15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8580"/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Usługa e-Konto Płatnika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noProof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2023-12-15</a:t>
                      </a:r>
                      <a:endParaRPr lang="pl-PL" sz="1800" b="1" i="0" u="none" strike="noStrike" kern="1200" baseline="0" noProof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2023-12-15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8580"/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Usługa e-Konto Pełnomocnika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2022-06-22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2022-08-31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Aft>
                          <a:spcPts val="0"/>
                        </a:spcAft>
                      </a:pPr>
                      <a:endParaRPr lang="pl-PL" sz="1800" b="0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8580"/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Usługa e-Konto Komornika Sądowego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noProof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2023-12-15</a:t>
                      </a:r>
                      <a:endParaRPr lang="pl-PL" sz="1800" b="1" i="0" u="none" strike="noStrike" kern="1200" baseline="0" noProof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2023-12-15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68580"/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Usługa e-Konto Notariusza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noProof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2022-10-31</a:t>
                      </a:r>
                      <a:endParaRPr lang="pl-PL" sz="1800" b="1" i="0" u="none" strike="noStrike" kern="1200" baseline="0" noProof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l-PL" sz="1800" b="1" i="0" u="none" strike="noStrike" kern="1200" baseline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2022-12-15</a:t>
                      </a:r>
                      <a:endParaRPr lang="pl-PL" sz="1800" b="1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</a:pPr>
                      <a:endParaRPr lang="pl-PL" sz="1800" b="0" i="0" u="none" strike="noStrike" kern="1200" baseline="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 cd.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42619"/>
              </p:ext>
            </p:extLst>
          </p:nvPr>
        </p:nvGraphicFramePr>
        <p:xfrm>
          <a:off x="672620" y="1329376"/>
          <a:ext cx="13828390" cy="607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0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Odstępstwa od założeń</a:t>
                      </a:r>
                      <a:endParaRPr lang="pl-PL" sz="18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4000">
                <a:tc>
                  <a:txBody>
                    <a:bodyPr/>
                    <a:lstStyle/>
                    <a:p>
                      <a:pPr marL="68580" marR="6096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pl-PL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nformacje podatkowe </a:t>
                      </a:r>
                      <a:r>
                        <a:rPr lang="pl-PL" sz="1800" b="1" spc="-29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  </a:t>
                      </a:r>
                      <a:r>
                        <a:rPr lang="pl-PL" sz="18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identyfikacyjne będące </a:t>
                      </a:r>
                      <a:r>
                        <a:rPr lang="pl-PL" sz="1800" b="1" spc="-29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</a:t>
                      </a:r>
                      <a:r>
                        <a:rPr lang="pl-PL" sz="1800" b="1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zasobach</a:t>
                      </a:r>
                      <a:r>
                        <a:rPr lang="pl-PL" sz="1800" b="1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8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KAS:</a:t>
                      </a:r>
                    </a:p>
                    <a:p>
                      <a:pPr marL="342900" marR="6096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"/>
                        <a:tabLst>
                          <a:tab pos="525780" algn="l"/>
                          <a:tab pos="176530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deklaracje,  dokumenty,</a:t>
                      </a:r>
                    </a:p>
                    <a:p>
                      <a:pPr marL="342900" marR="337185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"/>
                        <a:tabLst>
                          <a:tab pos="52578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stan rozliczeń w</a:t>
                      </a:r>
                      <a:r>
                        <a:rPr lang="pl-PL" sz="1600" b="1" spc="-300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 spc="-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poszczególnych</a:t>
                      </a:r>
                      <a:r>
                        <a:rPr lang="pl-PL" sz="1600" b="1" spc="-29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podatkach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(salda należności</a:t>
                      </a:r>
                      <a:r>
                        <a:rPr lang="pl-PL" sz="1600" b="1" spc="-29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</a:t>
                      </a:r>
                      <a:r>
                        <a:rPr lang="pl-PL" sz="16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zobowiązań</a:t>
                      </a:r>
                      <a:r>
                        <a:rPr lang="pl-PL" sz="16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oraz</a:t>
                      </a:r>
                      <a:r>
                        <a:rPr lang="pl-PL" sz="16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historia</a:t>
                      </a:r>
                      <a:r>
                        <a:rPr lang="pl-PL" sz="1600" b="1" spc="-1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operacji),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"/>
                        <a:tabLst>
                          <a:tab pos="52578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dane</a:t>
                      </a:r>
                      <a:r>
                        <a:rPr lang="pl-PL" sz="1600" b="1" spc="-10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kontaktowe,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Char char=""/>
                        <a:tabLst>
                          <a:tab pos="52578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Harmonogram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ważnych</a:t>
                      </a:r>
                      <a:r>
                        <a:rPr lang="pl-PL" sz="1600" b="1" spc="-35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wydarzeń,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525145" algn="l"/>
                          <a:tab pos="52578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rachunki</a:t>
                      </a:r>
                      <a:r>
                        <a:rPr lang="pl-PL" sz="1600" b="1" spc="-20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bankowe,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525145" algn="l"/>
                          <a:tab pos="52578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pełnomocnictwa,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525145" algn="l"/>
                          <a:tab pos="52578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zaświadczenia,</a:t>
                      </a:r>
                    </a:p>
                    <a:p>
                      <a:pPr marL="342900" marR="6096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52578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informacje o danym</a:t>
                      </a:r>
                      <a:r>
                        <a:rPr lang="pl-PL" sz="16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podatku:</a:t>
                      </a:r>
                      <a:r>
                        <a:rPr lang="pl-PL" sz="16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PIT,</a:t>
                      </a:r>
                      <a:r>
                        <a:rPr lang="pl-PL" sz="16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CIT,</a:t>
                      </a:r>
                      <a:r>
                        <a:rPr lang="pl-PL" sz="16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VAT,</a:t>
                      </a:r>
                    </a:p>
                    <a:p>
                      <a:pPr marL="342900" marR="6096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525145" algn="l"/>
                          <a:tab pos="525780" algn="l"/>
                          <a:tab pos="169545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obowiązki</a:t>
                      </a:r>
                      <a:r>
                        <a:rPr lang="pl-PL" sz="1600" b="1" spc="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podatkowe </a:t>
                      </a:r>
                      <a:r>
                        <a:rPr lang="pl-PL" sz="1600" b="1" spc="-2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w </a:t>
                      </a:r>
                      <a:r>
                        <a:rPr lang="pl-PL" sz="1600" b="1" spc="-29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podatkach:</a:t>
                      </a:r>
                      <a:r>
                        <a:rPr lang="pl-PL" sz="1600" b="1" spc="-7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PIT,</a:t>
                      </a:r>
                      <a:r>
                        <a:rPr lang="pl-PL" sz="1600" b="1" spc="-75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CIT,</a:t>
                      </a:r>
                      <a:r>
                        <a:rPr lang="pl-PL" sz="1600" b="1" spc="-290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VAT,</a:t>
                      </a:r>
                    </a:p>
                    <a:p>
                      <a:pPr marL="342900" marR="6096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525145" algn="l"/>
                          <a:tab pos="525780" algn="l"/>
                          <a:tab pos="1695450" algn="l"/>
                        </a:tabLs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płatności</a:t>
                      </a:r>
                      <a:endParaRPr lang="pl-PL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2023-11-30</a:t>
                      </a:r>
                      <a:endParaRPr lang="pl-PL" sz="18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2023-12-15</a:t>
                      </a:r>
                      <a:endParaRPr lang="pl-PL" sz="18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u="none" strike="noStrike" baseline="0">
                          <a:solidFill>
                            <a:srgbClr val="002060"/>
                          </a:solidFill>
                          <a:latin typeface="+mn-lt"/>
                        </a:rPr>
                        <a:t>Data Hub e-Urząd - baza zagregowanych danych podatkowych z różnych systemów /rejestrów (np.: CRP KEP, CRPO, RZS, RNP) umożliwiająca ich udostępnienie na podstawie budowanych interfejsów</a:t>
                      </a:r>
                      <a:endParaRPr lang="pl-PL" sz="1800" b="1" i="0" u="none" strike="noStrike" baseline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2023-10-30</a:t>
                      </a: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7150" marR="73025" marT="3175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2023-12-15</a:t>
                      </a:r>
                      <a:endParaRPr lang="pl-PL" sz="18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u="none" strike="noStrike" baseline="0">
                          <a:solidFill>
                            <a:srgbClr val="002060"/>
                          </a:solidFill>
                          <a:latin typeface="+mn-lt"/>
                        </a:rPr>
                        <a:t>Portal, i aplikacja webowa e-Urząd skupiająca 5 e-usług (podatnik, płatnik, pełnomocnik, komornik, notariusz) i innych e-usług MF (jedno SSO)</a:t>
                      </a:r>
                      <a:endParaRPr lang="pl-PL" sz="1800" b="1">
                        <a:solidFill>
                          <a:srgbClr val="002060"/>
                        </a:solidFill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2023-11-30</a:t>
                      </a:r>
                      <a:endParaRPr lang="pl-PL" sz="18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7150" marR="73025" marT="3175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2023-12-15</a:t>
                      </a:r>
                      <a:endParaRPr lang="pl-PL" sz="18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53D7A1-F59A-41C0-A138-92E75834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1086"/>
            <a:ext cx="15171738" cy="6373709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D18C07EB-0DD4-4952-BA8F-A83363B5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8" y="1222030"/>
            <a:ext cx="1666495" cy="46093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002060"/>
                </a:solidFill>
              </a:rPr>
              <a:t>       </a:t>
            </a:r>
            <a:r>
              <a:rPr lang="pl-PL" sz="2200" b="1">
                <a:solidFill>
                  <a:srgbClr val="002060"/>
                </a:solidFill>
              </a:rPr>
              <a:t>Plan:</a:t>
            </a:r>
            <a:endParaRPr lang="pl-PL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630179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EB3D93-8AEC-4063-973F-8F641CD9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4" y="1479666"/>
            <a:ext cx="14824710" cy="6703504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0AB3FAD-B94E-C17F-916C-4357154B8B45}"/>
              </a:ext>
            </a:extLst>
          </p:cNvPr>
          <p:cNvSpPr txBox="1">
            <a:spLocks/>
          </p:cNvSpPr>
          <p:nvPr/>
        </p:nvSpPr>
        <p:spPr>
          <a:xfrm>
            <a:off x="676787" y="716990"/>
            <a:ext cx="1666495" cy="4609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Font typeface="Century Gothic" panose="020B0502020202020204" pitchFamily="34" charset="0"/>
              <a:buNone/>
            </a:pPr>
            <a:r>
              <a:rPr lang="pl-PL" sz="2200" b="1" dirty="0">
                <a:solidFill>
                  <a:srgbClr val="002060"/>
                </a:solidFill>
              </a:rPr>
              <a:t> Realizacja:</a:t>
            </a:r>
            <a:endParaRPr lang="pl-PL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Century Gothic" panose="020B0502020202020204" pitchFamily="34" charset="0"/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01901"/>
              </p:ext>
            </p:extLst>
          </p:nvPr>
        </p:nvGraphicFramePr>
        <p:xfrm>
          <a:off x="687452" y="1235474"/>
          <a:ext cx="13792636" cy="247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7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Wartość osiągnięta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Odstępstwa od założeń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687451" y="3284310"/>
            <a:ext cx="12657333" cy="10816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AC40532-9DA5-3747-2FF7-1388BC34B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31294"/>
              </p:ext>
            </p:extLst>
          </p:nvPr>
        </p:nvGraphicFramePr>
        <p:xfrm>
          <a:off x="687451" y="4594488"/>
          <a:ext cx="13794358" cy="247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Wartość osiągnięta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Odstępstwa od założeń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Nie dotyczy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</a:t>
            </a:r>
            <a:r>
              <a:rPr lang="pl-PL" sz="3200" b="1"/>
              <a:t>efektów projektu</a:t>
            </a:r>
            <a:endParaRPr lang="pl-PL" sz="32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536122" y="1534886"/>
            <a:ext cx="13578840" cy="2099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200" b="1" dirty="0">
                <a:solidFill>
                  <a:srgbClr val="002060"/>
                </a:solidFill>
              </a:rPr>
              <a:t>Zagrożenia:</a:t>
            </a:r>
            <a:endParaRPr lang="pl-PL" sz="2200" b="1" i="1" dirty="0">
              <a:solidFill>
                <a:srgbClr val="002060"/>
              </a:solidFill>
            </a:endParaRPr>
          </a:p>
          <a:p>
            <a:pPr defTabSz="914400">
              <a:spcBef>
                <a:spcPts val="1200"/>
              </a:spcBef>
            </a:pPr>
            <a:r>
              <a:rPr lang="pl-PL" sz="2200" dirty="0">
                <a:solidFill>
                  <a:srgbClr val="002060"/>
                </a:solidFill>
              </a:rPr>
              <a:t>Ministerstwo Finansów nie przewiduje zagrożeń związanych z utrzymaniem efektów projektu. </a:t>
            </a:r>
          </a:p>
          <a:p>
            <a:pPr defTabSz="914400">
              <a:spcBef>
                <a:spcPts val="1200"/>
              </a:spcBef>
            </a:pPr>
            <a:r>
              <a:rPr lang="pl-PL" sz="2200" dirty="0">
                <a:solidFill>
                  <a:srgbClr val="002060"/>
                </a:solidFill>
              </a:rPr>
              <a:t>Dedykowana jednostka, Centrum Informatyki Resortu Finansów, wraz z właścicielem biznesowym zapewni utrzymanie projektu. Środki na jego utrzymanie będą pozyskiwane z części 19 budżetu: finanse publiczne i instytucje finansowe.</a:t>
            </a:r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6_MFKAS_Godło_PL_Srodek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D0902A-6C25-4CE6-AF46-1902AFA12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380647-B8FB-4084-A6A2-B9A95EC19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3d6-963b-4985-a8a7-a3d2f87a534a"/>
    <ds:schemaRef ds:uri="d176cc68-f091-4a7f-ad9e-67747a5f6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3FE834-F3E7-4C5A-9E1E-B76E594B7D96}">
  <ds:schemaRefs>
    <ds:schemaRef ds:uri="http://purl.org/dc/terms/"/>
    <ds:schemaRef ds:uri="d176cc68-f091-4a7f-ad9e-67747a5f64ff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a9a9e3d6-963b-4985-a8a7-a3d2f87a534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9408</TotalTime>
  <Words>423</Words>
  <Application>Microsoft Office PowerPoint</Application>
  <PresentationFormat>Niestandardowy</PresentationFormat>
  <Paragraphs>94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Lato</vt:lpstr>
      <vt:lpstr>Lato Black</vt:lpstr>
      <vt:lpstr>Symbol</vt:lpstr>
      <vt:lpstr>Times New Roman</vt:lpstr>
      <vt:lpstr>Wingdings</vt:lpstr>
      <vt:lpstr>MC</vt:lpstr>
      <vt:lpstr>6_MFKAS_Godło_PL_Srodek</vt:lpstr>
      <vt:lpstr>e-Urząd Skarbowy </vt:lpstr>
      <vt:lpstr>Prezentacja programu PowerPoint</vt:lpstr>
      <vt:lpstr>Cel i produkty projektu</vt:lpstr>
      <vt:lpstr>Cel i produkty projektu cd.</vt:lpstr>
      <vt:lpstr>Produkty projektu (systemy teleinformatyczne) – interoperacyjność</vt:lpstr>
      <vt:lpstr>Produkty projektu (systemy teleinformatyczne) – interoperacyjność</vt:lpstr>
      <vt:lpstr>Wskaźniki produktu projektu (odstępstwa od założeń)</vt:lpstr>
      <vt:lpstr>Utrzymanie efektów projektu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Zwara Wioletta</cp:lastModifiedBy>
  <cp:revision>279</cp:revision>
  <dcterms:created xsi:type="dcterms:W3CDTF">2023-05-26T06:26:43Z</dcterms:created>
  <dcterms:modified xsi:type="dcterms:W3CDTF">2024-07-22T06:24:29Z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UxC4dwLulzfINJ8nQH+xvX5LNGipWa4BRSZhPgxsCvmgooejOl4Kh3LbLgWUg6tI6VxeEbaxL1arC6bqmxF4dg==</vt:lpwstr>
  </property>
  <property fmtid="{D5CDD505-2E9C-101B-9397-08002B2CF9AE}" pid="4" name="MFClassificationDate">
    <vt:lpwstr>2024-07-16T14:43:11.3360457+02:00</vt:lpwstr>
  </property>
  <property fmtid="{D5CDD505-2E9C-101B-9397-08002B2CF9AE}" pid="5" name="MFClassifiedBySID">
    <vt:lpwstr>UxC4dwLulzfINJ8nQH+xvX5LNGipWa4BRSZhPgxsCvm42mrIC/DSDv0ggS+FjUN/2v1BBotkLlY5aAiEhoi6ud6wRSVvBZWVONNAqCvwocmYcewFWXNFsgjJqfwG0LIg</vt:lpwstr>
  </property>
  <property fmtid="{D5CDD505-2E9C-101B-9397-08002B2CF9AE}" pid="6" name="MFGRNItemId">
    <vt:lpwstr>GRN-d1b43a2e-4a89-4f04-a9b8-4c39834ca33a</vt:lpwstr>
  </property>
  <property fmtid="{D5CDD505-2E9C-101B-9397-08002B2CF9AE}" pid="7" name="MFHash">
    <vt:lpwstr>CxA3Mei8BQvxQoYxnuURjJhAs+0ohXqfIuX1KzUECXo=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  <property fmtid="{D5CDD505-2E9C-101B-9397-08002B2CF9AE}" pid="11" name="ContentTypeId">
    <vt:lpwstr>0x010100BF681FF63D7B3147AFAC68B2E93E2C6A</vt:lpwstr>
  </property>
</Properties>
</file>