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2" r:id="rId15"/>
    <p:sldId id="261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797675" cy="9926638"/>
  <p:embeddedFontLst>
    <p:embeddedFont>
      <p:font typeface="Bahnschrift" panose="020B0502040204020203" pitchFamily="34" charset="0"/>
      <p:regular r:id="rId33"/>
      <p:bold r:id="rId34"/>
    </p:embeddedFont>
    <p:embeddedFont>
      <p:font typeface="Bahnschrift Light" panose="020B0502040204020203" pitchFamily="34" charset="0"/>
      <p:regular r:id="rId35"/>
    </p:embeddedFont>
    <p:embeddedFont>
      <p:font typeface="Bahnschrift Light Condensed" panose="020B0502040204020203" pitchFamily="34" charset="0"/>
      <p:regular r:id="rId36"/>
    </p:embeddedFont>
    <p:embeddedFont>
      <p:font typeface="Book Antiqua" panose="02040602050305030304" pitchFamily="18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aVPqe4iCvOdJWC6nqKQ+bJz7+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8872" autoAdjust="0"/>
  </p:normalViewPr>
  <p:slideViewPr>
    <p:cSldViewPr snapToGrid="0">
      <p:cViewPr varScale="1">
        <p:scale>
          <a:sx n="47" d="100"/>
          <a:sy n="47" d="100"/>
        </p:scale>
        <p:origin x="3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B34B1-3F20-4BE7-862D-8F0FB454B9B2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4EB0D52-5802-4F62-A6FB-DEB0002AE77A}">
      <dgm:prSet phldrT="[Tekst]" custT="1"/>
      <dgm:spPr/>
      <dgm:t>
        <a:bodyPr/>
        <a:lstStyle/>
        <a:p>
          <a:r>
            <a:rPr lang="pl-PL" sz="1500" b="0" dirty="0">
              <a:latin typeface="+mj-lt"/>
            </a:rPr>
            <a:t>KOLONIZACJA I LITERATURA ETYKI WOJNY</a:t>
          </a:r>
        </a:p>
      </dgm:t>
    </dgm:pt>
    <dgm:pt modelId="{910EF176-D2C0-4A6F-9444-468B8A1330AC}" type="parTrans" cxnId="{514F14F0-D046-42F3-A8D1-74AB07B0E841}">
      <dgm:prSet/>
      <dgm:spPr/>
      <dgm:t>
        <a:bodyPr/>
        <a:lstStyle/>
        <a:p>
          <a:endParaRPr lang="pl-PL"/>
        </a:p>
      </dgm:t>
    </dgm:pt>
    <dgm:pt modelId="{1F400BBD-26E5-4019-A33E-00F50D44436D}" type="sibTrans" cxnId="{514F14F0-D046-42F3-A8D1-74AB07B0E841}">
      <dgm:prSet/>
      <dgm:spPr/>
      <dgm:t>
        <a:bodyPr/>
        <a:lstStyle/>
        <a:p>
          <a:endParaRPr lang="pl-PL"/>
        </a:p>
      </dgm:t>
    </dgm:pt>
    <dgm:pt modelId="{E1C9B485-F801-4846-A23A-AB576A7BEAA0}">
      <dgm:prSet phldrT="[Tekst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pl-PL" dirty="0">
              <a:latin typeface="+mj-lt"/>
            </a:rPr>
            <a:t>Okrucieństwo wobec rdzennych mieszkańców</a:t>
          </a:r>
        </a:p>
      </dgm:t>
    </dgm:pt>
    <dgm:pt modelId="{F1459287-E4B3-486C-AAA6-C89FF3A90571}" type="parTrans" cxnId="{08D497C8-9165-4E8C-A245-7146E0543489}">
      <dgm:prSet/>
      <dgm:spPr/>
      <dgm:t>
        <a:bodyPr/>
        <a:lstStyle/>
        <a:p>
          <a:endParaRPr lang="pl-PL"/>
        </a:p>
      </dgm:t>
    </dgm:pt>
    <dgm:pt modelId="{9FBAC487-3DC8-4403-96A9-2E7C743B903C}" type="sibTrans" cxnId="{08D497C8-9165-4E8C-A245-7146E0543489}">
      <dgm:prSet/>
      <dgm:spPr/>
      <dgm:t>
        <a:bodyPr/>
        <a:lstStyle/>
        <a:p>
          <a:endParaRPr lang="pl-PL"/>
        </a:p>
      </dgm:t>
    </dgm:pt>
    <dgm:pt modelId="{954473E6-8E6E-4D20-89F9-99F447F89C87}">
      <dgm:prSet phldrT="[Tekst]" custT="1"/>
      <dgm:spPr/>
      <dgm:t>
        <a:bodyPr/>
        <a:lstStyle/>
        <a:p>
          <a:r>
            <a:rPr lang="pl-PL" sz="1500" b="0" dirty="0">
              <a:latin typeface="+mj-lt"/>
            </a:rPr>
            <a:t>ŻOŁNIERZ-RYCERZ</a:t>
          </a:r>
        </a:p>
      </dgm:t>
    </dgm:pt>
    <dgm:pt modelId="{8DF0D5A3-F682-4372-B240-7DD49220376B}" type="parTrans" cxnId="{C1ECDF79-1BB0-4DE3-9E00-F3D8B21D460D}">
      <dgm:prSet/>
      <dgm:spPr/>
      <dgm:t>
        <a:bodyPr/>
        <a:lstStyle/>
        <a:p>
          <a:endParaRPr lang="pl-PL"/>
        </a:p>
      </dgm:t>
    </dgm:pt>
    <dgm:pt modelId="{C5842B08-4E1D-4DD5-B8E5-00EB123F9041}" type="sibTrans" cxnId="{C1ECDF79-1BB0-4DE3-9E00-F3D8B21D460D}">
      <dgm:prSet/>
      <dgm:spPr/>
      <dgm:t>
        <a:bodyPr/>
        <a:lstStyle/>
        <a:p>
          <a:endParaRPr lang="pl-PL"/>
        </a:p>
      </dgm:t>
    </dgm:pt>
    <dgm:pt modelId="{C14C7789-377A-48D8-9D07-8EBAFE38EA93}">
      <dgm:prSet phldrT="[Tekst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pl-PL" dirty="0">
              <a:latin typeface="+mj-lt"/>
            </a:rPr>
            <a:t>Kodeks rycerski</a:t>
          </a:r>
        </a:p>
      </dgm:t>
    </dgm:pt>
    <dgm:pt modelId="{4CF4FF90-9760-4974-90DF-EF3D5023D0EB}" type="parTrans" cxnId="{38E31578-F475-40CD-9307-636E8933370E}">
      <dgm:prSet/>
      <dgm:spPr/>
      <dgm:t>
        <a:bodyPr/>
        <a:lstStyle/>
        <a:p>
          <a:endParaRPr lang="pl-PL"/>
        </a:p>
      </dgm:t>
    </dgm:pt>
    <dgm:pt modelId="{C52CA6CB-9E45-4F6F-9BF4-AC816716C0E3}" type="sibTrans" cxnId="{38E31578-F475-40CD-9307-636E8933370E}">
      <dgm:prSet/>
      <dgm:spPr/>
      <dgm:t>
        <a:bodyPr/>
        <a:lstStyle/>
        <a:p>
          <a:endParaRPr lang="pl-PL"/>
        </a:p>
      </dgm:t>
    </dgm:pt>
    <dgm:pt modelId="{60C86968-5BCA-4645-9581-0644FEF6C427}">
      <dgm:prSet phldrT="[Tekst]" custT="1"/>
      <dgm:spPr/>
      <dgm:t>
        <a:bodyPr/>
        <a:lstStyle/>
        <a:p>
          <a:r>
            <a:rPr lang="pl-PL" sz="1500" b="0" dirty="0">
              <a:latin typeface="+mj-lt"/>
            </a:rPr>
            <a:t>KOŚCIÓŁ</a:t>
          </a:r>
        </a:p>
      </dgm:t>
    </dgm:pt>
    <dgm:pt modelId="{A5F6DFB8-F219-48DD-86BC-1EA1BF5A1D6A}" type="parTrans" cxnId="{35E10719-DBD1-44C6-BA07-FAB5B657841D}">
      <dgm:prSet/>
      <dgm:spPr/>
      <dgm:t>
        <a:bodyPr/>
        <a:lstStyle/>
        <a:p>
          <a:endParaRPr lang="pl-PL"/>
        </a:p>
      </dgm:t>
    </dgm:pt>
    <dgm:pt modelId="{A537B6E1-C4F4-409F-8E52-18D2C899398F}" type="sibTrans" cxnId="{35E10719-DBD1-44C6-BA07-FAB5B657841D}">
      <dgm:prSet/>
      <dgm:spPr/>
      <dgm:t>
        <a:bodyPr/>
        <a:lstStyle/>
        <a:p>
          <a:endParaRPr lang="pl-PL"/>
        </a:p>
      </dgm:t>
    </dgm:pt>
    <dgm:pt modelId="{E4A34C4D-6F2C-4F06-9417-70A7ED8C2AF2}">
      <dgm:prSet phldrT="[Tekst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pl-PL" dirty="0">
              <a:latin typeface="+mj-lt"/>
            </a:rPr>
            <a:t>Zakaz atakowania niektórych grup społecznych (kler)</a:t>
          </a:r>
        </a:p>
      </dgm:t>
    </dgm:pt>
    <dgm:pt modelId="{1A9291F8-A671-4FD4-A88E-71C159B8A523}" type="parTrans" cxnId="{D13C9F8C-9771-4FA3-BE32-2CDC2A0F68FD}">
      <dgm:prSet/>
      <dgm:spPr/>
      <dgm:t>
        <a:bodyPr/>
        <a:lstStyle/>
        <a:p>
          <a:endParaRPr lang="pl-PL"/>
        </a:p>
      </dgm:t>
    </dgm:pt>
    <dgm:pt modelId="{39872250-6D95-495C-989C-017652502E00}" type="sibTrans" cxnId="{D13C9F8C-9771-4FA3-BE32-2CDC2A0F68FD}">
      <dgm:prSet/>
      <dgm:spPr/>
      <dgm:t>
        <a:bodyPr/>
        <a:lstStyle/>
        <a:p>
          <a:endParaRPr lang="pl-PL"/>
        </a:p>
      </dgm:t>
    </dgm:pt>
    <dgm:pt modelId="{65381F8E-DF29-4248-A40D-2BB14D456F06}">
      <dgm:prSet phldrT="[Tekst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pl-PL" dirty="0">
              <a:latin typeface="+mj-lt"/>
            </a:rPr>
            <a:t>Ostracyzm broni zasięgowych (łuki, kusze)</a:t>
          </a:r>
        </a:p>
      </dgm:t>
    </dgm:pt>
    <dgm:pt modelId="{7DC09A58-0BD3-449F-B935-6B09BA46824E}" type="parTrans" cxnId="{43BC38C4-EDE1-466C-9F56-BF646E96B6D3}">
      <dgm:prSet/>
      <dgm:spPr/>
      <dgm:t>
        <a:bodyPr/>
        <a:lstStyle/>
        <a:p>
          <a:endParaRPr lang="pl-PL"/>
        </a:p>
      </dgm:t>
    </dgm:pt>
    <dgm:pt modelId="{E19DDDE2-3D64-412A-A70F-26C2353D4DF9}" type="sibTrans" cxnId="{43BC38C4-EDE1-466C-9F56-BF646E96B6D3}">
      <dgm:prSet/>
      <dgm:spPr/>
      <dgm:t>
        <a:bodyPr/>
        <a:lstStyle/>
        <a:p>
          <a:endParaRPr lang="pl-PL"/>
        </a:p>
      </dgm:t>
    </dgm:pt>
    <dgm:pt modelId="{C465AA0B-0E25-40FE-BB1B-91D1283686D9}">
      <dgm:prSet custT="1"/>
      <dgm:spPr/>
      <dgm:t>
        <a:bodyPr/>
        <a:lstStyle/>
        <a:p>
          <a:r>
            <a:rPr lang="pl-PL" sz="1500" b="0" dirty="0">
              <a:latin typeface="+mj-lt"/>
            </a:rPr>
            <a:t>BLISKI WSCHÓD</a:t>
          </a:r>
        </a:p>
      </dgm:t>
    </dgm:pt>
    <dgm:pt modelId="{D2F3EFEB-E701-45F7-B8EB-0CA8080EE624}" type="parTrans" cxnId="{7CBDCC8D-9EDD-45A8-9697-C12CF7570663}">
      <dgm:prSet/>
      <dgm:spPr/>
      <dgm:t>
        <a:bodyPr/>
        <a:lstStyle/>
        <a:p>
          <a:endParaRPr lang="pl-PL"/>
        </a:p>
      </dgm:t>
    </dgm:pt>
    <dgm:pt modelId="{488E5007-E037-413E-8E80-A7AFD3DDB583}" type="sibTrans" cxnId="{7CBDCC8D-9EDD-45A8-9697-C12CF7570663}">
      <dgm:prSet/>
      <dgm:spPr/>
      <dgm:t>
        <a:bodyPr/>
        <a:lstStyle/>
        <a:p>
          <a:endParaRPr lang="pl-PL"/>
        </a:p>
      </dgm:t>
    </dgm:pt>
    <dgm:pt modelId="{B7CBB533-111F-4E08-9A8F-BF489998BC95}">
      <dgm:prSet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pl-PL" dirty="0">
              <a:latin typeface="+mj-lt"/>
            </a:rPr>
            <a:t>Rozmowy pokojowe</a:t>
          </a:r>
        </a:p>
      </dgm:t>
    </dgm:pt>
    <dgm:pt modelId="{6BC09B47-5AB0-45A9-9017-17DCFF15469D}" type="parTrans" cxnId="{1BCE8257-9496-4663-8ED2-0CE95516CFDF}">
      <dgm:prSet/>
      <dgm:spPr/>
      <dgm:t>
        <a:bodyPr/>
        <a:lstStyle/>
        <a:p>
          <a:endParaRPr lang="pl-PL"/>
        </a:p>
      </dgm:t>
    </dgm:pt>
    <dgm:pt modelId="{A07A372D-0804-4BF7-ACA4-6E252DD42A64}" type="sibTrans" cxnId="{1BCE8257-9496-4663-8ED2-0CE95516CFDF}">
      <dgm:prSet/>
      <dgm:spPr/>
      <dgm:t>
        <a:bodyPr/>
        <a:lstStyle/>
        <a:p>
          <a:endParaRPr lang="pl-PL"/>
        </a:p>
      </dgm:t>
    </dgm:pt>
    <dgm:pt modelId="{2A1E6A12-4D93-4892-AE6D-7AFDACA863DF}">
      <dgm:prSet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pl-PL" dirty="0">
              <a:latin typeface="+mj-lt"/>
            </a:rPr>
            <a:t>Zawieszenie broni</a:t>
          </a:r>
        </a:p>
      </dgm:t>
    </dgm:pt>
    <dgm:pt modelId="{F512FEDE-2FC4-4AE2-9C44-D8D202C49057}" type="parTrans" cxnId="{877DF802-1CE5-46D3-9AB8-1767B67C9763}">
      <dgm:prSet/>
      <dgm:spPr/>
      <dgm:t>
        <a:bodyPr/>
        <a:lstStyle/>
        <a:p>
          <a:endParaRPr lang="pl-PL"/>
        </a:p>
      </dgm:t>
    </dgm:pt>
    <dgm:pt modelId="{4C49ABEF-B41F-4DC9-BE5B-7D7853C186DF}" type="sibTrans" cxnId="{877DF802-1CE5-46D3-9AB8-1767B67C9763}">
      <dgm:prSet/>
      <dgm:spPr/>
      <dgm:t>
        <a:bodyPr/>
        <a:lstStyle/>
        <a:p>
          <a:endParaRPr lang="pl-PL"/>
        </a:p>
      </dgm:t>
    </dgm:pt>
    <dgm:pt modelId="{73172CD5-964A-4184-AD2E-B6996E5142E2}">
      <dgm:prSet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pl-PL" dirty="0">
              <a:latin typeface="+mj-lt"/>
            </a:rPr>
            <a:t>Wymiany zakładników</a:t>
          </a:r>
        </a:p>
      </dgm:t>
    </dgm:pt>
    <dgm:pt modelId="{6626FA66-26FF-43BF-8228-53AE87847479}" type="parTrans" cxnId="{F5F7F6E1-5374-4C66-BF48-B4A5C2D19482}">
      <dgm:prSet/>
      <dgm:spPr/>
      <dgm:t>
        <a:bodyPr/>
        <a:lstStyle/>
        <a:p>
          <a:endParaRPr lang="pl-PL"/>
        </a:p>
      </dgm:t>
    </dgm:pt>
    <dgm:pt modelId="{4B607355-3C1B-4457-B1D2-AA55C093D81B}" type="sibTrans" cxnId="{F5F7F6E1-5374-4C66-BF48-B4A5C2D19482}">
      <dgm:prSet/>
      <dgm:spPr/>
      <dgm:t>
        <a:bodyPr/>
        <a:lstStyle/>
        <a:p>
          <a:endParaRPr lang="pl-PL"/>
        </a:p>
      </dgm:t>
    </dgm:pt>
    <dgm:pt modelId="{7ADD4DF2-BA5B-4C01-BB4A-93AE81199BB0}">
      <dgm:prSet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endParaRPr lang="pl-PL" dirty="0">
            <a:latin typeface="Bahnschrift Light" panose="020B0502040204020203" pitchFamily="34" charset="0"/>
          </a:endParaRPr>
        </a:p>
      </dgm:t>
    </dgm:pt>
    <dgm:pt modelId="{C0853DCE-9B9C-483D-90CF-68186E36FCE3}" type="parTrans" cxnId="{753D4512-39A1-4FC4-B632-9738343D00F4}">
      <dgm:prSet/>
      <dgm:spPr/>
      <dgm:t>
        <a:bodyPr/>
        <a:lstStyle/>
        <a:p>
          <a:endParaRPr lang="pl-PL"/>
        </a:p>
      </dgm:t>
    </dgm:pt>
    <dgm:pt modelId="{40749ABF-A023-43AD-BF67-9634EDA67001}" type="sibTrans" cxnId="{753D4512-39A1-4FC4-B632-9738343D00F4}">
      <dgm:prSet/>
      <dgm:spPr/>
      <dgm:t>
        <a:bodyPr/>
        <a:lstStyle/>
        <a:p>
          <a:endParaRPr lang="pl-PL"/>
        </a:p>
      </dgm:t>
    </dgm:pt>
    <dgm:pt modelId="{7B0C7F59-7930-443F-8CD9-3ED66C63756F}">
      <dgm:prSet custT="1"/>
      <dgm:spPr/>
      <dgm:t>
        <a:bodyPr/>
        <a:lstStyle/>
        <a:p>
          <a:r>
            <a:rPr lang="pl-PL" sz="1500" b="0" dirty="0">
              <a:latin typeface="+mj-lt"/>
            </a:rPr>
            <a:t>POCZĄTKI UMÓW MIĘDZYNARODOWYCH</a:t>
          </a:r>
        </a:p>
      </dgm:t>
    </dgm:pt>
    <dgm:pt modelId="{34D6ACD2-A072-4F99-AA9C-0F734E7079C6}" type="parTrans" cxnId="{E0A713ED-31EB-4135-BA4B-1F95C4575170}">
      <dgm:prSet/>
      <dgm:spPr/>
      <dgm:t>
        <a:bodyPr/>
        <a:lstStyle/>
        <a:p>
          <a:endParaRPr lang="pl-PL"/>
        </a:p>
      </dgm:t>
    </dgm:pt>
    <dgm:pt modelId="{664B6BE6-6FF8-404B-8AD8-4E1D3B28663F}" type="sibTrans" cxnId="{E0A713ED-31EB-4135-BA4B-1F95C4575170}">
      <dgm:prSet/>
      <dgm:spPr/>
      <dgm:t>
        <a:bodyPr/>
        <a:lstStyle/>
        <a:p>
          <a:endParaRPr lang="pl-PL"/>
        </a:p>
      </dgm:t>
    </dgm:pt>
    <dgm:pt modelId="{E33EF55D-4DF0-450F-8499-7F29CD7D71C4}">
      <dgm:prSet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pl-PL" dirty="0">
              <a:latin typeface="+mj-lt"/>
            </a:rPr>
            <a:t>Zakaz korsarstwa</a:t>
          </a:r>
        </a:p>
      </dgm:t>
    </dgm:pt>
    <dgm:pt modelId="{96707009-82D2-4836-AC38-53355ADFBE52}" type="parTrans" cxnId="{1B0354A4-B528-4D01-9C22-E5ABD332D6E9}">
      <dgm:prSet/>
      <dgm:spPr/>
      <dgm:t>
        <a:bodyPr/>
        <a:lstStyle/>
        <a:p>
          <a:endParaRPr lang="pl-PL"/>
        </a:p>
      </dgm:t>
    </dgm:pt>
    <dgm:pt modelId="{67915CA6-2325-4913-B4C8-6B6789F85060}" type="sibTrans" cxnId="{1B0354A4-B528-4D01-9C22-E5ABD332D6E9}">
      <dgm:prSet/>
      <dgm:spPr/>
      <dgm:t>
        <a:bodyPr/>
        <a:lstStyle/>
        <a:p>
          <a:endParaRPr lang="pl-PL"/>
        </a:p>
      </dgm:t>
    </dgm:pt>
    <dgm:pt modelId="{B5B31C41-963B-41AF-94BD-F3678CB5C383}">
      <dgm:prSet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pl-PL" dirty="0">
              <a:latin typeface="+mj-lt"/>
            </a:rPr>
            <a:t>Zakaz amunicji </a:t>
          </a:r>
          <a:r>
            <a:rPr lang="pl-PL" dirty="0" err="1">
              <a:latin typeface="+mj-lt"/>
            </a:rPr>
            <a:t>DumDum</a:t>
          </a:r>
          <a:r>
            <a:rPr lang="pl-PL" dirty="0">
              <a:latin typeface="+mj-lt"/>
            </a:rPr>
            <a:t> (pociski wybuchające małego kalibru)</a:t>
          </a:r>
        </a:p>
      </dgm:t>
    </dgm:pt>
    <dgm:pt modelId="{E1857ACC-7CDA-42A4-8173-A967B37FFB47}" type="parTrans" cxnId="{79D90675-2043-40B9-9EDC-C44F6A28611E}">
      <dgm:prSet/>
      <dgm:spPr/>
      <dgm:t>
        <a:bodyPr/>
        <a:lstStyle/>
        <a:p>
          <a:endParaRPr lang="pl-PL"/>
        </a:p>
      </dgm:t>
    </dgm:pt>
    <dgm:pt modelId="{2C662C42-46DD-40B9-910E-A56AA29194F5}" type="sibTrans" cxnId="{79D90675-2043-40B9-9EDC-C44F6A28611E}">
      <dgm:prSet/>
      <dgm:spPr/>
      <dgm:t>
        <a:bodyPr/>
        <a:lstStyle/>
        <a:p>
          <a:endParaRPr lang="pl-PL"/>
        </a:p>
      </dgm:t>
    </dgm:pt>
    <dgm:pt modelId="{1F46B567-5FC3-4922-963E-EED5FC90CBAB}">
      <dgm:prSet phldrT="[Tekst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pl-PL" dirty="0">
              <a:latin typeface="+mj-lt"/>
            </a:rPr>
            <a:t>Wprowadzenie zdyscyplinowanego wojska</a:t>
          </a:r>
        </a:p>
      </dgm:t>
    </dgm:pt>
    <dgm:pt modelId="{5988CCEC-C468-4E7D-AE78-1C4889852EFB}" type="parTrans" cxnId="{2175C168-673D-4C8A-ABC1-602BD51E4D6F}">
      <dgm:prSet/>
      <dgm:spPr/>
      <dgm:t>
        <a:bodyPr/>
        <a:lstStyle/>
        <a:p>
          <a:endParaRPr lang="pl-PL"/>
        </a:p>
      </dgm:t>
    </dgm:pt>
    <dgm:pt modelId="{C59F258C-B2DB-4B6F-8909-E619F2331743}" type="sibTrans" cxnId="{2175C168-673D-4C8A-ABC1-602BD51E4D6F}">
      <dgm:prSet/>
      <dgm:spPr/>
      <dgm:t>
        <a:bodyPr/>
        <a:lstStyle/>
        <a:p>
          <a:endParaRPr lang="pl-PL"/>
        </a:p>
      </dgm:t>
    </dgm:pt>
    <dgm:pt modelId="{4A98171C-7DC9-46F3-B6C2-039565DD8A30}" type="pres">
      <dgm:prSet presAssocID="{FA5B34B1-3F20-4BE7-862D-8F0FB454B9B2}" presName="Name0" presStyleCnt="0">
        <dgm:presLayoutVars>
          <dgm:dir val="rev"/>
          <dgm:animLvl val="lvl"/>
          <dgm:resizeHandles val="exact"/>
        </dgm:presLayoutVars>
      </dgm:prSet>
      <dgm:spPr/>
    </dgm:pt>
    <dgm:pt modelId="{A9A4482E-8E1F-4B95-9EDC-7E6464B6F5EF}" type="pres">
      <dgm:prSet presAssocID="{7B0C7F59-7930-443F-8CD9-3ED66C63756F}" presName="composite" presStyleCnt="0"/>
      <dgm:spPr/>
    </dgm:pt>
    <dgm:pt modelId="{ACF91390-8786-4961-ABE7-2884F45D8524}" type="pres">
      <dgm:prSet presAssocID="{7B0C7F59-7930-443F-8CD9-3ED66C63756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8F8A2CF-2289-4B81-9FA0-CFC965378BC9}" type="pres">
      <dgm:prSet presAssocID="{7B0C7F59-7930-443F-8CD9-3ED66C63756F}" presName="desTx" presStyleLbl="alignAccFollowNode1" presStyleIdx="0" presStyleCnt="5">
        <dgm:presLayoutVars>
          <dgm:bulletEnabled val="1"/>
        </dgm:presLayoutVars>
      </dgm:prSet>
      <dgm:spPr/>
    </dgm:pt>
    <dgm:pt modelId="{A20AFB48-6162-4A7D-8197-794A39F02574}" type="pres">
      <dgm:prSet presAssocID="{664B6BE6-6FF8-404B-8AD8-4E1D3B28663F}" presName="space" presStyleCnt="0"/>
      <dgm:spPr/>
    </dgm:pt>
    <dgm:pt modelId="{261108BA-F66E-45C3-8431-3523FB7D83E8}" type="pres">
      <dgm:prSet presAssocID="{C4EB0D52-5802-4F62-A6FB-DEB0002AE77A}" presName="composite" presStyleCnt="0"/>
      <dgm:spPr/>
    </dgm:pt>
    <dgm:pt modelId="{4613B273-2A73-44B9-B6A9-09BC66912E95}" type="pres">
      <dgm:prSet presAssocID="{C4EB0D52-5802-4F62-A6FB-DEB0002AE77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4214128-D36F-4189-BFBE-2EB0128425C8}" type="pres">
      <dgm:prSet presAssocID="{C4EB0D52-5802-4F62-A6FB-DEB0002AE77A}" presName="desTx" presStyleLbl="alignAccFollowNode1" presStyleIdx="1" presStyleCnt="5">
        <dgm:presLayoutVars>
          <dgm:bulletEnabled val="1"/>
        </dgm:presLayoutVars>
      </dgm:prSet>
      <dgm:spPr/>
    </dgm:pt>
    <dgm:pt modelId="{EFA637E1-168A-4524-926C-06E5D5F7B300}" type="pres">
      <dgm:prSet presAssocID="{1F400BBD-26E5-4019-A33E-00F50D44436D}" presName="space" presStyleCnt="0"/>
      <dgm:spPr/>
    </dgm:pt>
    <dgm:pt modelId="{1A87F072-3D17-43E2-9DF9-0ADAF7DE2F69}" type="pres">
      <dgm:prSet presAssocID="{954473E6-8E6E-4D20-89F9-99F447F89C87}" presName="composite" presStyleCnt="0"/>
      <dgm:spPr/>
    </dgm:pt>
    <dgm:pt modelId="{ADC551FE-F955-4C1E-BE68-7DEA2C33F3BE}" type="pres">
      <dgm:prSet presAssocID="{954473E6-8E6E-4D20-89F9-99F447F89C87}" presName="parTx" presStyleLbl="alignNode1" presStyleIdx="2" presStyleCnt="5" custLinFactNeighborY="-1310">
        <dgm:presLayoutVars>
          <dgm:chMax val="0"/>
          <dgm:chPref val="0"/>
          <dgm:bulletEnabled val="1"/>
        </dgm:presLayoutVars>
      </dgm:prSet>
      <dgm:spPr/>
    </dgm:pt>
    <dgm:pt modelId="{0C245A92-BEB5-481D-A8CF-D6FB007EB672}" type="pres">
      <dgm:prSet presAssocID="{954473E6-8E6E-4D20-89F9-99F447F89C87}" presName="desTx" presStyleLbl="alignAccFollowNode1" presStyleIdx="2" presStyleCnt="5">
        <dgm:presLayoutVars>
          <dgm:bulletEnabled val="1"/>
        </dgm:presLayoutVars>
      </dgm:prSet>
      <dgm:spPr/>
    </dgm:pt>
    <dgm:pt modelId="{60CBB024-AE93-4DC4-8967-8ED69533127E}" type="pres">
      <dgm:prSet presAssocID="{C5842B08-4E1D-4DD5-B8E5-00EB123F9041}" presName="space" presStyleCnt="0"/>
      <dgm:spPr/>
    </dgm:pt>
    <dgm:pt modelId="{F61BEEC4-9C30-458A-A8A7-D28A9DBD7BB1}" type="pres">
      <dgm:prSet presAssocID="{60C86968-5BCA-4645-9581-0644FEF6C427}" presName="composite" presStyleCnt="0"/>
      <dgm:spPr/>
    </dgm:pt>
    <dgm:pt modelId="{A9866AF6-71C9-4333-B32C-FBDEF6972B87}" type="pres">
      <dgm:prSet presAssocID="{60C86968-5BCA-4645-9581-0644FEF6C42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EB856625-FAD3-4AC4-90E2-C639021B30CE}" type="pres">
      <dgm:prSet presAssocID="{60C86968-5BCA-4645-9581-0644FEF6C427}" presName="desTx" presStyleLbl="alignAccFollowNode1" presStyleIdx="3" presStyleCnt="5">
        <dgm:presLayoutVars>
          <dgm:bulletEnabled val="1"/>
        </dgm:presLayoutVars>
      </dgm:prSet>
      <dgm:spPr/>
    </dgm:pt>
    <dgm:pt modelId="{6EEC4422-1EEA-48E9-8F2F-7B14B0FC07E6}" type="pres">
      <dgm:prSet presAssocID="{A537B6E1-C4F4-409F-8E52-18D2C899398F}" presName="space" presStyleCnt="0"/>
      <dgm:spPr/>
    </dgm:pt>
    <dgm:pt modelId="{1A471F9C-D6FF-462F-A3D6-CEC71440B3E1}" type="pres">
      <dgm:prSet presAssocID="{C465AA0B-0E25-40FE-BB1B-91D1283686D9}" presName="composite" presStyleCnt="0"/>
      <dgm:spPr/>
    </dgm:pt>
    <dgm:pt modelId="{6DF94D4E-635F-46FB-B8CC-F71C87978005}" type="pres">
      <dgm:prSet presAssocID="{C465AA0B-0E25-40FE-BB1B-91D1283686D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58DCCE0-35C7-49D4-AE10-4E2AAE4A574E}" type="pres">
      <dgm:prSet presAssocID="{C465AA0B-0E25-40FE-BB1B-91D1283686D9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877DF802-1CE5-46D3-9AB8-1767B67C9763}" srcId="{C465AA0B-0E25-40FE-BB1B-91D1283686D9}" destId="{2A1E6A12-4D93-4892-AE6D-7AFDACA863DF}" srcOrd="1" destOrd="0" parTransId="{F512FEDE-2FC4-4AE2-9C44-D8D202C49057}" sibTransId="{4C49ABEF-B41F-4DC9-BE5B-7D7853C186DF}"/>
    <dgm:cxn modelId="{F3530F09-2FF3-4E46-A544-6E157385DD85}" type="presOf" srcId="{E33EF55D-4DF0-450F-8499-7F29CD7D71C4}" destId="{88F8A2CF-2289-4B81-9FA0-CFC965378BC9}" srcOrd="0" destOrd="0" presId="urn:microsoft.com/office/officeart/2005/8/layout/hList1"/>
    <dgm:cxn modelId="{2D851610-DE90-41A0-B0DC-26B6B2E4DA1F}" type="presOf" srcId="{B5B31C41-963B-41AF-94BD-F3678CB5C383}" destId="{88F8A2CF-2289-4B81-9FA0-CFC965378BC9}" srcOrd="0" destOrd="1" presId="urn:microsoft.com/office/officeart/2005/8/layout/hList1"/>
    <dgm:cxn modelId="{753D4512-39A1-4FC4-B632-9738343D00F4}" srcId="{C465AA0B-0E25-40FE-BB1B-91D1283686D9}" destId="{7ADD4DF2-BA5B-4C01-BB4A-93AE81199BB0}" srcOrd="3" destOrd="0" parTransId="{C0853DCE-9B9C-483D-90CF-68186E36FCE3}" sibTransId="{40749ABF-A023-43AD-BF67-9634EDA67001}"/>
    <dgm:cxn modelId="{35E10719-DBD1-44C6-BA07-FAB5B657841D}" srcId="{FA5B34B1-3F20-4BE7-862D-8F0FB454B9B2}" destId="{60C86968-5BCA-4645-9581-0644FEF6C427}" srcOrd="3" destOrd="0" parTransId="{A5F6DFB8-F219-48DD-86BC-1EA1BF5A1D6A}" sibTransId="{A537B6E1-C4F4-409F-8E52-18D2C899398F}"/>
    <dgm:cxn modelId="{73648E21-266D-4366-969E-DAB663336823}" type="presOf" srcId="{C465AA0B-0E25-40FE-BB1B-91D1283686D9}" destId="{6DF94D4E-635F-46FB-B8CC-F71C87978005}" srcOrd="0" destOrd="0" presId="urn:microsoft.com/office/officeart/2005/8/layout/hList1"/>
    <dgm:cxn modelId="{B5EE9E39-7A4B-41EB-AAB2-FEB22DD18FC7}" type="presOf" srcId="{E4A34C4D-6F2C-4F06-9417-70A7ED8C2AF2}" destId="{EB856625-FAD3-4AC4-90E2-C639021B30CE}" srcOrd="0" destOrd="0" presId="urn:microsoft.com/office/officeart/2005/8/layout/hList1"/>
    <dgm:cxn modelId="{07A9173A-4398-4545-BF45-F8BB78C88C85}" type="presOf" srcId="{65381F8E-DF29-4248-A40D-2BB14D456F06}" destId="{EB856625-FAD3-4AC4-90E2-C639021B30CE}" srcOrd="0" destOrd="1" presId="urn:microsoft.com/office/officeart/2005/8/layout/hList1"/>
    <dgm:cxn modelId="{A5249548-6753-4E77-8AA2-AEA628DD7233}" type="presOf" srcId="{C14C7789-377A-48D8-9D07-8EBAFE38EA93}" destId="{0C245A92-BEB5-481D-A8CF-D6FB007EB672}" srcOrd="0" destOrd="0" presId="urn:microsoft.com/office/officeart/2005/8/layout/hList1"/>
    <dgm:cxn modelId="{2175C168-673D-4C8A-ABC1-602BD51E4D6F}" srcId="{C4EB0D52-5802-4F62-A6FB-DEB0002AE77A}" destId="{1F46B567-5FC3-4922-963E-EED5FC90CBAB}" srcOrd="1" destOrd="0" parTransId="{5988CCEC-C468-4E7D-AE78-1C4889852EFB}" sibTransId="{C59F258C-B2DB-4B6F-8909-E619F2331743}"/>
    <dgm:cxn modelId="{B95F2369-85C1-4995-A7EC-359AAC6636BA}" type="presOf" srcId="{E1C9B485-F801-4846-A23A-AB576A7BEAA0}" destId="{C4214128-D36F-4189-BFBE-2EB0128425C8}" srcOrd="0" destOrd="0" presId="urn:microsoft.com/office/officeart/2005/8/layout/hList1"/>
    <dgm:cxn modelId="{0F13634D-7473-410E-A046-62993206F132}" type="presOf" srcId="{73172CD5-964A-4184-AD2E-B6996E5142E2}" destId="{758DCCE0-35C7-49D4-AE10-4E2AAE4A574E}" srcOrd="0" destOrd="2" presId="urn:microsoft.com/office/officeart/2005/8/layout/hList1"/>
    <dgm:cxn modelId="{79D90675-2043-40B9-9EDC-C44F6A28611E}" srcId="{7B0C7F59-7930-443F-8CD9-3ED66C63756F}" destId="{B5B31C41-963B-41AF-94BD-F3678CB5C383}" srcOrd="1" destOrd="0" parTransId="{E1857ACC-7CDA-42A4-8173-A967B37FFB47}" sibTransId="{2C662C42-46DD-40B9-910E-A56AA29194F5}"/>
    <dgm:cxn modelId="{1BCE8257-9496-4663-8ED2-0CE95516CFDF}" srcId="{C465AA0B-0E25-40FE-BB1B-91D1283686D9}" destId="{B7CBB533-111F-4E08-9A8F-BF489998BC95}" srcOrd="0" destOrd="0" parTransId="{6BC09B47-5AB0-45A9-9017-17DCFF15469D}" sibTransId="{A07A372D-0804-4BF7-ACA4-6E252DD42A64}"/>
    <dgm:cxn modelId="{38E31578-F475-40CD-9307-636E8933370E}" srcId="{954473E6-8E6E-4D20-89F9-99F447F89C87}" destId="{C14C7789-377A-48D8-9D07-8EBAFE38EA93}" srcOrd="0" destOrd="0" parTransId="{4CF4FF90-9760-4974-90DF-EF3D5023D0EB}" sibTransId="{C52CA6CB-9E45-4F6F-9BF4-AC816716C0E3}"/>
    <dgm:cxn modelId="{39439959-C113-497F-953C-33E703AEB930}" type="presOf" srcId="{C4EB0D52-5802-4F62-A6FB-DEB0002AE77A}" destId="{4613B273-2A73-44B9-B6A9-09BC66912E95}" srcOrd="0" destOrd="0" presId="urn:microsoft.com/office/officeart/2005/8/layout/hList1"/>
    <dgm:cxn modelId="{C1ECDF79-1BB0-4DE3-9E00-F3D8B21D460D}" srcId="{FA5B34B1-3F20-4BE7-862D-8F0FB454B9B2}" destId="{954473E6-8E6E-4D20-89F9-99F447F89C87}" srcOrd="2" destOrd="0" parTransId="{8DF0D5A3-F682-4372-B240-7DD49220376B}" sibTransId="{C5842B08-4E1D-4DD5-B8E5-00EB123F9041}"/>
    <dgm:cxn modelId="{D13C9F8C-9771-4FA3-BE32-2CDC2A0F68FD}" srcId="{60C86968-5BCA-4645-9581-0644FEF6C427}" destId="{E4A34C4D-6F2C-4F06-9417-70A7ED8C2AF2}" srcOrd="0" destOrd="0" parTransId="{1A9291F8-A671-4FD4-A88E-71C159B8A523}" sibTransId="{39872250-6D95-495C-989C-017652502E00}"/>
    <dgm:cxn modelId="{7CBDCC8D-9EDD-45A8-9697-C12CF7570663}" srcId="{FA5B34B1-3F20-4BE7-862D-8F0FB454B9B2}" destId="{C465AA0B-0E25-40FE-BB1B-91D1283686D9}" srcOrd="4" destOrd="0" parTransId="{D2F3EFEB-E701-45F7-B8EB-0CA8080EE624}" sibTransId="{488E5007-E037-413E-8E80-A7AFD3DDB583}"/>
    <dgm:cxn modelId="{B0C7F490-BC73-42FC-8CFC-D6DA061377C6}" type="presOf" srcId="{60C86968-5BCA-4645-9581-0644FEF6C427}" destId="{A9866AF6-71C9-4333-B32C-FBDEF6972B87}" srcOrd="0" destOrd="0" presId="urn:microsoft.com/office/officeart/2005/8/layout/hList1"/>
    <dgm:cxn modelId="{6184E994-7F11-4092-BB1A-49C92A68F024}" type="presOf" srcId="{B7CBB533-111F-4E08-9A8F-BF489998BC95}" destId="{758DCCE0-35C7-49D4-AE10-4E2AAE4A574E}" srcOrd="0" destOrd="0" presId="urn:microsoft.com/office/officeart/2005/8/layout/hList1"/>
    <dgm:cxn modelId="{1B0354A4-B528-4D01-9C22-E5ABD332D6E9}" srcId="{7B0C7F59-7930-443F-8CD9-3ED66C63756F}" destId="{E33EF55D-4DF0-450F-8499-7F29CD7D71C4}" srcOrd="0" destOrd="0" parTransId="{96707009-82D2-4836-AC38-53355ADFBE52}" sibTransId="{67915CA6-2325-4913-B4C8-6B6789F85060}"/>
    <dgm:cxn modelId="{BCBD30B4-9F34-480F-80E3-A9A10AA1B712}" type="presOf" srcId="{FA5B34B1-3F20-4BE7-862D-8F0FB454B9B2}" destId="{4A98171C-7DC9-46F3-B6C2-039565DD8A30}" srcOrd="0" destOrd="0" presId="urn:microsoft.com/office/officeart/2005/8/layout/hList1"/>
    <dgm:cxn modelId="{AAAA90C3-7A2C-401B-8AF9-C6961C0606C6}" type="presOf" srcId="{7ADD4DF2-BA5B-4C01-BB4A-93AE81199BB0}" destId="{758DCCE0-35C7-49D4-AE10-4E2AAE4A574E}" srcOrd="0" destOrd="3" presId="urn:microsoft.com/office/officeart/2005/8/layout/hList1"/>
    <dgm:cxn modelId="{43BC38C4-EDE1-466C-9F56-BF646E96B6D3}" srcId="{60C86968-5BCA-4645-9581-0644FEF6C427}" destId="{65381F8E-DF29-4248-A40D-2BB14D456F06}" srcOrd="1" destOrd="0" parTransId="{7DC09A58-0BD3-449F-B935-6B09BA46824E}" sibTransId="{E19DDDE2-3D64-412A-A70F-26C2353D4DF9}"/>
    <dgm:cxn modelId="{08D497C8-9165-4E8C-A245-7146E0543489}" srcId="{C4EB0D52-5802-4F62-A6FB-DEB0002AE77A}" destId="{E1C9B485-F801-4846-A23A-AB576A7BEAA0}" srcOrd="0" destOrd="0" parTransId="{F1459287-E4B3-486C-AAA6-C89FF3A90571}" sibTransId="{9FBAC487-3DC8-4403-96A9-2E7C743B903C}"/>
    <dgm:cxn modelId="{285AE5D2-E196-491B-964D-A4D597B331FE}" type="presOf" srcId="{954473E6-8E6E-4D20-89F9-99F447F89C87}" destId="{ADC551FE-F955-4C1E-BE68-7DEA2C33F3BE}" srcOrd="0" destOrd="0" presId="urn:microsoft.com/office/officeart/2005/8/layout/hList1"/>
    <dgm:cxn modelId="{7F8C84E0-7597-430A-9959-EB5A42F8608E}" type="presOf" srcId="{7B0C7F59-7930-443F-8CD9-3ED66C63756F}" destId="{ACF91390-8786-4961-ABE7-2884F45D8524}" srcOrd="0" destOrd="0" presId="urn:microsoft.com/office/officeart/2005/8/layout/hList1"/>
    <dgm:cxn modelId="{F5F7F6E1-5374-4C66-BF48-B4A5C2D19482}" srcId="{C465AA0B-0E25-40FE-BB1B-91D1283686D9}" destId="{73172CD5-964A-4184-AD2E-B6996E5142E2}" srcOrd="2" destOrd="0" parTransId="{6626FA66-26FF-43BF-8228-53AE87847479}" sibTransId="{4B607355-3C1B-4457-B1D2-AA55C093D81B}"/>
    <dgm:cxn modelId="{FB2106E6-502E-4D1E-904B-0FD48C7BFEA7}" type="presOf" srcId="{2A1E6A12-4D93-4892-AE6D-7AFDACA863DF}" destId="{758DCCE0-35C7-49D4-AE10-4E2AAE4A574E}" srcOrd="0" destOrd="1" presId="urn:microsoft.com/office/officeart/2005/8/layout/hList1"/>
    <dgm:cxn modelId="{AFC097EA-8C5A-4524-BDD5-4F15E71F068F}" type="presOf" srcId="{1F46B567-5FC3-4922-963E-EED5FC90CBAB}" destId="{C4214128-D36F-4189-BFBE-2EB0128425C8}" srcOrd="0" destOrd="1" presId="urn:microsoft.com/office/officeart/2005/8/layout/hList1"/>
    <dgm:cxn modelId="{E0A713ED-31EB-4135-BA4B-1F95C4575170}" srcId="{FA5B34B1-3F20-4BE7-862D-8F0FB454B9B2}" destId="{7B0C7F59-7930-443F-8CD9-3ED66C63756F}" srcOrd="0" destOrd="0" parTransId="{34D6ACD2-A072-4F99-AA9C-0F734E7079C6}" sibTransId="{664B6BE6-6FF8-404B-8AD8-4E1D3B28663F}"/>
    <dgm:cxn modelId="{514F14F0-D046-42F3-A8D1-74AB07B0E841}" srcId="{FA5B34B1-3F20-4BE7-862D-8F0FB454B9B2}" destId="{C4EB0D52-5802-4F62-A6FB-DEB0002AE77A}" srcOrd="1" destOrd="0" parTransId="{910EF176-D2C0-4A6F-9444-468B8A1330AC}" sibTransId="{1F400BBD-26E5-4019-A33E-00F50D44436D}"/>
    <dgm:cxn modelId="{D8FFDE03-F6FC-46F0-8203-FE31E6783FB9}" type="presParOf" srcId="{4A98171C-7DC9-46F3-B6C2-039565DD8A30}" destId="{A9A4482E-8E1F-4B95-9EDC-7E6464B6F5EF}" srcOrd="0" destOrd="0" presId="urn:microsoft.com/office/officeart/2005/8/layout/hList1"/>
    <dgm:cxn modelId="{766B9270-489C-435D-A0C1-8621959074EE}" type="presParOf" srcId="{A9A4482E-8E1F-4B95-9EDC-7E6464B6F5EF}" destId="{ACF91390-8786-4961-ABE7-2884F45D8524}" srcOrd="0" destOrd="0" presId="urn:microsoft.com/office/officeart/2005/8/layout/hList1"/>
    <dgm:cxn modelId="{586A95C1-DEC8-41B3-97FE-E65D9B1EE50E}" type="presParOf" srcId="{A9A4482E-8E1F-4B95-9EDC-7E6464B6F5EF}" destId="{88F8A2CF-2289-4B81-9FA0-CFC965378BC9}" srcOrd="1" destOrd="0" presId="urn:microsoft.com/office/officeart/2005/8/layout/hList1"/>
    <dgm:cxn modelId="{D0D7338D-250F-4AC5-938F-7067ECB12521}" type="presParOf" srcId="{4A98171C-7DC9-46F3-B6C2-039565DD8A30}" destId="{A20AFB48-6162-4A7D-8197-794A39F02574}" srcOrd="1" destOrd="0" presId="urn:microsoft.com/office/officeart/2005/8/layout/hList1"/>
    <dgm:cxn modelId="{0C4C5D48-049A-4CDB-ABDE-4818478A28A4}" type="presParOf" srcId="{4A98171C-7DC9-46F3-B6C2-039565DD8A30}" destId="{261108BA-F66E-45C3-8431-3523FB7D83E8}" srcOrd="2" destOrd="0" presId="urn:microsoft.com/office/officeart/2005/8/layout/hList1"/>
    <dgm:cxn modelId="{CA6CE173-B923-40EB-8BCA-E22E3C59CFF4}" type="presParOf" srcId="{261108BA-F66E-45C3-8431-3523FB7D83E8}" destId="{4613B273-2A73-44B9-B6A9-09BC66912E95}" srcOrd="0" destOrd="0" presId="urn:microsoft.com/office/officeart/2005/8/layout/hList1"/>
    <dgm:cxn modelId="{579C2C11-369B-437F-8CD0-B5B3E7D03AEA}" type="presParOf" srcId="{261108BA-F66E-45C3-8431-3523FB7D83E8}" destId="{C4214128-D36F-4189-BFBE-2EB0128425C8}" srcOrd="1" destOrd="0" presId="urn:microsoft.com/office/officeart/2005/8/layout/hList1"/>
    <dgm:cxn modelId="{C3D8173C-3804-42DF-B99A-015CE5E47D26}" type="presParOf" srcId="{4A98171C-7DC9-46F3-B6C2-039565DD8A30}" destId="{EFA637E1-168A-4524-926C-06E5D5F7B300}" srcOrd="3" destOrd="0" presId="urn:microsoft.com/office/officeart/2005/8/layout/hList1"/>
    <dgm:cxn modelId="{251CA210-8506-42C5-86EB-2DFB74D219DF}" type="presParOf" srcId="{4A98171C-7DC9-46F3-B6C2-039565DD8A30}" destId="{1A87F072-3D17-43E2-9DF9-0ADAF7DE2F69}" srcOrd="4" destOrd="0" presId="urn:microsoft.com/office/officeart/2005/8/layout/hList1"/>
    <dgm:cxn modelId="{18340354-3A08-4AFB-AF5A-B36256E3E6E1}" type="presParOf" srcId="{1A87F072-3D17-43E2-9DF9-0ADAF7DE2F69}" destId="{ADC551FE-F955-4C1E-BE68-7DEA2C33F3BE}" srcOrd="0" destOrd="0" presId="urn:microsoft.com/office/officeart/2005/8/layout/hList1"/>
    <dgm:cxn modelId="{F11871D0-3ADE-48AA-8A2A-FB8CB284470C}" type="presParOf" srcId="{1A87F072-3D17-43E2-9DF9-0ADAF7DE2F69}" destId="{0C245A92-BEB5-481D-A8CF-D6FB007EB672}" srcOrd="1" destOrd="0" presId="urn:microsoft.com/office/officeart/2005/8/layout/hList1"/>
    <dgm:cxn modelId="{0A1612D2-7DEF-4E2A-A935-289D2AE1E970}" type="presParOf" srcId="{4A98171C-7DC9-46F3-B6C2-039565DD8A30}" destId="{60CBB024-AE93-4DC4-8967-8ED69533127E}" srcOrd="5" destOrd="0" presId="urn:microsoft.com/office/officeart/2005/8/layout/hList1"/>
    <dgm:cxn modelId="{AE20B720-EA83-4BC5-94E0-A8F16EC25AC3}" type="presParOf" srcId="{4A98171C-7DC9-46F3-B6C2-039565DD8A30}" destId="{F61BEEC4-9C30-458A-A8A7-D28A9DBD7BB1}" srcOrd="6" destOrd="0" presId="urn:microsoft.com/office/officeart/2005/8/layout/hList1"/>
    <dgm:cxn modelId="{1C9C0DDC-1576-4CB7-93B4-A04F3B6BE81F}" type="presParOf" srcId="{F61BEEC4-9C30-458A-A8A7-D28A9DBD7BB1}" destId="{A9866AF6-71C9-4333-B32C-FBDEF6972B87}" srcOrd="0" destOrd="0" presId="urn:microsoft.com/office/officeart/2005/8/layout/hList1"/>
    <dgm:cxn modelId="{25D05A71-ABAE-4FBF-8E53-AA703D2BCD4A}" type="presParOf" srcId="{F61BEEC4-9C30-458A-A8A7-D28A9DBD7BB1}" destId="{EB856625-FAD3-4AC4-90E2-C639021B30CE}" srcOrd="1" destOrd="0" presId="urn:microsoft.com/office/officeart/2005/8/layout/hList1"/>
    <dgm:cxn modelId="{C97F3C79-1C23-43F6-817B-0FCE6A868F98}" type="presParOf" srcId="{4A98171C-7DC9-46F3-B6C2-039565DD8A30}" destId="{6EEC4422-1EEA-48E9-8F2F-7B14B0FC07E6}" srcOrd="7" destOrd="0" presId="urn:microsoft.com/office/officeart/2005/8/layout/hList1"/>
    <dgm:cxn modelId="{10785C04-979D-4604-8AFB-58208404E07F}" type="presParOf" srcId="{4A98171C-7DC9-46F3-B6C2-039565DD8A30}" destId="{1A471F9C-D6FF-462F-A3D6-CEC71440B3E1}" srcOrd="8" destOrd="0" presId="urn:microsoft.com/office/officeart/2005/8/layout/hList1"/>
    <dgm:cxn modelId="{D98C8384-B4E2-452F-80CC-AABC7715049C}" type="presParOf" srcId="{1A471F9C-D6FF-462F-A3D6-CEC71440B3E1}" destId="{6DF94D4E-635F-46FB-B8CC-F71C87978005}" srcOrd="0" destOrd="0" presId="urn:microsoft.com/office/officeart/2005/8/layout/hList1"/>
    <dgm:cxn modelId="{1F3F0D96-47E3-4562-AE6A-06C5B2334288}" type="presParOf" srcId="{1A471F9C-D6FF-462F-A3D6-CEC71440B3E1}" destId="{758DCCE0-35C7-49D4-AE10-4E2AAE4A57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5D3C1-E9EB-45DF-BB45-26EE57FA40E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A8F67563-6717-4DCA-9166-5047F43D0F4F}">
      <dgm:prSet phldrT="[Tekst]"/>
      <dgm:spPr/>
      <dgm:t>
        <a:bodyPr/>
        <a:lstStyle/>
        <a:p>
          <a:r>
            <a:rPr lang="pl-PL" dirty="0">
              <a:latin typeface="+mj-lt"/>
            </a:rPr>
            <a:t>Kombatant</a:t>
          </a:r>
        </a:p>
      </dgm:t>
    </dgm:pt>
    <dgm:pt modelId="{1D9E70DC-BA55-4674-B2FC-FEA46531903A}" type="parTrans" cxnId="{FDDBB992-1E5F-4F65-8298-08A7CA046F18}">
      <dgm:prSet/>
      <dgm:spPr/>
      <dgm:t>
        <a:bodyPr/>
        <a:lstStyle/>
        <a:p>
          <a:endParaRPr lang="pl-PL"/>
        </a:p>
      </dgm:t>
    </dgm:pt>
    <dgm:pt modelId="{335CD468-E840-480E-8F0D-4E68F222FE5A}" type="sibTrans" cxnId="{FDDBB992-1E5F-4F65-8298-08A7CA046F18}">
      <dgm:prSet/>
      <dgm:spPr/>
      <dgm:t>
        <a:bodyPr/>
        <a:lstStyle/>
        <a:p>
          <a:endParaRPr lang="pl-PL"/>
        </a:p>
      </dgm:t>
    </dgm:pt>
    <dgm:pt modelId="{1F6E6095-DAED-44E3-96FC-F2194342309C}">
      <dgm:prSet phldrT="[Tekst]"/>
      <dgm:spPr/>
      <dgm:t>
        <a:bodyPr/>
        <a:lstStyle/>
        <a:p>
          <a:r>
            <a:rPr lang="pl-PL" dirty="0">
              <a:latin typeface="+mj-lt"/>
            </a:rPr>
            <a:t>Członek sił zbrojnych inny niż medyk lub duchowny</a:t>
          </a:r>
        </a:p>
      </dgm:t>
    </dgm:pt>
    <dgm:pt modelId="{9D00399B-2CCB-430A-AB37-4C3B00845CB5}" type="parTrans" cxnId="{D0B4F215-E98A-4A9C-9E6F-E0A289C94219}">
      <dgm:prSet/>
      <dgm:spPr/>
      <dgm:t>
        <a:bodyPr/>
        <a:lstStyle/>
        <a:p>
          <a:endParaRPr lang="pl-PL"/>
        </a:p>
      </dgm:t>
    </dgm:pt>
    <dgm:pt modelId="{43F25AFC-F408-42D5-B651-6AD8A7B2D385}" type="sibTrans" cxnId="{D0B4F215-E98A-4A9C-9E6F-E0A289C94219}">
      <dgm:prSet/>
      <dgm:spPr/>
      <dgm:t>
        <a:bodyPr/>
        <a:lstStyle/>
        <a:p>
          <a:endParaRPr lang="pl-PL"/>
        </a:p>
      </dgm:t>
    </dgm:pt>
    <dgm:pt modelId="{5EBF2C0D-3190-4866-839C-09C3B86C70EC}">
      <dgm:prSet phldrT="[Tekst]"/>
      <dgm:spPr/>
      <dgm:t>
        <a:bodyPr/>
        <a:lstStyle/>
        <a:p>
          <a:r>
            <a:rPr lang="pl-PL" dirty="0">
              <a:latin typeface="+mj-lt"/>
            </a:rPr>
            <a:t>Musi odróżniać się od ludności cywilnej</a:t>
          </a:r>
        </a:p>
      </dgm:t>
    </dgm:pt>
    <dgm:pt modelId="{F6C7D0F6-2E30-46A7-BB87-2EC23FD040A1}" type="parTrans" cxnId="{35624203-E18E-45DD-92C7-B76848935502}">
      <dgm:prSet/>
      <dgm:spPr/>
      <dgm:t>
        <a:bodyPr/>
        <a:lstStyle/>
        <a:p>
          <a:endParaRPr lang="pl-PL"/>
        </a:p>
      </dgm:t>
    </dgm:pt>
    <dgm:pt modelId="{8BFF9E72-5992-4B08-A981-34EEAB1B32D0}" type="sibTrans" cxnId="{35624203-E18E-45DD-92C7-B76848935502}">
      <dgm:prSet/>
      <dgm:spPr/>
      <dgm:t>
        <a:bodyPr/>
        <a:lstStyle/>
        <a:p>
          <a:endParaRPr lang="pl-PL"/>
        </a:p>
      </dgm:t>
    </dgm:pt>
    <dgm:pt modelId="{CB4E90E0-5BA6-4221-87A2-2368BCFEFD85}">
      <dgm:prSet phldrT="[Tekst]"/>
      <dgm:spPr/>
      <dgm:t>
        <a:bodyPr/>
        <a:lstStyle/>
        <a:p>
          <a:r>
            <a:rPr lang="pl-PL" dirty="0">
              <a:latin typeface="+mj-lt"/>
            </a:rPr>
            <a:t>Uczestnik pospolitego ruszenia</a:t>
          </a:r>
        </a:p>
      </dgm:t>
    </dgm:pt>
    <dgm:pt modelId="{328BB86C-0F96-44A4-A32B-182E8EF7EF48}" type="parTrans" cxnId="{481F629A-108F-4390-899D-5D0C69DA1C9C}">
      <dgm:prSet/>
      <dgm:spPr/>
      <dgm:t>
        <a:bodyPr/>
        <a:lstStyle/>
        <a:p>
          <a:endParaRPr lang="pl-PL"/>
        </a:p>
      </dgm:t>
    </dgm:pt>
    <dgm:pt modelId="{EB8927D8-92D1-42F7-847F-9B0353377705}" type="sibTrans" cxnId="{481F629A-108F-4390-899D-5D0C69DA1C9C}">
      <dgm:prSet/>
      <dgm:spPr/>
      <dgm:t>
        <a:bodyPr/>
        <a:lstStyle/>
        <a:p>
          <a:endParaRPr lang="pl-PL"/>
        </a:p>
      </dgm:t>
    </dgm:pt>
    <dgm:pt modelId="{EDCBC773-6550-4DBF-BB72-92C639EDEA1B}">
      <dgm:prSet phldrT="[Tekst]"/>
      <dgm:spPr/>
      <dgm:t>
        <a:bodyPr/>
        <a:lstStyle/>
        <a:p>
          <a:r>
            <a:rPr lang="pl-PL" dirty="0">
              <a:latin typeface="+mj-lt"/>
            </a:rPr>
            <a:t>Ruch oporu</a:t>
          </a:r>
        </a:p>
      </dgm:t>
    </dgm:pt>
    <dgm:pt modelId="{60605797-B41A-4EDA-BB6D-16E72159E396}" type="parTrans" cxnId="{31B35819-701E-4D8E-A491-D3FF69B2159B}">
      <dgm:prSet/>
      <dgm:spPr/>
      <dgm:t>
        <a:bodyPr/>
        <a:lstStyle/>
        <a:p>
          <a:endParaRPr lang="pl-PL"/>
        </a:p>
      </dgm:t>
    </dgm:pt>
    <dgm:pt modelId="{D42D62D8-AE1E-4BDE-9149-96A486718003}" type="sibTrans" cxnId="{31B35819-701E-4D8E-A491-D3FF69B2159B}">
      <dgm:prSet/>
      <dgm:spPr/>
      <dgm:t>
        <a:bodyPr/>
        <a:lstStyle/>
        <a:p>
          <a:endParaRPr lang="pl-PL"/>
        </a:p>
      </dgm:t>
    </dgm:pt>
    <dgm:pt modelId="{3E57734F-4860-40AC-83B3-CA58B0BB9821}">
      <dgm:prSet phldrT="[Tekst]"/>
      <dgm:spPr/>
      <dgm:t>
        <a:bodyPr/>
        <a:lstStyle/>
        <a:p>
          <a:r>
            <a:rPr lang="pl-PL" dirty="0">
              <a:latin typeface="+mj-lt"/>
            </a:rPr>
            <a:t>Jawni nosi broń</a:t>
          </a:r>
        </a:p>
      </dgm:t>
    </dgm:pt>
    <dgm:pt modelId="{BA60272F-A794-41FA-BA59-E0741053E9F2}" type="parTrans" cxnId="{F5D1D1EE-C1A4-4FA4-8E49-FC20EFEBD458}">
      <dgm:prSet/>
      <dgm:spPr/>
      <dgm:t>
        <a:bodyPr/>
        <a:lstStyle/>
        <a:p>
          <a:endParaRPr lang="pl-PL"/>
        </a:p>
      </dgm:t>
    </dgm:pt>
    <dgm:pt modelId="{CD00F713-DC04-4719-A14C-40DE0469E111}" type="sibTrans" cxnId="{F5D1D1EE-C1A4-4FA4-8E49-FC20EFEBD458}">
      <dgm:prSet/>
      <dgm:spPr/>
      <dgm:t>
        <a:bodyPr/>
        <a:lstStyle/>
        <a:p>
          <a:endParaRPr lang="pl-PL"/>
        </a:p>
      </dgm:t>
    </dgm:pt>
    <dgm:pt modelId="{CD35BF92-E7F2-4882-8AD9-2C9F6BCB0D38}">
      <dgm:prSet phldrT="[Tekst]"/>
      <dgm:spPr/>
      <dgm:t>
        <a:bodyPr/>
        <a:lstStyle/>
        <a:p>
          <a:r>
            <a:rPr lang="pl-PL" dirty="0">
              <a:latin typeface="+mj-lt"/>
            </a:rPr>
            <a:t>Personel medyczny</a:t>
          </a:r>
        </a:p>
      </dgm:t>
    </dgm:pt>
    <dgm:pt modelId="{6CDD2CA7-D2A6-4370-8077-77FF09E4A560}" type="parTrans" cxnId="{A5E1758D-99D0-43AC-BC4D-309BC1E50057}">
      <dgm:prSet/>
      <dgm:spPr/>
      <dgm:t>
        <a:bodyPr/>
        <a:lstStyle/>
        <a:p>
          <a:endParaRPr lang="pl-PL"/>
        </a:p>
      </dgm:t>
    </dgm:pt>
    <dgm:pt modelId="{D6E7FD44-4DD3-4E40-ACA9-CC5512EAAAB6}" type="sibTrans" cxnId="{A5E1758D-99D0-43AC-BC4D-309BC1E50057}">
      <dgm:prSet/>
      <dgm:spPr/>
      <dgm:t>
        <a:bodyPr/>
        <a:lstStyle/>
        <a:p>
          <a:endParaRPr lang="pl-PL"/>
        </a:p>
      </dgm:t>
    </dgm:pt>
    <dgm:pt modelId="{4A5F376C-0F9D-4D4E-82B8-0B22BB5173BD}">
      <dgm:prSet phldrT="[Tekst]"/>
      <dgm:spPr/>
      <dgm:t>
        <a:bodyPr/>
        <a:lstStyle/>
        <a:p>
          <a:r>
            <a:rPr lang="pl-PL" dirty="0">
              <a:latin typeface="+mj-lt"/>
            </a:rPr>
            <a:t>Nie jest kombatantem</a:t>
          </a:r>
        </a:p>
      </dgm:t>
    </dgm:pt>
    <dgm:pt modelId="{69F64EC9-463D-4876-834B-E2D19A495971}" type="parTrans" cxnId="{FA726446-4A9C-4EE3-AA0A-9834FFA43EC8}">
      <dgm:prSet/>
      <dgm:spPr/>
      <dgm:t>
        <a:bodyPr/>
        <a:lstStyle/>
        <a:p>
          <a:endParaRPr lang="pl-PL"/>
        </a:p>
      </dgm:t>
    </dgm:pt>
    <dgm:pt modelId="{1EF56150-262C-4363-81DA-1808965E4618}" type="sibTrans" cxnId="{FA726446-4A9C-4EE3-AA0A-9834FFA43EC8}">
      <dgm:prSet/>
      <dgm:spPr/>
      <dgm:t>
        <a:bodyPr/>
        <a:lstStyle/>
        <a:p>
          <a:endParaRPr lang="pl-PL"/>
        </a:p>
      </dgm:t>
    </dgm:pt>
    <dgm:pt modelId="{61EC77E9-D642-4FCA-9E9E-F46B72B27564}">
      <dgm:prSet phldrT="[Tekst]"/>
      <dgm:spPr/>
      <dgm:t>
        <a:bodyPr/>
        <a:lstStyle/>
        <a:p>
          <a:r>
            <a:rPr lang="pl-PL" dirty="0">
              <a:latin typeface="+mj-lt"/>
            </a:rPr>
            <a:t>W niewoli stają się jeńcem wojennym</a:t>
          </a:r>
        </a:p>
      </dgm:t>
    </dgm:pt>
    <dgm:pt modelId="{8FA5390E-6321-4E06-9B5F-2734149097DF}" type="parTrans" cxnId="{37236610-51D1-4F99-945C-B6084B9E5D34}">
      <dgm:prSet/>
      <dgm:spPr/>
      <dgm:t>
        <a:bodyPr/>
        <a:lstStyle/>
        <a:p>
          <a:endParaRPr lang="pl-PL"/>
        </a:p>
      </dgm:t>
    </dgm:pt>
    <dgm:pt modelId="{65CC0176-37DB-4B59-815B-FBD507E04AB8}" type="sibTrans" cxnId="{37236610-51D1-4F99-945C-B6084B9E5D34}">
      <dgm:prSet/>
      <dgm:spPr/>
      <dgm:t>
        <a:bodyPr/>
        <a:lstStyle/>
        <a:p>
          <a:endParaRPr lang="pl-PL"/>
        </a:p>
      </dgm:t>
    </dgm:pt>
    <dgm:pt modelId="{5C26A32F-F2DE-43F4-962B-3AC19280D1A0}">
      <dgm:prSet phldrT="[Tekst]"/>
      <dgm:spPr/>
      <dgm:t>
        <a:bodyPr/>
        <a:lstStyle/>
        <a:p>
          <a:r>
            <a:rPr lang="pl-PL" dirty="0">
              <a:latin typeface="+mj-lt"/>
            </a:rPr>
            <a:t>Przestrzega prawa konfliktów zbrojnych</a:t>
          </a:r>
        </a:p>
      </dgm:t>
    </dgm:pt>
    <dgm:pt modelId="{3714CA50-C156-45E9-B723-753A59109DEB}" type="parTrans" cxnId="{84D9A312-C080-4883-83AE-8B0B96F0021E}">
      <dgm:prSet/>
      <dgm:spPr/>
      <dgm:t>
        <a:bodyPr/>
        <a:lstStyle/>
        <a:p>
          <a:endParaRPr lang="pl-PL"/>
        </a:p>
      </dgm:t>
    </dgm:pt>
    <dgm:pt modelId="{74CF17D7-FF8F-43A4-A688-1A05485159D5}" type="sibTrans" cxnId="{84D9A312-C080-4883-83AE-8B0B96F0021E}">
      <dgm:prSet/>
      <dgm:spPr/>
      <dgm:t>
        <a:bodyPr/>
        <a:lstStyle/>
        <a:p>
          <a:endParaRPr lang="pl-PL"/>
        </a:p>
      </dgm:t>
    </dgm:pt>
    <dgm:pt modelId="{E192D390-D157-44E6-B77E-C7981DEC3A7B}">
      <dgm:prSet phldrT="[Tekst]"/>
      <dgm:spPr/>
      <dgm:t>
        <a:bodyPr/>
        <a:lstStyle/>
        <a:p>
          <a:r>
            <a:rPr lang="pl-PL" dirty="0">
              <a:latin typeface="+mj-lt"/>
            </a:rPr>
            <a:t>Może nosić lekką broń do obrony</a:t>
          </a:r>
        </a:p>
      </dgm:t>
    </dgm:pt>
    <dgm:pt modelId="{C80F5AC2-DE0F-428A-8892-CE7C2BCDB5B8}" type="parTrans" cxnId="{C709373B-E7E9-4ED2-ADB6-567B11A80D2F}">
      <dgm:prSet/>
      <dgm:spPr/>
      <dgm:t>
        <a:bodyPr/>
        <a:lstStyle/>
        <a:p>
          <a:endParaRPr lang="pl-PL"/>
        </a:p>
      </dgm:t>
    </dgm:pt>
    <dgm:pt modelId="{028F3256-2695-4A7F-AED9-41CF041C67FC}" type="sibTrans" cxnId="{C709373B-E7E9-4ED2-ADB6-567B11A80D2F}">
      <dgm:prSet/>
      <dgm:spPr/>
      <dgm:t>
        <a:bodyPr/>
        <a:lstStyle/>
        <a:p>
          <a:endParaRPr lang="pl-PL"/>
        </a:p>
      </dgm:t>
    </dgm:pt>
    <dgm:pt modelId="{3DCBC40D-DB09-4593-8990-B21B0C715A27}">
      <dgm:prSet phldrT="[Tekst]"/>
      <dgm:spPr/>
      <dgm:t>
        <a:bodyPr/>
        <a:lstStyle/>
        <a:p>
          <a:r>
            <a:rPr lang="pl-PL" dirty="0">
              <a:latin typeface="+mj-lt"/>
            </a:rPr>
            <a:t>Używa znaku czerwonego krzyża/księżyca/znaku na białym tle</a:t>
          </a:r>
        </a:p>
      </dgm:t>
    </dgm:pt>
    <dgm:pt modelId="{16C893AD-D7F3-4A1F-A784-797EB79C92B7}" type="parTrans" cxnId="{489734E4-CEC7-47FD-97ED-E47BA40BBEF4}">
      <dgm:prSet/>
      <dgm:spPr/>
      <dgm:t>
        <a:bodyPr/>
        <a:lstStyle/>
        <a:p>
          <a:endParaRPr lang="pl-PL"/>
        </a:p>
      </dgm:t>
    </dgm:pt>
    <dgm:pt modelId="{6DC9DD0C-C815-4134-A2FB-AA805EA86F98}" type="sibTrans" cxnId="{489734E4-CEC7-47FD-97ED-E47BA40BBEF4}">
      <dgm:prSet/>
      <dgm:spPr/>
      <dgm:t>
        <a:bodyPr/>
        <a:lstStyle/>
        <a:p>
          <a:endParaRPr lang="pl-PL"/>
        </a:p>
      </dgm:t>
    </dgm:pt>
    <dgm:pt modelId="{FF47AF3B-6AC5-4235-A0B4-0A6EE4061430}">
      <dgm:prSet phldrT="[Tekst]"/>
      <dgm:spPr/>
      <dgm:t>
        <a:bodyPr/>
        <a:lstStyle/>
        <a:p>
          <a:r>
            <a:rPr lang="pl-PL" dirty="0">
              <a:latin typeface="+mj-lt"/>
            </a:rPr>
            <a:t>Duchowni</a:t>
          </a:r>
        </a:p>
      </dgm:t>
    </dgm:pt>
    <dgm:pt modelId="{082D0141-71D9-4BAB-A67E-A642FDF8CC23}" type="parTrans" cxnId="{B799C1F3-332E-49A1-BE16-DF5F60494832}">
      <dgm:prSet/>
      <dgm:spPr/>
      <dgm:t>
        <a:bodyPr/>
        <a:lstStyle/>
        <a:p>
          <a:endParaRPr lang="pl-PL"/>
        </a:p>
      </dgm:t>
    </dgm:pt>
    <dgm:pt modelId="{D165B8C8-201B-461E-82D6-C9E3E2902445}" type="sibTrans" cxnId="{B799C1F3-332E-49A1-BE16-DF5F60494832}">
      <dgm:prSet/>
      <dgm:spPr/>
      <dgm:t>
        <a:bodyPr/>
        <a:lstStyle/>
        <a:p>
          <a:endParaRPr lang="pl-PL"/>
        </a:p>
      </dgm:t>
    </dgm:pt>
    <dgm:pt modelId="{41D5481F-973C-4CCA-9677-3140C9CFB717}">
      <dgm:prSet phldrT="[Tekst]"/>
      <dgm:spPr/>
      <dgm:t>
        <a:bodyPr/>
        <a:lstStyle/>
        <a:p>
          <a:r>
            <a:rPr lang="pl-PL" dirty="0">
              <a:latin typeface="+mj-lt"/>
            </a:rPr>
            <a:t>Nie jest kombatantem</a:t>
          </a:r>
        </a:p>
      </dgm:t>
    </dgm:pt>
    <dgm:pt modelId="{12FA3470-16BA-47D0-BC6A-371E630B35E6}" type="parTrans" cxnId="{D024917D-7A6D-4329-9F11-C1BEDDFC066B}">
      <dgm:prSet/>
      <dgm:spPr/>
      <dgm:t>
        <a:bodyPr/>
        <a:lstStyle/>
        <a:p>
          <a:endParaRPr lang="pl-PL"/>
        </a:p>
      </dgm:t>
    </dgm:pt>
    <dgm:pt modelId="{F3D680F7-9BB5-4DD7-B0BD-443FDF4E29BC}" type="sibTrans" cxnId="{D024917D-7A6D-4329-9F11-C1BEDDFC066B}">
      <dgm:prSet/>
      <dgm:spPr/>
      <dgm:t>
        <a:bodyPr/>
        <a:lstStyle/>
        <a:p>
          <a:endParaRPr lang="pl-PL"/>
        </a:p>
      </dgm:t>
    </dgm:pt>
    <dgm:pt modelId="{E006AD80-1A7B-4A6B-BB14-6315FD52CCA4}">
      <dgm:prSet phldrT="[Tekst]"/>
      <dgm:spPr/>
      <dgm:t>
        <a:bodyPr/>
        <a:lstStyle/>
        <a:p>
          <a:r>
            <a:rPr lang="pl-PL" dirty="0">
              <a:latin typeface="+mj-lt"/>
            </a:rPr>
            <a:t>Może używać czerwonego znaku jak medyk</a:t>
          </a:r>
        </a:p>
      </dgm:t>
    </dgm:pt>
    <dgm:pt modelId="{79206D9B-2800-4E1D-960D-C725F5489BCB}" type="parTrans" cxnId="{FB3B1BE2-5D15-46A8-9F82-F0DE9BD387F9}">
      <dgm:prSet/>
      <dgm:spPr/>
      <dgm:t>
        <a:bodyPr/>
        <a:lstStyle/>
        <a:p>
          <a:endParaRPr lang="pl-PL"/>
        </a:p>
      </dgm:t>
    </dgm:pt>
    <dgm:pt modelId="{B2EB7B61-0D54-488F-95A5-39B20BE2634A}" type="sibTrans" cxnId="{FB3B1BE2-5D15-46A8-9F82-F0DE9BD387F9}">
      <dgm:prSet/>
      <dgm:spPr/>
      <dgm:t>
        <a:bodyPr/>
        <a:lstStyle/>
        <a:p>
          <a:endParaRPr lang="pl-PL"/>
        </a:p>
      </dgm:t>
    </dgm:pt>
    <dgm:pt modelId="{BB5A4187-C844-475C-80E6-35F6D4F9777A}">
      <dgm:prSet phldrT="[Tekst]"/>
      <dgm:spPr/>
      <dgm:t>
        <a:bodyPr/>
        <a:lstStyle/>
        <a:p>
          <a:r>
            <a:rPr lang="pl-PL" dirty="0">
              <a:latin typeface="+mj-lt"/>
            </a:rPr>
            <a:t>W niewoli mogą realizować posługę kapłańską i być przy swojej jednostce</a:t>
          </a:r>
        </a:p>
      </dgm:t>
    </dgm:pt>
    <dgm:pt modelId="{079E15D7-844F-4B3D-9F23-0A7FB79936D2}" type="parTrans" cxnId="{BED37496-EF9D-45CD-A4F1-332028361408}">
      <dgm:prSet/>
      <dgm:spPr/>
      <dgm:t>
        <a:bodyPr/>
        <a:lstStyle/>
        <a:p>
          <a:endParaRPr lang="pl-PL"/>
        </a:p>
      </dgm:t>
    </dgm:pt>
    <dgm:pt modelId="{DC28C885-39B7-45B2-A3D6-8DA66A5509AD}" type="sibTrans" cxnId="{BED37496-EF9D-45CD-A4F1-332028361408}">
      <dgm:prSet/>
      <dgm:spPr/>
      <dgm:t>
        <a:bodyPr/>
        <a:lstStyle/>
        <a:p>
          <a:endParaRPr lang="pl-PL"/>
        </a:p>
      </dgm:t>
    </dgm:pt>
    <dgm:pt modelId="{43A88AF5-72EB-45CA-B5F6-7177D6446235}" type="pres">
      <dgm:prSet presAssocID="{B435D3C1-E9EB-45DF-BB45-26EE57FA40EC}" presName="Name0" presStyleCnt="0">
        <dgm:presLayoutVars>
          <dgm:dir/>
          <dgm:animLvl val="lvl"/>
          <dgm:resizeHandles val="exact"/>
        </dgm:presLayoutVars>
      </dgm:prSet>
      <dgm:spPr/>
    </dgm:pt>
    <dgm:pt modelId="{B6C0FD73-CECB-4D8F-BD14-64B73AE568DD}" type="pres">
      <dgm:prSet presAssocID="{A8F67563-6717-4DCA-9166-5047F43D0F4F}" presName="composite" presStyleCnt="0"/>
      <dgm:spPr/>
    </dgm:pt>
    <dgm:pt modelId="{DDCDFAC7-F040-4A3A-BB08-D79B24E539E2}" type="pres">
      <dgm:prSet presAssocID="{A8F67563-6717-4DCA-9166-5047F43D0F4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2DDB594-BF09-47EB-89C2-B7E902CE119C}" type="pres">
      <dgm:prSet presAssocID="{A8F67563-6717-4DCA-9166-5047F43D0F4F}" presName="desTx" presStyleLbl="alignAccFollowNode1" presStyleIdx="0" presStyleCnt="4">
        <dgm:presLayoutVars>
          <dgm:bulletEnabled val="1"/>
        </dgm:presLayoutVars>
      </dgm:prSet>
      <dgm:spPr/>
    </dgm:pt>
    <dgm:pt modelId="{F039C790-540B-44C9-956B-6F43ED759F7F}" type="pres">
      <dgm:prSet presAssocID="{335CD468-E840-480E-8F0D-4E68F222FE5A}" presName="space" presStyleCnt="0"/>
      <dgm:spPr/>
    </dgm:pt>
    <dgm:pt modelId="{D880FAB9-0BC1-4215-86FD-925317B49908}" type="pres">
      <dgm:prSet presAssocID="{CB4E90E0-5BA6-4221-87A2-2368BCFEFD85}" presName="composite" presStyleCnt="0"/>
      <dgm:spPr/>
    </dgm:pt>
    <dgm:pt modelId="{F824E96B-20D7-458A-9786-E42B9B872594}" type="pres">
      <dgm:prSet presAssocID="{CB4E90E0-5BA6-4221-87A2-2368BCFEFD8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73ED820-8E9B-4EAA-AF25-147910EE9544}" type="pres">
      <dgm:prSet presAssocID="{CB4E90E0-5BA6-4221-87A2-2368BCFEFD85}" presName="desTx" presStyleLbl="alignAccFollowNode1" presStyleIdx="1" presStyleCnt="4">
        <dgm:presLayoutVars>
          <dgm:bulletEnabled val="1"/>
        </dgm:presLayoutVars>
      </dgm:prSet>
      <dgm:spPr/>
    </dgm:pt>
    <dgm:pt modelId="{3B4AD844-CCBE-4120-AC29-776F0C269035}" type="pres">
      <dgm:prSet presAssocID="{EB8927D8-92D1-42F7-847F-9B0353377705}" presName="space" presStyleCnt="0"/>
      <dgm:spPr/>
    </dgm:pt>
    <dgm:pt modelId="{FD8AA9F8-6BCA-42D2-BDDA-8DA63A04C2F3}" type="pres">
      <dgm:prSet presAssocID="{CD35BF92-E7F2-4882-8AD9-2C9F6BCB0D38}" presName="composite" presStyleCnt="0"/>
      <dgm:spPr/>
    </dgm:pt>
    <dgm:pt modelId="{DC16D455-2142-46C2-B7AB-51BE3C194F0E}" type="pres">
      <dgm:prSet presAssocID="{CD35BF92-E7F2-4882-8AD9-2C9F6BCB0D3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8249D65-5440-4833-89F8-7EC103FF5B1C}" type="pres">
      <dgm:prSet presAssocID="{CD35BF92-E7F2-4882-8AD9-2C9F6BCB0D38}" presName="desTx" presStyleLbl="alignAccFollowNode1" presStyleIdx="2" presStyleCnt="4">
        <dgm:presLayoutVars>
          <dgm:bulletEnabled val="1"/>
        </dgm:presLayoutVars>
      </dgm:prSet>
      <dgm:spPr/>
    </dgm:pt>
    <dgm:pt modelId="{E1CD6524-CD29-4374-BC12-A7B3F4801714}" type="pres">
      <dgm:prSet presAssocID="{D6E7FD44-4DD3-4E40-ACA9-CC5512EAAAB6}" presName="space" presStyleCnt="0"/>
      <dgm:spPr/>
    </dgm:pt>
    <dgm:pt modelId="{6BF95074-7A84-4882-A528-CB0738DD7B72}" type="pres">
      <dgm:prSet presAssocID="{FF47AF3B-6AC5-4235-A0B4-0A6EE4061430}" presName="composite" presStyleCnt="0"/>
      <dgm:spPr/>
    </dgm:pt>
    <dgm:pt modelId="{950BCA6F-97F5-4350-8AA3-F10B4752E4C2}" type="pres">
      <dgm:prSet presAssocID="{FF47AF3B-6AC5-4235-A0B4-0A6EE406143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0F50389-5BE9-45BF-AF24-E518FF737AB9}" type="pres">
      <dgm:prSet presAssocID="{FF47AF3B-6AC5-4235-A0B4-0A6EE406143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5624203-E18E-45DD-92C7-B76848935502}" srcId="{A8F67563-6717-4DCA-9166-5047F43D0F4F}" destId="{5EBF2C0D-3190-4866-839C-09C3B86C70EC}" srcOrd="1" destOrd="0" parTransId="{F6C7D0F6-2E30-46A7-BB87-2EC23FD040A1}" sibTransId="{8BFF9E72-5992-4B08-A981-34EEAB1B32D0}"/>
    <dgm:cxn modelId="{AE63E708-AB5E-48BB-9FFE-2706946487B8}" type="presOf" srcId="{FF47AF3B-6AC5-4235-A0B4-0A6EE4061430}" destId="{950BCA6F-97F5-4350-8AA3-F10B4752E4C2}" srcOrd="0" destOrd="0" presId="urn:microsoft.com/office/officeart/2005/8/layout/hList1"/>
    <dgm:cxn modelId="{6EDEFD0E-6882-42B2-A961-B7B5AD60FD8E}" type="presOf" srcId="{CB4E90E0-5BA6-4221-87A2-2368BCFEFD85}" destId="{F824E96B-20D7-458A-9786-E42B9B872594}" srcOrd="0" destOrd="0" presId="urn:microsoft.com/office/officeart/2005/8/layout/hList1"/>
    <dgm:cxn modelId="{37236610-51D1-4F99-945C-B6084B9E5D34}" srcId="{A8F67563-6717-4DCA-9166-5047F43D0F4F}" destId="{61EC77E9-D642-4FCA-9E9E-F46B72B27564}" srcOrd="2" destOrd="0" parTransId="{8FA5390E-6321-4E06-9B5F-2734149097DF}" sibTransId="{65CC0176-37DB-4B59-815B-FBD507E04AB8}"/>
    <dgm:cxn modelId="{84D9A312-C080-4883-83AE-8B0B96F0021E}" srcId="{CB4E90E0-5BA6-4221-87A2-2368BCFEFD85}" destId="{5C26A32F-F2DE-43F4-962B-3AC19280D1A0}" srcOrd="2" destOrd="0" parTransId="{3714CA50-C156-45E9-B723-753A59109DEB}" sibTransId="{74CF17D7-FF8F-43A4-A688-1A05485159D5}"/>
    <dgm:cxn modelId="{D0B4F215-E98A-4A9C-9E6F-E0A289C94219}" srcId="{A8F67563-6717-4DCA-9166-5047F43D0F4F}" destId="{1F6E6095-DAED-44E3-96FC-F2194342309C}" srcOrd="0" destOrd="0" parTransId="{9D00399B-2CCB-430A-AB37-4C3B00845CB5}" sibTransId="{43F25AFC-F408-42D5-B651-6AD8A7B2D385}"/>
    <dgm:cxn modelId="{31B35819-701E-4D8E-A491-D3FF69B2159B}" srcId="{CB4E90E0-5BA6-4221-87A2-2368BCFEFD85}" destId="{EDCBC773-6550-4DBF-BB72-92C639EDEA1B}" srcOrd="0" destOrd="0" parTransId="{60605797-B41A-4EDA-BB6D-16E72159E396}" sibTransId="{D42D62D8-AE1E-4BDE-9149-96A486718003}"/>
    <dgm:cxn modelId="{1461EE28-6F34-4C3C-B307-838C6E71C776}" type="presOf" srcId="{3DCBC40D-DB09-4593-8990-B21B0C715A27}" destId="{08249D65-5440-4833-89F8-7EC103FF5B1C}" srcOrd="0" destOrd="2" presId="urn:microsoft.com/office/officeart/2005/8/layout/hList1"/>
    <dgm:cxn modelId="{F07DA230-0DB1-4888-928D-0DDCA57F7C74}" type="presOf" srcId="{5C26A32F-F2DE-43F4-962B-3AC19280D1A0}" destId="{F73ED820-8E9B-4EAA-AF25-147910EE9544}" srcOrd="0" destOrd="2" presId="urn:microsoft.com/office/officeart/2005/8/layout/hList1"/>
    <dgm:cxn modelId="{C709373B-E7E9-4ED2-ADB6-567B11A80D2F}" srcId="{CD35BF92-E7F2-4882-8AD9-2C9F6BCB0D38}" destId="{E192D390-D157-44E6-B77E-C7981DEC3A7B}" srcOrd="1" destOrd="0" parTransId="{C80F5AC2-DE0F-428A-8892-CE7C2BCDB5B8}" sibTransId="{028F3256-2695-4A7F-AED9-41CF041C67FC}"/>
    <dgm:cxn modelId="{D21C4D43-67D6-4017-B2AA-20A8D5C45342}" type="presOf" srcId="{E006AD80-1A7B-4A6B-BB14-6315FD52CCA4}" destId="{80F50389-5BE9-45BF-AF24-E518FF737AB9}" srcOrd="0" destOrd="1" presId="urn:microsoft.com/office/officeart/2005/8/layout/hList1"/>
    <dgm:cxn modelId="{16DCD645-E06D-43B2-9D3D-43C1B9AE8430}" type="presOf" srcId="{3E57734F-4860-40AC-83B3-CA58B0BB9821}" destId="{F73ED820-8E9B-4EAA-AF25-147910EE9544}" srcOrd="0" destOrd="1" presId="urn:microsoft.com/office/officeart/2005/8/layout/hList1"/>
    <dgm:cxn modelId="{FA726446-4A9C-4EE3-AA0A-9834FFA43EC8}" srcId="{CD35BF92-E7F2-4882-8AD9-2C9F6BCB0D38}" destId="{4A5F376C-0F9D-4D4E-82B8-0B22BB5173BD}" srcOrd="0" destOrd="0" parTransId="{69F64EC9-463D-4876-834B-E2D19A495971}" sibTransId="{1EF56150-262C-4363-81DA-1808965E4618}"/>
    <dgm:cxn modelId="{33B1686D-7A9E-481E-8C83-62A25EFF0E96}" type="presOf" srcId="{1F6E6095-DAED-44E3-96FC-F2194342309C}" destId="{82DDB594-BF09-47EB-89C2-B7E902CE119C}" srcOrd="0" destOrd="0" presId="urn:microsoft.com/office/officeart/2005/8/layout/hList1"/>
    <dgm:cxn modelId="{5DE5FF72-EF1F-418B-A3C8-366E753F0362}" type="presOf" srcId="{E192D390-D157-44E6-B77E-C7981DEC3A7B}" destId="{08249D65-5440-4833-89F8-7EC103FF5B1C}" srcOrd="0" destOrd="1" presId="urn:microsoft.com/office/officeart/2005/8/layout/hList1"/>
    <dgm:cxn modelId="{430B2977-74BB-4B5D-AFB1-E7BF03F4CB8B}" type="presOf" srcId="{A8F67563-6717-4DCA-9166-5047F43D0F4F}" destId="{DDCDFAC7-F040-4A3A-BB08-D79B24E539E2}" srcOrd="0" destOrd="0" presId="urn:microsoft.com/office/officeart/2005/8/layout/hList1"/>
    <dgm:cxn modelId="{D024917D-7A6D-4329-9F11-C1BEDDFC066B}" srcId="{FF47AF3B-6AC5-4235-A0B4-0A6EE4061430}" destId="{41D5481F-973C-4CCA-9677-3140C9CFB717}" srcOrd="0" destOrd="0" parTransId="{12FA3470-16BA-47D0-BC6A-371E630B35E6}" sibTransId="{F3D680F7-9BB5-4DD7-B0BD-443FDF4E29BC}"/>
    <dgm:cxn modelId="{A5E1758D-99D0-43AC-BC4D-309BC1E50057}" srcId="{B435D3C1-E9EB-45DF-BB45-26EE57FA40EC}" destId="{CD35BF92-E7F2-4882-8AD9-2C9F6BCB0D38}" srcOrd="2" destOrd="0" parTransId="{6CDD2CA7-D2A6-4370-8077-77FF09E4A560}" sibTransId="{D6E7FD44-4DD3-4E40-ACA9-CC5512EAAAB6}"/>
    <dgm:cxn modelId="{30BB4D8E-3848-43CA-B97F-92762AD6FE7E}" type="presOf" srcId="{4A5F376C-0F9D-4D4E-82B8-0B22BB5173BD}" destId="{08249D65-5440-4833-89F8-7EC103FF5B1C}" srcOrd="0" destOrd="0" presId="urn:microsoft.com/office/officeart/2005/8/layout/hList1"/>
    <dgm:cxn modelId="{FDDBB992-1E5F-4F65-8298-08A7CA046F18}" srcId="{B435D3C1-E9EB-45DF-BB45-26EE57FA40EC}" destId="{A8F67563-6717-4DCA-9166-5047F43D0F4F}" srcOrd="0" destOrd="0" parTransId="{1D9E70DC-BA55-4674-B2FC-FEA46531903A}" sibTransId="{335CD468-E840-480E-8F0D-4E68F222FE5A}"/>
    <dgm:cxn modelId="{BED37496-EF9D-45CD-A4F1-332028361408}" srcId="{FF47AF3B-6AC5-4235-A0B4-0A6EE4061430}" destId="{BB5A4187-C844-475C-80E6-35F6D4F9777A}" srcOrd="2" destOrd="0" parTransId="{079E15D7-844F-4B3D-9F23-0A7FB79936D2}" sibTransId="{DC28C885-39B7-45B2-A3D6-8DA66A5509AD}"/>
    <dgm:cxn modelId="{481F629A-108F-4390-899D-5D0C69DA1C9C}" srcId="{B435D3C1-E9EB-45DF-BB45-26EE57FA40EC}" destId="{CB4E90E0-5BA6-4221-87A2-2368BCFEFD85}" srcOrd="1" destOrd="0" parTransId="{328BB86C-0F96-44A4-A32B-182E8EF7EF48}" sibTransId="{EB8927D8-92D1-42F7-847F-9B0353377705}"/>
    <dgm:cxn modelId="{2B2A9E9B-96FB-448E-92BB-DD9D989387AB}" type="presOf" srcId="{CD35BF92-E7F2-4882-8AD9-2C9F6BCB0D38}" destId="{DC16D455-2142-46C2-B7AB-51BE3C194F0E}" srcOrd="0" destOrd="0" presId="urn:microsoft.com/office/officeart/2005/8/layout/hList1"/>
    <dgm:cxn modelId="{7DBFCCAA-6551-4BB6-B829-4B12F7D97313}" type="presOf" srcId="{61EC77E9-D642-4FCA-9E9E-F46B72B27564}" destId="{82DDB594-BF09-47EB-89C2-B7E902CE119C}" srcOrd="0" destOrd="2" presId="urn:microsoft.com/office/officeart/2005/8/layout/hList1"/>
    <dgm:cxn modelId="{434DF8BA-4EEE-4974-89C3-7A2EAC4ACB0B}" type="presOf" srcId="{EDCBC773-6550-4DBF-BB72-92C639EDEA1B}" destId="{F73ED820-8E9B-4EAA-AF25-147910EE9544}" srcOrd="0" destOrd="0" presId="urn:microsoft.com/office/officeart/2005/8/layout/hList1"/>
    <dgm:cxn modelId="{5A85C9CC-F417-4523-97F7-B704FD385BC8}" type="presOf" srcId="{5EBF2C0D-3190-4866-839C-09C3B86C70EC}" destId="{82DDB594-BF09-47EB-89C2-B7E902CE119C}" srcOrd="0" destOrd="1" presId="urn:microsoft.com/office/officeart/2005/8/layout/hList1"/>
    <dgm:cxn modelId="{E2EBC8CD-8EAC-4FB1-B555-8641ACA9CAC5}" type="presOf" srcId="{B435D3C1-E9EB-45DF-BB45-26EE57FA40EC}" destId="{43A88AF5-72EB-45CA-B5F6-7177D6446235}" srcOrd="0" destOrd="0" presId="urn:microsoft.com/office/officeart/2005/8/layout/hList1"/>
    <dgm:cxn modelId="{FB3B1BE2-5D15-46A8-9F82-F0DE9BD387F9}" srcId="{FF47AF3B-6AC5-4235-A0B4-0A6EE4061430}" destId="{E006AD80-1A7B-4A6B-BB14-6315FD52CCA4}" srcOrd="1" destOrd="0" parTransId="{79206D9B-2800-4E1D-960D-C725F5489BCB}" sibTransId="{B2EB7B61-0D54-488F-95A5-39B20BE2634A}"/>
    <dgm:cxn modelId="{489734E4-CEC7-47FD-97ED-E47BA40BBEF4}" srcId="{CD35BF92-E7F2-4882-8AD9-2C9F6BCB0D38}" destId="{3DCBC40D-DB09-4593-8990-B21B0C715A27}" srcOrd="2" destOrd="0" parTransId="{16C893AD-D7F3-4A1F-A784-797EB79C92B7}" sibTransId="{6DC9DD0C-C815-4134-A2FB-AA805EA86F98}"/>
    <dgm:cxn modelId="{BB913AE6-0A87-4B33-A818-2952BAC74723}" type="presOf" srcId="{BB5A4187-C844-475C-80E6-35F6D4F9777A}" destId="{80F50389-5BE9-45BF-AF24-E518FF737AB9}" srcOrd="0" destOrd="2" presId="urn:microsoft.com/office/officeart/2005/8/layout/hList1"/>
    <dgm:cxn modelId="{7BD107E7-3EF6-44EA-A90F-AF8B1F1F24AB}" type="presOf" srcId="{41D5481F-973C-4CCA-9677-3140C9CFB717}" destId="{80F50389-5BE9-45BF-AF24-E518FF737AB9}" srcOrd="0" destOrd="0" presId="urn:microsoft.com/office/officeart/2005/8/layout/hList1"/>
    <dgm:cxn modelId="{F5D1D1EE-C1A4-4FA4-8E49-FC20EFEBD458}" srcId="{CB4E90E0-5BA6-4221-87A2-2368BCFEFD85}" destId="{3E57734F-4860-40AC-83B3-CA58B0BB9821}" srcOrd="1" destOrd="0" parTransId="{BA60272F-A794-41FA-BA59-E0741053E9F2}" sibTransId="{CD00F713-DC04-4719-A14C-40DE0469E111}"/>
    <dgm:cxn modelId="{B799C1F3-332E-49A1-BE16-DF5F60494832}" srcId="{B435D3C1-E9EB-45DF-BB45-26EE57FA40EC}" destId="{FF47AF3B-6AC5-4235-A0B4-0A6EE4061430}" srcOrd="3" destOrd="0" parTransId="{082D0141-71D9-4BAB-A67E-A642FDF8CC23}" sibTransId="{D165B8C8-201B-461E-82D6-C9E3E2902445}"/>
    <dgm:cxn modelId="{329E97FF-3F34-4EA3-BE36-C08434F4D8FD}" type="presParOf" srcId="{43A88AF5-72EB-45CA-B5F6-7177D6446235}" destId="{B6C0FD73-CECB-4D8F-BD14-64B73AE568DD}" srcOrd="0" destOrd="0" presId="urn:microsoft.com/office/officeart/2005/8/layout/hList1"/>
    <dgm:cxn modelId="{EE082A18-786E-48D1-9120-08480CB0A2A4}" type="presParOf" srcId="{B6C0FD73-CECB-4D8F-BD14-64B73AE568DD}" destId="{DDCDFAC7-F040-4A3A-BB08-D79B24E539E2}" srcOrd="0" destOrd="0" presId="urn:microsoft.com/office/officeart/2005/8/layout/hList1"/>
    <dgm:cxn modelId="{240F6144-C36A-4C77-9FFC-F4AAAA1A4CBB}" type="presParOf" srcId="{B6C0FD73-CECB-4D8F-BD14-64B73AE568DD}" destId="{82DDB594-BF09-47EB-89C2-B7E902CE119C}" srcOrd="1" destOrd="0" presId="urn:microsoft.com/office/officeart/2005/8/layout/hList1"/>
    <dgm:cxn modelId="{00CB5EDB-C5EC-4C30-A458-FE32831B15E2}" type="presParOf" srcId="{43A88AF5-72EB-45CA-B5F6-7177D6446235}" destId="{F039C790-540B-44C9-956B-6F43ED759F7F}" srcOrd="1" destOrd="0" presId="urn:microsoft.com/office/officeart/2005/8/layout/hList1"/>
    <dgm:cxn modelId="{188493BE-E376-476D-9692-B2B49A693980}" type="presParOf" srcId="{43A88AF5-72EB-45CA-B5F6-7177D6446235}" destId="{D880FAB9-0BC1-4215-86FD-925317B49908}" srcOrd="2" destOrd="0" presId="urn:microsoft.com/office/officeart/2005/8/layout/hList1"/>
    <dgm:cxn modelId="{E0A65EA4-E2EE-492E-A2C0-7EA1FEF3F15B}" type="presParOf" srcId="{D880FAB9-0BC1-4215-86FD-925317B49908}" destId="{F824E96B-20D7-458A-9786-E42B9B872594}" srcOrd="0" destOrd="0" presId="urn:microsoft.com/office/officeart/2005/8/layout/hList1"/>
    <dgm:cxn modelId="{B059C993-6B87-4147-908E-8239765631B2}" type="presParOf" srcId="{D880FAB9-0BC1-4215-86FD-925317B49908}" destId="{F73ED820-8E9B-4EAA-AF25-147910EE9544}" srcOrd="1" destOrd="0" presId="urn:microsoft.com/office/officeart/2005/8/layout/hList1"/>
    <dgm:cxn modelId="{81F9D21A-999B-46B6-9CF9-8A68D20F69BE}" type="presParOf" srcId="{43A88AF5-72EB-45CA-B5F6-7177D6446235}" destId="{3B4AD844-CCBE-4120-AC29-776F0C269035}" srcOrd="3" destOrd="0" presId="urn:microsoft.com/office/officeart/2005/8/layout/hList1"/>
    <dgm:cxn modelId="{4B083B3D-C668-4B68-B0F9-67AC987F9E8C}" type="presParOf" srcId="{43A88AF5-72EB-45CA-B5F6-7177D6446235}" destId="{FD8AA9F8-6BCA-42D2-BDDA-8DA63A04C2F3}" srcOrd="4" destOrd="0" presId="urn:microsoft.com/office/officeart/2005/8/layout/hList1"/>
    <dgm:cxn modelId="{999CB497-E173-432C-8EB0-361998CEEDC3}" type="presParOf" srcId="{FD8AA9F8-6BCA-42D2-BDDA-8DA63A04C2F3}" destId="{DC16D455-2142-46C2-B7AB-51BE3C194F0E}" srcOrd="0" destOrd="0" presId="urn:microsoft.com/office/officeart/2005/8/layout/hList1"/>
    <dgm:cxn modelId="{EEFB1F1E-8FB5-4214-9215-57EF8230969D}" type="presParOf" srcId="{FD8AA9F8-6BCA-42D2-BDDA-8DA63A04C2F3}" destId="{08249D65-5440-4833-89F8-7EC103FF5B1C}" srcOrd="1" destOrd="0" presId="urn:microsoft.com/office/officeart/2005/8/layout/hList1"/>
    <dgm:cxn modelId="{F090BCDD-ED92-4070-9D6A-7ADD5C030F2D}" type="presParOf" srcId="{43A88AF5-72EB-45CA-B5F6-7177D6446235}" destId="{E1CD6524-CD29-4374-BC12-A7B3F4801714}" srcOrd="5" destOrd="0" presId="urn:microsoft.com/office/officeart/2005/8/layout/hList1"/>
    <dgm:cxn modelId="{1A904F3C-6B79-4719-80EE-9200AB9F61D3}" type="presParOf" srcId="{43A88AF5-72EB-45CA-B5F6-7177D6446235}" destId="{6BF95074-7A84-4882-A528-CB0738DD7B72}" srcOrd="6" destOrd="0" presId="urn:microsoft.com/office/officeart/2005/8/layout/hList1"/>
    <dgm:cxn modelId="{153D526F-F50D-48AF-BBF6-9D9F2FB716A6}" type="presParOf" srcId="{6BF95074-7A84-4882-A528-CB0738DD7B72}" destId="{950BCA6F-97F5-4350-8AA3-F10B4752E4C2}" srcOrd="0" destOrd="0" presId="urn:microsoft.com/office/officeart/2005/8/layout/hList1"/>
    <dgm:cxn modelId="{C32D7769-89DB-4D6E-A564-5F0F6B6E4B7D}" type="presParOf" srcId="{6BF95074-7A84-4882-A528-CB0738DD7B72}" destId="{80F50389-5BE9-45BF-AF24-E518FF737A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E67512-A7E4-4501-BA29-57EC0E5F54D4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25047C87-598B-4523-9135-491ADB1C1B53}">
      <dgm:prSet phldrT="[Tekst]"/>
      <dgm:spPr/>
      <dgm:t>
        <a:bodyPr/>
        <a:lstStyle/>
        <a:p>
          <a:r>
            <a:rPr lang="pl-PL" dirty="0">
              <a:latin typeface="+mj-lt"/>
            </a:rPr>
            <a:t>Międzynarodowe prawo </a:t>
          </a:r>
        </a:p>
        <a:p>
          <a:r>
            <a:rPr lang="pl-PL" dirty="0">
              <a:latin typeface="+mj-lt"/>
            </a:rPr>
            <a:t>konfliktów zbrojnych</a:t>
          </a:r>
        </a:p>
      </dgm:t>
    </dgm:pt>
    <dgm:pt modelId="{C54323CA-A37F-4F35-993E-0EFE65DB10B5}" type="parTrans" cxnId="{DD0426FC-1954-4081-A945-5A1FC37833B7}">
      <dgm:prSet/>
      <dgm:spPr/>
      <dgm:t>
        <a:bodyPr/>
        <a:lstStyle/>
        <a:p>
          <a:endParaRPr lang="pl-PL"/>
        </a:p>
      </dgm:t>
    </dgm:pt>
    <dgm:pt modelId="{BE800CFE-32C9-4829-87AB-6F2887E7FE85}" type="sibTrans" cxnId="{DD0426FC-1954-4081-A945-5A1FC37833B7}">
      <dgm:prSet/>
      <dgm:spPr/>
      <dgm:t>
        <a:bodyPr/>
        <a:lstStyle/>
        <a:p>
          <a:endParaRPr lang="pl-PL"/>
        </a:p>
      </dgm:t>
    </dgm:pt>
    <dgm:pt modelId="{3533D2DF-CA96-4609-82B8-E40FC28EE284}">
      <dgm:prSet phldrT="[Tekst]"/>
      <dgm:spPr/>
      <dgm:t>
        <a:bodyPr/>
        <a:lstStyle/>
        <a:p>
          <a:r>
            <a:rPr lang="pl-PL" dirty="0">
              <a:latin typeface="+mj-lt"/>
            </a:rPr>
            <a:t>Prawo Genewskie</a:t>
          </a:r>
        </a:p>
      </dgm:t>
    </dgm:pt>
    <dgm:pt modelId="{E3B296E0-3030-4DC2-83D2-3C324335D85B}" type="parTrans" cxnId="{C3FDC081-8341-4802-9F60-21970058F2C8}">
      <dgm:prSet/>
      <dgm:spPr/>
      <dgm:t>
        <a:bodyPr/>
        <a:lstStyle/>
        <a:p>
          <a:endParaRPr lang="pl-PL"/>
        </a:p>
      </dgm:t>
    </dgm:pt>
    <dgm:pt modelId="{1C3D1D2C-889E-4927-8FD2-FD38F0DD3D23}" type="sibTrans" cxnId="{C3FDC081-8341-4802-9F60-21970058F2C8}">
      <dgm:prSet/>
      <dgm:spPr/>
      <dgm:t>
        <a:bodyPr/>
        <a:lstStyle/>
        <a:p>
          <a:endParaRPr lang="pl-PL"/>
        </a:p>
      </dgm:t>
    </dgm:pt>
    <dgm:pt modelId="{7B0D436D-86A3-460A-BFBC-8C9A5D08EF6E}">
      <dgm:prSet phldrT="[Tekst]"/>
      <dgm:spPr/>
      <dgm:t>
        <a:bodyPr/>
        <a:lstStyle/>
        <a:p>
          <a:r>
            <a:rPr lang="pl-PL" dirty="0">
              <a:latin typeface="+mj-lt"/>
            </a:rPr>
            <a:t>Prawo Haskie</a:t>
          </a:r>
        </a:p>
      </dgm:t>
    </dgm:pt>
    <dgm:pt modelId="{886F1432-B56D-459A-AE19-336CBB1BAEB2}" type="parTrans" cxnId="{2709ACA4-BF96-4A6E-B339-A56839C93C36}">
      <dgm:prSet/>
      <dgm:spPr/>
      <dgm:t>
        <a:bodyPr/>
        <a:lstStyle/>
        <a:p>
          <a:endParaRPr lang="pl-PL"/>
        </a:p>
      </dgm:t>
    </dgm:pt>
    <dgm:pt modelId="{5E8C851A-C620-45C3-B7E3-EEFE9D9F1F06}" type="sibTrans" cxnId="{2709ACA4-BF96-4A6E-B339-A56839C93C36}">
      <dgm:prSet/>
      <dgm:spPr/>
      <dgm:t>
        <a:bodyPr/>
        <a:lstStyle/>
        <a:p>
          <a:endParaRPr lang="pl-PL"/>
        </a:p>
      </dgm:t>
    </dgm:pt>
    <dgm:pt modelId="{34E8DDCE-BEA2-9A49-A5C2-AD287FFF701C}">
      <dgm:prSet/>
      <dgm:spPr/>
      <dgm:t>
        <a:bodyPr/>
        <a:lstStyle/>
        <a:p>
          <a:r>
            <a:rPr lang="en-GB" dirty="0" err="1"/>
            <a:t>Statut</a:t>
          </a:r>
          <a:r>
            <a:rPr lang="en-GB" dirty="0"/>
            <a:t> </a:t>
          </a:r>
          <a:r>
            <a:rPr lang="en-GB" dirty="0" err="1"/>
            <a:t>Rzymski</a:t>
          </a:r>
          <a:r>
            <a:rPr lang="en-GB" dirty="0"/>
            <a:t> </a:t>
          </a:r>
          <a:br>
            <a:rPr lang="pl-PL" dirty="0"/>
          </a:br>
          <a:r>
            <a:rPr lang="en-GB" dirty="0"/>
            <a:t>z 1998 r.</a:t>
          </a:r>
        </a:p>
      </dgm:t>
    </dgm:pt>
    <dgm:pt modelId="{DA80C2BE-9D7B-BB4F-854B-AB5C05A91DF8}" type="parTrans" cxnId="{22A4826E-0751-ED42-94E8-2CFBE7C2BFF5}">
      <dgm:prSet/>
      <dgm:spPr/>
      <dgm:t>
        <a:bodyPr/>
        <a:lstStyle/>
        <a:p>
          <a:endParaRPr lang="en-GB"/>
        </a:p>
      </dgm:t>
    </dgm:pt>
    <dgm:pt modelId="{5EFC1977-9734-F04E-B841-F911A53A4639}" type="sibTrans" cxnId="{22A4826E-0751-ED42-94E8-2CFBE7C2BFF5}">
      <dgm:prSet/>
      <dgm:spPr/>
      <dgm:t>
        <a:bodyPr/>
        <a:lstStyle/>
        <a:p>
          <a:endParaRPr lang="en-GB"/>
        </a:p>
      </dgm:t>
    </dgm:pt>
    <dgm:pt modelId="{0C39A308-092B-7B40-AAD0-46C5BEFBEAEF}">
      <dgm:prSet/>
      <dgm:spPr/>
      <dgm:t>
        <a:bodyPr/>
        <a:lstStyle/>
        <a:p>
          <a:r>
            <a:rPr lang="en-GB" dirty="0" err="1"/>
            <a:t>Statut</a:t>
          </a:r>
          <a:r>
            <a:rPr lang="en-GB" dirty="0"/>
            <a:t> MTK z 1945 r.</a:t>
          </a:r>
        </a:p>
      </dgm:t>
    </dgm:pt>
    <dgm:pt modelId="{C0F71454-537A-8540-87F8-547A73A31E1F}" type="parTrans" cxnId="{1F0CD0AD-F281-DF4C-B462-00C1DE6E5942}">
      <dgm:prSet/>
      <dgm:spPr/>
      <dgm:t>
        <a:bodyPr/>
        <a:lstStyle/>
        <a:p>
          <a:endParaRPr lang="en-GB"/>
        </a:p>
      </dgm:t>
    </dgm:pt>
    <dgm:pt modelId="{0CAA724E-BAF7-854F-935B-46CF3F9A3878}" type="sibTrans" cxnId="{1F0CD0AD-F281-DF4C-B462-00C1DE6E5942}">
      <dgm:prSet/>
      <dgm:spPr/>
      <dgm:t>
        <a:bodyPr/>
        <a:lstStyle/>
        <a:p>
          <a:endParaRPr lang="en-GB"/>
        </a:p>
      </dgm:t>
    </dgm:pt>
    <dgm:pt modelId="{099B2519-6608-054B-8249-F9778FAA564D}">
      <dgm:prSet/>
      <dgm:spPr/>
      <dgm:t>
        <a:bodyPr/>
        <a:lstStyle/>
        <a:p>
          <a:r>
            <a:rPr lang="en-GB" dirty="0" err="1"/>
            <a:t>Statut</a:t>
          </a:r>
          <a:r>
            <a:rPr lang="en-GB" dirty="0"/>
            <a:t> MTK </a:t>
          </a:r>
          <a:r>
            <a:rPr lang="en-GB" dirty="0" err="1"/>
            <a:t>dla</a:t>
          </a:r>
          <a:r>
            <a:rPr lang="en-GB" dirty="0"/>
            <a:t> </a:t>
          </a:r>
          <a:r>
            <a:rPr lang="en-GB" dirty="0" err="1"/>
            <a:t>Jugosławii</a:t>
          </a:r>
          <a:endParaRPr lang="en-GB" dirty="0"/>
        </a:p>
      </dgm:t>
    </dgm:pt>
    <dgm:pt modelId="{501CC88D-5C0D-964C-AA2C-1ACE24504AFD}" type="parTrans" cxnId="{563E9F36-AFDC-AE41-A735-B35C22082F32}">
      <dgm:prSet/>
      <dgm:spPr/>
      <dgm:t>
        <a:bodyPr/>
        <a:lstStyle/>
        <a:p>
          <a:endParaRPr lang="en-GB"/>
        </a:p>
      </dgm:t>
    </dgm:pt>
    <dgm:pt modelId="{D3F4E2AE-CD31-0B46-B97E-814523CE992F}" type="sibTrans" cxnId="{563E9F36-AFDC-AE41-A735-B35C22082F32}">
      <dgm:prSet/>
      <dgm:spPr/>
      <dgm:t>
        <a:bodyPr/>
        <a:lstStyle/>
        <a:p>
          <a:endParaRPr lang="en-GB"/>
        </a:p>
      </dgm:t>
    </dgm:pt>
    <dgm:pt modelId="{7D9863FA-9076-4FB7-ADDE-3B9C12C43E10}" type="pres">
      <dgm:prSet presAssocID="{94E67512-A7E4-4501-BA29-57EC0E5F54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9751A2-3EF4-48BF-9DA1-33B780D4F37E}" type="pres">
      <dgm:prSet presAssocID="{25047C87-598B-4523-9135-491ADB1C1B53}" presName="hierRoot1" presStyleCnt="0">
        <dgm:presLayoutVars>
          <dgm:hierBranch val="init"/>
        </dgm:presLayoutVars>
      </dgm:prSet>
      <dgm:spPr/>
    </dgm:pt>
    <dgm:pt modelId="{E67B58A3-97BE-4704-AA7C-10854048E761}" type="pres">
      <dgm:prSet presAssocID="{25047C87-598B-4523-9135-491ADB1C1B53}" presName="rootComposite1" presStyleCnt="0"/>
      <dgm:spPr/>
    </dgm:pt>
    <dgm:pt modelId="{6BEFDF14-4BF9-4EDF-AF94-99093DC6AD11}" type="pres">
      <dgm:prSet presAssocID="{25047C87-598B-4523-9135-491ADB1C1B53}" presName="rootText1" presStyleLbl="node0" presStyleIdx="0" presStyleCnt="1" custLinFactNeighborX="4849" custLinFactNeighborY="74459">
        <dgm:presLayoutVars>
          <dgm:chPref val="3"/>
        </dgm:presLayoutVars>
      </dgm:prSet>
      <dgm:spPr/>
    </dgm:pt>
    <dgm:pt modelId="{F16499F3-62B0-44CA-B896-43627DEE1F31}" type="pres">
      <dgm:prSet presAssocID="{25047C87-598B-4523-9135-491ADB1C1B53}" presName="rootConnector1" presStyleLbl="node1" presStyleIdx="0" presStyleCnt="0"/>
      <dgm:spPr/>
    </dgm:pt>
    <dgm:pt modelId="{327F0AB6-E900-466C-8310-A65EA74E2A69}" type="pres">
      <dgm:prSet presAssocID="{25047C87-598B-4523-9135-491ADB1C1B53}" presName="hierChild2" presStyleCnt="0"/>
      <dgm:spPr/>
    </dgm:pt>
    <dgm:pt modelId="{48A33D99-F310-4509-B42A-CBB95CC0EE20}" type="pres">
      <dgm:prSet presAssocID="{E3B296E0-3030-4DC2-83D2-3C324335D85B}" presName="Name37" presStyleLbl="parChTrans1D2" presStyleIdx="0" presStyleCnt="5"/>
      <dgm:spPr/>
    </dgm:pt>
    <dgm:pt modelId="{5F09B231-9D20-418A-BD06-7D2BE6272D92}" type="pres">
      <dgm:prSet presAssocID="{3533D2DF-CA96-4609-82B8-E40FC28EE284}" presName="hierRoot2" presStyleCnt="0">
        <dgm:presLayoutVars>
          <dgm:hierBranch val="init"/>
        </dgm:presLayoutVars>
      </dgm:prSet>
      <dgm:spPr/>
    </dgm:pt>
    <dgm:pt modelId="{31CBB400-1A39-4F60-9472-3447CEA6B93C}" type="pres">
      <dgm:prSet presAssocID="{3533D2DF-CA96-4609-82B8-E40FC28EE284}" presName="rootComposite" presStyleCnt="0"/>
      <dgm:spPr/>
    </dgm:pt>
    <dgm:pt modelId="{24A12423-91B3-447F-8789-E7B162051BFC}" type="pres">
      <dgm:prSet presAssocID="{3533D2DF-CA96-4609-82B8-E40FC28EE284}" presName="rootText" presStyleLbl="node2" presStyleIdx="0" presStyleCnt="5" custLinFactX="81340" custLinFactNeighborX="100000" custLinFactNeighborY="72520">
        <dgm:presLayoutVars>
          <dgm:chPref val="3"/>
        </dgm:presLayoutVars>
      </dgm:prSet>
      <dgm:spPr/>
    </dgm:pt>
    <dgm:pt modelId="{6196FA88-9952-45EE-8C40-D6369767F6DC}" type="pres">
      <dgm:prSet presAssocID="{3533D2DF-CA96-4609-82B8-E40FC28EE284}" presName="rootConnector" presStyleLbl="node2" presStyleIdx="0" presStyleCnt="5"/>
      <dgm:spPr/>
    </dgm:pt>
    <dgm:pt modelId="{B46C20A0-A0AA-4601-9342-FDE18B8BFBB0}" type="pres">
      <dgm:prSet presAssocID="{3533D2DF-CA96-4609-82B8-E40FC28EE284}" presName="hierChild4" presStyleCnt="0"/>
      <dgm:spPr/>
    </dgm:pt>
    <dgm:pt modelId="{F870D42F-9F42-4616-9DF5-B23EFDB9B6EB}" type="pres">
      <dgm:prSet presAssocID="{3533D2DF-CA96-4609-82B8-E40FC28EE284}" presName="hierChild5" presStyleCnt="0"/>
      <dgm:spPr/>
    </dgm:pt>
    <dgm:pt modelId="{D54E7AED-ACAC-4F13-9C16-9BB114163200}" type="pres">
      <dgm:prSet presAssocID="{886F1432-B56D-459A-AE19-336CBB1BAEB2}" presName="Name37" presStyleLbl="parChTrans1D2" presStyleIdx="1" presStyleCnt="5"/>
      <dgm:spPr/>
    </dgm:pt>
    <dgm:pt modelId="{2F551B94-7FC4-4177-98CC-2232131E4AD1}" type="pres">
      <dgm:prSet presAssocID="{7B0D436D-86A3-460A-BFBC-8C9A5D08EF6E}" presName="hierRoot2" presStyleCnt="0">
        <dgm:presLayoutVars>
          <dgm:hierBranch val="init"/>
        </dgm:presLayoutVars>
      </dgm:prSet>
      <dgm:spPr/>
    </dgm:pt>
    <dgm:pt modelId="{CF1FD3D6-ED5B-484F-8653-53D9DB293793}" type="pres">
      <dgm:prSet presAssocID="{7B0D436D-86A3-460A-BFBC-8C9A5D08EF6E}" presName="rootComposite" presStyleCnt="0"/>
      <dgm:spPr/>
    </dgm:pt>
    <dgm:pt modelId="{63ADAEA0-02F5-4EB6-AC23-2E1CAAFBC7B9}" type="pres">
      <dgm:prSet presAssocID="{7B0D436D-86A3-460A-BFBC-8C9A5D08EF6E}" presName="rootText" presStyleLbl="node2" presStyleIdx="1" presStyleCnt="5" custLinFactX="81340" custLinFactNeighborX="100000" custLinFactNeighborY="72520">
        <dgm:presLayoutVars>
          <dgm:chPref val="3"/>
        </dgm:presLayoutVars>
      </dgm:prSet>
      <dgm:spPr/>
    </dgm:pt>
    <dgm:pt modelId="{39EA4396-6AE8-46B7-B704-70852FA8D1FB}" type="pres">
      <dgm:prSet presAssocID="{7B0D436D-86A3-460A-BFBC-8C9A5D08EF6E}" presName="rootConnector" presStyleLbl="node2" presStyleIdx="1" presStyleCnt="5"/>
      <dgm:spPr/>
    </dgm:pt>
    <dgm:pt modelId="{618D86D5-8FF2-472B-9E56-12DC3C7554B6}" type="pres">
      <dgm:prSet presAssocID="{7B0D436D-86A3-460A-BFBC-8C9A5D08EF6E}" presName="hierChild4" presStyleCnt="0"/>
      <dgm:spPr/>
    </dgm:pt>
    <dgm:pt modelId="{3486462A-C2BB-4341-ADB9-830DEA0A3AE6}" type="pres">
      <dgm:prSet presAssocID="{7B0D436D-86A3-460A-BFBC-8C9A5D08EF6E}" presName="hierChild5" presStyleCnt="0"/>
      <dgm:spPr/>
    </dgm:pt>
    <dgm:pt modelId="{99411598-0B51-8E4C-AD4E-829B31EDA094}" type="pres">
      <dgm:prSet presAssocID="{DA80C2BE-9D7B-BB4F-854B-AB5C05A91DF8}" presName="Name37" presStyleLbl="parChTrans1D2" presStyleIdx="2" presStyleCnt="5"/>
      <dgm:spPr/>
    </dgm:pt>
    <dgm:pt modelId="{FB930096-3385-D548-BB67-DD3ADE53C34C}" type="pres">
      <dgm:prSet presAssocID="{34E8DDCE-BEA2-9A49-A5C2-AD287FFF701C}" presName="hierRoot2" presStyleCnt="0">
        <dgm:presLayoutVars>
          <dgm:hierBranch val="init"/>
        </dgm:presLayoutVars>
      </dgm:prSet>
      <dgm:spPr/>
    </dgm:pt>
    <dgm:pt modelId="{DC1AFABD-0337-0241-B4E3-387E432AE912}" type="pres">
      <dgm:prSet presAssocID="{34E8DDCE-BEA2-9A49-A5C2-AD287FFF701C}" presName="rootComposite" presStyleCnt="0"/>
      <dgm:spPr/>
    </dgm:pt>
    <dgm:pt modelId="{669D9330-8B34-8F41-AADF-31BDA6124099}" type="pres">
      <dgm:prSet presAssocID="{34E8DDCE-BEA2-9A49-A5C2-AD287FFF701C}" presName="rootText" presStyleLbl="node2" presStyleIdx="2" presStyleCnt="5" custLinFactX="-17337" custLinFactY="-100000" custLinFactNeighborX="-100000" custLinFactNeighborY="-114520">
        <dgm:presLayoutVars>
          <dgm:chPref val="3"/>
        </dgm:presLayoutVars>
      </dgm:prSet>
      <dgm:spPr/>
    </dgm:pt>
    <dgm:pt modelId="{F15DDC99-24C5-E64F-9BF5-BB2A8F5BE6F2}" type="pres">
      <dgm:prSet presAssocID="{34E8DDCE-BEA2-9A49-A5C2-AD287FFF701C}" presName="rootConnector" presStyleLbl="node2" presStyleIdx="2" presStyleCnt="5"/>
      <dgm:spPr/>
    </dgm:pt>
    <dgm:pt modelId="{42F0ACAD-7181-AB40-A29B-B092D5A106D8}" type="pres">
      <dgm:prSet presAssocID="{34E8DDCE-BEA2-9A49-A5C2-AD287FFF701C}" presName="hierChild4" presStyleCnt="0"/>
      <dgm:spPr/>
    </dgm:pt>
    <dgm:pt modelId="{18A3042E-8864-4C4B-B386-2E928B1E20E6}" type="pres">
      <dgm:prSet presAssocID="{34E8DDCE-BEA2-9A49-A5C2-AD287FFF701C}" presName="hierChild5" presStyleCnt="0"/>
      <dgm:spPr/>
    </dgm:pt>
    <dgm:pt modelId="{66F856E0-203D-E040-8442-A8B331006B52}" type="pres">
      <dgm:prSet presAssocID="{C0F71454-537A-8540-87F8-547A73A31E1F}" presName="Name37" presStyleLbl="parChTrans1D2" presStyleIdx="3" presStyleCnt="5"/>
      <dgm:spPr/>
    </dgm:pt>
    <dgm:pt modelId="{F01E6C18-62E7-D840-8EF6-D399D42A39E0}" type="pres">
      <dgm:prSet presAssocID="{0C39A308-092B-7B40-AAD0-46C5BEFBEAEF}" presName="hierRoot2" presStyleCnt="0">
        <dgm:presLayoutVars>
          <dgm:hierBranch val="init"/>
        </dgm:presLayoutVars>
      </dgm:prSet>
      <dgm:spPr/>
    </dgm:pt>
    <dgm:pt modelId="{9FFCC25F-FA56-584F-8954-C5351419F326}" type="pres">
      <dgm:prSet presAssocID="{0C39A308-092B-7B40-AAD0-46C5BEFBEAEF}" presName="rootComposite" presStyleCnt="0"/>
      <dgm:spPr/>
    </dgm:pt>
    <dgm:pt modelId="{0388B8DF-4F6F-0947-A6F7-75E5CF4F605A}" type="pres">
      <dgm:prSet presAssocID="{0C39A308-092B-7B40-AAD0-46C5BEFBEAEF}" presName="rootText" presStyleLbl="node2" presStyleIdx="3" presStyleCnt="5" custLinFactX="-17337" custLinFactY="-100000" custLinFactNeighborX="-100000" custLinFactNeighborY="-114520">
        <dgm:presLayoutVars>
          <dgm:chPref val="3"/>
        </dgm:presLayoutVars>
      </dgm:prSet>
      <dgm:spPr/>
    </dgm:pt>
    <dgm:pt modelId="{A3AB29E7-DDCA-1149-958F-7E9DD15F7D4B}" type="pres">
      <dgm:prSet presAssocID="{0C39A308-092B-7B40-AAD0-46C5BEFBEAEF}" presName="rootConnector" presStyleLbl="node2" presStyleIdx="3" presStyleCnt="5"/>
      <dgm:spPr/>
    </dgm:pt>
    <dgm:pt modelId="{32766939-412D-AA43-90EC-71909732548D}" type="pres">
      <dgm:prSet presAssocID="{0C39A308-092B-7B40-AAD0-46C5BEFBEAEF}" presName="hierChild4" presStyleCnt="0"/>
      <dgm:spPr/>
    </dgm:pt>
    <dgm:pt modelId="{DA32EF87-DAF6-9349-A11F-92FA49FB137F}" type="pres">
      <dgm:prSet presAssocID="{0C39A308-092B-7B40-AAD0-46C5BEFBEAEF}" presName="hierChild5" presStyleCnt="0"/>
      <dgm:spPr/>
    </dgm:pt>
    <dgm:pt modelId="{47E5AF35-BB89-764E-844B-66AF7C1B0E70}" type="pres">
      <dgm:prSet presAssocID="{501CC88D-5C0D-964C-AA2C-1ACE24504AFD}" presName="Name37" presStyleLbl="parChTrans1D2" presStyleIdx="4" presStyleCnt="5"/>
      <dgm:spPr/>
    </dgm:pt>
    <dgm:pt modelId="{B7B8CB4C-55FB-AC41-83D2-4F7B321B355D}" type="pres">
      <dgm:prSet presAssocID="{099B2519-6608-054B-8249-F9778FAA564D}" presName="hierRoot2" presStyleCnt="0">
        <dgm:presLayoutVars>
          <dgm:hierBranch val="init"/>
        </dgm:presLayoutVars>
      </dgm:prSet>
      <dgm:spPr/>
    </dgm:pt>
    <dgm:pt modelId="{43DC645D-EED8-0A44-B537-5E200A516A21}" type="pres">
      <dgm:prSet presAssocID="{099B2519-6608-054B-8249-F9778FAA564D}" presName="rootComposite" presStyleCnt="0"/>
      <dgm:spPr/>
    </dgm:pt>
    <dgm:pt modelId="{67C0438E-80EF-1F41-912C-879E2F260248}" type="pres">
      <dgm:prSet presAssocID="{099B2519-6608-054B-8249-F9778FAA564D}" presName="rootText" presStyleLbl="node2" presStyleIdx="4" presStyleCnt="5" custLinFactX="-17337" custLinFactY="-100000" custLinFactNeighborX="-100000" custLinFactNeighborY="-114520">
        <dgm:presLayoutVars>
          <dgm:chPref val="3"/>
        </dgm:presLayoutVars>
      </dgm:prSet>
      <dgm:spPr/>
    </dgm:pt>
    <dgm:pt modelId="{49CD6B87-75F9-544C-918D-504FEC92832B}" type="pres">
      <dgm:prSet presAssocID="{099B2519-6608-054B-8249-F9778FAA564D}" presName="rootConnector" presStyleLbl="node2" presStyleIdx="4" presStyleCnt="5"/>
      <dgm:spPr/>
    </dgm:pt>
    <dgm:pt modelId="{EC1D5308-236C-4142-A998-A9B2752FC811}" type="pres">
      <dgm:prSet presAssocID="{099B2519-6608-054B-8249-F9778FAA564D}" presName="hierChild4" presStyleCnt="0"/>
      <dgm:spPr/>
    </dgm:pt>
    <dgm:pt modelId="{3B4C14E2-94A7-054E-A88A-695018283F80}" type="pres">
      <dgm:prSet presAssocID="{099B2519-6608-054B-8249-F9778FAA564D}" presName="hierChild5" presStyleCnt="0"/>
      <dgm:spPr/>
    </dgm:pt>
    <dgm:pt modelId="{8E61A666-6053-4075-A489-2297847CAB2B}" type="pres">
      <dgm:prSet presAssocID="{25047C87-598B-4523-9135-491ADB1C1B53}" presName="hierChild3" presStyleCnt="0"/>
      <dgm:spPr/>
    </dgm:pt>
  </dgm:ptLst>
  <dgm:cxnLst>
    <dgm:cxn modelId="{C8AF0D00-E5DC-CB44-AFFC-8A3052A2AE2A}" type="presOf" srcId="{099B2519-6608-054B-8249-F9778FAA564D}" destId="{67C0438E-80EF-1F41-912C-879E2F260248}" srcOrd="0" destOrd="0" presId="urn:microsoft.com/office/officeart/2005/8/layout/orgChart1"/>
    <dgm:cxn modelId="{581B2F00-B4AE-974A-ADB0-B8AB9BA79101}" type="presOf" srcId="{0C39A308-092B-7B40-AAD0-46C5BEFBEAEF}" destId="{A3AB29E7-DDCA-1149-958F-7E9DD15F7D4B}" srcOrd="1" destOrd="0" presId="urn:microsoft.com/office/officeart/2005/8/layout/orgChart1"/>
    <dgm:cxn modelId="{DB66970A-A04A-4021-950A-FB7F4294D000}" type="presOf" srcId="{94E67512-A7E4-4501-BA29-57EC0E5F54D4}" destId="{7D9863FA-9076-4FB7-ADDE-3B9C12C43E10}" srcOrd="0" destOrd="0" presId="urn:microsoft.com/office/officeart/2005/8/layout/orgChart1"/>
    <dgm:cxn modelId="{571EB615-A851-1243-B3F7-58D897555CFD}" type="presOf" srcId="{C0F71454-537A-8540-87F8-547A73A31E1F}" destId="{66F856E0-203D-E040-8442-A8B331006B52}" srcOrd="0" destOrd="0" presId="urn:microsoft.com/office/officeart/2005/8/layout/orgChart1"/>
    <dgm:cxn modelId="{030E8129-C3C2-9145-8948-A5BB010F8241}" type="presOf" srcId="{501CC88D-5C0D-964C-AA2C-1ACE24504AFD}" destId="{47E5AF35-BB89-764E-844B-66AF7C1B0E70}" srcOrd="0" destOrd="0" presId="urn:microsoft.com/office/officeart/2005/8/layout/orgChart1"/>
    <dgm:cxn modelId="{3DA4932F-912B-4C2D-9D5E-63A9FFBC8BD4}" type="presOf" srcId="{7B0D436D-86A3-460A-BFBC-8C9A5D08EF6E}" destId="{63ADAEA0-02F5-4EB6-AC23-2E1CAAFBC7B9}" srcOrd="0" destOrd="0" presId="urn:microsoft.com/office/officeart/2005/8/layout/orgChart1"/>
    <dgm:cxn modelId="{D8F3FF35-EBDD-4A23-826B-3EFE68F51AC7}" type="presOf" srcId="{3533D2DF-CA96-4609-82B8-E40FC28EE284}" destId="{6196FA88-9952-45EE-8C40-D6369767F6DC}" srcOrd="1" destOrd="0" presId="urn:microsoft.com/office/officeart/2005/8/layout/orgChart1"/>
    <dgm:cxn modelId="{563E9F36-AFDC-AE41-A735-B35C22082F32}" srcId="{25047C87-598B-4523-9135-491ADB1C1B53}" destId="{099B2519-6608-054B-8249-F9778FAA564D}" srcOrd="4" destOrd="0" parTransId="{501CC88D-5C0D-964C-AA2C-1ACE24504AFD}" sibTransId="{D3F4E2AE-CD31-0B46-B97E-814523CE992F}"/>
    <dgm:cxn modelId="{23D2445C-E8AE-41C3-BADF-B25A9D8CE5B1}" type="presOf" srcId="{3533D2DF-CA96-4609-82B8-E40FC28EE284}" destId="{24A12423-91B3-447F-8789-E7B162051BFC}" srcOrd="0" destOrd="0" presId="urn:microsoft.com/office/officeart/2005/8/layout/orgChart1"/>
    <dgm:cxn modelId="{37D8E65E-6A1C-8C4D-AA0C-E04F53ACB65B}" type="presOf" srcId="{0C39A308-092B-7B40-AAD0-46C5BEFBEAEF}" destId="{0388B8DF-4F6F-0947-A6F7-75E5CF4F605A}" srcOrd="0" destOrd="0" presId="urn:microsoft.com/office/officeart/2005/8/layout/orgChart1"/>
    <dgm:cxn modelId="{0223066A-DF51-4296-A8A5-EB8F660CBADA}" type="presOf" srcId="{E3B296E0-3030-4DC2-83D2-3C324335D85B}" destId="{48A33D99-F310-4509-B42A-CBB95CC0EE20}" srcOrd="0" destOrd="0" presId="urn:microsoft.com/office/officeart/2005/8/layout/orgChart1"/>
    <dgm:cxn modelId="{806A276D-FF8D-DB4D-885D-1E9D6FF8B086}" type="presOf" srcId="{34E8DDCE-BEA2-9A49-A5C2-AD287FFF701C}" destId="{F15DDC99-24C5-E64F-9BF5-BB2A8F5BE6F2}" srcOrd="1" destOrd="0" presId="urn:microsoft.com/office/officeart/2005/8/layout/orgChart1"/>
    <dgm:cxn modelId="{22A4826E-0751-ED42-94E8-2CFBE7C2BFF5}" srcId="{25047C87-598B-4523-9135-491ADB1C1B53}" destId="{34E8DDCE-BEA2-9A49-A5C2-AD287FFF701C}" srcOrd="2" destOrd="0" parTransId="{DA80C2BE-9D7B-BB4F-854B-AB5C05A91DF8}" sibTransId="{5EFC1977-9734-F04E-B841-F911A53A4639}"/>
    <dgm:cxn modelId="{C3FDC081-8341-4802-9F60-21970058F2C8}" srcId="{25047C87-598B-4523-9135-491ADB1C1B53}" destId="{3533D2DF-CA96-4609-82B8-E40FC28EE284}" srcOrd="0" destOrd="0" parTransId="{E3B296E0-3030-4DC2-83D2-3C324335D85B}" sibTransId="{1C3D1D2C-889E-4927-8FD2-FD38F0DD3D23}"/>
    <dgm:cxn modelId="{406AF58D-56AA-0647-8309-8A60DA9DFC90}" type="presOf" srcId="{099B2519-6608-054B-8249-F9778FAA564D}" destId="{49CD6B87-75F9-544C-918D-504FEC92832B}" srcOrd="1" destOrd="0" presId="urn:microsoft.com/office/officeart/2005/8/layout/orgChart1"/>
    <dgm:cxn modelId="{84427A94-1066-41EA-8B66-6526AEA7444D}" type="presOf" srcId="{886F1432-B56D-459A-AE19-336CBB1BAEB2}" destId="{D54E7AED-ACAC-4F13-9C16-9BB114163200}" srcOrd="0" destOrd="0" presId="urn:microsoft.com/office/officeart/2005/8/layout/orgChart1"/>
    <dgm:cxn modelId="{1939E194-B626-724A-80D1-1C443324CC60}" type="presOf" srcId="{DA80C2BE-9D7B-BB4F-854B-AB5C05A91DF8}" destId="{99411598-0B51-8E4C-AD4E-829B31EDA094}" srcOrd="0" destOrd="0" presId="urn:microsoft.com/office/officeart/2005/8/layout/orgChart1"/>
    <dgm:cxn modelId="{F48BB396-74CD-4D00-8732-14AD069873A5}" type="presOf" srcId="{25047C87-598B-4523-9135-491ADB1C1B53}" destId="{F16499F3-62B0-44CA-B896-43627DEE1F31}" srcOrd="1" destOrd="0" presId="urn:microsoft.com/office/officeart/2005/8/layout/orgChart1"/>
    <dgm:cxn modelId="{2709ACA4-BF96-4A6E-B339-A56839C93C36}" srcId="{25047C87-598B-4523-9135-491ADB1C1B53}" destId="{7B0D436D-86A3-460A-BFBC-8C9A5D08EF6E}" srcOrd="1" destOrd="0" parTransId="{886F1432-B56D-459A-AE19-336CBB1BAEB2}" sibTransId="{5E8C851A-C620-45C3-B7E3-EEFE9D9F1F06}"/>
    <dgm:cxn modelId="{1F0CD0AD-F281-DF4C-B462-00C1DE6E5942}" srcId="{25047C87-598B-4523-9135-491ADB1C1B53}" destId="{0C39A308-092B-7B40-AAD0-46C5BEFBEAEF}" srcOrd="3" destOrd="0" parTransId="{C0F71454-537A-8540-87F8-547A73A31E1F}" sibTransId="{0CAA724E-BAF7-854F-935B-46CF3F9A3878}"/>
    <dgm:cxn modelId="{55A885C0-8B31-4219-8BC5-B8BB6C563F9F}" type="presOf" srcId="{7B0D436D-86A3-460A-BFBC-8C9A5D08EF6E}" destId="{39EA4396-6AE8-46B7-B704-70852FA8D1FB}" srcOrd="1" destOrd="0" presId="urn:microsoft.com/office/officeart/2005/8/layout/orgChart1"/>
    <dgm:cxn modelId="{35A62DC3-82D7-BF45-BCBF-88E7A94C36B6}" type="presOf" srcId="{34E8DDCE-BEA2-9A49-A5C2-AD287FFF701C}" destId="{669D9330-8B34-8F41-AADF-31BDA6124099}" srcOrd="0" destOrd="0" presId="urn:microsoft.com/office/officeart/2005/8/layout/orgChart1"/>
    <dgm:cxn modelId="{885BE9FB-C6B3-402B-B7FF-E0E14C31ECFC}" type="presOf" srcId="{25047C87-598B-4523-9135-491ADB1C1B53}" destId="{6BEFDF14-4BF9-4EDF-AF94-99093DC6AD11}" srcOrd="0" destOrd="0" presId="urn:microsoft.com/office/officeart/2005/8/layout/orgChart1"/>
    <dgm:cxn modelId="{DD0426FC-1954-4081-A945-5A1FC37833B7}" srcId="{94E67512-A7E4-4501-BA29-57EC0E5F54D4}" destId="{25047C87-598B-4523-9135-491ADB1C1B53}" srcOrd="0" destOrd="0" parTransId="{C54323CA-A37F-4F35-993E-0EFE65DB10B5}" sibTransId="{BE800CFE-32C9-4829-87AB-6F2887E7FE85}"/>
    <dgm:cxn modelId="{F82F0976-9535-4A3A-9B6C-F17A15D2E5F6}" type="presParOf" srcId="{7D9863FA-9076-4FB7-ADDE-3B9C12C43E10}" destId="{1B9751A2-3EF4-48BF-9DA1-33B780D4F37E}" srcOrd="0" destOrd="0" presId="urn:microsoft.com/office/officeart/2005/8/layout/orgChart1"/>
    <dgm:cxn modelId="{664F5000-4F24-4FB3-812E-7BFC2372598B}" type="presParOf" srcId="{1B9751A2-3EF4-48BF-9DA1-33B780D4F37E}" destId="{E67B58A3-97BE-4704-AA7C-10854048E761}" srcOrd="0" destOrd="0" presId="urn:microsoft.com/office/officeart/2005/8/layout/orgChart1"/>
    <dgm:cxn modelId="{86620E46-A8D7-4186-82EB-A6F6CCFEFE21}" type="presParOf" srcId="{E67B58A3-97BE-4704-AA7C-10854048E761}" destId="{6BEFDF14-4BF9-4EDF-AF94-99093DC6AD11}" srcOrd="0" destOrd="0" presId="urn:microsoft.com/office/officeart/2005/8/layout/orgChart1"/>
    <dgm:cxn modelId="{A5704115-1F6B-4C9C-B055-7E6607CD2D00}" type="presParOf" srcId="{E67B58A3-97BE-4704-AA7C-10854048E761}" destId="{F16499F3-62B0-44CA-B896-43627DEE1F31}" srcOrd="1" destOrd="0" presId="urn:microsoft.com/office/officeart/2005/8/layout/orgChart1"/>
    <dgm:cxn modelId="{E0B6B632-825D-41BD-9986-66AA6520AC09}" type="presParOf" srcId="{1B9751A2-3EF4-48BF-9DA1-33B780D4F37E}" destId="{327F0AB6-E900-466C-8310-A65EA74E2A69}" srcOrd="1" destOrd="0" presId="urn:microsoft.com/office/officeart/2005/8/layout/orgChart1"/>
    <dgm:cxn modelId="{27B733A7-8302-46E8-88A6-788ACF2154DF}" type="presParOf" srcId="{327F0AB6-E900-466C-8310-A65EA74E2A69}" destId="{48A33D99-F310-4509-B42A-CBB95CC0EE20}" srcOrd="0" destOrd="0" presId="urn:microsoft.com/office/officeart/2005/8/layout/orgChart1"/>
    <dgm:cxn modelId="{727B6762-D065-43BD-87BD-3B1A65147026}" type="presParOf" srcId="{327F0AB6-E900-466C-8310-A65EA74E2A69}" destId="{5F09B231-9D20-418A-BD06-7D2BE6272D92}" srcOrd="1" destOrd="0" presId="urn:microsoft.com/office/officeart/2005/8/layout/orgChart1"/>
    <dgm:cxn modelId="{1E0D2037-F127-4B3C-BE41-0EBE38D005D3}" type="presParOf" srcId="{5F09B231-9D20-418A-BD06-7D2BE6272D92}" destId="{31CBB400-1A39-4F60-9472-3447CEA6B93C}" srcOrd="0" destOrd="0" presId="urn:microsoft.com/office/officeart/2005/8/layout/orgChart1"/>
    <dgm:cxn modelId="{4543FBA9-7C95-4E4C-B3F7-F2247E27D344}" type="presParOf" srcId="{31CBB400-1A39-4F60-9472-3447CEA6B93C}" destId="{24A12423-91B3-447F-8789-E7B162051BFC}" srcOrd="0" destOrd="0" presId="urn:microsoft.com/office/officeart/2005/8/layout/orgChart1"/>
    <dgm:cxn modelId="{5DDD57F0-9633-4518-8815-2C63BB99E053}" type="presParOf" srcId="{31CBB400-1A39-4F60-9472-3447CEA6B93C}" destId="{6196FA88-9952-45EE-8C40-D6369767F6DC}" srcOrd="1" destOrd="0" presId="urn:microsoft.com/office/officeart/2005/8/layout/orgChart1"/>
    <dgm:cxn modelId="{87B62B53-A58E-4836-B09B-E353B1202534}" type="presParOf" srcId="{5F09B231-9D20-418A-BD06-7D2BE6272D92}" destId="{B46C20A0-A0AA-4601-9342-FDE18B8BFBB0}" srcOrd="1" destOrd="0" presId="urn:microsoft.com/office/officeart/2005/8/layout/orgChart1"/>
    <dgm:cxn modelId="{E0E83D3E-624D-450F-9151-F141C10C4962}" type="presParOf" srcId="{5F09B231-9D20-418A-BD06-7D2BE6272D92}" destId="{F870D42F-9F42-4616-9DF5-B23EFDB9B6EB}" srcOrd="2" destOrd="0" presId="urn:microsoft.com/office/officeart/2005/8/layout/orgChart1"/>
    <dgm:cxn modelId="{F6701897-8E2B-4DD7-A620-CAF35F9732C3}" type="presParOf" srcId="{327F0AB6-E900-466C-8310-A65EA74E2A69}" destId="{D54E7AED-ACAC-4F13-9C16-9BB114163200}" srcOrd="2" destOrd="0" presId="urn:microsoft.com/office/officeart/2005/8/layout/orgChart1"/>
    <dgm:cxn modelId="{74181B69-2A2C-4A28-B02D-E6B4E01B5EBC}" type="presParOf" srcId="{327F0AB6-E900-466C-8310-A65EA74E2A69}" destId="{2F551B94-7FC4-4177-98CC-2232131E4AD1}" srcOrd="3" destOrd="0" presId="urn:microsoft.com/office/officeart/2005/8/layout/orgChart1"/>
    <dgm:cxn modelId="{E28E4B31-4610-4005-97E4-230DC932D01A}" type="presParOf" srcId="{2F551B94-7FC4-4177-98CC-2232131E4AD1}" destId="{CF1FD3D6-ED5B-484F-8653-53D9DB293793}" srcOrd="0" destOrd="0" presId="urn:microsoft.com/office/officeart/2005/8/layout/orgChart1"/>
    <dgm:cxn modelId="{ED56F6B4-5AA3-4330-92D6-AB6DF87D7183}" type="presParOf" srcId="{CF1FD3D6-ED5B-484F-8653-53D9DB293793}" destId="{63ADAEA0-02F5-4EB6-AC23-2E1CAAFBC7B9}" srcOrd="0" destOrd="0" presId="urn:microsoft.com/office/officeart/2005/8/layout/orgChart1"/>
    <dgm:cxn modelId="{16C9581F-D467-4A41-B6BB-FC1E74ABF7E6}" type="presParOf" srcId="{CF1FD3D6-ED5B-484F-8653-53D9DB293793}" destId="{39EA4396-6AE8-46B7-B704-70852FA8D1FB}" srcOrd="1" destOrd="0" presId="urn:microsoft.com/office/officeart/2005/8/layout/orgChart1"/>
    <dgm:cxn modelId="{64700564-B068-40E8-B2E7-CAC513E3839B}" type="presParOf" srcId="{2F551B94-7FC4-4177-98CC-2232131E4AD1}" destId="{618D86D5-8FF2-472B-9E56-12DC3C7554B6}" srcOrd="1" destOrd="0" presId="urn:microsoft.com/office/officeart/2005/8/layout/orgChart1"/>
    <dgm:cxn modelId="{3E6361FE-1C29-4169-AD47-5D03B5173437}" type="presParOf" srcId="{2F551B94-7FC4-4177-98CC-2232131E4AD1}" destId="{3486462A-C2BB-4341-ADB9-830DEA0A3AE6}" srcOrd="2" destOrd="0" presId="urn:microsoft.com/office/officeart/2005/8/layout/orgChart1"/>
    <dgm:cxn modelId="{5E2038BB-84AA-F540-B966-DA603A5E26C4}" type="presParOf" srcId="{327F0AB6-E900-466C-8310-A65EA74E2A69}" destId="{99411598-0B51-8E4C-AD4E-829B31EDA094}" srcOrd="4" destOrd="0" presId="urn:microsoft.com/office/officeart/2005/8/layout/orgChart1"/>
    <dgm:cxn modelId="{170C4712-10AD-FF4A-846E-A59C46E015F3}" type="presParOf" srcId="{327F0AB6-E900-466C-8310-A65EA74E2A69}" destId="{FB930096-3385-D548-BB67-DD3ADE53C34C}" srcOrd="5" destOrd="0" presId="urn:microsoft.com/office/officeart/2005/8/layout/orgChart1"/>
    <dgm:cxn modelId="{CA08A685-1823-094C-9598-178192E62591}" type="presParOf" srcId="{FB930096-3385-D548-BB67-DD3ADE53C34C}" destId="{DC1AFABD-0337-0241-B4E3-387E432AE912}" srcOrd="0" destOrd="0" presId="urn:microsoft.com/office/officeart/2005/8/layout/orgChart1"/>
    <dgm:cxn modelId="{468F1C1D-40E0-BF46-A3A1-BDF47438893B}" type="presParOf" srcId="{DC1AFABD-0337-0241-B4E3-387E432AE912}" destId="{669D9330-8B34-8F41-AADF-31BDA6124099}" srcOrd="0" destOrd="0" presId="urn:microsoft.com/office/officeart/2005/8/layout/orgChart1"/>
    <dgm:cxn modelId="{72A9F589-D7A5-A64A-A702-EBBAC10BF3FD}" type="presParOf" srcId="{DC1AFABD-0337-0241-B4E3-387E432AE912}" destId="{F15DDC99-24C5-E64F-9BF5-BB2A8F5BE6F2}" srcOrd="1" destOrd="0" presId="urn:microsoft.com/office/officeart/2005/8/layout/orgChart1"/>
    <dgm:cxn modelId="{7D1FF9A4-2978-9F48-8609-3B90CC4F5359}" type="presParOf" srcId="{FB930096-3385-D548-BB67-DD3ADE53C34C}" destId="{42F0ACAD-7181-AB40-A29B-B092D5A106D8}" srcOrd="1" destOrd="0" presId="urn:microsoft.com/office/officeart/2005/8/layout/orgChart1"/>
    <dgm:cxn modelId="{5F279D2D-7E18-A14F-8077-E78E83058546}" type="presParOf" srcId="{FB930096-3385-D548-BB67-DD3ADE53C34C}" destId="{18A3042E-8864-4C4B-B386-2E928B1E20E6}" srcOrd="2" destOrd="0" presId="urn:microsoft.com/office/officeart/2005/8/layout/orgChart1"/>
    <dgm:cxn modelId="{E6208503-43E5-D642-B3B5-53B95A78B042}" type="presParOf" srcId="{327F0AB6-E900-466C-8310-A65EA74E2A69}" destId="{66F856E0-203D-E040-8442-A8B331006B52}" srcOrd="6" destOrd="0" presId="urn:microsoft.com/office/officeart/2005/8/layout/orgChart1"/>
    <dgm:cxn modelId="{3B8DE11C-2496-0047-A4B6-445CE340E27A}" type="presParOf" srcId="{327F0AB6-E900-466C-8310-A65EA74E2A69}" destId="{F01E6C18-62E7-D840-8EF6-D399D42A39E0}" srcOrd="7" destOrd="0" presId="urn:microsoft.com/office/officeart/2005/8/layout/orgChart1"/>
    <dgm:cxn modelId="{559CC432-BE0A-A342-A49F-7B3FDD7B43C6}" type="presParOf" srcId="{F01E6C18-62E7-D840-8EF6-D399D42A39E0}" destId="{9FFCC25F-FA56-584F-8954-C5351419F326}" srcOrd="0" destOrd="0" presId="urn:microsoft.com/office/officeart/2005/8/layout/orgChart1"/>
    <dgm:cxn modelId="{639CC895-A135-214A-A45D-172EE47DFE69}" type="presParOf" srcId="{9FFCC25F-FA56-584F-8954-C5351419F326}" destId="{0388B8DF-4F6F-0947-A6F7-75E5CF4F605A}" srcOrd="0" destOrd="0" presId="urn:microsoft.com/office/officeart/2005/8/layout/orgChart1"/>
    <dgm:cxn modelId="{0344E8C1-3BB4-824E-994C-649D9CAAEDAA}" type="presParOf" srcId="{9FFCC25F-FA56-584F-8954-C5351419F326}" destId="{A3AB29E7-DDCA-1149-958F-7E9DD15F7D4B}" srcOrd="1" destOrd="0" presId="urn:microsoft.com/office/officeart/2005/8/layout/orgChart1"/>
    <dgm:cxn modelId="{8F12E505-12C3-6C46-9A3A-3CCE402E5232}" type="presParOf" srcId="{F01E6C18-62E7-D840-8EF6-D399D42A39E0}" destId="{32766939-412D-AA43-90EC-71909732548D}" srcOrd="1" destOrd="0" presId="urn:microsoft.com/office/officeart/2005/8/layout/orgChart1"/>
    <dgm:cxn modelId="{137EEE13-2266-FB44-9975-75D18E2793E2}" type="presParOf" srcId="{F01E6C18-62E7-D840-8EF6-D399D42A39E0}" destId="{DA32EF87-DAF6-9349-A11F-92FA49FB137F}" srcOrd="2" destOrd="0" presId="urn:microsoft.com/office/officeart/2005/8/layout/orgChart1"/>
    <dgm:cxn modelId="{5BA0AAD7-9994-B14A-BA15-4654BCD3EF3F}" type="presParOf" srcId="{327F0AB6-E900-466C-8310-A65EA74E2A69}" destId="{47E5AF35-BB89-764E-844B-66AF7C1B0E70}" srcOrd="8" destOrd="0" presId="urn:microsoft.com/office/officeart/2005/8/layout/orgChart1"/>
    <dgm:cxn modelId="{5212188E-EB48-154B-A5D9-0B37B0E77FB6}" type="presParOf" srcId="{327F0AB6-E900-466C-8310-A65EA74E2A69}" destId="{B7B8CB4C-55FB-AC41-83D2-4F7B321B355D}" srcOrd="9" destOrd="0" presId="urn:microsoft.com/office/officeart/2005/8/layout/orgChart1"/>
    <dgm:cxn modelId="{CA56BEB8-1F69-CF44-BEF5-5C7482E20E88}" type="presParOf" srcId="{B7B8CB4C-55FB-AC41-83D2-4F7B321B355D}" destId="{43DC645D-EED8-0A44-B537-5E200A516A21}" srcOrd="0" destOrd="0" presId="urn:microsoft.com/office/officeart/2005/8/layout/orgChart1"/>
    <dgm:cxn modelId="{CFDCFEE1-F041-FB4F-8BFD-2978413CCC9F}" type="presParOf" srcId="{43DC645D-EED8-0A44-B537-5E200A516A21}" destId="{67C0438E-80EF-1F41-912C-879E2F260248}" srcOrd="0" destOrd="0" presId="urn:microsoft.com/office/officeart/2005/8/layout/orgChart1"/>
    <dgm:cxn modelId="{F201C393-3F89-E94C-8D2F-4A36E99537BF}" type="presParOf" srcId="{43DC645D-EED8-0A44-B537-5E200A516A21}" destId="{49CD6B87-75F9-544C-918D-504FEC92832B}" srcOrd="1" destOrd="0" presId="urn:microsoft.com/office/officeart/2005/8/layout/orgChart1"/>
    <dgm:cxn modelId="{199B39A2-C676-9742-8094-3EC4AC7481AC}" type="presParOf" srcId="{B7B8CB4C-55FB-AC41-83D2-4F7B321B355D}" destId="{EC1D5308-236C-4142-A998-A9B2752FC811}" srcOrd="1" destOrd="0" presId="urn:microsoft.com/office/officeart/2005/8/layout/orgChart1"/>
    <dgm:cxn modelId="{D8950B65-3FF6-0A46-A35F-6EB82FFC8C37}" type="presParOf" srcId="{B7B8CB4C-55FB-AC41-83D2-4F7B321B355D}" destId="{3B4C14E2-94A7-054E-A88A-695018283F80}" srcOrd="2" destOrd="0" presId="urn:microsoft.com/office/officeart/2005/8/layout/orgChart1"/>
    <dgm:cxn modelId="{FA80BA94-A109-43D5-8539-0C6F304D4B60}" type="presParOf" srcId="{1B9751A2-3EF4-48BF-9DA1-33B780D4F37E}" destId="{8E61A666-6053-4075-A489-2297847CAB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AAF690-6A6F-4054-85C2-99019899AB8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5D72960-6BBA-4AE6-9D05-18B2BC4E8B64}">
      <dgm:prSet phldrT="[Tekst]"/>
      <dgm:spPr/>
      <dgm:t>
        <a:bodyPr/>
        <a:lstStyle/>
        <a:p>
          <a:r>
            <a:rPr lang="pl-PL" dirty="0">
              <a:latin typeface="+mj-lt"/>
            </a:rPr>
            <a:t>DZIAŁALNOŚC</a:t>
          </a:r>
        </a:p>
      </dgm:t>
    </dgm:pt>
    <dgm:pt modelId="{34E02C14-108A-4684-AC30-193C714BA985}" type="parTrans" cxnId="{130A50B1-A566-43F1-A270-168770576691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37D7907C-6040-4D14-87C5-B9FD3841A456}" type="sibTrans" cxnId="{130A50B1-A566-43F1-A270-168770576691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439B87E2-5A3A-405E-A800-A1FF3C34AF85}">
      <dgm:prSet phldrT="[Tekst]"/>
      <dgm:spPr/>
      <dgm:t>
        <a:bodyPr/>
        <a:lstStyle/>
        <a:p>
          <a:r>
            <a:rPr lang="pl-PL" dirty="0">
              <a:latin typeface="+mj-lt"/>
            </a:rPr>
            <a:t>HISTORIA</a:t>
          </a:r>
        </a:p>
      </dgm:t>
    </dgm:pt>
    <dgm:pt modelId="{70231661-433B-427A-8BD7-ED0923ABFBCF}" type="parTrans" cxnId="{D09DC5F9-B7A5-4D9D-9555-569AD4BEA186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A4A3C376-093F-42E6-9EDB-927B178E4641}" type="sibTrans" cxnId="{D09DC5F9-B7A5-4D9D-9555-569AD4BEA186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3DEF6EB0-22E5-4A7E-B97A-FF44FEA7DEE1}">
      <dgm:prSet phldrT="[Tekst]"/>
      <dgm:spPr/>
      <dgm:t>
        <a:bodyPr/>
        <a:lstStyle/>
        <a:p>
          <a:r>
            <a:rPr lang="pl-PL" dirty="0">
              <a:latin typeface="+mj-lt"/>
            </a:rPr>
            <a:t>CEL</a:t>
          </a:r>
        </a:p>
      </dgm:t>
    </dgm:pt>
    <dgm:pt modelId="{47A11D98-E979-4FDF-899D-BD8A84C52CA0}" type="parTrans" cxnId="{68A1616B-B7DB-44CF-AB0E-30755F710E09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62E0C4DE-ECEC-4061-A316-AB61D5CE42D6}" type="sibTrans" cxnId="{68A1616B-B7DB-44CF-AB0E-30755F710E09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CCD2F8C9-F8C1-4F6B-88C2-BE9A6B341A1A}">
      <dgm:prSet phldrT="[Tekst]"/>
      <dgm:spPr/>
      <dgm:t>
        <a:bodyPr/>
        <a:lstStyle/>
        <a:p>
          <a:r>
            <a:rPr lang="pl-PL" dirty="0">
              <a:latin typeface="+mj-lt"/>
            </a:rPr>
            <a:t>Pozarządowa organizacja humanitarna</a:t>
          </a:r>
        </a:p>
      </dgm:t>
    </dgm:pt>
    <dgm:pt modelId="{AC67D4F4-0C59-45C5-B0C0-A86F6C69A96E}" type="parTrans" cxnId="{9081A05F-8DE5-4C8E-99AA-D85A7F353839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4A80D430-DAE1-4A7A-B8CC-720A0EC60B5D}" type="sibTrans" cxnId="{9081A05F-8DE5-4C8E-99AA-D85A7F353839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BB0DE35D-4279-4993-B9C9-A22B55C525D4}">
      <dgm:prSet phldrT="[Tekst]"/>
      <dgm:spPr/>
      <dgm:t>
        <a:bodyPr/>
        <a:lstStyle/>
        <a:p>
          <a:r>
            <a:rPr lang="pl-PL" dirty="0">
              <a:latin typeface="+mj-lt"/>
            </a:rPr>
            <a:t>Działa w prawie wszystkich państwach świata</a:t>
          </a:r>
        </a:p>
      </dgm:t>
    </dgm:pt>
    <dgm:pt modelId="{B91A7966-E3E4-4695-AB03-1B521393A59B}" type="parTrans" cxnId="{7F6CA804-8DFD-4933-93AE-823999D6DA94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18E8C1A1-DCD3-4EF4-B49B-AD1C6DEE86E5}" type="sibTrans" cxnId="{7F6CA804-8DFD-4933-93AE-823999D6DA94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FAFA1FBE-390B-4505-AD3F-0A441F3404EF}">
      <dgm:prSet phldrT="[Tekst]"/>
      <dgm:spPr/>
      <dgm:t>
        <a:bodyPr/>
        <a:lstStyle/>
        <a:p>
          <a:r>
            <a:rPr lang="pl-PL" dirty="0">
              <a:latin typeface="+mj-lt"/>
            </a:rPr>
            <a:t>Zrzesza ponad 95 mln wolontariuszy</a:t>
          </a:r>
        </a:p>
      </dgm:t>
    </dgm:pt>
    <dgm:pt modelId="{B9A200A0-A3F8-453E-9D09-A05A6C70BBBB}" type="parTrans" cxnId="{46E85DFD-80C1-45CF-9819-EF7D5332FAAA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F4C8ACD1-313F-4EA1-AFD5-4A6AE31B7127}" type="sibTrans" cxnId="{46E85DFD-80C1-45CF-9819-EF7D5332FAAA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08D4A643-E249-4416-8A1C-472FAAD3D6B4}">
      <dgm:prSet phldrT="[Tekst]"/>
      <dgm:spPr/>
      <dgm:t>
        <a:bodyPr/>
        <a:lstStyle/>
        <a:p>
          <a:r>
            <a:rPr lang="pl-PL" dirty="0">
              <a:latin typeface="+mj-lt"/>
            </a:rPr>
            <a:t>Założenie w XIX wieku</a:t>
          </a:r>
        </a:p>
      </dgm:t>
    </dgm:pt>
    <dgm:pt modelId="{41BDF66D-F0AC-4695-A330-10810FC31004}" type="parTrans" cxnId="{7784E308-D059-4428-9F23-CC57FCF1B4D1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7036C61E-82C7-42EB-AD27-8FAF7EBCF90E}" type="sibTrans" cxnId="{7784E308-D059-4428-9F23-CC57FCF1B4D1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DA97CA24-A433-4B3A-ACFF-905B32ECCC0C}">
      <dgm:prSet phldrT="[Tekst]"/>
      <dgm:spPr/>
      <dgm:t>
        <a:bodyPr/>
        <a:lstStyle/>
        <a:p>
          <a:r>
            <a:rPr lang="pl-PL" dirty="0">
              <a:latin typeface="+mj-lt"/>
            </a:rPr>
            <a:t>Założyciel: Henry </a:t>
          </a:r>
          <a:r>
            <a:rPr lang="pl-PL" dirty="0" err="1">
              <a:latin typeface="+mj-lt"/>
            </a:rPr>
            <a:t>Dunant</a:t>
          </a:r>
          <a:endParaRPr lang="pl-PL" dirty="0">
            <a:latin typeface="+mj-lt"/>
          </a:endParaRPr>
        </a:p>
      </dgm:t>
    </dgm:pt>
    <dgm:pt modelId="{7800A37B-EB84-4E00-A1DE-1E47B5BBB7C9}" type="parTrans" cxnId="{5303D0F4-20E9-4839-AACC-BC94B8C0D858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614B907A-151E-4C36-A277-7A50A7A84AD5}" type="sibTrans" cxnId="{5303D0F4-20E9-4839-AACC-BC94B8C0D858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7DA1A62B-328D-4C3D-95A3-901D4331204F}">
      <dgm:prSet phldrT="[Tekst]"/>
      <dgm:spPr/>
      <dgm:t>
        <a:bodyPr/>
        <a:lstStyle/>
        <a:p>
          <a:r>
            <a:rPr lang="pl-PL" dirty="0">
              <a:latin typeface="+mj-lt"/>
            </a:rPr>
            <a:t>Udzielanie pomocy rannym, chorym, jeńcom i internowanym</a:t>
          </a:r>
        </a:p>
      </dgm:t>
    </dgm:pt>
    <dgm:pt modelId="{9AF09DC2-1291-4E27-8BE0-FAB658E48BFD}" type="parTrans" cxnId="{DAFB061B-BC2C-4252-ADC1-5798F18714C3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E710CDDB-B8B6-41E2-A649-3F52E46BCBFE}" type="sibTrans" cxnId="{DAFB061B-BC2C-4252-ADC1-5798F18714C3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69DE7794-704A-492F-B4E1-3280DBC2D794}">
      <dgm:prSet phldrT="[Tekst]"/>
      <dgm:spPr/>
      <dgm:t>
        <a:bodyPr/>
        <a:lstStyle/>
        <a:p>
          <a:r>
            <a:rPr lang="pl-PL" dirty="0">
              <a:latin typeface="+mj-lt"/>
            </a:rPr>
            <a:t>Ma prawo do działania we wszystkich państwach w których ma siedzibę (art. 81 protokołu z 1977 r.)</a:t>
          </a:r>
        </a:p>
      </dgm:t>
    </dgm:pt>
    <dgm:pt modelId="{D59B6744-E8EB-43F2-AA55-8A6787B19236}" type="parTrans" cxnId="{AACA99E7-0CE6-49F3-9826-776534CE881E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7AA1062E-040E-435A-92E7-875F9C762A49}" type="sibTrans" cxnId="{AACA99E7-0CE6-49F3-9826-776534CE881E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58BE76D1-2854-40C0-82FB-26D59B62EFED}">
      <dgm:prSet phldrT="[Tekst]"/>
      <dgm:spPr/>
      <dgm:t>
        <a:bodyPr/>
        <a:lstStyle/>
        <a:p>
          <a:r>
            <a:rPr lang="pl-PL" b="0" i="0" u="none" dirty="0">
              <a:latin typeface="+mj-lt"/>
            </a:rPr>
            <a:t>Stoi na straży podstawowych zasad wojny, promuje konwencje genewskich i jest uważany za neutralny pośrednik w konfliktach</a:t>
          </a:r>
          <a:endParaRPr lang="pl-PL" dirty="0">
            <a:latin typeface="+mj-lt"/>
          </a:endParaRPr>
        </a:p>
      </dgm:t>
    </dgm:pt>
    <dgm:pt modelId="{D0009B63-655C-47DF-AE95-2830B86CE210}" type="parTrans" cxnId="{AFFB1B50-8F4E-4F0F-994C-3C86E765AEE0}">
      <dgm:prSet/>
      <dgm:spPr/>
      <dgm:t>
        <a:bodyPr/>
        <a:lstStyle/>
        <a:p>
          <a:endParaRPr lang="pl-PL"/>
        </a:p>
      </dgm:t>
    </dgm:pt>
    <dgm:pt modelId="{00A7C2C1-E0FD-4B21-90BA-C33327FCB8D8}" type="sibTrans" cxnId="{AFFB1B50-8F4E-4F0F-994C-3C86E765AEE0}">
      <dgm:prSet/>
      <dgm:spPr/>
      <dgm:t>
        <a:bodyPr/>
        <a:lstStyle/>
        <a:p>
          <a:endParaRPr lang="pl-PL"/>
        </a:p>
      </dgm:t>
    </dgm:pt>
    <dgm:pt modelId="{343D329A-D9A2-4835-A2D0-2B38256759E4}" type="pres">
      <dgm:prSet presAssocID="{0BAAF690-6A6F-4054-85C2-99019899AB83}" presName="linear" presStyleCnt="0">
        <dgm:presLayoutVars>
          <dgm:dir/>
          <dgm:animLvl val="lvl"/>
          <dgm:resizeHandles val="exact"/>
        </dgm:presLayoutVars>
      </dgm:prSet>
      <dgm:spPr/>
    </dgm:pt>
    <dgm:pt modelId="{DA2E0864-4C6C-48F6-A8DC-7C54F7862643}" type="pres">
      <dgm:prSet presAssocID="{D5D72960-6BBA-4AE6-9D05-18B2BC4E8B64}" presName="parentLin" presStyleCnt="0"/>
      <dgm:spPr/>
    </dgm:pt>
    <dgm:pt modelId="{C2B78253-C94E-4C28-A57D-A60164F39381}" type="pres">
      <dgm:prSet presAssocID="{D5D72960-6BBA-4AE6-9D05-18B2BC4E8B64}" presName="parentLeftMargin" presStyleLbl="node1" presStyleIdx="0" presStyleCnt="3"/>
      <dgm:spPr/>
    </dgm:pt>
    <dgm:pt modelId="{93DDE7E6-C45E-4A2D-88DC-20AFF5B6F5CF}" type="pres">
      <dgm:prSet presAssocID="{D5D72960-6BBA-4AE6-9D05-18B2BC4E8B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0FCEC7-D178-4E79-9162-31A67D5F044D}" type="pres">
      <dgm:prSet presAssocID="{D5D72960-6BBA-4AE6-9D05-18B2BC4E8B64}" presName="negativeSpace" presStyleCnt="0"/>
      <dgm:spPr/>
    </dgm:pt>
    <dgm:pt modelId="{EB4080B8-53CE-4DFD-9BEA-F4E277DE0679}" type="pres">
      <dgm:prSet presAssocID="{D5D72960-6BBA-4AE6-9D05-18B2BC4E8B64}" presName="childText" presStyleLbl="conFgAcc1" presStyleIdx="0" presStyleCnt="3">
        <dgm:presLayoutVars>
          <dgm:bulletEnabled val="1"/>
        </dgm:presLayoutVars>
      </dgm:prSet>
      <dgm:spPr/>
    </dgm:pt>
    <dgm:pt modelId="{067EA9BD-1226-43F4-A76F-913FDB316FFC}" type="pres">
      <dgm:prSet presAssocID="{37D7907C-6040-4D14-87C5-B9FD3841A456}" presName="spaceBetweenRectangles" presStyleCnt="0"/>
      <dgm:spPr/>
    </dgm:pt>
    <dgm:pt modelId="{833B5FE8-4073-43F7-91C4-5264BECE155D}" type="pres">
      <dgm:prSet presAssocID="{439B87E2-5A3A-405E-A800-A1FF3C34AF85}" presName="parentLin" presStyleCnt="0"/>
      <dgm:spPr/>
    </dgm:pt>
    <dgm:pt modelId="{A44EC14F-AFD6-4CFB-B839-9B60E4290DAE}" type="pres">
      <dgm:prSet presAssocID="{439B87E2-5A3A-405E-A800-A1FF3C34AF85}" presName="parentLeftMargin" presStyleLbl="node1" presStyleIdx="0" presStyleCnt="3"/>
      <dgm:spPr/>
    </dgm:pt>
    <dgm:pt modelId="{463FBCF6-E73C-4D7E-BC92-0C70ABCDA1D0}" type="pres">
      <dgm:prSet presAssocID="{439B87E2-5A3A-405E-A800-A1FF3C34AF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E86B4C-BD6B-47F7-8254-C28E27816F5D}" type="pres">
      <dgm:prSet presAssocID="{439B87E2-5A3A-405E-A800-A1FF3C34AF85}" presName="negativeSpace" presStyleCnt="0"/>
      <dgm:spPr/>
    </dgm:pt>
    <dgm:pt modelId="{EA9A8895-0BAB-47F4-85D1-56E8BEFFE69F}" type="pres">
      <dgm:prSet presAssocID="{439B87E2-5A3A-405E-A800-A1FF3C34AF85}" presName="childText" presStyleLbl="conFgAcc1" presStyleIdx="1" presStyleCnt="3">
        <dgm:presLayoutVars>
          <dgm:bulletEnabled val="1"/>
        </dgm:presLayoutVars>
      </dgm:prSet>
      <dgm:spPr/>
    </dgm:pt>
    <dgm:pt modelId="{1F707210-155C-4E58-BC56-0AD4C66A41F2}" type="pres">
      <dgm:prSet presAssocID="{A4A3C376-093F-42E6-9EDB-927B178E4641}" presName="spaceBetweenRectangles" presStyleCnt="0"/>
      <dgm:spPr/>
    </dgm:pt>
    <dgm:pt modelId="{CBABE00D-7630-4A34-AC62-3CAD820D5135}" type="pres">
      <dgm:prSet presAssocID="{3DEF6EB0-22E5-4A7E-B97A-FF44FEA7DEE1}" presName="parentLin" presStyleCnt="0"/>
      <dgm:spPr/>
    </dgm:pt>
    <dgm:pt modelId="{03B15254-ED15-4A5E-A658-CDBE1FB62ACE}" type="pres">
      <dgm:prSet presAssocID="{3DEF6EB0-22E5-4A7E-B97A-FF44FEA7DEE1}" presName="parentLeftMargin" presStyleLbl="node1" presStyleIdx="1" presStyleCnt="3"/>
      <dgm:spPr/>
    </dgm:pt>
    <dgm:pt modelId="{A2236727-8005-4C42-8BD7-F5809DB95831}" type="pres">
      <dgm:prSet presAssocID="{3DEF6EB0-22E5-4A7E-B97A-FF44FEA7DEE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A3D6CA-0232-44E3-93DE-14D8934D116F}" type="pres">
      <dgm:prSet presAssocID="{3DEF6EB0-22E5-4A7E-B97A-FF44FEA7DEE1}" presName="negativeSpace" presStyleCnt="0"/>
      <dgm:spPr/>
    </dgm:pt>
    <dgm:pt modelId="{3E58A896-244B-45A3-91BD-A3EB7622A19B}" type="pres">
      <dgm:prSet presAssocID="{3DEF6EB0-22E5-4A7E-B97A-FF44FEA7DEE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F6CA804-8DFD-4933-93AE-823999D6DA94}" srcId="{D5D72960-6BBA-4AE6-9D05-18B2BC4E8B64}" destId="{BB0DE35D-4279-4993-B9C9-A22B55C525D4}" srcOrd="1" destOrd="0" parTransId="{B91A7966-E3E4-4695-AB03-1B521393A59B}" sibTransId="{18E8C1A1-DCD3-4EF4-B49B-AD1C6DEE86E5}"/>
    <dgm:cxn modelId="{7784E308-D059-4428-9F23-CC57FCF1B4D1}" srcId="{439B87E2-5A3A-405E-A800-A1FF3C34AF85}" destId="{08D4A643-E249-4416-8A1C-472FAAD3D6B4}" srcOrd="0" destOrd="0" parTransId="{41BDF66D-F0AC-4695-A330-10810FC31004}" sibTransId="{7036C61E-82C7-42EB-AD27-8FAF7EBCF90E}"/>
    <dgm:cxn modelId="{DAFB061B-BC2C-4252-ADC1-5798F18714C3}" srcId="{3DEF6EB0-22E5-4A7E-B97A-FF44FEA7DEE1}" destId="{7DA1A62B-328D-4C3D-95A3-901D4331204F}" srcOrd="0" destOrd="0" parTransId="{9AF09DC2-1291-4E27-8BE0-FAB658E48BFD}" sibTransId="{E710CDDB-B8B6-41E2-A649-3F52E46BCBFE}"/>
    <dgm:cxn modelId="{D6AC392C-05A7-42C0-9AC1-8DC99CBF7963}" type="presOf" srcId="{439B87E2-5A3A-405E-A800-A1FF3C34AF85}" destId="{463FBCF6-E73C-4D7E-BC92-0C70ABCDA1D0}" srcOrd="1" destOrd="0" presId="urn:microsoft.com/office/officeart/2005/8/layout/list1"/>
    <dgm:cxn modelId="{F3641134-28B4-4568-AEA7-C1FBD663814E}" type="presOf" srcId="{69DE7794-704A-492F-B4E1-3280DBC2D794}" destId="{3E58A896-244B-45A3-91BD-A3EB7622A19B}" srcOrd="0" destOrd="1" presId="urn:microsoft.com/office/officeart/2005/8/layout/list1"/>
    <dgm:cxn modelId="{36D3BA38-EC3D-4F2D-8067-24840A0A4EE1}" type="presOf" srcId="{7DA1A62B-328D-4C3D-95A3-901D4331204F}" destId="{3E58A896-244B-45A3-91BD-A3EB7622A19B}" srcOrd="0" destOrd="0" presId="urn:microsoft.com/office/officeart/2005/8/layout/list1"/>
    <dgm:cxn modelId="{781B223B-A8CE-4747-AF51-D988D58DA6A6}" type="presOf" srcId="{BB0DE35D-4279-4993-B9C9-A22B55C525D4}" destId="{EB4080B8-53CE-4DFD-9BEA-F4E277DE0679}" srcOrd="0" destOrd="1" presId="urn:microsoft.com/office/officeart/2005/8/layout/list1"/>
    <dgm:cxn modelId="{9081A05F-8DE5-4C8E-99AA-D85A7F353839}" srcId="{D5D72960-6BBA-4AE6-9D05-18B2BC4E8B64}" destId="{CCD2F8C9-F8C1-4F6B-88C2-BE9A6B341A1A}" srcOrd="0" destOrd="0" parTransId="{AC67D4F4-0C59-45C5-B0C0-A86F6C69A96E}" sibTransId="{4A80D430-DAE1-4A7A-B8CC-720A0EC60B5D}"/>
    <dgm:cxn modelId="{15475045-9270-432B-9D6F-7B30020BF0C3}" type="presOf" srcId="{439B87E2-5A3A-405E-A800-A1FF3C34AF85}" destId="{A44EC14F-AFD6-4CFB-B839-9B60E4290DAE}" srcOrd="0" destOrd="0" presId="urn:microsoft.com/office/officeart/2005/8/layout/list1"/>
    <dgm:cxn modelId="{220ABE69-4A48-4113-BEFA-B85447B8382F}" type="presOf" srcId="{D5D72960-6BBA-4AE6-9D05-18B2BC4E8B64}" destId="{93DDE7E6-C45E-4A2D-88DC-20AFF5B6F5CF}" srcOrd="1" destOrd="0" presId="urn:microsoft.com/office/officeart/2005/8/layout/list1"/>
    <dgm:cxn modelId="{68A1616B-B7DB-44CF-AB0E-30755F710E09}" srcId="{0BAAF690-6A6F-4054-85C2-99019899AB83}" destId="{3DEF6EB0-22E5-4A7E-B97A-FF44FEA7DEE1}" srcOrd="2" destOrd="0" parTransId="{47A11D98-E979-4FDF-899D-BD8A84C52CA0}" sibTransId="{62E0C4DE-ECEC-4061-A316-AB61D5CE42D6}"/>
    <dgm:cxn modelId="{AFFB1B50-8F4E-4F0F-994C-3C86E765AEE0}" srcId="{3DEF6EB0-22E5-4A7E-B97A-FF44FEA7DEE1}" destId="{58BE76D1-2854-40C0-82FB-26D59B62EFED}" srcOrd="2" destOrd="0" parTransId="{D0009B63-655C-47DF-AE95-2830B86CE210}" sibTransId="{00A7C2C1-E0FD-4B21-90BA-C33327FCB8D8}"/>
    <dgm:cxn modelId="{27759482-00C9-4717-A5D5-D98C31A45738}" type="presOf" srcId="{3DEF6EB0-22E5-4A7E-B97A-FF44FEA7DEE1}" destId="{03B15254-ED15-4A5E-A658-CDBE1FB62ACE}" srcOrd="0" destOrd="0" presId="urn:microsoft.com/office/officeart/2005/8/layout/list1"/>
    <dgm:cxn modelId="{5596BC99-712B-4CA1-AE37-D39C5B8D2075}" type="presOf" srcId="{3DEF6EB0-22E5-4A7E-B97A-FF44FEA7DEE1}" destId="{A2236727-8005-4C42-8BD7-F5809DB95831}" srcOrd="1" destOrd="0" presId="urn:microsoft.com/office/officeart/2005/8/layout/list1"/>
    <dgm:cxn modelId="{1F09D7AD-ECAB-42BF-AE96-84237CFBAF67}" type="presOf" srcId="{CCD2F8C9-F8C1-4F6B-88C2-BE9A6B341A1A}" destId="{EB4080B8-53CE-4DFD-9BEA-F4E277DE0679}" srcOrd="0" destOrd="0" presId="urn:microsoft.com/office/officeart/2005/8/layout/list1"/>
    <dgm:cxn modelId="{ADC120B1-90B6-430D-885E-8D0848E0A0DF}" type="presOf" srcId="{08D4A643-E249-4416-8A1C-472FAAD3D6B4}" destId="{EA9A8895-0BAB-47F4-85D1-56E8BEFFE69F}" srcOrd="0" destOrd="0" presId="urn:microsoft.com/office/officeart/2005/8/layout/list1"/>
    <dgm:cxn modelId="{130A50B1-A566-43F1-A270-168770576691}" srcId="{0BAAF690-6A6F-4054-85C2-99019899AB83}" destId="{D5D72960-6BBA-4AE6-9D05-18B2BC4E8B64}" srcOrd="0" destOrd="0" parTransId="{34E02C14-108A-4684-AC30-193C714BA985}" sibTransId="{37D7907C-6040-4D14-87C5-B9FD3841A456}"/>
    <dgm:cxn modelId="{E0EE20BD-B191-4875-BAF4-8C51C67D4BD2}" type="presOf" srcId="{FAFA1FBE-390B-4505-AD3F-0A441F3404EF}" destId="{EB4080B8-53CE-4DFD-9BEA-F4E277DE0679}" srcOrd="0" destOrd="2" presId="urn:microsoft.com/office/officeart/2005/8/layout/list1"/>
    <dgm:cxn modelId="{47E066C8-C316-43CE-9C26-A6EB2F992E7B}" type="presOf" srcId="{0BAAF690-6A6F-4054-85C2-99019899AB83}" destId="{343D329A-D9A2-4835-A2D0-2B38256759E4}" srcOrd="0" destOrd="0" presId="urn:microsoft.com/office/officeart/2005/8/layout/list1"/>
    <dgm:cxn modelId="{FB5C6BCD-28B0-48F1-ABA7-41D75A50DEFF}" type="presOf" srcId="{DA97CA24-A433-4B3A-ACFF-905B32ECCC0C}" destId="{EA9A8895-0BAB-47F4-85D1-56E8BEFFE69F}" srcOrd="0" destOrd="1" presId="urn:microsoft.com/office/officeart/2005/8/layout/list1"/>
    <dgm:cxn modelId="{FBBD8DD5-3084-4214-8766-2C3A7A41E1E7}" type="presOf" srcId="{58BE76D1-2854-40C0-82FB-26D59B62EFED}" destId="{3E58A896-244B-45A3-91BD-A3EB7622A19B}" srcOrd="0" destOrd="2" presId="urn:microsoft.com/office/officeart/2005/8/layout/list1"/>
    <dgm:cxn modelId="{AACA99E7-0CE6-49F3-9826-776534CE881E}" srcId="{3DEF6EB0-22E5-4A7E-B97A-FF44FEA7DEE1}" destId="{69DE7794-704A-492F-B4E1-3280DBC2D794}" srcOrd="1" destOrd="0" parTransId="{D59B6744-E8EB-43F2-AA55-8A6787B19236}" sibTransId="{7AA1062E-040E-435A-92E7-875F9C762A49}"/>
    <dgm:cxn modelId="{5303D0F4-20E9-4839-AACC-BC94B8C0D858}" srcId="{439B87E2-5A3A-405E-A800-A1FF3C34AF85}" destId="{DA97CA24-A433-4B3A-ACFF-905B32ECCC0C}" srcOrd="1" destOrd="0" parTransId="{7800A37B-EB84-4E00-A1DE-1E47B5BBB7C9}" sibTransId="{614B907A-151E-4C36-A277-7A50A7A84AD5}"/>
    <dgm:cxn modelId="{D09DC5F9-B7A5-4D9D-9555-569AD4BEA186}" srcId="{0BAAF690-6A6F-4054-85C2-99019899AB83}" destId="{439B87E2-5A3A-405E-A800-A1FF3C34AF85}" srcOrd="1" destOrd="0" parTransId="{70231661-433B-427A-8BD7-ED0923ABFBCF}" sibTransId="{A4A3C376-093F-42E6-9EDB-927B178E4641}"/>
    <dgm:cxn modelId="{46E85DFD-80C1-45CF-9819-EF7D5332FAAA}" srcId="{D5D72960-6BBA-4AE6-9D05-18B2BC4E8B64}" destId="{FAFA1FBE-390B-4505-AD3F-0A441F3404EF}" srcOrd="2" destOrd="0" parTransId="{B9A200A0-A3F8-453E-9D09-A05A6C70BBBB}" sibTransId="{F4C8ACD1-313F-4EA1-AFD5-4A6AE31B7127}"/>
    <dgm:cxn modelId="{BE20B9FF-90DC-41E0-8963-5ABAF70386DA}" type="presOf" srcId="{D5D72960-6BBA-4AE6-9D05-18B2BC4E8B64}" destId="{C2B78253-C94E-4C28-A57D-A60164F39381}" srcOrd="0" destOrd="0" presId="urn:microsoft.com/office/officeart/2005/8/layout/list1"/>
    <dgm:cxn modelId="{FD028A16-BFDA-4C16-8E56-081A16136084}" type="presParOf" srcId="{343D329A-D9A2-4835-A2D0-2B38256759E4}" destId="{DA2E0864-4C6C-48F6-A8DC-7C54F7862643}" srcOrd="0" destOrd="0" presId="urn:microsoft.com/office/officeart/2005/8/layout/list1"/>
    <dgm:cxn modelId="{B3158A5D-DF08-4E68-8C94-E92FEBEE8CDF}" type="presParOf" srcId="{DA2E0864-4C6C-48F6-A8DC-7C54F7862643}" destId="{C2B78253-C94E-4C28-A57D-A60164F39381}" srcOrd="0" destOrd="0" presId="urn:microsoft.com/office/officeart/2005/8/layout/list1"/>
    <dgm:cxn modelId="{AE6F2175-BAFD-47D6-AB22-40070A068B47}" type="presParOf" srcId="{DA2E0864-4C6C-48F6-A8DC-7C54F7862643}" destId="{93DDE7E6-C45E-4A2D-88DC-20AFF5B6F5CF}" srcOrd="1" destOrd="0" presId="urn:microsoft.com/office/officeart/2005/8/layout/list1"/>
    <dgm:cxn modelId="{0598C8EC-95B0-480C-A526-ECA256956809}" type="presParOf" srcId="{343D329A-D9A2-4835-A2D0-2B38256759E4}" destId="{350FCEC7-D178-4E79-9162-31A67D5F044D}" srcOrd="1" destOrd="0" presId="urn:microsoft.com/office/officeart/2005/8/layout/list1"/>
    <dgm:cxn modelId="{ED4940E2-EEB7-4FE7-9F03-1E41E140B9DE}" type="presParOf" srcId="{343D329A-D9A2-4835-A2D0-2B38256759E4}" destId="{EB4080B8-53CE-4DFD-9BEA-F4E277DE0679}" srcOrd="2" destOrd="0" presId="urn:microsoft.com/office/officeart/2005/8/layout/list1"/>
    <dgm:cxn modelId="{F25782FD-AE94-4E06-9E5D-3E2DF21C431F}" type="presParOf" srcId="{343D329A-D9A2-4835-A2D0-2B38256759E4}" destId="{067EA9BD-1226-43F4-A76F-913FDB316FFC}" srcOrd="3" destOrd="0" presId="urn:microsoft.com/office/officeart/2005/8/layout/list1"/>
    <dgm:cxn modelId="{B187238B-A479-4A60-8ACF-ACAA8842EBAD}" type="presParOf" srcId="{343D329A-D9A2-4835-A2D0-2B38256759E4}" destId="{833B5FE8-4073-43F7-91C4-5264BECE155D}" srcOrd="4" destOrd="0" presId="urn:microsoft.com/office/officeart/2005/8/layout/list1"/>
    <dgm:cxn modelId="{74C227E4-DDAE-4423-97B9-8CEFEAAAA5CE}" type="presParOf" srcId="{833B5FE8-4073-43F7-91C4-5264BECE155D}" destId="{A44EC14F-AFD6-4CFB-B839-9B60E4290DAE}" srcOrd="0" destOrd="0" presId="urn:microsoft.com/office/officeart/2005/8/layout/list1"/>
    <dgm:cxn modelId="{02A2F7FA-38A4-42EF-B69F-A5EDAB2382DB}" type="presParOf" srcId="{833B5FE8-4073-43F7-91C4-5264BECE155D}" destId="{463FBCF6-E73C-4D7E-BC92-0C70ABCDA1D0}" srcOrd="1" destOrd="0" presId="urn:microsoft.com/office/officeart/2005/8/layout/list1"/>
    <dgm:cxn modelId="{F9377561-5B51-405B-A123-E2C97CF4FCB6}" type="presParOf" srcId="{343D329A-D9A2-4835-A2D0-2B38256759E4}" destId="{5DE86B4C-BD6B-47F7-8254-C28E27816F5D}" srcOrd="5" destOrd="0" presId="urn:microsoft.com/office/officeart/2005/8/layout/list1"/>
    <dgm:cxn modelId="{606E1505-A890-4DD3-A9A6-56DD7841B594}" type="presParOf" srcId="{343D329A-D9A2-4835-A2D0-2B38256759E4}" destId="{EA9A8895-0BAB-47F4-85D1-56E8BEFFE69F}" srcOrd="6" destOrd="0" presId="urn:microsoft.com/office/officeart/2005/8/layout/list1"/>
    <dgm:cxn modelId="{C2376A17-EA47-4E9F-AC0B-FAC6F2CE28E3}" type="presParOf" srcId="{343D329A-D9A2-4835-A2D0-2B38256759E4}" destId="{1F707210-155C-4E58-BC56-0AD4C66A41F2}" srcOrd="7" destOrd="0" presId="urn:microsoft.com/office/officeart/2005/8/layout/list1"/>
    <dgm:cxn modelId="{A953CD29-78F1-4B46-BE37-C91E53AA0924}" type="presParOf" srcId="{343D329A-D9A2-4835-A2D0-2B38256759E4}" destId="{CBABE00D-7630-4A34-AC62-3CAD820D5135}" srcOrd="8" destOrd="0" presId="urn:microsoft.com/office/officeart/2005/8/layout/list1"/>
    <dgm:cxn modelId="{723A6AD6-4648-4B9A-AF9E-EEBC540145FD}" type="presParOf" srcId="{CBABE00D-7630-4A34-AC62-3CAD820D5135}" destId="{03B15254-ED15-4A5E-A658-CDBE1FB62ACE}" srcOrd="0" destOrd="0" presId="urn:microsoft.com/office/officeart/2005/8/layout/list1"/>
    <dgm:cxn modelId="{30EEB531-375F-4B6D-B17A-F0338B841A28}" type="presParOf" srcId="{CBABE00D-7630-4A34-AC62-3CAD820D5135}" destId="{A2236727-8005-4C42-8BD7-F5809DB95831}" srcOrd="1" destOrd="0" presId="urn:microsoft.com/office/officeart/2005/8/layout/list1"/>
    <dgm:cxn modelId="{819148AA-9025-4888-830C-3AC2D735040A}" type="presParOf" srcId="{343D329A-D9A2-4835-A2D0-2B38256759E4}" destId="{94A3D6CA-0232-44E3-93DE-14D8934D116F}" srcOrd="9" destOrd="0" presId="urn:microsoft.com/office/officeart/2005/8/layout/list1"/>
    <dgm:cxn modelId="{36335114-46EB-4C41-AF76-4634AE0778A7}" type="presParOf" srcId="{343D329A-D9A2-4835-A2D0-2B38256759E4}" destId="{3E58A896-244B-45A3-91BD-A3EB7622A1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1706A5-3B78-4599-8A15-92D149EA6FD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4AAE9F9-2583-4CB5-964D-F91F158229EF}">
      <dgm:prSet phldrT="[Tekst]"/>
      <dgm:spPr/>
      <dgm:t>
        <a:bodyPr/>
        <a:lstStyle/>
        <a:p>
          <a:r>
            <a:rPr lang="pl-PL" b="0" i="0" u="none" dirty="0">
              <a:latin typeface="+mj-lt"/>
            </a:rPr>
            <a:t>W Polsce działa Polski Czerwony Krzyż.</a:t>
          </a:r>
          <a:endParaRPr lang="pl-PL" dirty="0">
            <a:latin typeface="+mj-lt"/>
          </a:endParaRPr>
        </a:p>
      </dgm:t>
    </dgm:pt>
    <dgm:pt modelId="{4BF26353-64DD-4130-80E9-5A9D984597F1}" type="parTrans" cxnId="{79E46D51-D315-400C-8AAE-0B61EA59A568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A7728227-844F-4749-8C21-230669ACDAA0}" type="sibTrans" cxnId="{79E46D51-D315-400C-8AAE-0B61EA59A568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6D66B167-4D2E-4799-9147-3AB0DCBBF38B}">
      <dgm:prSet phldrT="[Tekst]"/>
      <dgm:spPr/>
      <dgm:t>
        <a:bodyPr/>
        <a:lstStyle/>
        <a:p>
          <a:r>
            <a:rPr lang="pl-PL" b="0" i="0" u="none" dirty="0">
              <a:latin typeface="+mj-lt"/>
            </a:rPr>
            <a:t>Od protokołu z 2007 r. istnieje również symbol czerwonego kryształu (by nie kojarzono go z żadną religią).</a:t>
          </a:r>
          <a:endParaRPr lang="pl-PL" dirty="0">
            <a:latin typeface="+mj-lt"/>
          </a:endParaRPr>
        </a:p>
      </dgm:t>
    </dgm:pt>
    <dgm:pt modelId="{9EA84CDF-D43F-4F45-95FC-0D978C8C4862}" type="parTrans" cxnId="{71AF2075-C532-49BC-B46F-11E59CC6FDD4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97BDCBE8-542C-46FF-8F72-40E60A4F1677}" type="sibTrans" cxnId="{71AF2075-C532-49BC-B46F-11E59CC6FDD4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B379DAB9-3572-4894-BF0C-A676B75D60AC}">
      <dgm:prSet phldrT="[Tekst]"/>
      <dgm:spPr/>
      <dgm:t>
        <a:bodyPr/>
        <a:lstStyle/>
        <a:p>
          <a:r>
            <a:rPr lang="pl-PL" b="0" i="0" u="none" dirty="0">
              <a:latin typeface="+mj-lt"/>
            </a:rPr>
            <a:t>W Izraelu używany jest symbol czerwonej Gwiazdy Dawida.</a:t>
          </a:r>
          <a:endParaRPr lang="pl-PL" dirty="0">
            <a:latin typeface="+mj-lt"/>
          </a:endParaRPr>
        </a:p>
      </dgm:t>
    </dgm:pt>
    <dgm:pt modelId="{DB09EB1E-4934-416E-A6AB-CA23F4F87370}" type="parTrans" cxnId="{04E26232-C238-498C-AC0F-D2191799B3F1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5E8A37E0-05BC-4D30-B366-64C1AE916582}" type="sibTrans" cxnId="{04E26232-C238-498C-AC0F-D2191799B3F1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095F7F2B-8317-49F2-BD95-BBE364BC2A3B}" type="pres">
      <dgm:prSet presAssocID="{0A1706A5-3B78-4599-8A15-92D149EA6FD6}" presName="Name0" presStyleCnt="0">
        <dgm:presLayoutVars>
          <dgm:dir/>
          <dgm:resizeHandles val="exact"/>
        </dgm:presLayoutVars>
      </dgm:prSet>
      <dgm:spPr/>
    </dgm:pt>
    <dgm:pt modelId="{3DDDD0E8-DC0C-453A-83A4-EC2F60402053}" type="pres">
      <dgm:prSet presAssocID="{24AAE9F9-2583-4CB5-964D-F91F158229EF}" presName="compNode" presStyleCnt="0"/>
      <dgm:spPr/>
    </dgm:pt>
    <dgm:pt modelId="{E0D969B6-C6A9-4971-A1BE-E07E07C72B37}" type="pres">
      <dgm:prSet presAssocID="{24AAE9F9-2583-4CB5-964D-F91F158229EF}" presName="pictRect" presStyleLbl="node1" presStyleIdx="0" presStyleCnt="3" custLinFactNeighborX="-1000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2E12C274-15D7-4DF3-AA7A-E99E3FD9C55E}" type="pres">
      <dgm:prSet presAssocID="{24AAE9F9-2583-4CB5-964D-F91F158229EF}" presName="textRect" presStyleLbl="revTx" presStyleIdx="0" presStyleCnt="3">
        <dgm:presLayoutVars>
          <dgm:bulletEnabled val="1"/>
        </dgm:presLayoutVars>
      </dgm:prSet>
      <dgm:spPr/>
    </dgm:pt>
    <dgm:pt modelId="{B1B1F125-0DCE-4667-BF9F-88C08A70CFDD}" type="pres">
      <dgm:prSet presAssocID="{A7728227-844F-4749-8C21-230669ACDAA0}" presName="sibTrans" presStyleLbl="sibTrans2D1" presStyleIdx="0" presStyleCnt="0"/>
      <dgm:spPr/>
    </dgm:pt>
    <dgm:pt modelId="{CEB3D55C-3092-45A3-97DE-15B35DCC6312}" type="pres">
      <dgm:prSet presAssocID="{6D66B167-4D2E-4799-9147-3AB0DCBBF38B}" presName="compNode" presStyleCnt="0"/>
      <dgm:spPr/>
    </dgm:pt>
    <dgm:pt modelId="{8453670C-225A-4892-82FB-73AF7B04DF78}" type="pres">
      <dgm:prSet presAssocID="{6D66B167-4D2E-4799-9147-3AB0DCBBF38B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2A84685-06EC-4BFD-9025-E08E0083212E}" type="pres">
      <dgm:prSet presAssocID="{6D66B167-4D2E-4799-9147-3AB0DCBBF38B}" presName="textRect" presStyleLbl="revTx" presStyleIdx="1" presStyleCnt="3">
        <dgm:presLayoutVars>
          <dgm:bulletEnabled val="1"/>
        </dgm:presLayoutVars>
      </dgm:prSet>
      <dgm:spPr/>
    </dgm:pt>
    <dgm:pt modelId="{61A60097-E155-4185-9B69-AB00A0BADC9D}" type="pres">
      <dgm:prSet presAssocID="{97BDCBE8-542C-46FF-8F72-40E60A4F1677}" presName="sibTrans" presStyleLbl="sibTrans2D1" presStyleIdx="0" presStyleCnt="0"/>
      <dgm:spPr/>
    </dgm:pt>
    <dgm:pt modelId="{92C423B7-0624-466C-BE17-428A93F70E21}" type="pres">
      <dgm:prSet presAssocID="{B379DAB9-3572-4894-BF0C-A676B75D60AC}" presName="compNode" presStyleCnt="0"/>
      <dgm:spPr/>
    </dgm:pt>
    <dgm:pt modelId="{C695E255-FA7E-426E-AFFC-772520BA6C74}" type="pres">
      <dgm:prSet presAssocID="{B379DAB9-3572-4894-BF0C-A676B75D60AC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4EF0C6C-144E-4C90-863B-6EF6E59A22E0}" type="pres">
      <dgm:prSet presAssocID="{B379DAB9-3572-4894-BF0C-A676B75D60AC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473F4F2D-5F0A-45A4-9739-F15F79CE9148}" type="presOf" srcId="{A7728227-844F-4749-8C21-230669ACDAA0}" destId="{B1B1F125-0DCE-4667-BF9F-88C08A70CFDD}" srcOrd="0" destOrd="0" presId="urn:microsoft.com/office/officeart/2005/8/layout/pList1"/>
    <dgm:cxn modelId="{04E26232-C238-498C-AC0F-D2191799B3F1}" srcId="{0A1706A5-3B78-4599-8A15-92D149EA6FD6}" destId="{B379DAB9-3572-4894-BF0C-A676B75D60AC}" srcOrd="2" destOrd="0" parTransId="{DB09EB1E-4934-416E-A6AB-CA23F4F87370}" sibTransId="{5E8A37E0-05BC-4D30-B366-64C1AE916582}"/>
    <dgm:cxn modelId="{79E46D51-D315-400C-8AAE-0B61EA59A568}" srcId="{0A1706A5-3B78-4599-8A15-92D149EA6FD6}" destId="{24AAE9F9-2583-4CB5-964D-F91F158229EF}" srcOrd="0" destOrd="0" parTransId="{4BF26353-64DD-4130-80E9-5A9D984597F1}" sibTransId="{A7728227-844F-4749-8C21-230669ACDAA0}"/>
    <dgm:cxn modelId="{71AF2075-C532-49BC-B46F-11E59CC6FDD4}" srcId="{0A1706A5-3B78-4599-8A15-92D149EA6FD6}" destId="{6D66B167-4D2E-4799-9147-3AB0DCBBF38B}" srcOrd="1" destOrd="0" parTransId="{9EA84CDF-D43F-4F45-95FC-0D978C8C4862}" sibTransId="{97BDCBE8-542C-46FF-8F72-40E60A4F1677}"/>
    <dgm:cxn modelId="{4CDCB592-24A1-4E95-8594-B86214C7301D}" type="presOf" srcId="{97BDCBE8-542C-46FF-8F72-40E60A4F1677}" destId="{61A60097-E155-4185-9B69-AB00A0BADC9D}" srcOrd="0" destOrd="0" presId="urn:microsoft.com/office/officeart/2005/8/layout/pList1"/>
    <dgm:cxn modelId="{FB2E3AAA-EF97-4C45-A4E7-C2149CF8E8B4}" type="presOf" srcId="{B379DAB9-3572-4894-BF0C-A676B75D60AC}" destId="{D4EF0C6C-144E-4C90-863B-6EF6E59A22E0}" srcOrd="0" destOrd="0" presId="urn:microsoft.com/office/officeart/2005/8/layout/pList1"/>
    <dgm:cxn modelId="{C19359BD-3B84-4C88-B2E6-591BA8781B07}" type="presOf" srcId="{6D66B167-4D2E-4799-9147-3AB0DCBBF38B}" destId="{12A84685-06EC-4BFD-9025-E08E0083212E}" srcOrd="0" destOrd="0" presId="urn:microsoft.com/office/officeart/2005/8/layout/pList1"/>
    <dgm:cxn modelId="{90E20BF2-672D-4B5D-85FD-6E685A5E949E}" type="presOf" srcId="{24AAE9F9-2583-4CB5-964D-F91F158229EF}" destId="{2E12C274-15D7-4DF3-AA7A-E99E3FD9C55E}" srcOrd="0" destOrd="0" presId="urn:microsoft.com/office/officeart/2005/8/layout/pList1"/>
    <dgm:cxn modelId="{AB1A39F2-BEA5-4399-A7BC-B7D97954B103}" type="presOf" srcId="{0A1706A5-3B78-4599-8A15-92D149EA6FD6}" destId="{095F7F2B-8317-49F2-BD95-BBE364BC2A3B}" srcOrd="0" destOrd="0" presId="urn:microsoft.com/office/officeart/2005/8/layout/pList1"/>
    <dgm:cxn modelId="{F389F349-3049-4AF6-A2A9-E5E3887D56CD}" type="presParOf" srcId="{095F7F2B-8317-49F2-BD95-BBE364BC2A3B}" destId="{3DDDD0E8-DC0C-453A-83A4-EC2F60402053}" srcOrd="0" destOrd="0" presId="urn:microsoft.com/office/officeart/2005/8/layout/pList1"/>
    <dgm:cxn modelId="{D7D3791A-9D6E-4686-8055-51F059E2D626}" type="presParOf" srcId="{3DDDD0E8-DC0C-453A-83A4-EC2F60402053}" destId="{E0D969B6-C6A9-4971-A1BE-E07E07C72B37}" srcOrd="0" destOrd="0" presId="urn:microsoft.com/office/officeart/2005/8/layout/pList1"/>
    <dgm:cxn modelId="{32E9A3BC-88B0-4CA2-A939-1F808F65993F}" type="presParOf" srcId="{3DDDD0E8-DC0C-453A-83A4-EC2F60402053}" destId="{2E12C274-15D7-4DF3-AA7A-E99E3FD9C55E}" srcOrd="1" destOrd="0" presId="urn:microsoft.com/office/officeart/2005/8/layout/pList1"/>
    <dgm:cxn modelId="{7D0CC087-5ABD-40D5-9109-ECDF130320A6}" type="presParOf" srcId="{095F7F2B-8317-49F2-BD95-BBE364BC2A3B}" destId="{B1B1F125-0DCE-4667-BF9F-88C08A70CFDD}" srcOrd="1" destOrd="0" presId="urn:microsoft.com/office/officeart/2005/8/layout/pList1"/>
    <dgm:cxn modelId="{027C5BE8-2096-4003-AB76-8B521157BE0E}" type="presParOf" srcId="{095F7F2B-8317-49F2-BD95-BBE364BC2A3B}" destId="{CEB3D55C-3092-45A3-97DE-15B35DCC6312}" srcOrd="2" destOrd="0" presId="urn:microsoft.com/office/officeart/2005/8/layout/pList1"/>
    <dgm:cxn modelId="{A2231FAB-BCF0-433A-A1BF-34A2B827CCCC}" type="presParOf" srcId="{CEB3D55C-3092-45A3-97DE-15B35DCC6312}" destId="{8453670C-225A-4892-82FB-73AF7B04DF78}" srcOrd="0" destOrd="0" presId="urn:microsoft.com/office/officeart/2005/8/layout/pList1"/>
    <dgm:cxn modelId="{F2784F45-16C5-4F4A-83A9-4762E5DFC289}" type="presParOf" srcId="{CEB3D55C-3092-45A3-97DE-15B35DCC6312}" destId="{12A84685-06EC-4BFD-9025-E08E0083212E}" srcOrd="1" destOrd="0" presId="urn:microsoft.com/office/officeart/2005/8/layout/pList1"/>
    <dgm:cxn modelId="{1EF43A3F-2812-4B3E-93A8-4175C8E708EA}" type="presParOf" srcId="{095F7F2B-8317-49F2-BD95-BBE364BC2A3B}" destId="{61A60097-E155-4185-9B69-AB00A0BADC9D}" srcOrd="3" destOrd="0" presId="urn:microsoft.com/office/officeart/2005/8/layout/pList1"/>
    <dgm:cxn modelId="{05CAE12A-9460-421B-B83C-57DEA01737E6}" type="presParOf" srcId="{095F7F2B-8317-49F2-BD95-BBE364BC2A3B}" destId="{92C423B7-0624-466C-BE17-428A93F70E21}" srcOrd="4" destOrd="0" presId="urn:microsoft.com/office/officeart/2005/8/layout/pList1"/>
    <dgm:cxn modelId="{F988F614-7C34-475C-9F9F-43DF27DCAA05}" type="presParOf" srcId="{92C423B7-0624-466C-BE17-428A93F70E21}" destId="{C695E255-FA7E-426E-AFFC-772520BA6C74}" srcOrd="0" destOrd="0" presId="urn:microsoft.com/office/officeart/2005/8/layout/pList1"/>
    <dgm:cxn modelId="{2E7D5571-027B-4CD0-ACDA-78C34DBE330A}" type="presParOf" srcId="{92C423B7-0624-466C-BE17-428A93F70E21}" destId="{D4EF0C6C-144E-4C90-863B-6EF6E59A22E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20F6AC-C972-4B0C-A540-E5D5355E986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6172A58-6F1F-4A5B-9FD3-A7CE21B3AD21}">
      <dgm:prSet phldrT="[Tekst]"/>
      <dgm:spPr/>
      <dgm:t>
        <a:bodyPr/>
        <a:lstStyle/>
        <a:p>
          <a:r>
            <a:rPr lang="pl-PL" b="0" i="0" u="none" dirty="0">
              <a:latin typeface="+mj-lt"/>
            </a:rPr>
            <a:t>Zasada proporcjonalności</a:t>
          </a:r>
          <a:endParaRPr lang="pl-PL" dirty="0">
            <a:latin typeface="+mj-lt"/>
          </a:endParaRPr>
        </a:p>
      </dgm:t>
    </dgm:pt>
    <dgm:pt modelId="{EC6F8979-DC91-4C3E-9399-7D77FAD4B297}" type="parTrans" cxnId="{770B8E38-17B2-4AAC-9382-2189A757376C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C95674FC-82E7-44A2-A7F4-19987747259D}" type="sibTrans" cxnId="{770B8E38-17B2-4AAC-9382-2189A757376C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5E74423A-E4C2-4E71-96D4-8E4C5A38E254}">
      <dgm:prSet phldrT="[Tekst]"/>
      <dgm:spPr/>
      <dgm:t>
        <a:bodyPr/>
        <a:lstStyle/>
        <a:p>
          <a:pPr algn="just"/>
          <a:r>
            <a:rPr lang="pl-PL" b="0" i="0" u="none" dirty="0">
              <a:latin typeface="+mj-lt"/>
            </a:rPr>
            <a:t>użyte środki zbrojne muszą być proporcjonalne do przewidywanych korzyści wojskowych</a:t>
          </a:r>
          <a:endParaRPr lang="pl-PL" dirty="0">
            <a:latin typeface="+mj-lt"/>
          </a:endParaRPr>
        </a:p>
      </dgm:t>
    </dgm:pt>
    <dgm:pt modelId="{CA72A03E-E302-4D15-B3EE-4FB146AE572B}" type="parTrans" cxnId="{8FC88370-2C07-42F4-AEE9-378D05599DB2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D86152DA-CAF0-40AA-9F49-478C7B3B684E}" type="sibTrans" cxnId="{8FC88370-2C07-42F4-AEE9-378D05599DB2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11859299-A248-4667-BD12-4699F9F860F5}">
      <dgm:prSet/>
      <dgm:spPr/>
      <dgm:t>
        <a:bodyPr/>
        <a:lstStyle/>
        <a:p>
          <a:r>
            <a:rPr lang="pl-PL" b="0" i="0" u="none" dirty="0">
              <a:latin typeface="+mj-lt"/>
            </a:rPr>
            <a:t>Zasada ograniczenia</a:t>
          </a:r>
          <a:endParaRPr lang="pl-PL" dirty="0">
            <a:latin typeface="+mj-lt"/>
          </a:endParaRPr>
        </a:p>
      </dgm:t>
    </dgm:pt>
    <dgm:pt modelId="{5E091976-B08D-4308-B8A2-764FFF12980A}" type="parTrans" cxnId="{33A51B7E-7D9A-4573-9EF0-51CB6778C33F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E5DDF250-F8FC-4F1E-A18A-C61C7D3E0C9A}" type="sibTrans" cxnId="{33A51B7E-7D9A-4573-9EF0-51CB6778C33F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8C7492EE-8FC1-4034-A12E-3C2B6956B44F}">
      <dgm:prSet/>
      <dgm:spPr/>
      <dgm:t>
        <a:bodyPr/>
        <a:lstStyle/>
        <a:p>
          <a:pPr algn="just"/>
          <a:r>
            <a:rPr lang="pl-PL" b="0" i="0" u="none" dirty="0">
              <a:latin typeface="+mj-lt"/>
            </a:rPr>
            <a:t>prawo walczących do stosowania środków szkodzenia nieprzyjacielowi nie jest nieograniczone</a:t>
          </a:r>
          <a:endParaRPr lang="pl-PL" dirty="0">
            <a:latin typeface="+mj-lt"/>
          </a:endParaRPr>
        </a:p>
      </dgm:t>
    </dgm:pt>
    <dgm:pt modelId="{8D82009E-F2BB-4A9C-AAA6-DFE767FAA519}" type="parTrans" cxnId="{600047DC-AB6D-4EBC-A052-12F15E5A7D6A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71F927C9-193E-4A33-8031-DE91561FA44D}" type="sibTrans" cxnId="{600047DC-AB6D-4EBC-A052-12F15E5A7D6A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AA9C7083-2F57-4939-B5AF-C1E33AB54D35}">
      <dgm:prSet/>
      <dgm:spPr/>
      <dgm:t>
        <a:bodyPr/>
        <a:lstStyle/>
        <a:p>
          <a:pPr algn="just"/>
          <a:r>
            <a:rPr lang="pl-PL" b="0" i="0" u="none" dirty="0">
              <a:latin typeface="+mj-lt"/>
            </a:rPr>
            <a:t>jeśli nie jest to konieczne do wymuszenia uległości sił nieprzyjacielskich, niszczenie mienia lub powodowanie cierpień jest zabronione</a:t>
          </a:r>
          <a:endParaRPr lang="pl-PL" dirty="0">
            <a:latin typeface="+mj-lt"/>
          </a:endParaRPr>
        </a:p>
      </dgm:t>
    </dgm:pt>
    <dgm:pt modelId="{9F2BDC6D-94DD-4612-8E68-897BCBB6F524}" type="parTrans" cxnId="{6FCEBC98-9ECC-4334-8D14-870E5FBEA13A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74BB3D76-5AAF-4BA1-8659-CDD3288365E3}" type="sibTrans" cxnId="{6FCEBC98-9ECC-4334-8D14-870E5FBEA13A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5662CA56-4BCA-448F-9E2E-48661E9188E2}">
      <dgm:prSet phldrT="[Tekst]"/>
      <dgm:spPr/>
      <dgm:t>
        <a:bodyPr/>
        <a:lstStyle/>
        <a:p>
          <a:r>
            <a:rPr lang="pl-PL" b="0" i="0" u="none" dirty="0">
              <a:latin typeface="+mj-lt"/>
            </a:rPr>
            <a:t>Zasada minimum humanitaryzmu</a:t>
          </a:r>
          <a:endParaRPr lang="pl-PL" dirty="0">
            <a:latin typeface="+mj-lt"/>
          </a:endParaRPr>
        </a:p>
      </dgm:t>
    </dgm:pt>
    <dgm:pt modelId="{49A99A56-14A7-41A1-8832-316E6C04FD47}" type="parTrans" cxnId="{72E4FD80-8B28-4CB1-B036-6080AE2B4782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C393F598-BE3D-4FAB-9FAD-DFA7E3D21003}" type="sibTrans" cxnId="{72E4FD80-8B28-4CB1-B036-6080AE2B4782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6B09A588-EDE8-4EDE-A22F-F214002AB70F}">
      <dgm:prSet/>
      <dgm:spPr/>
      <dgm:t>
        <a:bodyPr/>
        <a:lstStyle/>
        <a:p>
          <a:r>
            <a:rPr lang="pl-PL" b="0" i="0" u="none" dirty="0">
              <a:latin typeface="+mj-lt"/>
            </a:rPr>
            <a:t>Zasada rozróżnienia</a:t>
          </a:r>
          <a:endParaRPr lang="pl-PL" dirty="0">
            <a:latin typeface="+mj-lt"/>
          </a:endParaRPr>
        </a:p>
      </dgm:t>
    </dgm:pt>
    <dgm:pt modelId="{3F4F2B32-BCA6-47BE-8B82-FC9669B12A04}" type="parTrans" cxnId="{61216540-BCA2-4596-9B7A-D5E4B21BFB16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E93336E5-6FAB-4FB8-9458-931E2915EDB5}" type="sibTrans" cxnId="{61216540-BCA2-4596-9B7A-D5E4B21BFB16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E6E97A83-8829-43B7-86AA-DA74E8015E0F}">
      <dgm:prSet/>
      <dgm:spPr/>
      <dgm:t>
        <a:bodyPr/>
        <a:lstStyle/>
        <a:p>
          <a:pPr algn="just"/>
          <a:r>
            <a:rPr lang="pl-PL" b="0" i="0" u="none" dirty="0">
              <a:latin typeface="+mj-lt"/>
            </a:rPr>
            <a:t>zawsze należy rozróżniać między ludnością cywilną a kombatantami </a:t>
          </a:r>
          <a:br>
            <a:rPr lang="pl-PL" b="0" i="0" u="none" dirty="0">
              <a:latin typeface="+mj-lt"/>
            </a:rPr>
          </a:br>
          <a:r>
            <a:rPr lang="pl-PL" b="0" i="0" u="none" dirty="0">
              <a:latin typeface="+mj-lt"/>
            </a:rPr>
            <a:t>i między celami wojskowymi a cywilnymi</a:t>
          </a:r>
          <a:endParaRPr lang="pl-PL" dirty="0">
            <a:latin typeface="+mj-lt"/>
          </a:endParaRPr>
        </a:p>
      </dgm:t>
    </dgm:pt>
    <dgm:pt modelId="{B039929E-14D0-4274-89AB-0090133A19B7}" type="parTrans" cxnId="{E03BBFAE-3600-4EA6-9FA7-712B4C4BB506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D5FBCBCA-2588-4975-97B2-A2F71642546A}" type="sibTrans" cxnId="{E03BBFAE-3600-4EA6-9FA7-712B4C4BB506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80536B0C-54B0-4B52-BED8-EB12B21F245B}" type="pres">
      <dgm:prSet presAssocID="{AF20F6AC-C972-4B0C-A540-E5D5355E986E}" presName="linear" presStyleCnt="0">
        <dgm:presLayoutVars>
          <dgm:animLvl val="lvl"/>
          <dgm:resizeHandles val="exact"/>
        </dgm:presLayoutVars>
      </dgm:prSet>
      <dgm:spPr/>
    </dgm:pt>
    <dgm:pt modelId="{A391A4CB-72B9-4D2B-B126-286E41A2B93B}" type="pres">
      <dgm:prSet presAssocID="{36172A58-6F1F-4A5B-9FD3-A7CE21B3AD2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C8A28D-2844-4153-AE06-BB8B923715F0}" type="pres">
      <dgm:prSet presAssocID="{36172A58-6F1F-4A5B-9FD3-A7CE21B3AD21}" presName="childText" presStyleLbl="revTx" presStyleIdx="0" presStyleCnt="4">
        <dgm:presLayoutVars>
          <dgm:bulletEnabled val="1"/>
        </dgm:presLayoutVars>
      </dgm:prSet>
      <dgm:spPr/>
    </dgm:pt>
    <dgm:pt modelId="{52EEBAB5-37D3-4ABD-8109-98E77A84D120}" type="pres">
      <dgm:prSet presAssocID="{5662CA56-4BCA-448F-9E2E-48661E9188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B40B92B-C380-4CB4-8B89-B28BCAEFEE48}" type="pres">
      <dgm:prSet presAssocID="{5662CA56-4BCA-448F-9E2E-48661E9188E2}" presName="childText" presStyleLbl="revTx" presStyleIdx="1" presStyleCnt="4">
        <dgm:presLayoutVars>
          <dgm:bulletEnabled val="1"/>
        </dgm:presLayoutVars>
      </dgm:prSet>
      <dgm:spPr/>
    </dgm:pt>
    <dgm:pt modelId="{654FA823-56DE-477C-84A1-E8B77C269047}" type="pres">
      <dgm:prSet presAssocID="{11859299-A248-4667-BD12-4699F9F860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EC4BD58-5966-4676-A1AD-130489A8C431}" type="pres">
      <dgm:prSet presAssocID="{11859299-A248-4667-BD12-4699F9F860F5}" presName="childText" presStyleLbl="revTx" presStyleIdx="2" presStyleCnt="4">
        <dgm:presLayoutVars>
          <dgm:bulletEnabled val="1"/>
        </dgm:presLayoutVars>
      </dgm:prSet>
      <dgm:spPr/>
    </dgm:pt>
    <dgm:pt modelId="{6DAC46F9-FAB8-4208-A26E-84FC3EDF3BFA}" type="pres">
      <dgm:prSet presAssocID="{6B09A588-EDE8-4EDE-A22F-F214002AB70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8CD47F-185E-4BB5-B354-F413421A89EE}" type="pres">
      <dgm:prSet presAssocID="{6B09A588-EDE8-4EDE-A22F-F214002AB70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15EA328-D7B6-476E-851F-89EF999D8761}" type="presOf" srcId="{E6E97A83-8829-43B7-86AA-DA74E8015E0F}" destId="{E18CD47F-185E-4BB5-B354-F413421A89EE}" srcOrd="0" destOrd="0" presId="urn:microsoft.com/office/officeart/2005/8/layout/vList2"/>
    <dgm:cxn modelId="{770B8E38-17B2-4AAC-9382-2189A757376C}" srcId="{AF20F6AC-C972-4B0C-A540-E5D5355E986E}" destId="{36172A58-6F1F-4A5B-9FD3-A7CE21B3AD21}" srcOrd="0" destOrd="0" parTransId="{EC6F8979-DC91-4C3E-9399-7D77FAD4B297}" sibTransId="{C95674FC-82E7-44A2-A7F4-19987747259D}"/>
    <dgm:cxn modelId="{61216540-BCA2-4596-9B7A-D5E4B21BFB16}" srcId="{AF20F6AC-C972-4B0C-A540-E5D5355E986E}" destId="{6B09A588-EDE8-4EDE-A22F-F214002AB70F}" srcOrd="3" destOrd="0" parTransId="{3F4F2B32-BCA6-47BE-8B82-FC9669B12A04}" sibTransId="{E93336E5-6FAB-4FB8-9458-931E2915EDB5}"/>
    <dgm:cxn modelId="{BFC2085C-EAEA-4135-B94F-A59C7D35B6CE}" type="presOf" srcId="{8C7492EE-8FC1-4034-A12E-3C2B6956B44F}" destId="{DEC4BD58-5966-4676-A1AD-130489A8C431}" srcOrd="0" destOrd="0" presId="urn:microsoft.com/office/officeart/2005/8/layout/vList2"/>
    <dgm:cxn modelId="{513F8C69-0E6F-4044-BABE-8F6CCEE0AB24}" type="presOf" srcId="{AA9C7083-2F57-4939-B5AF-C1E33AB54D35}" destId="{9B40B92B-C380-4CB4-8B89-B28BCAEFEE48}" srcOrd="0" destOrd="0" presId="urn:microsoft.com/office/officeart/2005/8/layout/vList2"/>
    <dgm:cxn modelId="{8FC88370-2C07-42F4-AEE9-378D05599DB2}" srcId="{36172A58-6F1F-4A5B-9FD3-A7CE21B3AD21}" destId="{5E74423A-E4C2-4E71-96D4-8E4C5A38E254}" srcOrd="0" destOrd="0" parTransId="{CA72A03E-E302-4D15-B3EE-4FB146AE572B}" sibTransId="{D86152DA-CAF0-40AA-9F49-478C7B3B684E}"/>
    <dgm:cxn modelId="{48383755-98F2-42E1-8D13-342CE645E864}" type="presOf" srcId="{36172A58-6F1F-4A5B-9FD3-A7CE21B3AD21}" destId="{A391A4CB-72B9-4D2B-B126-286E41A2B93B}" srcOrd="0" destOrd="0" presId="urn:microsoft.com/office/officeart/2005/8/layout/vList2"/>
    <dgm:cxn modelId="{33A51B7E-7D9A-4573-9EF0-51CB6778C33F}" srcId="{AF20F6AC-C972-4B0C-A540-E5D5355E986E}" destId="{11859299-A248-4667-BD12-4699F9F860F5}" srcOrd="2" destOrd="0" parTransId="{5E091976-B08D-4308-B8A2-764FFF12980A}" sibTransId="{E5DDF250-F8FC-4F1E-A18A-C61C7D3E0C9A}"/>
    <dgm:cxn modelId="{72E4FD80-8B28-4CB1-B036-6080AE2B4782}" srcId="{AF20F6AC-C972-4B0C-A540-E5D5355E986E}" destId="{5662CA56-4BCA-448F-9E2E-48661E9188E2}" srcOrd="1" destOrd="0" parTransId="{49A99A56-14A7-41A1-8832-316E6C04FD47}" sibTransId="{C393F598-BE3D-4FAB-9FAD-DFA7E3D21003}"/>
    <dgm:cxn modelId="{6FCEBC98-9ECC-4334-8D14-870E5FBEA13A}" srcId="{5662CA56-4BCA-448F-9E2E-48661E9188E2}" destId="{AA9C7083-2F57-4939-B5AF-C1E33AB54D35}" srcOrd="0" destOrd="0" parTransId="{9F2BDC6D-94DD-4612-8E68-897BCBB6F524}" sibTransId="{74BB3D76-5AAF-4BA1-8659-CDD3288365E3}"/>
    <dgm:cxn modelId="{AB722FAC-007D-48B9-9559-CFD8E41C3FB1}" type="presOf" srcId="{11859299-A248-4667-BD12-4699F9F860F5}" destId="{654FA823-56DE-477C-84A1-E8B77C269047}" srcOrd="0" destOrd="0" presId="urn:microsoft.com/office/officeart/2005/8/layout/vList2"/>
    <dgm:cxn modelId="{E03BBFAE-3600-4EA6-9FA7-712B4C4BB506}" srcId="{6B09A588-EDE8-4EDE-A22F-F214002AB70F}" destId="{E6E97A83-8829-43B7-86AA-DA74E8015E0F}" srcOrd="0" destOrd="0" parTransId="{B039929E-14D0-4274-89AB-0090133A19B7}" sibTransId="{D5FBCBCA-2588-4975-97B2-A2F71642546A}"/>
    <dgm:cxn modelId="{45E591C3-2E5C-403D-9316-41CD35A85464}" type="presOf" srcId="{5E74423A-E4C2-4E71-96D4-8E4C5A38E254}" destId="{3CC8A28D-2844-4153-AE06-BB8B923715F0}" srcOrd="0" destOrd="0" presId="urn:microsoft.com/office/officeart/2005/8/layout/vList2"/>
    <dgm:cxn modelId="{3A8F42D5-6E14-4207-857C-65F32D46BD81}" type="presOf" srcId="{AF20F6AC-C972-4B0C-A540-E5D5355E986E}" destId="{80536B0C-54B0-4B52-BED8-EB12B21F245B}" srcOrd="0" destOrd="0" presId="urn:microsoft.com/office/officeart/2005/8/layout/vList2"/>
    <dgm:cxn modelId="{600047DC-AB6D-4EBC-A052-12F15E5A7D6A}" srcId="{11859299-A248-4667-BD12-4699F9F860F5}" destId="{8C7492EE-8FC1-4034-A12E-3C2B6956B44F}" srcOrd="0" destOrd="0" parTransId="{8D82009E-F2BB-4A9C-AAA6-DFE767FAA519}" sibTransId="{71F927C9-193E-4A33-8031-DE91561FA44D}"/>
    <dgm:cxn modelId="{A8DA5BE8-9DA0-4A63-9BA7-B2CD1D1F5C65}" type="presOf" srcId="{6B09A588-EDE8-4EDE-A22F-F214002AB70F}" destId="{6DAC46F9-FAB8-4208-A26E-84FC3EDF3BFA}" srcOrd="0" destOrd="0" presId="urn:microsoft.com/office/officeart/2005/8/layout/vList2"/>
    <dgm:cxn modelId="{28BB82F4-F368-4210-87BF-9E7A03D02CB8}" type="presOf" srcId="{5662CA56-4BCA-448F-9E2E-48661E9188E2}" destId="{52EEBAB5-37D3-4ABD-8109-98E77A84D120}" srcOrd="0" destOrd="0" presId="urn:microsoft.com/office/officeart/2005/8/layout/vList2"/>
    <dgm:cxn modelId="{BF695694-0E57-4120-AB92-16199820E0C8}" type="presParOf" srcId="{80536B0C-54B0-4B52-BED8-EB12B21F245B}" destId="{A391A4CB-72B9-4D2B-B126-286E41A2B93B}" srcOrd="0" destOrd="0" presId="urn:microsoft.com/office/officeart/2005/8/layout/vList2"/>
    <dgm:cxn modelId="{A992D8D1-3413-452E-B3CB-B2CFF6120484}" type="presParOf" srcId="{80536B0C-54B0-4B52-BED8-EB12B21F245B}" destId="{3CC8A28D-2844-4153-AE06-BB8B923715F0}" srcOrd="1" destOrd="0" presId="urn:microsoft.com/office/officeart/2005/8/layout/vList2"/>
    <dgm:cxn modelId="{EA33D6FC-27C4-43C9-95F9-1D9834C45130}" type="presParOf" srcId="{80536B0C-54B0-4B52-BED8-EB12B21F245B}" destId="{52EEBAB5-37D3-4ABD-8109-98E77A84D120}" srcOrd="2" destOrd="0" presId="urn:microsoft.com/office/officeart/2005/8/layout/vList2"/>
    <dgm:cxn modelId="{48EC5149-2CA0-4E66-A90E-AEC4E724B8AA}" type="presParOf" srcId="{80536B0C-54B0-4B52-BED8-EB12B21F245B}" destId="{9B40B92B-C380-4CB4-8B89-B28BCAEFEE48}" srcOrd="3" destOrd="0" presId="urn:microsoft.com/office/officeart/2005/8/layout/vList2"/>
    <dgm:cxn modelId="{201873D2-7464-4C5A-A3AD-30651068DE11}" type="presParOf" srcId="{80536B0C-54B0-4B52-BED8-EB12B21F245B}" destId="{654FA823-56DE-477C-84A1-E8B77C269047}" srcOrd="4" destOrd="0" presId="urn:microsoft.com/office/officeart/2005/8/layout/vList2"/>
    <dgm:cxn modelId="{B94327F9-C9DD-477E-97AB-8CBAFF8366DC}" type="presParOf" srcId="{80536B0C-54B0-4B52-BED8-EB12B21F245B}" destId="{DEC4BD58-5966-4676-A1AD-130489A8C431}" srcOrd="5" destOrd="0" presId="urn:microsoft.com/office/officeart/2005/8/layout/vList2"/>
    <dgm:cxn modelId="{3332E0FC-D084-450F-B815-38D3EEA450D9}" type="presParOf" srcId="{80536B0C-54B0-4B52-BED8-EB12B21F245B}" destId="{6DAC46F9-FAB8-4208-A26E-84FC3EDF3BFA}" srcOrd="6" destOrd="0" presId="urn:microsoft.com/office/officeart/2005/8/layout/vList2"/>
    <dgm:cxn modelId="{3779E631-7570-47D1-8A0C-C64B4354A3CB}" type="presParOf" srcId="{80536B0C-54B0-4B52-BED8-EB12B21F245B}" destId="{E18CD47F-185E-4BB5-B354-F413421A89E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F4F1A3-920C-4BDF-A54F-625F02364BD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609D97A4-F719-488C-8251-8DFDADAF22F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u="none" dirty="0">
              <a:latin typeface="+mj-lt"/>
            </a:rPr>
            <a:t>Zbrodnia ludobójstwa </a:t>
          </a:r>
          <a:endParaRPr lang="pl-PL" dirty="0">
            <a:latin typeface="+mj-lt"/>
          </a:endParaRPr>
        </a:p>
      </dgm:t>
    </dgm:pt>
    <dgm:pt modelId="{54F42918-D772-4276-BA5F-4612E8F28334}" type="parTrans" cxnId="{E0134B9D-C23F-4DF6-AF3A-D68F1911C364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C661A485-7FEA-49AC-BD08-A1A2DC732B4D}" type="sibTrans" cxnId="{E0134B9D-C23F-4DF6-AF3A-D68F1911C364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54920AC3-8183-4A16-BA0E-2784D18F7879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b="0" i="0" u="none" dirty="0">
              <a:latin typeface="+mj-lt"/>
            </a:rPr>
            <a:t>zabójstwa członków grupy i stosowanie środków, które mają na celu wstrzymanie urodzin w obrębie grupy</a:t>
          </a:r>
        </a:p>
      </dgm:t>
    </dgm:pt>
    <dgm:pt modelId="{A0F8F32F-F98B-4111-A3ED-CD1CE8ED50A8}" type="parTrans" cxnId="{1E760D21-CA65-4ACA-9E1F-3677B20B7FCC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A1413AEE-7903-4750-8E5B-215E90BEB080}" type="sibTrans" cxnId="{1E760D21-CA65-4ACA-9E1F-3677B20B7FCC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EB3BD381-AB77-4FB3-A399-43DCAB531DB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u="none" dirty="0">
              <a:latin typeface="+mj-lt"/>
            </a:rPr>
            <a:t>Zbrodnia przeciwko ludzkości </a:t>
          </a:r>
        </a:p>
      </dgm:t>
    </dgm:pt>
    <dgm:pt modelId="{74ED3696-133D-4887-96F5-144E2EE6B206}" type="parTrans" cxnId="{B0554E7C-0A76-4952-9366-AB4C3C684C7B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3F73C6DF-645F-4BF5-90A3-395A5C135B56}" type="sibTrans" cxnId="{B0554E7C-0A76-4952-9366-AB4C3C684C7B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544BB153-7A61-44B8-9A8B-5F84C2320E06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b="0" i="0" u="none" dirty="0">
              <a:latin typeface="+mj-lt"/>
            </a:rPr>
            <a:t>eksterminacja, niewolnictwo i zbrodnia apartheidu</a:t>
          </a:r>
        </a:p>
      </dgm:t>
    </dgm:pt>
    <dgm:pt modelId="{F6F1FF12-547C-4756-A22E-C55975ECB1B1}" type="parTrans" cxnId="{6D2F9E7F-28A8-4D7B-8EA4-582D87A24D63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941F42DE-4367-4059-9CB6-7F75F86E7D6B}" type="sibTrans" cxnId="{6D2F9E7F-28A8-4D7B-8EA4-582D87A24D63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0FE89007-AF3B-48CC-8429-EA7A99067AD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u="none" dirty="0">
              <a:latin typeface="+mj-lt"/>
            </a:rPr>
            <a:t>Zbrodnia wojenna </a:t>
          </a:r>
        </a:p>
      </dgm:t>
    </dgm:pt>
    <dgm:pt modelId="{46D2F051-DF8D-4BD4-B857-9D505130C112}" type="parTrans" cxnId="{6C31950A-BE10-4143-A627-3B4322DA6A41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4E14F52D-AF60-437E-8B11-F9C12EF3E810}" type="sibTrans" cxnId="{6C31950A-BE10-4143-A627-3B4322DA6A41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B7863FF4-782C-4501-A316-DF6EEF5EF59F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b="0" i="0" u="none" dirty="0">
              <a:latin typeface="+mj-lt"/>
            </a:rPr>
            <a:t>nie przestrzeganie Konwencji genewskich z 1949 r., wraz </a:t>
          </a:r>
          <a:br>
            <a:rPr lang="pl-PL" b="0" i="0" u="none" dirty="0">
              <a:latin typeface="+mj-lt"/>
            </a:rPr>
          </a:br>
          <a:r>
            <a:rPr lang="pl-PL" b="0" i="0" u="none" dirty="0">
              <a:latin typeface="+mj-lt"/>
            </a:rPr>
            <a:t>z protokołami dodatkowymi z 1977 r., oraz Konwencji haskich </a:t>
          </a:r>
          <a:br>
            <a:rPr lang="pl-PL" b="0" i="0" u="none" dirty="0">
              <a:latin typeface="+mj-lt"/>
            </a:rPr>
          </a:br>
          <a:r>
            <a:rPr lang="pl-PL" b="0" i="0" u="none" dirty="0">
              <a:latin typeface="+mj-lt"/>
            </a:rPr>
            <a:t>z 1899 r. i 1907 r., wraz z protokołem z 1925 r.</a:t>
          </a:r>
        </a:p>
      </dgm:t>
    </dgm:pt>
    <dgm:pt modelId="{BC6746FC-E6B2-494B-91A0-A26B6BB1535D}" type="parTrans" cxnId="{EFD62AFD-23A9-49AA-B12E-9317D2F4C9D4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02B38DF5-A28E-4233-A6A1-60FE74E351C4}" type="sibTrans" cxnId="{EFD62AFD-23A9-49AA-B12E-9317D2F4C9D4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3DAD192B-BF65-4ABB-B0A5-F67DF9083D8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u="none" dirty="0">
              <a:latin typeface="+mj-lt"/>
            </a:rPr>
            <a:t>Zbrodnia agresji </a:t>
          </a:r>
        </a:p>
      </dgm:t>
    </dgm:pt>
    <dgm:pt modelId="{E762C5CF-E121-4B11-8920-BF5CA1DAFAE2}" type="parTrans" cxnId="{DDCFC4F7-7A1A-450C-BF94-C84BBCC4F33B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735F4C6F-8805-449B-8BF0-27D5DD42EFC5}" type="sibTrans" cxnId="{DDCFC4F7-7A1A-450C-BF94-C84BBCC4F33B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6850E10F-1CAC-48B9-A61B-30355DE08DC9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b="0" i="0" u="none" dirty="0">
              <a:latin typeface="+mj-lt"/>
            </a:rPr>
            <a:t>na ten moment jest niezdefiniowana.</a:t>
          </a:r>
        </a:p>
      </dgm:t>
    </dgm:pt>
    <dgm:pt modelId="{6CAACB18-095D-4FDF-A6BD-B5C3220F1A35}" type="parTrans" cxnId="{28D0C91B-CC38-4E17-908D-EAB9956DBA99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10694B05-B7F2-411F-BA7A-4B93B550CCB4}" type="sibTrans" cxnId="{28D0C91B-CC38-4E17-908D-EAB9956DBA99}">
      <dgm:prSet/>
      <dgm:spPr/>
      <dgm:t>
        <a:bodyPr/>
        <a:lstStyle/>
        <a:p>
          <a:endParaRPr lang="pl-PL">
            <a:latin typeface="Bahnschrift Light" panose="020B0502040204020203" pitchFamily="34" charset="0"/>
          </a:endParaRPr>
        </a:p>
      </dgm:t>
    </dgm:pt>
    <dgm:pt modelId="{06B509EC-46B1-45DC-AAA1-7B3E9A9E9A90}" type="pres">
      <dgm:prSet presAssocID="{3BF4F1A3-920C-4BDF-A54F-625F02364BD8}" presName="linear" presStyleCnt="0">
        <dgm:presLayoutVars>
          <dgm:dir/>
          <dgm:animLvl val="lvl"/>
          <dgm:resizeHandles val="exact"/>
        </dgm:presLayoutVars>
      </dgm:prSet>
      <dgm:spPr/>
    </dgm:pt>
    <dgm:pt modelId="{51206E7A-9977-4171-BB9E-883148333489}" type="pres">
      <dgm:prSet presAssocID="{609D97A4-F719-488C-8251-8DFDADAF22F2}" presName="parentLin" presStyleCnt="0"/>
      <dgm:spPr/>
    </dgm:pt>
    <dgm:pt modelId="{51891A11-DBAE-45C9-A882-9B3230C71187}" type="pres">
      <dgm:prSet presAssocID="{609D97A4-F719-488C-8251-8DFDADAF22F2}" presName="parentLeftMargin" presStyleLbl="node1" presStyleIdx="0" presStyleCnt="4"/>
      <dgm:spPr/>
    </dgm:pt>
    <dgm:pt modelId="{64F71200-F61E-4F56-8218-82E1EF060AC4}" type="pres">
      <dgm:prSet presAssocID="{609D97A4-F719-488C-8251-8DFDADAF22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CDD74C-462F-4691-9239-7CF2CDDAC57C}" type="pres">
      <dgm:prSet presAssocID="{609D97A4-F719-488C-8251-8DFDADAF22F2}" presName="negativeSpace" presStyleCnt="0"/>
      <dgm:spPr/>
    </dgm:pt>
    <dgm:pt modelId="{8C21FDA8-743F-4BD6-9F80-9B41EFD3E6D5}" type="pres">
      <dgm:prSet presAssocID="{609D97A4-F719-488C-8251-8DFDADAF22F2}" presName="childText" presStyleLbl="conFgAcc1" presStyleIdx="0" presStyleCnt="4">
        <dgm:presLayoutVars>
          <dgm:bulletEnabled val="1"/>
        </dgm:presLayoutVars>
      </dgm:prSet>
      <dgm:spPr/>
    </dgm:pt>
    <dgm:pt modelId="{22207320-75A4-456F-973F-9F8C76B1B861}" type="pres">
      <dgm:prSet presAssocID="{C661A485-7FEA-49AC-BD08-A1A2DC732B4D}" presName="spaceBetweenRectangles" presStyleCnt="0"/>
      <dgm:spPr/>
    </dgm:pt>
    <dgm:pt modelId="{0463A084-63ED-44E4-A266-F9478FA6AB11}" type="pres">
      <dgm:prSet presAssocID="{EB3BD381-AB77-4FB3-A399-43DCAB531DB9}" presName="parentLin" presStyleCnt="0"/>
      <dgm:spPr/>
    </dgm:pt>
    <dgm:pt modelId="{DD9E6379-78FA-429F-8ADE-1E1FC8EA8C72}" type="pres">
      <dgm:prSet presAssocID="{EB3BD381-AB77-4FB3-A399-43DCAB531DB9}" presName="parentLeftMargin" presStyleLbl="node1" presStyleIdx="0" presStyleCnt="4"/>
      <dgm:spPr/>
    </dgm:pt>
    <dgm:pt modelId="{7ADE6F48-6F7A-4091-AAFB-C5BF5FE53A96}" type="pres">
      <dgm:prSet presAssocID="{EB3BD381-AB77-4FB3-A399-43DCAB531D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711D6C-FEBB-4BF3-8B41-247F3E9287FA}" type="pres">
      <dgm:prSet presAssocID="{EB3BD381-AB77-4FB3-A399-43DCAB531DB9}" presName="negativeSpace" presStyleCnt="0"/>
      <dgm:spPr/>
    </dgm:pt>
    <dgm:pt modelId="{68DB037D-0255-42A7-9803-FA29FFD8D3C0}" type="pres">
      <dgm:prSet presAssocID="{EB3BD381-AB77-4FB3-A399-43DCAB531DB9}" presName="childText" presStyleLbl="conFgAcc1" presStyleIdx="1" presStyleCnt="4">
        <dgm:presLayoutVars>
          <dgm:bulletEnabled val="1"/>
        </dgm:presLayoutVars>
      </dgm:prSet>
      <dgm:spPr/>
    </dgm:pt>
    <dgm:pt modelId="{1181C665-DC31-4CB2-AE0F-F9C4CDB65F58}" type="pres">
      <dgm:prSet presAssocID="{3F73C6DF-645F-4BF5-90A3-395A5C135B56}" presName="spaceBetweenRectangles" presStyleCnt="0"/>
      <dgm:spPr/>
    </dgm:pt>
    <dgm:pt modelId="{C70F3084-2E82-4D3F-89A2-AC60BABD86E9}" type="pres">
      <dgm:prSet presAssocID="{0FE89007-AF3B-48CC-8429-EA7A99067AD5}" presName="parentLin" presStyleCnt="0"/>
      <dgm:spPr/>
    </dgm:pt>
    <dgm:pt modelId="{5AEA3331-2908-4341-B6D1-A56EF666BFFF}" type="pres">
      <dgm:prSet presAssocID="{0FE89007-AF3B-48CC-8429-EA7A99067AD5}" presName="parentLeftMargin" presStyleLbl="node1" presStyleIdx="1" presStyleCnt="4"/>
      <dgm:spPr/>
    </dgm:pt>
    <dgm:pt modelId="{851F8461-A137-458D-96C8-B54451F3B697}" type="pres">
      <dgm:prSet presAssocID="{0FE89007-AF3B-48CC-8429-EA7A99067A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4B3983-7AB6-4D4D-80B3-A30127DD8910}" type="pres">
      <dgm:prSet presAssocID="{0FE89007-AF3B-48CC-8429-EA7A99067AD5}" presName="negativeSpace" presStyleCnt="0"/>
      <dgm:spPr/>
    </dgm:pt>
    <dgm:pt modelId="{5ABAF5DB-D09C-4F14-A934-F70EE4C8F146}" type="pres">
      <dgm:prSet presAssocID="{0FE89007-AF3B-48CC-8429-EA7A99067AD5}" presName="childText" presStyleLbl="conFgAcc1" presStyleIdx="2" presStyleCnt="4">
        <dgm:presLayoutVars>
          <dgm:bulletEnabled val="1"/>
        </dgm:presLayoutVars>
      </dgm:prSet>
      <dgm:spPr/>
    </dgm:pt>
    <dgm:pt modelId="{1B98FFD6-4717-4F0C-B0C3-1CDB92161597}" type="pres">
      <dgm:prSet presAssocID="{4E14F52D-AF60-437E-8B11-F9C12EF3E810}" presName="spaceBetweenRectangles" presStyleCnt="0"/>
      <dgm:spPr/>
    </dgm:pt>
    <dgm:pt modelId="{1D78230E-5EC3-4C10-BE3B-4BD39EC4BC7F}" type="pres">
      <dgm:prSet presAssocID="{3DAD192B-BF65-4ABB-B0A5-F67DF9083D8F}" presName="parentLin" presStyleCnt="0"/>
      <dgm:spPr/>
    </dgm:pt>
    <dgm:pt modelId="{3F22AD98-A461-491A-8922-1797E3B7667A}" type="pres">
      <dgm:prSet presAssocID="{3DAD192B-BF65-4ABB-B0A5-F67DF9083D8F}" presName="parentLeftMargin" presStyleLbl="node1" presStyleIdx="2" presStyleCnt="4"/>
      <dgm:spPr/>
    </dgm:pt>
    <dgm:pt modelId="{8B1F07CD-AED6-491F-9AB6-0CBF8069D628}" type="pres">
      <dgm:prSet presAssocID="{3DAD192B-BF65-4ABB-B0A5-F67DF9083D8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8206E8E-15EE-41CB-A185-333AEB4FB25B}" type="pres">
      <dgm:prSet presAssocID="{3DAD192B-BF65-4ABB-B0A5-F67DF9083D8F}" presName="negativeSpace" presStyleCnt="0"/>
      <dgm:spPr/>
    </dgm:pt>
    <dgm:pt modelId="{75F66942-BB5A-47A1-9874-5CA448CEBCFA}" type="pres">
      <dgm:prSet presAssocID="{3DAD192B-BF65-4ABB-B0A5-F67DF9083D8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CFD3D08-3F2F-4921-AAC7-A12A85051E1F}" type="presOf" srcId="{609D97A4-F719-488C-8251-8DFDADAF22F2}" destId="{51891A11-DBAE-45C9-A882-9B3230C71187}" srcOrd="0" destOrd="0" presId="urn:microsoft.com/office/officeart/2005/8/layout/list1"/>
    <dgm:cxn modelId="{6C31950A-BE10-4143-A627-3B4322DA6A41}" srcId="{3BF4F1A3-920C-4BDF-A54F-625F02364BD8}" destId="{0FE89007-AF3B-48CC-8429-EA7A99067AD5}" srcOrd="2" destOrd="0" parTransId="{46D2F051-DF8D-4BD4-B857-9D505130C112}" sibTransId="{4E14F52D-AF60-437E-8B11-F9C12EF3E810}"/>
    <dgm:cxn modelId="{28D0C91B-CC38-4E17-908D-EAB9956DBA99}" srcId="{3DAD192B-BF65-4ABB-B0A5-F67DF9083D8F}" destId="{6850E10F-1CAC-48B9-A61B-30355DE08DC9}" srcOrd="0" destOrd="0" parTransId="{6CAACB18-095D-4FDF-A6BD-B5C3220F1A35}" sibTransId="{10694B05-B7F2-411F-BA7A-4B93B550CCB4}"/>
    <dgm:cxn modelId="{1E760D21-CA65-4ACA-9E1F-3677B20B7FCC}" srcId="{609D97A4-F719-488C-8251-8DFDADAF22F2}" destId="{54920AC3-8183-4A16-BA0E-2784D18F7879}" srcOrd="0" destOrd="0" parTransId="{A0F8F32F-F98B-4111-A3ED-CD1CE8ED50A8}" sibTransId="{A1413AEE-7903-4750-8E5B-215E90BEB080}"/>
    <dgm:cxn modelId="{CB69053A-95F1-4309-A81D-7B9B74E8F4D1}" type="presOf" srcId="{544BB153-7A61-44B8-9A8B-5F84C2320E06}" destId="{68DB037D-0255-42A7-9803-FA29FFD8D3C0}" srcOrd="0" destOrd="0" presId="urn:microsoft.com/office/officeart/2005/8/layout/list1"/>
    <dgm:cxn modelId="{A9A6335D-73A2-41BB-8C4E-243FE7EB34A0}" type="presOf" srcId="{0FE89007-AF3B-48CC-8429-EA7A99067AD5}" destId="{5AEA3331-2908-4341-B6D1-A56EF666BFFF}" srcOrd="0" destOrd="0" presId="urn:microsoft.com/office/officeart/2005/8/layout/list1"/>
    <dgm:cxn modelId="{23E27968-956C-4467-B3CD-27A5C1423770}" type="presOf" srcId="{0FE89007-AF3B-48CC-8429-EA7A99067AD5}" destId="{851F8461-A137-458D-96C8-B54451F3B697}" srcOrd="1" destOrd="0" presId="urn:microsoft.com/office/officeart/2005/8/layout/list1"/>
    <dgm:cxn modelId="{8A30C16F-E4A7-4329-A46C-D4F8970AB57B}" type="presOf" srcId="{54920AC3-8183-4A16-BA0E-2784D18F7879}" destId="{8C21FDA8-743F-4BD6-9F80-9B41EFD3E6D5}" srcOrd="0" destOrd="0" presId="urn:microsoft.com/office/officeart/2005/8/layout/list1"/>
    <dgm:cxn modelId="{6DF46D74-D1A8-44F0-BE8F-F41DD4B57E23}" type="presOf" srcId="{3DAD192B-BF65-4ABB-B0A5-F67DF9083D8F}" destId="{3F22AD98-A461-491A-8922-1797E3B7667A}" srcOrd="0" destOrd="0" presId="urn:microsoft.com/office/officeart/2005/8/layout/list1"/>
    <dgm:cxn modelId="{0DED2376-ECEF-4D2F-AC47-F0B628BAD9EB}" type="presOf" srcId="{6850E10F-1CAC-48B9-A61B-30355DE08DC9}" destId="{75F66942-BB5A-47A1-9874-5CA448CEBCFA}" srcOrd="0" destOrd="0" presId="urn:microsoft.com/office/officeart/2005/8/layout/list1"/>
    <dgm:cxn modelId="{B0554E7C-0A76-4952-9366-AB4C3C684C7B}" srcId="{3BF4F1A3-920C-4BDF-A54F-625F02364BD8}" destId="{EB3BD381-AB77-4FB3-A399-43DCAB531DB9}" srcOrd="1" destOrd="0" parTransId="{74ED3696-133D-4887-96F5-144E2EE6B206}" sibTransId="{3F73C6DF-645F-4BF5-90A3-395A5C135B56}"/>
    <dgm:cxn modelId="{6D2F9E7F-28A8-4D7B-8EA4-582D87A24D63}" srcId="{EB3BD381-AB77-4FB3-A399-43DCAB531DB9}" destId="{544BB153-7A61-44B8-9A8B-5F84C2320E06}" srcOrd="0" destOrd="0" parTransId="{F6F1FF12-547C-4756-A22E-C55975ECB1B1}" sibTransId="{941F42DE-4367-4059-9CB6-7F75F86E7D6B}"/>
    <dgm:cxn modelId="{23490897-A735-4277-B7A3-2DC4E5BD5A67}" type="presOf" srcId="{609D97A4-F719-488C-8251-8DFDADAF22F2}" destId="{64F71200-F61E-4F56-8218-82E1EF060AC4}" srcOrd="1" destOrd="0" presId="urn:microsoft.com/office/officeart/2005/8/layout/list1"/>
    <dgm:cxn modelId="{E0134B9D-C23F-4DF6-AF3A-D68F1911C364}" srcId="{3BF4F1A3-920C-4BDF-A54F-625F02364BD8}" destId="{609D97A4-F719-488C-8251-8DFDADAF22F2}" srcOrd="0" destOrd="0" parTransId="{54F42918-D772-4276-BA5F-4612E8F28334}" sibTransId="{C661A485-7FEA-49AC-BD08-A1A2DC732B4D}"/>
    <dgm:cxn modelId="{1391FEAA-BAB6-4CED-8BDA-D4474EAB03C2}" type="presOf" srcId="{EB3BD381-AB77-4FB3-A399-43DCAB531DB9}" destId="{7ADE6F48-6F7A-4091-AAFB-C5BF5FE53A96}" srcOrd="1" destOrd="0" presId="urn:microsoft.com/office/officeart/2005/8/layout/list1"/>
    <dgm:cxn modelId="{210306B4-7005-44CE-AC6B-C1EE9953DE96}" type="presOf" srcId="{3BF4F1A3-920C-4BDF-A54F-625F02364BD8}" destId="{06B509EC-46B1-45DC-AAA1-7B3E9A9E9A90}" srcOrd="0" destOrd="0" presId="urn:microsoft.com/office/officeart/2005/8/layout/list1"/>
    <dgm:cxn modelId="{501841D4-1384-454C-B801-B99F2A705D1E}" type="presOf" srcId="{3DAD192B-BF65-4ABB-B0A5-F67DF9083D8F}" destId="{8B1F07CD-AED6-491F-9AB6-0CBF8069D628}" srcOrd="1" destOrd="0" presId="urn:microsoft.com/office/officeart/2005/8/layout/list1"/>
    <dgm:cxn modelId="{492A24DB-C85C-4BC3-8845-C216D25C01E8}" type="presOf" srcId="{B7863FF4-782C-4501-A316-DF6EEF5EF59F}" destId="{5ABAF5DB-D09C-4F14-A934-F70EE4C8F146}" srcOrd="0" destOrd="0" presId="urn:microsoft.com/office/officeart/2005/8/layout/list1"/>
    <dgm:cxn modelId="{6976E9E0-E1B8-4DCE-8D41-D54C2A9D21DB}" type="presOf" srcId="{EB3BD381-AB77-4FB3-A399-43DCAB531DB9}" destId="{DD9E6379-78FA-429F-8ADE-1E1FC8EA8C72}" srcOrd="0" destOrd="0" presId="urn:microsoft.com/office/officeart/2005/8/layout/list1"/>
    <dgm:cxn modelId="{DDCFC4F7-7A1A-450C-BF94-C84BBCC4F33B}" srcId="{3BF4F1A3-920C-4BDF-A54F-625F02364BD8}" destId="{3DAD192B-BF65-4ABB-B0A5-F67DF9083D8F}" srcOrd="3" destOrd="0" parTransId="{E762C5CF-E121-4B11-8920-BF5CA1DAFAE2}" sibTransId="{735F4C6F-8805-449B-8BF0-27D5DD42EFC5}"/>
    <dgm:cxn modelId="{EFD62AFD-23A9-49AA-B12E-9317D2F4C9D4}" srcId="{0FE89007-AF3B-48CC-8429-EA7A99067AD5}" destId="{B7863FF4-782C-4501-A316-DF6EEF5EF59F}" srcOrd="0" destOrd="0" parTransId="{BC6746FC-E6B2-494B-91A0-A26B6BB1535D}" sibTransId="{02B38DF5-A28E-4233-A6A1-60FE74E351C4}"/>
    <dgm:cxn modelId="{ACAEBF95-5DF8-4FB0-B609-0028D5059299}" type="presParOf" srcId="{06B509EC-46B1-45DC-AAA1-7B3E9A9E9A90}" destId="{51206E7A-9977-4171-BB9E-883148333489}" srcOrd="0" destOrd="0" presId="urn:microsoft.com/office/officeart/2005/8/layout/list1"/>
    <dgm:cxn modelId="{FE2B1B45-025C-4895-A56E-C6240B3241E4}" type="presParOf" srcId="{51206E7A-9977-4171-BB9E-883148333489}" destId="{51891A11-DBAE-45C9-A882-9B3230C71187}" srcOrd="0" destOrd="0" presId="urn:microsoft.com/office/officeart/2005/8/layout/list1"/>
    <dgm:cxn modelId="{775D2077-5C0F-4EDB-B16C-B5BEB3033165}" type="presParOf" srcId="{51206E7A-9977-4171-BB9E-883148333489}" destId="{64F71200-F61E-4F56-8218-82E1EF060AC4}" srcOrd="1" destOrd="0" presId="urn:microsoft.com/office/officeart/2005/8/layout/list1"/>
    <dgm:cxn modelId="{ED29173A-C9BB-49F8-8B9C-8B6A3EA6938B}" type="presParOf" srcId="{06B509EC-46B1-45DC-AAA1-7B3E9A9E9A90}" destId="{C0CDD74C-462F-4691-9239-7CF2CDDAC57C}" srcOrd="1" destOrd="0" presId="urn:microsoft.com/office/officeart/2005/8/layout/list1"/>
    <dgm:cxn modelId="{417C3866-8431-4224-9214-F87AE3FB4444}" type="presParOf" srcId="{06B509EC-46B1-45DC-AAA1-7B3E9A9E9A90}" destId="{8C21FDA8-743F-4BD6-9F80-9B41EFD3E6D5}" srcOrd="2" destOrd="0" presId="urn:microsoft.com/office/officeart/2005/8/layout/list1"/>
    <dgm:cxn modelId="{1C7C88BE-6387-4DF3-96AB-66D4D41511BD}" type="presParOf" srcId="{06B509EC-46B1-45DC-AAA1-7B3E9A9E9A90}" destId="{22207320-75A4-456F-973F-9F8C76B1B861}" srcOrd="3" destOrd="0" presId="urn:microsoft.com/office/officeart/2005/8/layout/list1"/>
    <dgm:cxn modelId="{EE32DE9A-8E29-4FD3-80C1-01BA62517A22}" type="presParOf" srcId="{06B509EC-46B1-45DC-AAA1-7B3E9A9E9A90}" destId="{0463A084-63ED-44E4-A266-F9478FA6AB11}" srcOrd="4" destOrd="0" presId="urn:microsoft.com/office/officeart/2005/8/layout/list1"/>
    <dgm:cxn modelId="{91644918-009D-4634-9AC4-793C3AAC1FAC}" type="presParOf" srcId="{0463A084-63ED-44E4-A266-F9478FA6AB11}" destId="{DD9E6379-78FA-429F-8ADE-1E1FC8EA8C72}" srcOrd="0" destOrd="0" presId="urn:microsoft.com/office/officeart/2005/8/layout/list1"/>
    <dgm:cxn modelId="{AA7ACCB9-3D96-4879-9BE9-075DC6E65BEB}" type="presParOf" srcId="{0463A084-63ED-44E4-A266-F9478FA6AB11}" destId="{7ADE6F48-6F7A-4091-AAFB-C5BF5FE53A96}" srcOrd="1" destOrd="0" presId="urn:microsoft.com/office/officeart/2005/8/layout/list1"/>
    <dgm:cxn modelId="{417A4933-FA64-41E2-8263-CACFF9B1BE55}" type="presParOf" srcId="{06B509EC-46B1-45DC-AAA1-7B3E9A9E9A90}" destId="{85711D6C-FEBB-4BF3-8B41-247F3E9287FA}" srcOrd="5" destOrd="0" presId="urn:microsoft.com/office/officeart/2005/8/layout/list1"/>
    <dgm:cxn modelId="{1DB42154-4EDE-4FBC-983F-FD166BCFD0E6}" type="presParOf" srcId="{06B509EC-46B1-45DC-AAA1-7B3E9A9E9A90}" destId="{68DB037D-0255-42A7-9803-FA29FFD8D3C0}" srcOrd="6" destOrd="0" presId="urn:microsoft.com/office/officeart/2005/8/layout/list1"/>
    <dgm:cxn modelId="{F8A9900E-510B-414C-9701-4D425F8E3246}" type="presParOf" srcId="{06B509EC-46B1-45DC-AAA1-7B3E9A9E9A90}" destId="{1181C665-DC31-4CB2-AE0F-F9C4CDB65F58}" srcOrd="7" destOrd="0" presId="urn:microsoft.com/office/officeart/2005/8/layout/list1"/>
    <dgm:cxn modelId="{A1A95AE0-CDF8-4F98-92E1-D2E0A254B7DE}" type="presParOf" srcId="{06B509EC-46B1-45DC-AAA1-7B3E9A9E9A90}" destId="{C70F3084-2E82-4D3F-89A2-AC60BABD86E9}" srcOrd="8" destOrd="0" presId="urn:microsoft.com/office/officeart/2005/8/layout/list1"/>
    <dgm:cxn modelId="{E09D136B-FF43-470C-9309-2848AEC796DB}" type="presParOf" srcId="{C70F3084-2E82-4D3F-89A2-AC60BABD86E9}" destId="{5AEA3331-2908-4341-B6D1-A56EF666BFFF}" srcOrd="0" destOrd="0" presId="urn:microsoft.com/office/officeart/2005/8/layout/list1"/>
    <dgm:cxn modelId="{475198EB-C0A7-4A43-8F23-2BE3168A3931}" type="presParOf" srcId="{C70F3084-2E82-4D3F-89A2-AC60BABD86E9}" destId="{851F8461-A137-458D-96C8-B54451F3B697}" srcOrd="1" destOrd="0" presId="urn:microsoft.com/office/officeart/2005/8/layout/list1"/>
    <dgm:cxn modelId="{875059FA-CEF3-4647-BBA7-C05541EDDB16}" type="presParOf" srcId="{06B509EC-46B1-45DC-AAA1-7B3E9A9E9A90}" destId="{184B3983-7AB6-4D4D-80B3-A30127DD8910}" srcOrd="9" destOrd="0" presId="urn:microsoft.com/office/officeart/2005/8/layout/list1"/>
    <dgm:cxn modelId="{CDCDF1FF-1202-425B-A770-4C4E9596CFE1}" type="presParOf" srcId="{06B509EC-46B1-45DC-AAA1-7B3E9A9E9A90}" destId="{5ABAF5DB-D09C-4F14-A934-F70EE4C8F146}" srcOrd="10" destOrd="0" presId="urn:microsoft.com/office/officeart/2005/8/layout/list1"/>
    <dgm:cxn modelId="{4C480212-D82F-45CF-822D-EEEEF8171E48}" type="presParOf" srcId="{06B509EC-46B1-45DC-AAA1-7B3E9A9E9A90}" destId="{1B98FFD6-4717-4F0C-B0C3-1CDB92161597}" srcOrd="11" destOrd="0" presId="urn:microsoft.com/office/officeart/2005/8/layout/list1"/>
    <dgm:cxn modelId="{58EEF650-8FF7-41F9-AEB8-71C81E9685E6}" type="presParOf" srcId="{06B509EC-46B1-45DC-AAA1-7B3E9A9E9A90}" destId="{1D78230E-5EC3-4C10-BE3B-4BD39EC4BC7F}" srcOrd="12" destOrd="0" presId="urn:microsoft.com/office/officeart/2005/8/layout/list1"/>
    <dgm:cxn modelId="{E154E2EE-D69B-4616-80D3-5836B28AC800}" type="presParOf" srcId="{1D78230E-5EC3-4C10-BE3B-4BD39EC4BC7F}" destId="{3F22AD98-A461-491A-8922-1797E3B7667A}" srcOrd="0" destOrd="0" presId="urn:microsoft.com/office/officeart/2005/8/layout/list1"/>
    <dgm:cxn modelId="{B3888DC4-B964-4F07-A4D1-91E751B3B062}" type="presParOf" srcId="{1D78230E-5EC3-4C10-BE3B-4BD39EC4BC7F}" destId="{8B1F07CD-AED6-491F-9AB6-0CBF8069D628}" srcOrd="1" destOrd="0" presId="urn:microsoft.com/office/officeart/2005/8/layout/list1"/>
    <dgm:cxn modelId="{6B8CBE24-255A-4F03-9726-112B0475EE05}" type="presParOf" srcId="{06B509EC-46B1-45DC-AAA1-7B3E9A9E9A90}" destId="{68206E8E-15EE-41CB-A185-333AEB4FB25B}" srcOrd="13" destOrd="0" presId="urn:microsoft.com/office/officeart/2005/8/layout/list1"/>
    <dgm:cxn modelId="{C3856ED8-3C09-4377-B531-2A28CB8A7109}" type="presParOf" srcId="{06B509EC-46B1-45DC-AAA1-7B3E9A9E9A90}" destId="{75F66942-BB5A-47A1-9874-5CA448CEBC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91390-8786-4961-ABE7-2884F45D8524}">
      <dsp:nvSpPr>
        <dsp:cNvPr id="0" name=""/>
        <dsp:cNvSpPr/>
      </dsp:nvSpPr>
      <dsp:spPr>
        <a:xfrm>
          <a:off x="9543814" y="696819"/>
          <a:ext cx="2091745" cy="7229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latin typeface="+mj-lt"/>
            </a:rPr>
            <a:t>POCZĄTKI UMÓW MIĘDZYNARODOWYCH</a:t>
          </a:r>
        </a:p>
      </dsp:txBody>
      <dsp:txXfrm>
        <a:off x="9543814" y="696819"/>
        <a:ext cx="2091745" cy="722900"/>
      </dsp:txXfrm>
    </dsp:sp>
    <dsp:sp modelId="{88F8A2CF-2289-4B81-9FA0-CFC965378BC9}">
      <dsp:nvSpPr>
        <dsp:cNvPr id="0" name=""/>
        <dsp:cNvSpPr/>
      </dsp:nvSpPr>
      <dsp:spPr>
        <a:xfrm>
          <a:off x="9543814" y="1419719"/>
          <a:ext cx="2091745" cy="15234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j-lt"/>
            </a:rPr>
            <a:t>Zakaz korsarstwa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j-lt"/>
            </a:rPr>
            <a:t>Zakaz amunicji </a:t>
          </a:r>
          <a:r>
            <a:rPr lang="pl-PL" sz="1600" kern="1200" dirty="0" err="1">
              <a:latin typeface="+mj-lt"/>
            </a:rPr>
            <a:t>DumDum</a:t>
          </a:r>
          <a:r>
            <a:rPr lang="pl-PL" sz="1600" kern="1200" dirty="0">
              <a:latin typeface="+mj-lt"/>
            </a:rPr>
            <a:t> (pociski wybuchające małego kalibru)</a:t>
          </a:r>
        </a:p>
      </dsp:txBody>
      <dsp:txXfrm>
        <a:off x="9543814" y="1419719"/>
        <a:ext cx="2091745" cy="1523475"/>
      </dsp:txXfrm>
    </dsp:sp>
    <dsp:sp modelId="{4613B273-2A73-44B9-B6A9-09BC66912E95}">
      <dsp:nvSpPr>
        <dsp:cNvPr id="0" name=""/>
        <dsp:cNvSpPr/>
      </dsp:nvSpPr>
      <dsp:spPr>
        <a:xfrm>
          <a:off x="7159224" y="696819"/>
          <a:ext cx="2091745" cy="7229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latin typeface="+mj-lt"/>
            </a:rPr>
            <a:t>KOLONIZACJA I LITERATURA ETYKI WOJNY</a:t>
          </a:r>
        </a:p>
      </dsp:txBody>
      <dsp:txXfrm>
        <a:off x="7159224" y="696819"/>
        <a:ext cx="2091745" cy="722900"/>
      </dsp:txXfrm>
    </dsp:sp>
    <dsp:sp modelId="{C4214128-D36F-4189-BFBE-2EB0128425C8}">
      <dsp:nvSpPr>
        <dsp:cNvPr id="0" name=""/>
        <dsp:cNvSpPr/>
      </dsp:nvSpPr>
      <dsp:spPr>
        <a:xfrm>
          <a:off x="7159224" y="1419719"/>
          <a:ext cx="2091745" cy="15234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j-lt"/>
            </a:rPr>
            <a:t>Okrucieństwo wobec rdzennych mieszkańców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j-lt"/>
            </a:rPr>
            <a:t>Wprowadzenie zdyscyplinowanego wojska</a:t>
          </a:r>
        </a:p>
      </dsp:txBody>
      <dsp:txXfrm>
        <a:off x="7159224" y="1419719"/>
        <a:ext cx="2091745" cy="1523475"/>
      </dsp:txXfrm>
    </dsp:sp>
    <dsp:sp modelId="{ADC551FE-F955-4C1E-BE68-7DEA2C33F3BE}">
      <dsp:nvSpPr>
        <dsp:cNvPr id="0" name=""/>
        <dsp:cNvSpPr/>
      </dsp:nvSpPr>
      <dsp:spPr>
        <a:xfrm>
          <a:off x="4774635" y="687349"/>
          <a:ext cx="2091745" cy="7229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latin typeface="+mj-lt"/>
            </a:rPr>
            <a:t>ŻOŁNIERZ-RYCERZ</a:t>
          </a:r>
        </a:p>
      </dsp:txBody>
      <dsp:txXfrm>
        <a:off x="4774635" y="687349"/>
        <a:ext cx="2091745" cy="722900"/>
      </dsp:txXfrm>
    </dsp:sp>
    <dsp:sp modelId="{0C245A92-BEB5-481D-A8CF-D6FB007EB672}">
      <dsp:nvSpPr>
        <dsp:cNvPr id="0" name=""/>
        <dsp:cNvSpPr/>
      </dsp:nvSpPr>
      <dsp:spPr>
        <a:xfrm>
          <a:off x="4774635" y="1419719"/>
          <a:ext cx="2091745" cy="15234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j-lt"/>
            </a:rPr>
            <a:t>Kodeks rycerski</a:t>
          </a:r>
        </a:p>
      </dsp:txBody>
      <dsp:txXfrm>
        <a:off x="4774635" y="1419719"/>
        <a:ext cx="2091745" cy="1523475"/>
      </dsp:txXfrm>
    </dsp:sp>
    <dsp:sp modelId="{A9866AF6-71C9-4333-B32C-FBDEF6972B87}">
      <dsp:nvSpPr>
        <dsp:cNvPr id="0" name=""/>
        <dsp:cNvSpPr/>
      </dsp:nvSpPr>
      <dsp:spPr>
        <a:xfrm>
          <a:off x="2390046" y="696819"/>
          <a:ext cx="2091745" cy="7229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latin typeface="+mj-lt"/>
            </a:rPr>
            <a:t>KOŚCIÓŁ</a:t>
          </a:r>
        </a:p>
      </dsp:txBody>
      <dsp:txXfrm>
        <a:off x="2390046" y="696819"/>
        <a:ext cx="2091745" cy="722900"/>
      </dsp:txXfrm>
    </dsp:sp>
    <dsp:sp modelId="{EB856625-FAD3-4AC4-90E2-C639021B30CE}">
      <dsp:nvSpPr>
        <dsp:cNvPr id="0" name=""/>
        <dsp:cNvSpPr/>
      </dsp:nvSpPr>
      <dsp:spPr>
        <a:xfrm>
          <a:off x="2390046" y="1419719"/>
          <a:ext cx="2091745" cy="15234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j-lt"/>
            </a:rPr>
            <a:t>Zakaz atakowania niektórych grup społecznych (kler)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j-lt"/>
            </a:rPr>
            <a:t>Ostracyzm broni zasięgowych (łuki, kusze)</a:t>
          </a:r>
        </a:p>
      </dsp:txBody>
      <dsp:txXfrm>
        <a:off x="2390046" y="1419719"/>
        <a:ext cx="2091745" cy="1523475"/>
      </dsp:txXfrm>
    </dsp:sp>
    <dsp:sp modelId="{6DF94D4E-635F-46FB-B8CC-F71C87978005}">
      <dsp:nvSpPr>
        <dsp:cNvPr id="0" name=""/>
        <dsp:cNvSpPr/>
      </dsp:nvSpPr>
      <dsp:spPr>
        <a:xfrm>
          <a:off x="5456" y="696819"/>
          <a:ext cx="2091745" cy="7229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latin typeface="+mj-lt"/>
            </a:rPr>
            <a:t>BLISKI WSCHÓD</a:t>
          </a:r>
        </a:p>
      </dsp:txBody>
      <dsp:txXfrm>
        <a:off x="5456" y="696819"/>
        <a:ext cx="2091745" cy="722900"/>
      </dsp:txXfrm>
    </dsp:sp>
    <dsp:sp modelId="{758DCCE0-35C7-49D4-AE10-4E2AAE4A574E}">
      <dsp:nvSpPr>
        <dsp:cNvPr id="0" name=""/>
        <dsp:cNvSpPr/>
      </dsp:nvSpPr>
      <dsp:spPr>
        <a:xfrm>
          <a:off x="5456" y="1419719"/>
          <a:ext cx="2091745" cy="152347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j-lt"/>
            </a:rPr>
            <a:t>Rozmowy pokojowe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j-lt"/>
            </a:rPr>
            <a:t>Zawieszenie broni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+mj-lt"/>
            </a:rPr>
            <a:t>Wymiany zakładników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kern="1200" dirty="0">
            <a:latin typeface="Bahnschrift Light" panose="020B0502040204020203" pitchFamily="34" charset="0"/>
          </a:endParaRPr>
        </a:p>
      </dsp:txBody>
      <dsp:txXfrm>
        <a:off x="5456" y="1419719"/>
        <a:ext cx="2091745" cy="1523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DFAC7-F040-4A3A-BB08-D79B24E539E2}">
      <dsp:nvSpPr>
        <dsp:cNvPr id="0" name=""/>
        <dsp:cNvSpPr/>
      </dsp:nvSpPr>
      <dsp:spPr>
        <a:xfrm>
          <a:off x="4136" y="586738"/>
          <a:ext cx="2487127" cy="6226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Kombatant</a:t>
          </a:r>
        </a:p>
      </dsp:txBody>
      <dsp:txXfrm>
        <a:off x="4136" y="586738"/>
        <a:ext cx="2487127" cy="622623"/>
      </dsp:txXfrm>
    </dsp:sp>
    <dsp:sp modelId="{82DDB594-BF09-47EB-89C2-B7E902CE119C}">
      <dsp:nvSpPr>
        <dsp:cNvPr id="0" name=""/>
        <dsp:cNvSpPr/>
      </dsp:nvSpPr>
      <dsp:spPr>
        <a:xfrm>
          <a:off x="4136" y="1209361"/>
          <a:ext cx="2487127" cy="22234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Członek sił zbrojnych inny niż medyk lub duchowny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Musi odróżniać się od ludności cywilnej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W niewoli stają się jeńcem wojennym</a:t>
          </a:r>
        </a:p>
      </dsp:txBody>
      <dsp:txXfrm>
        <a:off x="4136" y="1209361"/>
        <a:ext cx="2487127" cy="2223450"/>
      </dsp:txXfrm>
    </dsp:sp>
    <dsp:sp modelId="{F824E96B-20D7-458A-9786-E42B9B872594}">
      <dsp:nvSpPr>
        <dsp:cNvPr id="0" name=""/>
        <dsp:cNvSpPr/>
      </dsp:nvSpPr>
      <dsp:spPr>
        <a:xfrm>
          <a:off x="2839461" y="586738"/>
          <a:ext cx="2487127" cy="6226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Uczestnik pospolitego ruszenia</a:t>
          </a:r>
        </a:p>
      </dsp:txBody>
      <dsp:txXfrm>
        <a:off x="2839461" y="586738"/>
        <a:ext cx="2487127" cy="622623"/>
      </dsp:txXfrm>
    </dsp:sp>
    <dsp:sp modelId="{F73ED820-8E9B-4EAA-AF25-147910EE9544}">
      <dsp:nvSpPr>
        <dsp:cNvPr id="0" name=""/>
        <dsp:cNvSpPr/>
      </dsp:nvSpPr>
      <dsp:spPr>
        <a:xfrm>
          <a:off x="2839461" y="1209361"/>
          <a:ext cx="2487127" cy="22234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Ruch oporu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Jawni nosi broń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Przestrzega prawa konfliktów zbrojnych</a:t>
          </a:r>
        </a:p>
      </dsp:txBody>
      <dsp:txXfrm>
        <a:off x="2839461" y="1209361"/>
        <a:ext cx="2487127" cy="2223450"/>
      </dsp:txXfrm>
    </dsp:sp>
    <dsp:sp modelId="{DC16D455-2142-46C2-B7AB-51BE3C194F0E}">
      <dsp:nvSpPr>
        <dsp:cNvPr id="0" name=""/>
        <dsp:cNvSpPr/>
      </dsp:nvSpPr>
      <dsp:spPr>
        <a:xfrm>
          <a:off x="5674786" y="586738"/>
          <a:ext cx="2487127" cy="6226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Personel medyczny</a:t>
          </a:r>
        </a:p>
      </dsp:txBody>
      <dsp:txXfrm>
        <a:off x="5674786" y="586738"/>
        <a:ext cx="2487127" cy="622623"/>
      </dsp:txXfrm>
    </dsp:sp>
    <dsp:sp modelId="{08249D65-5440-4833-89F8-7EC103FF5B1C}">
      <dsp:nvSpPr>
        <dsp:cNvPr id="0" name=""/>
        <dsp:cNvSpPr/>
      </dsp:nvSpPr>
      <dsp:spPr>
        <a:xfrm>
          <a:off x="5674786" y="1209361"/>
          <a:ext cx="2487127" cy="22234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Nie jest kombatantem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Może nosić lekką broń do obrony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Używa znaku czerwonego krzyża/księżyca/znaku na białym tle</a:t>
          </a:r>
        </a:p>
      </dsp:txBody>
      <dsp:txXfrm>
        <a:off x="5674786" y="1209361"/>
        <a:ext cx="2487127" cy="2223450"/>
      </dsp:txXfrm>
    </dsp:sp>
    <dsp:sp modelId="{950BCA6F-97F5-4350-8AA3-F10B4752E4C2}">
      <dsp:nvSpPr>
        <dsp:cNvPr id="0" name=""/>
        <dsp:cNvSpPr/>
      </dsp:nvSpPr>
      <dsp:spPr>
        <a:xfrm>
          <a:off x="8510111" y="586738"/>
          <a:ext cx="2487127" cy="6226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Duchowni</a:t>
          </a:r>
        </a:p>
      </dsp:txBody>
      <dsp:txXfrm>
        <a:off x="8510111" y="586738"/>
        <a:ext cx="2487127" cy="622623"/>
      </dsp:txXfrm>
    </dsp:sp>
    <dsp:sp modelId="{80F50389-5BE9-45BF-AF24-E518FF737AB9}">
      <dsp:nvSpPr>
        <dsp:cNvPr id="0" name=""/>
        <dsp:cNvSpPr/>
      </dsp:nvSpPr>
      <dsp:spPr>
        <a:xfrm>
          <a:off x="8510111" y="1209361"/>
          <a:ext cx="2487127" cy="22234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Nie jest kombatantem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Może używać czerwonego znaku jak medyk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</a:rPr>
            <a:t>W niewoli mogą realizować posługę kapłańską i być przy swojej jednostce</a:t>
          </a:r>
        </a:p>
      </dsp:txBody>
      <dsp:txXfrm>
        <a:off x="8510111" y="1209361"/>
        <a:ext cx="2487127" cy="2223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5AF35-BB89-764E-844B-66AF7C1B0E70}">
      <dsp:nvSpPr>
        <dsp:cNvPr id="0" name=""/>
        <dsp:cNvSpPr/>
      </dsp:nvSpPr>
      <dsp:spPr>
        <a:xfrm>
          <a:off x="4487637" y="1154545"/>
          <a:ext cx="1810992" cy="1866548"/>
        </a:xfrm>
        <a:custGeom>
          <a:avLst/>
          <a:gdLst/>
          <a:ahLst/>
          <a:cxnLst/>
          <a:rect l="0" t="0" r="0" b="0"/>
          <a:pathLst>
            <a:path>
              <a:moveTo>
                <a:pt x="0" y="1866548"/>
              </a:moveTo>
              <a:lnTo>
                <a:pt x="1810992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856E0-203D-E040-8442-A8B331006B52}">
      <dsp:nvSpPr>
        <dsp:cNvPr id="0" name=""/>
        <dsp:cNvSpPr/>
      </dsp:nvSpPr>
      <dsp:spPr>
        <a:xfrm>
          <a:off x="4423991" y="1154545"/>
          <a:ext cx="91440" cy="1866548"/>
        </a:xfrm>
        <a:custGeom>
          <a:avLst/>
          <a:gdLst/>
          <a:ahLst/>
          <a:cxnLst/>
          <a:rect l="0" t="0" r="0" b="0"/>
          <a:pathLst>
            <a:path>
              <a:moveTo>
                <a:pt x="63646" y="1866548"/>
              </a:moveTo>
              <a:lnTo>
                <a:pt x="4572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11598-0B51-8E4C-AD4E-829B31EDA094}">
      <dsp:nvSpPr>
        <dsp:cNvPr id="0" name=""/>
        <dsp:cNvSpPr/>
      </dsp:nvSpPr>
      <dsp:spPr>
        <a:xfrm>
          <a:off x="2640791" y="1154545"/>
          <a:ext cx="1846845" cy="1866548"/>
        </a:xfrm>
        <a:custGeom>
          <a:avLst/>
          <a:gdLst/>
          <a:ahLst/>
          <a:cxnLst/>
          <a:rect l="0" t="0" r="0" b="0"/>
          <a:pathLst>
            <a:path>
              <a:moveTo>
                <a:pt x="1846845" y="186654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E7AED-ACAC-4F13-9C16-9BB114163200}">
      <dsp:nvSpPr>
        <dsp:cNvPr id="0" name=""/>
        <dsp:cNvSpPr/>
      </dsp:nvSpPr>
      <dsp:spPr>
        <a:xfrm>
          <a:off x="4487637" y="3021093"/>
          <a:ext cx="838748" cy="302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53"/>
              </a:lnTo>
              <a:lnTo>
                <a:pt x="838748" y="144053"/>
              </a:lnTo>
              <a:lnTo>
                <a:pt x="838748" y="30276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33D99-F310-4509-B42A-CBB95CC0EE20}">
      <dsp:nvSpPr>
        <dsp:cNvPr id="0" name=""/>
        <dsp:cNvSpPr/>
      </dsp:nvSpPr>
      <dsp:spPr>
        <a:xfrm>
          <a:off x="3497466" y="3021093"/>
          <a:ext cx="990170" cy="302761"/>
        </a:xfrm>
        <a:custGeom>
          <a:avLst/>
          <a:gdLst/>
          <a:ahLst/>
          <a:cxnLst/>
          <a:rect l="0" t="0" r="0" b="0"/>
          <a:pathLst>
            <a:path>
              <a:moveTo>
                <a:pt x="990170" y="0"/>
              </a:moveTo>
              <a:lnTo>
                <a:pt x="990170" y="144053"/>
              </a:lnTo>
              <a:lnTo>
                <a:pt x="0" y="144053"/>
              </a:lnTo>
              <a:lnTo>
                <a:pt x="0" y="30276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FDF14-4BF9-4EDF-AF94-99093DC6AD11}">
      <dsp:nvSpPr>
        <dsp:cNvPr id="0" name=""/>
        <dsp:cNvSpPr/>
      </dsp:nvSpPr>
      <dsp:spPr>
        <a:xfrm>
          <a:off x="3731885" y="2265341"/>
          <a:ext cx="1511503" cy="755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+mj-lt"/>
            </a:rPr>
            <a:t>Międzynarodowe prawo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+mj-lt"/>
            </a:rPr>
            <a:t>konfliktów zbrojnych</a:t>
          </a:r>
        </a:p>
      </dsp:txBody>
      <dsp:txXfrm>
        <a:off x="3731885" y="2265341"/>
        <a:ext cx="1511503" cy="755751"/>
      </dsp:txXfrm>
    </dsp:sp>
    <dsp:sp modelId="{24A12423-91B3-447F-8789-E7B162051BFC}">
      <dsp:nvSpPr>
        <dsp:cNvPr id="0" name=""/>
        <dsp:cNvSpPr/>
      </dsp:nvSpPr>
      <dsp:spPr>
        <a:xfrm>
          <a:off x="2741715" y="3323855"/>
          <a:ext cx="1511503" cy="755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+mj-lt"/>
            </a:rPr>
            <a:t>Prawo Genewskie</a:t>
          </a:r>
        </a:p>
      </dsp:txBody>
      <dsp:txXfrm>
        <a:off x="2741715" y="3323855"/>
        <a:ext cx="1511503" cy="755751"/>
      </dsp:txXfrm>
    </dsp:sp>
    <dsp:sp modelId="{63ADAEA0-02F5-4EB6-AC23-2E1CAAFBC7B9}">
      <dsp:nvSpPr>
        <dsp:cNvPr id="0" name=""/>
        <dsp:cNvSpPr/>
      </dsp:nvSpPr>
      <dsp:spPr>
        <a:xfrm>
          <a:off x="4570634" y="3323855"/>
          <a:ext cx="1511503" cy="755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+mj-lt"/>
            </a:rPr>
            <a:t>Prawo Haskie</a:t>
          </a:r>
        </a:p>
      </dsp:txBody>
      <dsp:txXfrm>
        <a:off x="4570634" y="3323855"/>
        <a:ext cx="1511503" cy="755751"/>
      </dsp:txXfrm>
    </dsp:sp>
    <dsp:sp modelId="{669D9330-8B34-8F41-AADF-31BDA6124099}">
      <dsp:nvSpPr>
        <dsp:cNvPr id="0" name=""/>
        <dsp:cNvSpPr/>
      </dsp:nvSpPr>
      <dsp:spPr>
        <a:xfrm>
          <a:off x="1885040" y="1154545"/>
          <a:ext cx="1511503" cy="755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Statut</a:t>
          </a:r>
          <a:r>
            <a:rPr lang="en-GB" sz="1300" kern="1200" dirty="0"/>
            <a:t> </a:t>
          </a:r>
          <a:r>
            <a:rPr lang="en-GB" sz="1300" kern="1200" dirty="0" err="1"/>
            <a:t>Rzymski</a:t>
          </a:r>
          <a:r>
            <a:rPr lang="en-GB" sz="1300" kern="1200" dirty="0"/>
            <a:t> </a:t>
          </a:r>
          <a:br>
            <a:rPr lang="pl-PL" sz="1300" kern="1200" dirty="0"/>
          </a:br>
          <a:r>
            <a:rPr lang="en-GB" sz="1300" kern="1200" dirty="0"/>
            <a:t>z 1998 r.</a:t>
          </a:r>
        </a:p>
      </dsp:txBody>
      <dsp:txXfrm>
        <a:off x="1885040" y="1154545"/>
        <a:ext cx="1511503" cy="755751"/>
      </dsp:txXfrm>
    </dsp:sp>
    <dsp:sp modelId="{0388B8DF-4F6F-0947-A6F7-75E5CF4F605A}">
      <dsp:nvSpPr>
        <dsp:cNvPr id="0" name=""/>
        <dsp:cNvSpPr/>
      </dsp:nvSpPr>
      <dsp:spPr>
        <a:xfrm>
          <a:off x="3713959" y="1154545"/>
          <a:ext cx="1511503" cy="755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Statut</a:t>
          </a:r>
          <a:r>
            <a:rPr lang="en-GB" sz="1300" kern="1200" dirty="0"/>
            <a:t> MTK z 1945 r.</a:t>
          </a:r>
        </a:p>
      </dsp:txBody>
      <dsp:txXfrm>
        <a:off x="3713959" y="1154545"/>
        <a:ext cx="1511503" cy="755751"/>
      </dsp:txXfrm>
    </dsp:sp>
    <dsp:sp modelId="{67C0438E-80EF-1F41-912C-879E2F260248}">
      <dsp:nvSpPr>
        <dsp:cNvPr id="0" name=""/>
        <dsp:cNvSpPr/>
      </dsp:nvSpPr>
      <dsp:spPr>
        <a:xfrm>
          <a:off x="5542878" y="1154545"/>
          <a:ext cx="1511503" cy="755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Statut</a:t>
          </a:r>
          <a:r>
            <a:rPr lang="en-GB" sz="1300" kern="1200" dirty="0"/>
            <a:t> MTK </a:t>
          </a:r>
          <a:r>
            <a:rPr lang="en-GB" sz="1300" kern="1200" dirty="0" err="1"/>
            <a:t>dla</a:t>
          </a:r>
          <a:r>
            <a:rPr lang="en-GB" sz="1300" kern="1200" dirty="0"/>
            <a:t> </a:t>
          </a:r>
          <a:r>
            <a:rPr lang="en-GB" sz="1300" kern="1200" dirty="0" err="1"/>
            <a:t>Jugosławii</a:t>
          </a:r>
          <a:endParaRPr lang="en-GB" sz="1300" kern="1200" dirty="0"/>
        </a:p>
      </dsp:txBody>
      <dsp:txXfrm>
        <a:off x="5542878" y="1154545"/>
        <a:ext cx="1511503" cy="755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080B8-53CE-4DFD-9BEA-F4E277DE0679}">
      <dsp:nvSpPr>
        <dsp:cNvPr id="0" name=""/>
        <dsp:cNvSpPr/>
      </dsp:nvSpPr>
      <dsp:spPr>
        <a:xfrm>
          <a:off x="0" y="388621"/>
          <a:ext cx="5926666" cy="1086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975" tIns="312420" rIns="4599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Pozarządowa organizacja humanitarna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Działa w prawie wszystkich państwach świata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Zrzesza ponad 95 mln wolontariuszy</a:t>
          </a:r>
        </a:p>
      </dsp:txBody>
      <dsp:txXfrm>
        <a:off x="0" y="388621"/>
        <a:ext cx="5926666" cy="1086750"/>
      </dsp:txXfrm>
    </dsp:sp>
    <dsp:sp modelId="{93DDE7E6-C45E-4A2D-88DC-20AFF5B6F5CF}">
      <dsp:nvSpPr>
        <dsp:cNvPr id="0" name=""/>
        <dsp:cNvSpPr/>
      </dsp:nvSpPr>
      <dsp:spPr>
        <a:xfrm>
          <a:off x="296333" y="167221"/>
          <a:ext cx="4148666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10" tIns="0" rIns="1568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+mj-lt"/>
            </a:rPr>
            <a:t>DZIAŁALNOŚC</a:t>
          </a:r>
        </a:p>
      </dsp:txBody>
      <dsp:txXfrm>
        <a:off x="317949" y="188837"/>
        <a:ext cx="4105434" cy="399568"/>
      </dsp:txXfrm>
    </dsp:sp>
    <dsp:sp modelId="{EA9A8895-0BAB-47F4-85D1-56E8BEFFE69F}">
      <dsp:nvSpPr>
        <dsp:cNvPr id="0" name=""/>
        <dsp:cNvSpPr/>
      </dsp:nvSpPr>
      <dsp:spPr>
        <a:xfrm>
          <a:off x="0" y="1777771"/>
          <a:ext cx="5926666" cy="850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975" tIns="312420" rIns="4599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Założenie w XIX wieku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Założyciel: Henry </a:t>
          </a:r>
          <a:r>
            <a:rPr lang="pl-PL" sz="1500" kern="1200" dirty="0" err="1">
              <a:latin typeface="+mj-lt"/>
            </a:rPr>
            <a:t>Dunant</a:t>
          </a:r>
          <a:endParaRPr lang="pl-PL" sz="1500" kern="1200" dirty="0">
            <a:latin typeface="+mj-lt"/>
          </a:endParaRPr>
        </a:p>
      </dsp:txBody>
      <dsp:txXfrm>
        <a:off x="0" y="1777771"/>
        <a:ext cx="5926666" cy="850500"/>
      </dsp:txXfrm>
    </dsp:sp>
    <dsp:sp modelId="{463FBCF6-E73C-4D7E-BC92-0C70ABCDA1D0}">
      <dsp:nvSpPr>
        <dsp:cNvPr id="0" name=""/>
        <dsp:cNvSpPr/>
      </dsp:nvSpPr>
      <dsp:spPr>
        <a:xfrm>
          <a:off x="296333" y="1556371"/>
          <a:ext cx="4148666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10" tIns="0" rIns="1568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+mj-lt"/>
            </a:rPr>
            <a:t>HISTORIA</a:t>
          </a:r>
        </a:p>
      </dsp:txBody>
      <dsp:txXfrm>
        <a:off x="317949" y="1577987"/>
        <a:ext cx="4105434" cy="399568"/>
      </dsp:txXfrm>
    </dsp:sp>
    <dsp:sp modelId="{3E58A896-244B-45A3-91BD-A3EB7622A19B}">
      <dsp:nvSpPr>
        <dsp:cNvPr id="0" name=""/>
        <dsp:cNvSpPr/>
      </dsp:nvSpPr>
      <dsp:spPr>
        <a:xfrm>
          <a:off x="0" y="2930671"/>
          <a:ext cx="5926666" cy="1701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975" tIns="312420" rIns="4599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Udzielanie pomocy rannym, chorym, jeńcom i internowanym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Ma prawo do działania we wszystkich państwach w których ma siedzibę (art. 81 protokołu z 1977 r.)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0" i="0" u="none" kern="1200" dirty="0">
              <a:latin typeface="+mj-lt"/>
            </a:rPr>
            <a:t>Stoi na straży podstawowych zasad wojny, promuje konwencje genewskich i jest uważany za neutralny pośrednik w konfliktach</a:t>
          </a:r>
          <a:endParaRPr lang="pl-PL" sz="1500" kern="1200" dirty="0">
            <a:latin typeface="+mj-lt"/>
          </a:endParaRPr>
        </a:p>
      </dsp:txBody>
      <dsp:txXfrm>
        <a:off x="0" y="2930671"/>
        <a:ext cx="5926666" cy="1701000"/>
      </dsp:txXfrm>
    </dsp:sp>
    <dsp:sp modelId="{A2236727-8005-4C42-8BD7-F5809DB95831}">
      <dsp:nvSpPr>
        <dsp:cNvPr id="0" name=""/>
        <dsp:cNvSpPr/>
      </dsp:nvSpPr>
      <dsp:spPr>
        <a:xfrm>
          <a:off x="296333" y="2709272"/>
          <a:ext cx="4148666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10" tIns="0" rIns="1568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+mj-lt"/>
            </a:rPr>
            <a:t>CEL</a:t>
          </a:r>
        </a:p>
      </dsp:txBody>
      <dsp:txXfrm>
        <a:off x="317949" y="2730888"/>
        <a:ext cx="4105434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969B6-C6A9-4971-A1BE-E07E07C72B37}">
      <dsp:nvSpPr>
        <dsp:cNvPr id="0" name=""/>
        <dsp:cNvSpPr/>
      </dsp:nvSpPr>
      <dsp:spPr>
        <a:xfrm>
          <a:off x="0" y="131799"/>
          <a:ext cx="2538933" cy="1749324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2C274-15D7-4DF3-AA7A-E99E3FD9C55E}">
      <dsp:nvSpPr>
        <dsp:cNvPr id="0" name=""/>
        <dsp:cNvSpPr/>
      </dsp:nvSpPr>
      <dsp:spPr>
        <a:xfrm>
          <a:off x="1600" y="1881124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u="none" kern="1200" dirty="0">
              <a:latin typeface="+mj-lt"/>
            </a:rPr>
            <a:t>W Polsce działa Polski Czerwony Krzyż.</a:t>
          </a:r>
          <a:endParaRPr lang="pl-PL" sz="1500" kern="1200" dirty="0">
            <a:latin typeface="+mj-lt"/>
          </a:endParaRPr>
        </a:p>
      </dsp:txBody>
      <dsp:txXfrm>
        <a:off x="1600" y="1881124"/>
        <a:ext cx="2538933" cy="941944"/>
      </dsp:txXfrm>
    </dsp:sp>
    <dsp:sp modelId="{8453670C-225A-4892-82FB-73AF7B04DF78}">
      <dsp:nvSpPr>
        <dsp:cNvPr id="0" name=""/>
        <dsp:cNvSpPr/>
      </dsp:nvSpPr>
      <dsp:spPr>
        <a:xfrm>
          <a:off x="2794533" y="131799"/>
          <a:ext cx="2538933" cy="174932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84685-06EC-4BFD-9025-E08E0083212E}">
      <dsp:nvSpPr>
        <dsp:cNvPr id="0" name=""/>
        <dsp:cNvSpPr/>
      </dsp:nvSpPr>
      <dsp:spPr>
        <a:xfrm>
          <a:off x="2794533" y="1881124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u="none" kern="1200" dirty="0">
              <a:latin typeface="+mj-lt"/>
            </a:rPr>
            <a:t>Od protokołu z 2007 r. istnieje również symbol czerwonego kryształu (by nie kojarzono go z żadną religią).</a:t>
          </a:r>
          <a:endParaRPr lang="pl-PL" sz="1500" kern="1200" dirty="0">
            <a:latin typeface="+mj-lt"/>
          </a:endParaRPr>
        </a:p>
      </dsp:txBody>
      <dsp:txXfrm>
        <a:off x="2794533" y="1881124"/>
        <a:ext cx="2538933" cy="941944"/>
      </dsp:txXfrm>
    </dsp:sp>
    <dsp:sp modelId="{C695E255-FA7E-426E-AFFC-772520BA6C74}">
      <dsp:nvSpPr>
        <dsp:cNvPr id="0" name=""/>
        <dsp:cNvSpPr/>
      </dsp:nvSpPr>
      <dsp:spPr>
        <a:xfrm>
          <a:off x="5587466" y="131799"/>
          <a:ext cx="2538933" cy="174932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F0C6C-144E-4C90-863B-6EF6E59A22E0}">
      <dsp:nvSpPr>
        <dsp:cNvPr id="0" name=""/>
        <dsp:cNvSpPr/>
      </dsp:nvSpPr>
      <dsp:spPr>
        <a:xfrm>
          <a:off x="5587466" y="1881124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u="none" kern="1200" dirty="0">
              <a:latin typeface="+mj-lt"/>
            </a:rPr>
            <a:t>W Izraelu używany jest symbol czerwonej Gwiazdy Dawida.</a:t>
          </a:r>
          <a:endParaRPr lang="pl-PL" sz="1500" kern="1200" dirty="0">
            <a:latin typeface="+mj-lt"/>
          </a:endParaRPr>
        </a:p>
      </dsp:txBody>
      <dsp:txXfrm>
        <a:off x="5587466" y="1881124"/>
        <a:ext cx="2538933" cy="941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1A4CB-72B9-4D2B-B126-286E41A2B93B}">
      <dsp:nvSpPr>
        <dsp:cNvPr id="0" name=""/>
        <dsp:cNvSpPr/>
      </dsp:nvSpPr>
      <dsp:spPr>
        <a:xfrm>
          <a:off x="0" y="132108"/>
          <a:ext cx="8128000" cy="561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u="none" kern="1200" dirty="0">
              <a:latin typeface="+mj-lt"/>
            </a:rPr>
            <a:t>Zasada proporcjonalności</a:t>
          </a:r>
          <a:endParaRPr lang="pl-PL" sz="2400" kern="1200" dirty="0">
            <a:latin typeface="+mj-lt"/>
          </a:endParaRPr>
        </a:p>
      </dsp:txBody>
      <dsp:txXfrm>
        <a:off x="27415" y="159523"/>
        <a:ext cx="8073170" cy="506769"/>
      </dsp:txXfrm>
    </dsp:sp>
    <dsp:sp modelId="{3CC8A28D-2844-4153-AE06-BB8B923715F0}">
      <dsp:nvSpPr>
        <dsp:cNvPr id="0" name=""/>
        <dsp:cNvSpPr/>
      </dsp:nvSpPr>
      <dsp:spPr>
        <a:xfrm>
          <a:off x="0" y="693708"/>
          <a:ext cx="81280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b="0" i="0" u="none" kern="1200" dirty="0">
              <a:latin typeface="+mj-lt"/>
            </a:rPr>
            <a:t>użyte środki zbrojne muszą być proporcjonalne do przewidywanych korzyści wojskowych</a:t>
          </a:r>
          <a:endParaRPr lang="pl-PL" sz="1900" kern="1200" dirty="0">
            <a:latin typeface="+mj-lt"/>
          </a:endParaRPr>
        </a:p>
      </dsp:txBody>
      <dsp:txXfrm>
        <a:off x="0" y="693708"/>
        <a:ext cx="8128000" cy="571320"/>
      </dsp:txXfrm>
    </dsp:sp>
    <dsp:sp modelId="{52EEBAB5-37D3-4ABD-8109-98E77A84D120}">
      <dsp:nvSpPr>
        <dsp:cNvPr id="0" name=""/>
        <dsp:cNvSpPr/>
      </dsp:nvSpPr>
      <dsp:spPr>
        <a:xfrm>
          <a:off x="0" y="1265028"/>
          <a:ext cx="8128000" cy="561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u="none" kern="1200" dirty="0">
              <a:latin typeface="+mj-lt"/>
            </a:rPr>
            <a:t>Zasada minimum humanitaryzmu</a:t>
          </a:r>
          <a:endParaRPr lang="pl-PL" sz="2400" kern="1200" dirty="0">
            <a:latin typeface="+mj-lt"/>
          </a:endParaRPr>
        </a:p>
      </dsp:txBody>
      <dsp:txXfrm>
        <a:off x="27415" y="1292443"/>
        <a:ext cx="8073170" cy="506769"/>
      </dsp:txXfrm>
    </dsp:sp>
    <dsp:sp modelId="{9B40B92B-C380-4CB4-8B89-B28BCAEFEE48}">
      <dsp:nvSpPr>
        <dsp:cNvPr id="0" name=""/>
        <dsp:cNvSpPr/>
      </dsp:nvSpPr>
      <dsp:spPr>
        <a:xfrm>
          <a:off x="0" y="1826628"/>
          <a:ext cx="81280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b="0" i="0" u="none" kern="1200" dirty="0">
              <a:latin typeface="+mj-lt"/>
            </a:rPr>
            <a:t>jeśli nie jest to konieczne do wymuszenia uległości sił nieprzyjacielskich, niszczenie mienia lub powodowanie cierpień jest zabronione</a:t>
          </a:r>
          <a:endParaRPr lang="pl-PL" sz="1900" kern="1200" dirty="0">
            <a:latin typeface="+mj-lt"/>
          </a:endParaRPr>
        </a:p>
      </dsp:txBody>
      <dsp:txXfrm>
        <a:off x="0" y="1826628"/>
        <a:ext cx="8128000" cy="571320"/>
      </dsp:txXfrm>
    </dsp:sp>
    <dsp:sp modelId="{654FA823-56DE-477C-84A1-E8B77C269047}">
      <dsp:nvSpPr>
        <dsp:cNvPr id="0" name=""/>
        <dsp:cNvSpPr/>
      </dsp:nvSpPr>
      <dsp:spPr>
        <a:xfrm>
          <a:off x="0" y="2397948"/>
          <a:ext cx="8128000" cy="561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u="none" kern="1200" dirty="0">
              <a:latin typeface="+mj-lt"/>
            </a:rPr>
            <a:t>Zasada ograniczenia</a:t>
          </a:r>
          <a:endParaRPr lang="pl-PL" sz="2400" kern="1200" dirty="0">
            <a:latin typeface="+mj-lt"/>
          </a:endParaRPr>
        </a:p>
      </dsp:txBody>
      <dsp:txXfrm>
        <a:off x="27415" y="2425363"/>
        <a:ext cx="8073170" cy="506769"/>
      </dsp:txXfrm>
    </dsp:sp>
    <dsp:sp modelId="{DEC4BD58-5966-4676-A1AD-130489A8C431}">
      <dsp:nvSpPr>
        <dsp:cNvPr id="0" name=""/>
        <dsp:cNvSpPr/>
      </dsp:nvSpPr>
      <dsp:spPr>
        <a:xfrm>
          <a:off x="0" y="2959548"/>
          <a:ext cx="81280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b="0" i="0" u="none" kern="1200" dirty="0">
              <a:latin typeface="+mj-lt"/>
            </a:rPr>
            <a:t>prawo walczących do stosowania środków szkodzenia nieprzyjacielowi nie jest nieograniczone</a:t>
          </a:r>
          <a:endParaRPr lang="pl-PL" sz="1900" kern="1200" dirty="0">
            <a:latin typeface="+mj-lt"/>
          </a:endParaRPr>
        </a:p>
      </dsp:txBody>
      <dsp:txXfrm>
        <a:off x="0" y="2959548"/>
        <a:ext cx="8128000" cy="571320"/>
      </dsp:txXfrm>
    </dsp:sp>
    <dsp:sp modelId="{6DAC46F9-FAB8-4208-A26E-84FC3EDF3BFA}">
      <dsp:nvSpPr>
        <dsp:cNvPr id="0" name=""/>
        <dsp:cNvSpPr/>
      </dsp:nvSpPr>
      <dsp:spPr>
        <a:xfrm>
          <a:off x="0" y="3530868"/>
          <a:ext cx="8128000" cy="561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u="none" kern="1200" dirty="0">
              <a:latin typeface="+mj-lt"/>
            </a:rPr>
            <a:t>Zasada rozróżnienia</a:t>
          </a:r>
          <a:endParaRPr lang="pl-PL" sz="2400" kern="1200" dirty="0">
            <a:latin typeface="+mj-lt"/>
          </a:endParaRPr>
        </a:p>
      </dsp:txBody>
      <dsp:txXfrm>
        <a:off x="27415" y="3558283"/>
        <a:ext cx="8073170" cy="506769"/>
      </dsp:txXfrm>
    </dsp:sp>
    <dsp:sp modelId="{E18CD47F-185E-4BB5-B354-F413421A89EE}">
      <dsp:nvSpPr>
        <dsp:cNvPr id="0" name=""/>
        <dsp:cNvSpPr/>
      </dsp:nvSpPr>
      <dsp:spPr>
        <a:xfrm>
          <a:off x="0" y="4092468"/>
          <a:ext cx="81280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b="0" i="0" u="none" kern="1200" dirty="0">
              <a:latin typeface="+mj-lt"/>
            </a:rPr>
            <a:t>zawsze należy rozróżniać między ludnością cywilną a kombatantami </a:t>
          </a:r>
          <a:br>
            <a:rPr lang="pl-PL" sz="1900" b="0" i="0" u="none" kern="1200" dirty="0">
              <a:latin typeface="+mj-lt"/>
            </a:rPr>
          </a:br>
          <a:r>
            <a:rPr lang="pl-PL" sz="1900" b="0" i="0" u="none" kern="1200" dirty="0">
              <a:latin typeface="+mj-lt"/>
            </a:rPr>
            <a:t>i między celami wojskowymi a cywilnymi</a:t>
          </a:r>
          <a:endParaRPr lang="pl-PL" sz="1900" kern="1200" dirty="0">
            <a:latin typeface="+mj-lt"/>
          </a:endParaRPr>
        </a:p>
      </dsp:txBody>
      <dsp:txXfrm>
        <a:off x="0" y="4092468"/>
        <a:ext cx="8128000" cy="571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1FDA8-743F-4BD6-9F80-9B41EFD3E6D5}">
      <dsp:nvSpPr>
        <dsp:cNvPr id="0" name=""/>
        <dsp:cNvSpPr/>
      </dsp:nvSpPr>
      <dsp:spPr>
        <a:xfrm>
          <a:off x="0" y="328250"/>
          <a:ext cx="6747932" cy="88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15" tIns="333248" rIns="52371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i="0" u="none" kern="1200" dirty="0">
              <a:latin typeface="+mj-lt"/>
            </a:rPr>
            <a:t>zabójstwa członków grupy i stosowanie środków, które mają na celu wstrzymanie urodzin w obrębie grupy</a:t>
          </a:r>
        </a:p>
      </dsp:txBody>
      <dsp:txXfrm>
        <a:off x="0" y="328250"/>
        <a:ext cx="6747932" cy="882000"/>
      </dsp:txXfrm>
    </dsp:sp>
    <dsp:sp modelId="{64F71200-F61E-4F56-8218-82E1EF060AC4}">
      <dsp:nvSpPr>
        <dsp:cNvPr id="0" name=""/>
        <dsp:cNvSpPr/>
      </dsp:nvSpPr>
      <dsp:spPr>
        <a:xfrm>
          <a:off x="337396" y="92090"/>
          <a:ext cx="472355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539" tIns="0" rIns="1785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b="0" i="0" u="none" kern="1200" dirty="0">
              <a:latin typeface="+mj-lt"/>
            </a:rPr>
            <a:t>Zbrodnia ludobójstwa </a:t>
          </a:r>
          <a:endParaRPr lang="pl-PL" sz="1600" kern="1200" dirty="0">
            <a:latin typeface="+mj-lt"/>
          </a:endParaRPr>
        </a:p>
      </dsp:txBody>
      <dsp:txXfrm>
        <a:off x="360453" y="115147"/>
        <a:ext cx="4677438" cy="426206"/>
      </dsp:txXfrm>
    </dsp:sp>
    <dsp:sp modelId="{68DB037D-0255-42A7-9803-FA29FFD8D3C0}">
      <dsp:nvSpPr>
        <dsp:cNvPr id="0" name=""/>
        <dsp:cNvSpPr/>
      </dsp:nvSpPr>
      <dsp:spPr>
        <a:xfrm>
          <a:off x="0" y="1532810"/>
          <a:ext cx="6747932" cy="667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15" tIns="333248" rIns="52371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i="0" u="none" kern="1200" dirty="0">
              <a:latin typeface="+mj-lt"/>
            </a:rPr>
            <a:t>eksterminacja, niewolnictwo i zbrodnia apartheidu</a:t>
          </a:r>
        </a:p>
      </dsp:txBody>
      <dsp:txXfrm>
        <a:off x="0" y="1532810"/>
        <a:ext cx="6747932" cy="667800"/>
      </dsp:txXfrm>
    </dsp:sp>
    <dsp:sp modelId="{7ADE6F48-6F7A-4091-AAFB-C5BF5FE53A96}">
      <dsp:nvSpPr>
        <dsp:cNvPr id="0" name=""/>
        <dsp:cNvSpPr/>
      </dsp:nvSpPr>
      <dsp:spPr>
        <a:xfrm>
          <a:off x="337396" y="1296650"/>
          <a:ext cx="472355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539" tIns="0" rIns="1785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b="0" i="0" u="none" kern="1200" dirty="0">
              <a:latin typeface="+mj-lt"/>
            </a:rPr>
            <a:t>Zbrodnia przeciwko ludzkości </a:t>
          </a:r>
        </a:p>
      </dsp:txBody>
      <dsp:txXfrm>
        <a:off x="360453" y="1319707"/>
        <a:ext cx="4677438" cy="426206"/>
      </dsp:txXfrm>
    </dsp:sp>
    <dsp:sp modelId="{5ABAF5DB-D09C-4F14-A934-F70EE4C8F146}">
      <dsp:nvSpPr>
        <dsp:cNvPr id="0" name=""/>
        <dsp:cNvSpPr/>
      </dsp:nvSpPr>
      <dsp:spPr>
        <a:xfrm>
          <a:off x="0" y="2523169"/>
          <a:ext cx="6747932" cy="108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15" tIns="333248" rIns="52371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i="0" u="none" kern="1200" dirty="0">
              <a:latin typeface="+mj-lt"/>
            </a:rPr>
            <a:t>nie przestrzeganie Konwencji genewskich z 1949 r., wraz </a:t>
          </a:r>
          <a:br>
            <a:rPr lang="pl-PL" sz="1600" b="0" i="0" u="none" kern="1200" dirty="0">
              <a:latin typeface="+mj-lt"/>
            </a:rPr>
          </a:br>
          <a:r>
            <a:rPr lang="pl-PL" sz="1600" b="0" i="0" u="none" kern="1200" dirty="0">
              <a:latin typeface="+mj-lt"/>
            </a:rPr>
            <a:t>z protokołami dodatkowymi z 1977 r., oraz Konwencji haskich </a:t>
          </a:r>
          <a:br>
            <a:rPr lang="pl-PL" sz="1600" b="0" i="0" u="none" kern="1200" dirty="0">
              <a:latin typeface="+mj-lt"/>
            </a:rPr>
          </a:br>
          <a:r>
            <a:rPr lang="pl-PL" sz="1600" b="0" i="0" u="none" kern="1200" dirty="0">
              <a:latin typeface="+mj-lt"/>
            </a:rPr>
            <a:t>z 1899 r. i 1907 r., wraz z protokołem z 1925 r.</a:t>
          </a:r>
        </a:p>
      </dsp:txBody>
      <dsp:txXfrm>
        <a:off x="0" y="2523169"/>
        <a:ext cx="6747932" cy="1083600"/>
      </dsp:txXfrm>
    </dsp:sp>
    <dsp:sp modelId="{851F8461-A137-458D-96C8-B54451F3B697}">
      <dsp:nvSpPr>
        <dsp:cNvPr id="0" name=""/>
        <dsp:cNvSpPr/>
      </dsp:nvSpPr>
      <dsp:spPr>
        <a:xfrm>
          <a:off x="337396" y="2287010"/>
          <a:ext cx="472355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539" tIns="0" rIns="1785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b="0" i="0" u="none" kern="1200" dirty="0">
              <a:latin typeface="+mj-lt"/>
            </a:rPr>
            <a:t>Zbrodnia wojenna </a:t>
          </a:r>
        </a:p>
      </dsp:txBody>
      <dsp:txXfrm>
        <a:off x="360453" y="2310067"/>
        <a:ext cx="4677438" cy="426206"/>
      </dsp:txXfrm>
    </dsp:sp>
    <dsp:sp modelId="{75F66942-BB5A-47A1-9874-5CA448CEBCFA}">
      <dsp:nvSpPr>
        <dsp:cNvPr id="0" name=""/>
        <dsp:cNvSpPr/>
      </dsp:nvSpPr>
      <dsp:spPr>
        <a:xfrm>
          <a:off x="0" y="3929330"/>
          <a:ext cx="6747932" cy="667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15" tIns="333248" rIns="52371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i="0" u="none" kern="1200" dirty="0">
              <a:latin typeface="+mj-lt"/>
            </a:rPr>
            <a:t>na ten moment jest niezdefiniowana.</a:t>
          </a:r>
        </a:p>
      </dsp:txBody>
      <dsp:txXfrm>
        <a:off x="0" y="3929330"/>
        <a:ext cx="6747932" cy="667800"/>
      </dsp:txXfrm>
    </dsp:sp>
    <dsp:sp modelId="{8B1F07CD-AED6-491F-9AB6-0CBF8069D628}">
      <dsp:nvSpPr>
        <dsp:cNvPr id="0" name=""/>
        <dsp:cNvSpPr/>
      </dsp:nvSpPr>
      <dsp:spPr>
        <a:xfrm>
          <a:off x="337396" y="3693170"/>
          <a:ext cx="472355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539" tIns="0" rIns="1785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b="0" i="0" u="none" kern="1200" dirty="0">
              <a:latin typeface="+mj-lt"/>
            </a:rPr>
            <a:t>Zbrodnia agresji </a:t>
          </a:r>
        </a:p>
      </dsp:txBody>
      <dsp:txXfrm>
        <a:off x="360453" y="3716227"/>
        <a:ext cx="467743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C8C1931-69DB-4D0E-ADDD-4530FD83D3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83477DC-A5E7-4096-A02D-F8C8A94762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7781-1199-4634-8897-BAD2D233E2F9}" type="datetimeFigureOut">
              <a:rPr lang="pl-PL" smtClean="0"/>
              <a:t>2022-05-25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655A13-B064-481C-9D5A-DBC7CA50C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6B4619D-B57C-4E8D-96B6-542975D9FF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9FAA6-FE27-42D5-82A3-7D9103514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489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D046-DE7E-4D2C-895C-D923932FEF9C}" type="datetimeFigureOut">
              <a:rPr lang="pl-PL" smtClean="0"/>
              <a:t>2022-05-25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1E06D-75BE-4C88-B087-D2C4FCCABF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203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abytek.pl/p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009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Prawo międzynarodowe chroni dobra kultury. Jako dobra kultury rozumie dobra ruchome i nieruchome, zabytki architektury, sztuki i historii, religijne i świeckie.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Jakie dobra kultury znasz w swojej okolicy? Jest ich w Polsce bardzo dużo. Od Zamku w Malborku, po ‚najzwyklejsze’ kamienice z XIX w.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Ministerstwo Kultury i Dziedzictwa Narodowego prowadzi portal </a:t>
            </a:r>
            <a:r>
              <a:rPr lang="pl-PL" dirty="0">
                <a:hlinkClick r:id="rId3"/>
              </a:rPr>
              <a:t>https://zabytek.pl/pl</a:t>
            </a:r>
            <a:r>
              <a:rPr lang="pl-PL" dirty="0"/>
              <a:t>, gdzie można sprawdzić zabytki chronione prawem w swojej okolicy. </a:t>
            </a:r>
          </a:p>
          <a:p>
            <a:r>
              <a:rPr lang="pl-PL" dirty="0"/>
              <a:t> </a:t>
            </a:r>
          </a:p>
          <a:p>
            <a:r>
              <a:rPr lang="en-US" dirty="0" err="1"/>
              <a:t>Przykładem</a:t>
            </a:r>
            <a:r>
              <a:rPr lang="en-US" dirty="0"/>
              <a:t> </a:t>
            </a:r>
            <a:r>
              <a:rPr lang="en-US" dirty="0" err="1"/>
              <a:t>zabytków</a:t>
            </a:r>
            <a:r>
              <a:rPr lang="en-US" dirty="0"/>
              <a:t> </a:t>
            </a:r>
            <a:r>
              <a:rPr lang="en-US" dirty="0" err="1"/>
              <a:t>chronionych</a:t>
            </a:r>
            <a:r>
              <a:rPr lang="en-US" dirty="0"/>
              <a:t> </a:t>
            </a:r>
            <a:r>
              <a:rPr lang="en-US" dirty="0" err="1"/>
              <a:t>prawem</a:t>
            </a:r>
            <a:r>
              <a:rPr lang="en-US" dirty="0"/>
              <a:t> </a:t>
            </a:r>
            <a:r>
              <a:rPr lang="en-US" dirty="0" err="1"/>
              <a:t>są</a:t>
            </a:r>
            <a:r>
              <a:rPr lang="en-US" dirty="0"/>
              <a:t> </a:t>
            </a:r>
            <a:r>
              <a:rPr lang="en-US" dirty="0" err="1"/>
              <a:t>budynki</a:t>
            </a:r>
            <a:r>
              <a:rPr lang="en-US" dirty="0"/>
              <a:t> </a:t>
            </a:r>
            <a:r>
              <a:rPr lang="en-US" dirty="0" err="1"/>
              <a:t>Ministerstwa</a:t>
            </a:r>
            <a:r>
              <a:rPr lang="en-US" dirty="0"/>
              <a:t> </a:t>
            </a:r>
            <a:r>
              <a:rPr lang="en-US" dirty="0" err="1"/>
              <a:t>Sprawiedliwości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Alejach</a:t>
            </a:r>
            <a:r>
              <a:rPr lang="en-US" dirty="0"/>
              <a:t> </a:t>
            </a:r>
            <a:r>
              <a:rPr lang="en-US" dirty="0" err="1"/>
              <a:t>Ujazdowskich</a:t>
            </a:r>
            <a:r>
              <a:rPr lang="en-US" dirty="0"/>
              <a:t> 15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Alejach</a:t>
            </a:r>
            <a:r>
              <a:rPr lang="en-US" dirty="0"/>
              <a:t> </a:t>
            </a:r>
            <a:r>
              <a:rPr lang="en-US" dirty="0" err="1"/>
              <a:t>Ujazdowskich</a:t>
            </a:r>
            <a:r>
              <a:rPr lang="en-US" dirty="0"/>
              <a:t> 17. </a:t>
            </a: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3571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pl-PL" dirty="0"/>
              <a:t>Prawo konfliktów zbrojnych dzielimy na:</a:t>
            </a:r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pl-PL" dirty="0"/>
              <a:t> </a:t>
            </a:r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pl-PL" dirty="0"/>
              <a:t>Prawo genewskie dotyczy ofiar wojny; wojskowych i cywilów, na lądzie i w morzu.</a:t>
            </a:r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pl-PL" dirty="0"/>
              <a:t> </a:t>
            </a:r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pl-PL" dirty="0"/>
              <a:t>Prawo haskie prowadzi nacisk na prowadzenie operacji wojskowych i metod walki. </a:t>
            </a:r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pl-PL" dirty="0"/>
              <a:t> </a:t>
            </a:r>
          </a:p>
          <a:p>
            <a:pPr>
              <a:lnSpc>
                <a:spcPct val="120000"/>
              </a:lnSpc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pl-PL" dirty="0"/>
              <a:t>Widać zacierającą się granicę między Prawem genewskim i haskim w protokołach dodatkowych z 1977 roku.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572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Pierwsze konwencje genewskie sięgają XIX wieku, ale najważniejsze z nich zostały podpisane w 1949 r. </a:t>
            </a:r>
          </a:p>
          <a:p>
            <a:br>
              <a:rPr lang="pl-PL" dirty="0"/>
            </a:br>
            <a:r>
              <a:rPr lang="pl-PL" dirty="0"/>
              <a:t>Do 2006 r. zostały podpisane przez wszystkie kraje świata.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935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Przeczytać</a:t>
            </a:r>
            <a:r>
              <a:rPr lang="en-US" dirty="0"/>
              <a:t> </a:t>
            </a:r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artykułów</a:t>
            </a:r>
            <a:r>
              <a:rPr lang="en-US" dirty="0"/>
              <a:t> </a:t>
            </a:r>
            <a:r>
              <a:rPr lang="en-US" dirty="0" err="1"/>
              <a:t>konwencji</a:t>
            </a:r>
            <a:r>
              <a:rPr lang="en-US" dirty="0"/>
              <a:t>, </a:t>
            </a:r>
            <a:r>
              <a:rPr lang="en-US" dirty="0" err="1"/>
              <a:t>szczególnie</a:t>
            </a:r>
            <a:r>
              <a:rPr lang="en-US" dirty="0"/>
              <a:t> </a:t>
            </a:r>
            <a:r>
              <a:rPr lang="en-US" dirty="0" err="1"/>
              <a:t>fragmenty</a:t>
            </a:r>
            <a:r>
              <a:rPr lang="en-US" dirty="0"/>
              <a:t> </a:t>
            </a:r>
            <a:r>
              <a:rPr lang="en-US" dirty="0" err="1"/>
              <a:t>zakreślone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7851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Przeczytać</a:t>
            </a:r>
            <a:r>
              <a:rPr lang="en-US" dirty="0"/>
              <a:t> </a:t>
            </a:r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artykułów</a:t>
            </a:r>
            <a:r>
              <a:rPr lang="en-US" dirty="0"/>
              <a:t> </a:t>
            </a:r>
            <a:r>
              <a:rPr lang="en-US" dirty="0" err="1"/>
              <a:t>konwencji</a:t>
            </a:r>
            <a:r>
              <a:rPr lang="en-US" dirty="0"/>
              <a:t>, </a:t>
            </a:r>
            <a:r>
              <a:rPr lang="en-US" dirty="0" err="1"/>
              <a:t>szczególnie</a:t>
            </a:r>
            <a:r>
              <a:rPr lang="en-US" dirty="0"/>
              <a:t> </a:t>
            </a:r>
            <a:r>
              <a:rPr lang="en-US" dirty="0" err="1"/>
              <a:t>fragmenty</a:t>
            </a:r>
            <a:r>
              <a:rPr lang="en-US" dirty="0"/>
              <a:t> </a:t>
            </a:r>
            <a:r>
              <a:rPr lang="en-US" dirty="0" err="1"/>
              <a:t>zakreślone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3598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Przeczytać</a:t>
            </a:r>
            <a:r>
              <a:rPr lang="en-US" dirty="0"/>
              <a:t> </a:t>
            </a:r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artykułów</a:t>
            </a:r>
            <a:r>
              <a:rPr lang="en-US" dirty="0"/>
              <a:t> </a:t>
            </a:r>
            <a:r>
              <a:rPr lang="en-US" dirty="0" err="1"/>
              <a:t>konwencji</a:t>
            </a:r>
            <a:r>
              <a:rPr lang="en-US" dirty="0"/>
              <a:t>, </a:t>
            </a:r>
            <a:r>
              <a:rPr lang="en-US" dirty="0" err="1"/>
              <a:t>szczególnie</a:t>
            </a:r>
            <a:r>
              <a:rPr lang="en-US" dirty="0"/>
              <a:t> </a:t>
            </a:r>
            <a:r>
              <a:rPr lang="en-US" dirty="0" err="1"/>
              <a:t>fragmenty</a:t>
            </a:r>
            <a:r>
              <a:rPr lang="en-US" dirty="0"/>
              <a:t> </a:t>
            </a:r>
            <a:r>
              <a:rPr lang="en-US" dirty="0" err="1"/>
              <a:t>zakreślone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175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Przeczytać</a:t>
            </a:r>
            <a:r>
              <a:rPr lang="en-US" dirty="0"/>
              <a:t> </a:t>
            </a:r>
            <a:r>
              <a:rPr lang="en-US" dirty="0" err="1"/>
              <a:t>treść</a:t>
            </a:r>
            <a:r>
              <a:rPr lang="en-US" dirty="0"/>
              <a:t> </a:t>
            </a:r>
            <a:r>
              <a:rPr lang="en-US" dirty="0" err="1"/>
              <a:t>artykułów</a:t>
            </a:r>
            <a:r>
              <a:rPr lang="en-US" dirty="0"/>
              <a:t> </a:t>
            </a:r>
            <a:r>
              <a:rPr lang="en-US" dirty="0" err="1"/>
              <a:t>konwencji</a:t>
            </a:r>
            <a:r>
              <a:rPr lang="en-US" dirty="0"/>
              <a:t>, </a:t>
            </a:r>
            <a:r>
              <a:rPr lang="en-US" dirty="0" err="1"/>
              <a:t>szczególnie</a:t>
            </a:r>
            <a:r>
              <a:rPr lang="en-US" dirty="0"/>
              <a:t> </a:t>
            </a:r>
            <a:r>
              <a:rPr lang="en-US" dirty="0" err="1"/>
              <a:t>fragmenty</a:t>
            </a:r>
            <a:r>
              <a:rPr lang="en-US" dirty="0"/>
              <a:t> </a:t>
            </a:r>
            <a:r>
              <a:rPr lang="en-US" dirty="0" err="1"/>
              <a:t>zakreślone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484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Prawo</a:t>
            </a:r>
            <a:r>
              <a:rPr lang="en-US" dirty="0"/>
              <a:t> </a:t>
            </a:r>
            <a:r>
              <a:rPr lang="en-US" dirty="0" err="1"/>
              <a:t>haskie</a:t>
            </a:r>
            <a:r>
              <a:rPr lang="en-US" dirty="0"/>
              <a:t> </a:t>
            </a:r>
            <a:r>
              <a:rPr lang="en-US" dirty="0" err="1"/>
              <a:t>prowadzi</a:t>
            </a:r>
            <a:r>
              <a:rPr lang="en-US" dirty="0"/>
              <a:t> </a:t>
            </a:r>
            <a:r>
              <a:rPr lang="en-US" dirty="0" err="1"/>
              <a:t>nacisk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prowadzenie</a:t>
            </a:r>
            <a:r>
              <a:rPr lang="en-US" dirty="0"/>
              <a:t> </a:t>
            </a:r>
            <a:r>
              <a:rPr lang="en-US" dirty="0" err="1"/>
              <a:t>operacji</a:t>
            </a:r>
            <a:r>
              <a:rPr lang="en-US" dirty="0"/>
              <a:t> </a:t>
            </a:r>
            <a:r>
              <a:rPr lang="en-US" dirty="0" err="1"/>
              <a:t>wojskowych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walki</a:t>
            </a:r>
            <a:r>
              <a:rPr lang="en-US" dirty="0"/>
              <a:t>, w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ochronie</a:t>
            </a:r>
            <a:r>
              <a:rPr lang="en-US" dirty="0"/>
              <a:t> </a:t>
            </a:r>
            <a:r>
              <a:rPr lang="en-US" dirty="0" err="1"/>
              <a:t>ważnych</a:t>
            </a:r>
            <a:r>
              <a:rPr lang="en-US" dirty="0"/>
              <a:t> </a:t>
            </a:r>
            <a:r>
              <a:rPr lang="en-US" dirty="0" err="1"/>
              <a:t>obiektów</a:t>
            </a:r>
            <a:r>
              <a:rPr lang="en-US" dirty="0"/>
              <a:t> jak dobra </a:t>
            </a:r>
            <a:r>
              <a:rPr lang="en-US" dirty="0" err="1"/>
              <a:t>kultury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830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Przeczytać treść artykułów konwencji, szczególnie fragmenty zakreślone.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245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Przeczytać treść artykułów konwencji, szczególnie fragmenty zakreślone.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473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Arial Unicode MS"/>
                <a:cs typeface="Arial Unicode MS"/>
              </a:rPr>
              <a:t>Celem państwa jest zapewnienie bezpieczeństwa w różnych jego formach. </a:t>
            </a:r>
            <a:endParaRPr lang="pl-PL" sz="1800" dirty="0">
              <a:ln>
                <a:noFill/>
              </a:ln>
              <a:solidFill>
                <a:srgbClr val="000000"/>
              </a:solidFill>
              <a:effectLst/>
              <a:latin typeface="Bahnschrift Light" panose="020B0502040204020203" pitchFamily="34" charset="0"/>
              <a:ea typeface="Helvetica Neue"/>
              <a:cs typeface="Helvetica Neue"/>
            </a:endParaRP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 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Arial Unicode MS"/>
                <a:cs typeface="Arial Unicode MS"/>
              </a:rPr>
              <a:t>Bezpieczeństwo zdrowotne - ustanawianie obostrzeń </a:t>
            </a:r>
            <a:r>
              <a:rPr lang="pl-PL" sz="1800" dirty="0" err="1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Arial Unicode MS"/>
                <a:cs typeface="Arial Unicode MS"/>
              </a:rPr>
              <a:t>covidowych</a:t>
            </a:r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Arial Unicode MS"/>
                <a:cs typeface="Arial Unicode MS"/>
              </a:rPr>
              <a:t>.</a:t>
            </a:r>
            <a:endParaRPr lang="pl-PL" sz="1800" dirty="0">
              <a:ln>
                <a:noFill/>
              </a:ln>
              <a:solidFill>
                <a:srgbClr val="000000"/>
              </a:solidFill>
              <a:effectLst/>
              <a:latin typeface="Bahnschrift Light" panose="020B0502040204020203" pitchFamily="34" charset="0"/>
              <a:ea typeface="Helvetica Neue"/>
              <a:cs typeface="Helvetica Neue"/>
            </a:endParaRP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 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Arial Unicode MS"/>
                <a:cs typeface="Arial Unicode MS"/>
              </a:rPr>
              <a:t>Bezpieczeństwo energetyczne - zapewnienie różnorodności energetycznej między np. gazem, węglem i odnawialnymi źródłami energii.</a:t>
            </a:r>
            <a:endParaRPr lang="pl-PL" sz="1800" dirty="0">
              <a:ln>
                <a:noFill/>
              </a:ln>
              <a:solidFill>
                <a:srgbClr val="000000"/>
              </a:solidFill>
              <a:effectLst/>
              <a:latin typeface="Bahnschrift Light" panose="020B0502040204020203" pitchFamily="34" charset="0"/>
              <a:ea typeface="Helvetica Neue"/>
              <a:cs typeface="Helvetica Neue"/>
            </a:endParaRP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 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Arial Unicode MS"/>
                <a:cs typeface="Arial Unicode MS"/>
              </a:rPr>
              <a:t>Bezpieczeństwo gospodarcze - utrzymywanie stałego kursu złotówki.</a:t>
            </a:r>
            <a:endParaRPr lang="pl-PL" sz="1800" dirty="0">
              <a:ln>
                <a:noFill/>
              </a:ln>
              <a:solidFill>
                <a:srgbClr val="000000"/>
              </a:solidFill>
              <a:effectLst/>
              <a:latin typeface="Bahnschrift Light" panose="020B0502040204020203" pitchFamily="34" charset="0"/>
              <a:ea typeface="Helvetica Neue"/>
              <a:cs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75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Międzynarodowy Ruch Czerwonego Krzyża założył Henry </a:t>
            </a:r>
            <a:r>
              <a:rPr lang="pl-PL" dirty="0" err="1"/>
              <a:t>Dunant</a:t>
            </a:r>
            <a:r>
              <a:rPr lang="pl-PL" dirty="0"/>
              <a:t> w 1863 r. chcąc uczynić wojnę bardziej humanitarną.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Postanowiono wybrać czerwony krzyż i białe tło jako znak rozpoznawczy personelu podlegającego ochronie.</a:t>
            </a:r>
          </a:p>
          <a:p>
            <a:r>
              <a:rPr lang="pl-PL" dirty="0"/>
              <a:t> </a:t>
            </a:r>
          </a:p>
          <a:p>
            <a:r>
              <a:rPr lang="en-US" dirty="0"/>
              <a:t>W </a:t>
            </a:r>
            <a:r>
              <a:rPr lang="en-US" dirty="0" err="1"/>
              <a:t>Polsce</a:t>
            </a:r>
            <a:r>
              <a:rPr lang="en-US" dirty="0"/>
              <a:t> </a:t>
            </a:r>
            <a:r>
              <a:rPr lang="en-US" dirty="0" err="1"/>
              <a:t>działa</a:t>
            </a:r>
            <a:r>
              <a:rPr lang="en-US" dirty="0"/>
              <a:t> </a:t>
            </a:r>
            <a:r>
              <a:rPr lang="en-US" dirty="0" err="1"/>
              <a:t>Polski</a:t>
            </a:r>
            <a:r>
              <a:rPr lang="en-US" dirty="0"/>
              <a:t> </a:t>
            </a:r>
            <a:r>
              <a:rPr lang="en-US" dirty="0" err="1"/>
              <a:t>Czerwony</a:t>
            </a:r>
            <a:r>
              <a:rPr lang="en-US" dirty="0"/>
              <a:t> </a:t>
            </a:r>
            <a:r>
              <a:rPr lang="en-US" dirty="0" err="1"/>
              <a:t>Krzyż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część</a:t>
            </a:r>
            <a:r>
              <a:rPr lang="en-US" dirty="0"/>
              <a:t> MRCK, </a:t>
            </a:r>
            <a:r>
              <a:rPr lang="en-US" dirty="0" err="1"/>
              <a:t>który</a:t>
            </a:r>
            <a:r>
              <a:rPr lang="en-US" dirty="0"/>
              <a:t> </a:t>
            </a:r>
            <a:r>
              <a:rPr lang="en-US" dirty="0" err="1"/>
              <a:t>organizuje</a:t>
            </a:r>
            <a:r>
              <a:rPr lang="en-US" dirty="0"/>
              <a:t> </a:t>
            </a:r>
            <a:r>
              <a:rPr lang="en-US" dirty="0" err="1"/>
              <a:t>akcje</a:t>
            </a:r>
            <a:r>
              <a:rPr lang="en-US" dirty="0"/>
              <a:t> </a:t>
            </a:r>
            <a:r>
              <a:rPr lang="en-US" dirty="0" err="1"/>
              <a:t>humanitarne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promuje</a:t>
            </a:r>
            <a:r>
              <a:rPr lang="en-US" dirty="0"/>
              <a:t> </a:t>
            </a:r>
            <a:r>
              <a:rPr lang="en-US" dirty="0" err="1"/>
              <a:t>edukację</a:t>
            </a:r>
            <a:r>
              <a:rPr lang="en-US" dirty="0"/>
              <a:t> w </a:t>
            </a:r>
            <a:r>
              <a:rPr lang="en-US" dirty="0" err="1"/>
              <a:t>zakresie</a:t>
            </a:r>
            <a:r>
              <a:rPr lang="en-US" dirty="0"/>
              <a:t> </a:t>
            </a:r>
            <a:r>
              <a:rPr lang="en-US" dirty="0" err="1"/>
              <a:t>prawa</a:t>
            </a:r>
            <a:r>
              <a:rPr lang="en-US" dirty="0"/>
              <a:t> </a:t>
            </a:r>
            <a:r>
              <a:rPr lang="en-US" dirty="0" err="1"/>
              <a:t>konfliktów</a:t>
            </a:r>
            <a:r>
              <a:rPr lang="en-US" dirty="0"/>
              <a:t> </a:t>
            </a:r>
            <a:r>
              <a:rPr lang="en-US" dirty="0" err="1"/>
              <a:t>zbrojnych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144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Istnieje wiele wariacji oryginalnego symbolu ustanowionego w konwencji genewskiej 1864 r.: Czerwony Krzyż, Czerwona Gwiazda Dawida, Czerwony kryształ i Czerwony Półksiężyc.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598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Prawo konfliktów zbrojnych wyróżnia cztery zasady, którymi powinien kierować się konflikt zbrojny: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Zasada proporcjonalności - użycie pocisków zbyt dużego kalibru na terenach zabudowanych, stwarzających tym samym zagrożenie dla ludności cywilnej.</a:t>
            </a:r>
          </a:p>
          <a:p>
            <a:br>
              <a:rPr lang="pl-PL" dirty="0"/>
            </a:br>
            <a:r>
              <a:rPr lang="pl-PL" dirty="0"/>
              <a:t>Zasada minimum humanitaryzmu - niszczenie elektrowni, zapór wodnych, jeśli miałoby na celu tylko wywołanie cierpienia na ludności cywilnej, jest zakazane.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Zasada ograniczenia - stosowanie broni biologicznej, np. wypuszczenia w społeczeństwo choroby zakaźnej, jest zakazane. </a:t>
            </a:r>
          </a:p>
          <a:p>
            <a:br>
              <a:rPr lang="en-US" dirty="0"/>
            </a:br>
            <a:r>
              <a:rPr lang="en-US" dirty="0" err="1"/>
              <a:t>Zasada</a:t>
            </a:r>
            <a:r>
              <a:rPr lang="en-US" dirty="0"/>
              <a:t> </a:t>
            </a:r>
            <a:r>
              <a:rPr lang="en-US" dirty="0" err="1"/>
              <a:t>rozróżnienia</a:t>
            </a:r>
            <a:r>
              <a:rPr lang="en-US" dirty="0"/>
              <a:t> -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można</a:t>
            </a:r>
            <a:r>
              <a:rPr lang="en-US" dirty="0"/>
              <a:t> </a:t>
            </a:r>
            <a:r>
              <a:rPr lang="en-US" dirty="0" err="1"/>
              <a:t>atakować</a:t>
            </a:r>
            <a:r>
              <a:rPr lang="en-US" dirty="0"/>
              <a:t> </a:t>
            </a:r>
            <a:r>
              <a:rPr lang="en-US" dirty="0" err="1"/>
              <a:t>wszystkich</a:t>
            </a:r>
            <a:r>
              <a:rPr lang="en-US" dirty="0"/>
              <a:t> </a:t>
            </a:r>
            <a:r>
              <a:rPr lang="en-US" dirty="0" err="1"/>
              <a:t>osób</a:t>
            </a:r>
            <a:r>
              <a:rPr lang="en-US" dirty="0"/>
              <a:t> </a:t>
            </a:r>
            <a:r>
              <a:rPr lang="en-US" dirty="0" err="1"/>
              <a:t>spotkanych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froncie</a:t>
            </a:r>
            <a:r>
              <a:rPr lang="en-US" dirty="0"/>
              <a:t>; </a:t>
            </a:r>
            <a:r>
              <a:rPr lang="en-US" dirty="0" err="1"/>
              <a:t>ochronie</a:t>
            </a:r>
            <a:r>
              <a:rPr lang="en-US" dirty="0"/>
              <a:t> </a:t>
            </a:r>
            <a:r>
              <a:rPr lang="en-US" dirty="0" err="1"/>
              <a:t>podlegają</a:t>
            </a:r>
            <a:r>
              <a:rPr lang="en-US" dirty="0"/>
              <a:t> </a:t>
            </a:r>
            <a:r>
              <a:rPr lang="en-US" dirty="0" err="1"/>
              <a:t>duchowni</a:t>
            </a:r>
            <a:r>
              <a:rPr lang="en-US" dirty="0"/>
              <a:t>,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medyczny</a:t>
            </a:r>
            <a:r>
              <a:rPr lang="en-US" dirty="0"/>
              <a:t>, media. Jest to </a:t>
            </a:r>
            <a:r>
              <a:rPr lang="en-US" dirty="0" err="1"/>
              <a:t>szczególnie</a:t>
            </a:r>
            <a:r>
              <a:rPr lang="en-US" dirty="0"/>
              <a:t> </a:t>
            </a:r>
            <a:r>
              <a:rPr lang="en-US" dirty="0" err="1"/>
              <a:t>istotne</a:t>
            </a:r>
            <a:r>
              <a:rPr lang="en-US" dirty="0"/>
              <a:t> </a:t>
            </a:r>
            <a:r>
              <a:rPr lang="en-US" dirty="0" err="1"/>
              <a:t>podczas</a:t>
            </a:r>
            <a:r>
              <a:rPr lang="en-US" dirty="0"/>
              <a:t> </a:t>
            </a:r>
            <a:r>
              <a:rPr lang="en-US" dirty="0" err="1"/>
              <a:t>potyczek</a:t>
            </a:r>
            <a:r>
              <a:rPr lang="en-US" dirty="0"/>
              <a:t> w </a:t>
            </a:r>
            <a:r>
              <a:rPr lang="en-US" dirty="0" err="1"/>
              <a:t>miastach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9115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Międzynarodowy Trybunał Karny powstał w 1998 r. </a:t>
            </a:r>
          </a:p>
          <a:p>
            <a:r>
              <a:rPr lang="pl-PL" dirty="0"/>
              <a:t> </a:t>
            </a:r>
          </a:p>
          <a:p>
            <a:r>
              <a:rPr lang="en-US" dirty="0" err="1"/>
              <a:t>Mogą</a:t>
            </a:r>
            <a:r>
              <a:rPr lang="en-US" dirty="0"/>
              <a:t> </a:t>
            </a:r>
            <a:r>
              <a:rPr lang="en-US" dirty="0" err="1"/>
              <a:t>odpowiadać</a:t>
            </a:r>
            <a:r>
              <a:rPr lang="en-US" dirty="0"/>
              <a:t> </a:t>
            </a:r>
            <a:r>
              <a:rPr lang="en-US" dirty="0" err="1"/>
              <a:t>przed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tylko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</a:t>
            </a:r>
            <a:r>
              <a:rPr lang="en-US" dirty="0" err="1"/>
              <a:t>fizyczne</a:t>
            </a:r>
            <a:r>
              <a:rPr lang="en-US" dirty="0"/>
              <a:t>, </a:t>
            </a:r>
            <a:r>
              <a:rPr lang="en-US" dirty="0" err="1"/>
              <a:t>czyli</a:t>
            </a:r>
            <a:r>
              <a:rPr lang="en-US" dirty="0"/>
              <a:t> </a:t>
            </a:r>
            <a:r>
              <a:rPr lang="en-US" dirty="0" err="1"/>
              <a:t>konkretni</a:t>
            </a:r>
            <a:r>
              <a:rPr lang="en-US" dirty="0"/>
              <a:t> </a:t>
            </a:r>
            <a:r>
              <a:rPr lang="en-US" dirty="0" err="1"/>
              <a:t>ludzie</a:t>
            </a:r>
            <a:r>
              <a:rPr lang="en-US" dirty="0"/>
              <a:t>. </a:t>
            </a:r>
            <a:r>
              <a:rPr lang="en-US" dirty="0" err="1"/>
              <a:t>Wykluczone</a:t>
            </a:r>
            <a:r>
              <a:rPr lang="en-US" dirty="0"/>
              <a:t> jest </a:t>
            </a:r>
            <a:r>
              <a:rPr lang="en-US" dirty="0" err="1"/>
              <a:t>sądzenie</a:t>
            </a:r>
            <a:r>
              <a:rPr lang="en-US" dirty="0"/>
              <a:t> </a:t>
            </a:r>
            <a:r>
              <a:rPr lang="en-US" dirty="0" err="1"/>
              <a:t>państwa</a:t>
            </a:r>
            <a:r>
              <a:rPr lang="en-US" dirty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469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Definicje zbrodni opisane w Statucie Rzymskim z 1998r.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MTK toczy aktualnie sprawy o zbrodnie międzynarodowe, które miały miejsce min. w Sudanie, Demokratycznej Republice Konga, Afganistanie i na Ukrainie. </a:t>
            </a:r>
          </a:p>
          <a:p>
            <a:r>
              <a:rPr lang="pl-PL" dirty="0"/>
              <a:t> </a:t>
            </a:r>
          </a:p>
          <a:p>
            <a:r>
              <a:rPr lang="en-US" dirty="0" err="1"/>
              <a:t>Prawie</a:t>
            </a:r>
            <a:r>
              <a:rPr lang="en-US" dirty="0"/>
              <a:t> </a:t>
            </a:r>
            <a:r>
              <a:rPr lang="en-US" dirty="0" err="1"/>
              <a:t>wszystkie</a:t>
            </a:r>
            <a:r>
              <a:rPr lang="en-US" dirty="0"/>
              <a:t> </a:t>
            </a:r>
            <a:r>
              <a:rPr lang="en-US" dirty="0" err="1"/>
              <a:t>wydane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MTK </a:t>
            </a:r>
            <a:r>
              <a:rPr lang="en-US" dirty="0" err="1"/>
              <a:t>wyroki</a:t>
            </a:r>
            <a:r>
              <a:rPr lang="en-US" dirty="0"/>
              <a:t> </a:t>
            </a:r>
            <a:r>
              <a:rPr lang="en-US" dirty="0" err="1"/>
              <a:t>dotyczą</a:t>
            </a:r>
            <a:r>
              <a:rPr lang="en-US" dirty="0"/>
              <a:t> </a:t>
            </a:r>
            <a:r>
              <a:rPr lang="en-US" dirty="0" err="1"/>
              <a:t>przestępców</a:t>
            </a:r>
            <a:r>
              <a:rPr lang="en-US" dirty="0"/>
              <a:t> z </a:t>
            </a:r>
            <a:r>
              <a:rPr lang="en-US" dirty="0" err="1"/>
              <a:t>Afryki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8565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MTK nie dysponuje karą śmierci.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Ze względu na to, że część mocarstw odmówiła podpisania Statutu Rzymskiego (Chiny, Rosja), część zaś z tych które podpisały, nie ratyfikowało go (USA, Izrael), istnieje zagrożenie, że Międzynarodowy Trybunał Karny straci możliwość działania</a:t>
            </a:r>
          </a:p>
          <a:p>
            <a:r>
              <a:rPr lang="pl-PL" dirty="0"/>
              <a:t> </a:t>
            </a:r>
          </a:p>
          <a:p>
            <a:r>
              <a:rPr lang="en-US" dirty="0" err="1"/>
              <a:t>Zwiększenie</a:t>
            </a:r>
            <a:r>
              <a:rPr lang="en-US" dirty="0"/>
              <a:t> </a:t>
            </a:r>
            <a:r>
              <a:rPr lang="en-US" dirty="0" err="1"/>
              <a:t>ilości</a:t>
            </a:r>
            <a:r>
              <a:rPr lang="en-US" dirty="0"/>
              <a:t> </a:t>
            </a:r>
            <a:r>
              <a:rPr lang="en-US" dirty="0" err="1"/>
              <a:t>podpisów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ratyfikacji</a:t>
            </a:r>
            <a:r>
              <a:rPr lang="en-US" dirty="0"/>
              <a:t>, </a:t>
            </a:r>
            <a:r>
              <a:rPr lang="en-US" dirty="0" err="1"/>
              <a:t>czyli</a:t>
            </a:r>
            <a:r>
              <a:rPr lang="en-US" dirty="0"/>
              <a:t> </a:t>
            </a:r>
            <a:r>
              <a:rPr lang="en-US" dirty="0" err="1"/>
              <a:t>poszerzenia</a:t>
            </a:r>
            <a:r>
              <a:rPr lang="en-US" dirty="0"/>
              <a:t> </a:t>
            </a:r>
            <a:r>
              <a:rPr lang="en-US" dirty="0" err="1"/>
              <a:t>listy</a:t>
            </a:r>
            <a:r>
              <a:rPr lang="en-US" dirty="0"/>
              <a:t> </a:t>
            </a:r>
            <a:r>
              <a:rPr lang="en-US" dirty="0" err="1"/>
              <a:t>państw-stron</a:t>
            </a:r>
            <a:r>
              <a:rPr lang="en-US" dirty="0"/>
              <a:t> </a:t>
            </a:r>
            <a:r>
              <a:rPr lang="en-US" dirty="0" err="1"/>
              <a:t>Statu</a:t>
            </a:r>
            <a:r>
              <a:rPr lang="en-US" dirty="0"/>
              <a:t> </a:t>
            </a:r>
            <a:r>
              <a:rPr lang="en-US" dirty="0" err="1"/>
              <a:t>Rzymskiego</a:t>
            </a:r>
            <a:r>
              <a:rPr lang="en-US" dirty="0"/>
              <a:t> </a:t>
            </a:r>
            <a:r>
              <a:rPr lang="en-US" dirty="0" err="1"/>
              <a:t>stanowi</a:t>
            </a:r>
            <a:r>
              <a:rPr lang="en-US" dirty="0"/>
              <a:t> </a:t>
            </a:r>
            <a:r>
              <a:rPr lang="en-US" dirty="0" err="1"/>
              <a:t>ważne</a:t>
            </a:r>
            <a:r>
              <a:rPr lang="en-US" dirty="0"/>
              <a:t> </a:t>
            </a:r>
            <a:r>
              <a:rPr lang="en-US" dirty="0" err="1"/>
              <a:t>zadanie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przyszłość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995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>
                <a:effectLst/>
                <a:latin typeface="Bahnschrift Light" panose="020B0502040204020203" pitchFamily="34" charset="0"/>
                <a:ea typeface="Arial Unicode MS"/>
                <a:cs typeface="Arial Unicode MS"/>
              </a:rPr>
              <a:t>Konflikt</a:t>
            </a:r>
            <a:r>
              <a:rPr lang="en-US" sz="1800" dirty="0">
                <a:effectLst/>
                <a:latin typeface="Bahnschrift Light" panose="020B0502040204020203" pitchFamily="34" charset="0"/>
                <a:ea typeface="Arial Unicode MS"/>
                <a:cs typeface="Arial Unicode MS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Arial Unicode MS"/>
                <a:cs typeface="Arial Unicode MS"/>
              </a:rPr>
              <a:t>zbrojny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jest to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sytuacja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, w kt</a:t>
            </a:r>
            <a:r>
              <a:rPr lang="es-ES_tradnl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ó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rej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doszł</a:t>
            </a:r>
            <a:r>
              <a:rPr lang="pt-PT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o do u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życia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siły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zbrojnej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między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stronami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o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różnym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statusie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prawnomiędzynarodowym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. Do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konflikt</a:t>
            </a:r>
            <a:r>
              <a:rPr lang="es-ES_tradnl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ó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w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zaliczymy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wszelkie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przejawy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walki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 </a:t>
            </a:r>
            <a:r>
              <a:rPr lang="en-US" sz="1800" dirty="0" err="1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zbrojnej</a:t>
            </a:r>
            <a:r>
              <a:rPr lang="en-US" sz="1800" dirty="0">
                <a:effectLst/>
                <a:latin typeface="Bahnschrift Light" panose="020B0502040204020203" pitchFamily="34" charset="0"/>
                <a:ea typeface="Bahnschrift Light Condensed" panose="020B0502040204020203" pitchFamily="34" charset="0"/>
                <a:cs typeface="Bahnschrift Light Condensed" panose="020B0502040204020203" pitchFamily="34" charset="0"/>
              </a:rPr>
              <a:t>.</a:t>
            </a:r>
            <a:endParaRPr lang="pl-PL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9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Od starożytności wiemy, że istniały zwyczaje związane z prowadzeniem konfliktów.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 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Starożytni Grecy, Persowie i Rzymianie prowadzili rozmowy pokojowe i zawieszali na ten czas broń. Istniał zwyczaj wymieniania się zakładnikami.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 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Przy rozwoju chrześcijaństwa na Europę opinia Kościoła na sprawy związane z prowadzeniem państwa stawała się coraz znamienniejsza. Kościół potępiał walki w święta liturgiczne oraz użycie niektórych broni. Był to kolejny krok w celu uczynienia wojny bardziej humanitarną. 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 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W kulturze zaczął krystalizować się model rycerza, który jest łagodny wobec poddanych i wierny swojemu słowu. Przykład Zawiszy Czarnego, który walczył z miłości do państwa, a nie nienawiści do wroga. 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 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Mocarstwa Europy dokonywały od XVI wieku coraz to kolejnych podbojów. Używano przemocy by podporządkować sobie lokalne społeczności. W tym samym czasie filozofowie i prawnicy jak św. Tomasz z Akwinu, Francisco de Vitoria i Hugo Grocjusz rozważali ideę ‚wojny sprawiedliwej’. 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 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W XVII wieku coraz popularniejszym było koszarowanie wojska zawodowego. Podwyższenie dyscypliny w wojsku ograniczało, choć jeszcze nie w pełni skutecznie, samowolę żołnierzy. Skupiano się na atakowaniu samych celów wojskowych. 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 </a:t>
            </a:r>
          </a:p>
          <a:p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W XIX wieku państwa podpisywały umowy zakazujące niektórych metod walki. Po wojnie krymskiej 1856 roku zakazano korsarstwa, a później pocisków </a:t>
            </a:r>
            <a:r>
              <a:rPr lang="pl-PL" sz="1800" dirty="0" err="1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DumDum</a:t>
            </a:r>
            <a:r>
              <a:rPr lang="pl-PL" sz="1800" dirty="0">
                <a:ln>
                  <a:noFill/>
                </a:ln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Helvetica Neue"/>
                <a:cs typeface="Helvetica Neue"/>
              </a:rPr>
              <a:t> (pociski wybuchające małego kalibru).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Widać wyraźne przejście z zwyczajów do coraz bardziej sformalizowanych form regulowania wojny.</a:t>
            </a:r>
          </a:p>
        </p:txBody>
      </p:sp>
    </p:spTree>
    <p:extLst>
      <p:ext uri="{BB962C8B-B14F-4D97-AF65-F5344CB8AC3E}">
        <p14:creationId xmlns:p14="http://schemas.microsoft.com/office/powerpoint/2010/main" val="256557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Definicja sił zbrojnych - Wszystkie zorganizowane jednostki i personel, podlegający dowództwu odpowiedzialnemu za ich postępowanie i dyscyplinę.</a:t>
            </a:r>
          </a:p>
          <a:p>
            <a:r>
              <a:rPr lang="pl-PL" dirty="0"/>
              <a:t> </a:t>
            </a:r>
          </a:p>
          <a:p>
            <a:r>
              <a:rPr lang="en-US" dirty="0" err="1"/>
              <a:t>Konwencja</a:t>
            </a:r>
            <a:r>
              <a:rPr lang="en-US" dirty="0"/>
              <a:t> </a:t>
            </a:r>
            <a:r>
              <a:rPr lang="en-US" dirty="0" err="1"/>
              <a:t>Genewska</a:t>
            </a:r>
            <a:r>
              <a:rPr lang="en-US" dirty="0"/>
              <a:t> z 1949 r. </a:t>
            </a:r>
            <a:r>
              <a:rPr lang="en-US" dirty="0" err="1"/>
              <a:t>rozumie</a:t>
            </a:r>
            <a:r>
              <a:rPr lang="en-US" dirty="0"/>
              <a:t> </a:t>
            </a:r>
            <a:r>
              <a:rPr lang="en-US" dirty="0" err="1"/>
              <a:t>dzieci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</a:t>
            </a:r>
            <a:r>
              <a:rPr lang="en-US" dirty="0" err="1"/>
              <a:t>poniżej</a:t>
            </a:r>
            <a:r>
              <a:rPr lang="en-US" dirty="0"/>
              <a:t> 15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życia</a:t>
            </a:r>
            <a:r>
              <a:rPr lang="en-US" dirty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844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Kombatant - prawne określenie na regularnego żołnierza.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Personel medyczny - mimo, że być lekko uzbrojony, to wciąż przysługuje mu pełna ochrona, co dla wielu osób może być nieoczywiste.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362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Tylko cele wojskowe mogą być celem działań wojennych.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Przykładami celów wojskowych nie budzących kontrowersji są bazy morskie marynarek, okopy na froncie, składy amunicji itd.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To, że w bazie wojskowej pracują cywile, np. kucharze, nie powoduje, że przestaje ona być celem wojskowym.</a:t>
            </a:r>
          </a:p>
          <a:p>
            <a:r>
              <a:rPr lang="pl-PL" dirty="0"/>
              <a:t> </a:t>
            </a:r>
          </a:p>
          <a:p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elektrownia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</a:t>
            </a:r>
            <a:r>
              <a:rPr lang="en-US" dirty="0" err="1"/>
              <a:t>celem</a:t>
            </a:r>
            <a:r>
              <a:rPr lang="en-US" dirty="0"/>
              <a:t> </a:t>
            </a:r>
            <a:r>
              <a:rPr lang="en-US" dirty="0" err="1"/>
              <a:t>wojskowym</a:t>
            </a:r>
            <a:r>
              <a:rPr lang="en-US" dirty="0"/>
              <a:t>? W </a:t>
            </a:r>
            <a:r>
              <a:rPr lang="en-US" dirty="0" err="1"/>
              <a:t>doktrynie</a:t>
            </a:r>
            <a:r>
              <a:rPr lang="en-US" dirty="0"/>
              <a:t> </a:t>
            </a:r>
            <a:r>
              <a:rPr lang="en-US" dirty="0" err="1"/>
              <a:t>istnieje</a:t>
            </a:r>
            <a:r>
              <a:rPr lang="en-US" dirty="0"/>
              <a:t> </a:t>
            </a:r>
            <a:r>
              <a:rPr lang="en-US" dirty="0" err="1"/>
              <a:t>spór</a:t>
            </a:r>
            <a:r>
              <a:rPr lang="en-US" dirty="0"/>
              <a:t>. </a:t>
            </a:r>
            <a:r>
              <a:rPr lang="en-US" dirty="0" err="1"/>
              <a:t>Można</a:t>
            </a:r>
            <a:r>
              <a:rPr lang="en-US" dirty="0"/>
              <a:t> </a:t>
            </a:r>
            <a:r>
              <a:rPr lang="en-US" dirty="0" err="1"/>
              <a:t>przyjąć</a:t>
            </a:r>
            <a:r>
              <a:rPr lang="en-US" dirty="0"/>
              <a:t>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en-US" dirty="0" err="1"/>
              <a:t>ponieważ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zniszczenie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przynieść</a:t>
            </a:r>
            <a:r>
              <a:rPr lang="en-US" dirty="0"/>
              <a:t> </a:t>
            </a:r>
            <a:r>
              <a:rPr lang="en-US" dirty="0" err="1"/>
              <a:t>znaczącą</a:t>
            </a:r>
            <a:r>
              <a:rPr lang="en-US" dirty="0"/>
              <a:t> </a:t>
            </a:r>
            <a:r>
              <a:rPr lang="en-US" dirty="0" err="1"/>
              <a:t>korzyść</a:t>
            </a:r>
            <a:r>
              <a:rPr lang="en-US" dirty="0"/>
              <a:t> </a:t>
            </a:r>
            <a:r>
              <a:rPr lang="en-US" dirty="0" err="1"/>
              <a:t>wojskową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14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Każdy obiekt nie będący celem wojskowym. Cele cywilne tracą ten status w momencie, kiedy wykorzystuje się je do jakichkolwiek działań wojennych, nawet składowania amunicji.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Ochronie podlegają szkoły, budynki mieszkalne itd.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Wątpliwość budzić mogą wszelkie budynki administracji publicznej, jak ratusze, urzędy. Mogą być wykorzystywane jako centra dowodzenia, choć z założenia nie są celami wojskowymi.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936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ctrTitle"/>
          </p:nvPr>
        </p:nvSpPr>
        <p:spPr>
          <a:xfrm>
            <a:off x="1524000" y="144998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ubTitle" idx="1"/>
          </p:nvPr>
        </p:nvSpPr>
        <p:spPr>
          <a:xfrm>
            <a:off x="1524000" y="397622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dirty="0"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6" name="Google Shape;8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ytuł i zawartość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12911"/>
            <a:ext cx="12192000" cy="44508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1291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2896649"/>
            <a:ext cx="10515600" cy="3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Pust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7" name="Google Shape;6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72" name="Google Shape;7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000">
              <a:srgbClr val="F4F4F4">
                <a:alpha val="98039"/>
              </a:srgbClr>
            </a:gs>
            <a:gs pos="100000">
              <a:srgbClr val="CECECE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3">
            <a:alphaModFix/>
          </a:blip>
          <a:srcRect l="91586"/>
          <a:stretch/>
        </p:blipFill>
        <p:spPr>
          <a:xfrm>
            <a:off x="0" y="6538911"/>
            <a:ext cx="12192001" cy="31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7"/>
          <p:cNvPicPr preferRelativeResize="0"/>
          <p:nvPr/>
        </p:nvPicPr>
        <p:blipFill rotWithShape="1">
          <a:blip r:embed="rId13">
            <a:alphaModFix/>
          </a:blip>
          <a:srcRect l="91586"/>
          <a:stretch/>
        </p:blipFill>
        <p:spPr>
          <a:xfrm>
            <a:off x="0" y="0"/>
            <a:ext cx="12192001" cy="11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6" name="Google Shape;16;p27"/>
          <p:cNvSpPr txBox="1"/>
          <p:nvPr/>
        </p:nvSpPr>
        <p:spPr>
          <a:xfrm>
            <a:off x="3562173" y="238101"/>
            <a:ext cx="5067600" cy="88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l-PL" sz="1800" b="0" i="0" u="none" strike="noStrike" dirty="0">
                <a:solidFill>
                  <a:srgbClr val="F2F2F2"/>
                </a:solidFill>
                <a:effectLst/>
                <a:latin typeface="Bahnschrift" panose="020B0502040204020203" pitchFamily="34" charset="0"/>
              </a:rPr>
              <a:t>Departament Strategii i Funduszy Europejskich</a:t>
            </a:r>
            <a:endParaRPr lang="pl-PL" dirty="0">
              <a:effectLst/>
              <a:latin typeface="Bahnschrift" panose="020B0502040204020203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l-PL" sz="1800" b="0" i="0" u="none" strike="noStrike" dirty="0">
                <a:solidFill>
                  <a:srgbClr val="F2F2F2"/>
                </a:solidFill>
                <a:effectLst/>
                <a:latin typeface="Bahnschrift" panose="020B0502040204020203" pitchFamily="34" charset="0"/>
              </a:rPr>
              <a:t>Wydział do spraw Edukacji Prawnej</a:t>
            </a:r>
            <a:endParaRPr lang="pl-PL" dirty="0">
              <a:effectLst/>
              <a:latin typeface="Bahnschrift" panose="020B0502040204020203" pitchFamily="34" charset="0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7"/>
          <p:cNvSpPr txBox="1"/>
          <p:nvPr/>
        </p:nvSpPr>
        <p:spPr>
          <a:xfrm>
            <a:off x="10211471" y="413053"/>
            <a:ext cx="174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DD.MM.RRRR</a:t>
            </a:r>
            <a:endParaRPr sz="1600" b="0" i="0" u="none" strike="noStrike" cap="none" dirty="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" name="Google Shape;18;p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9347" y="0"/>
            <a:ext cx="2923856" cy="11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7"/>
          <p:cNvPicPr preferRelativeResize="0"/>
          <p:nvPr/>
        </p:nvPicPr>
        <p:blipFill rotWithShape="1">
          <a:blip r:embed="rId14">
            <a:alphaModFix/>
          </a:blip>
          <a:srcRect l="91586"/>
          <a:stretch/>
        </p:blipFill>
        <p:spPr>
          <a:xfrm>
            <a:off x="0" y="6462889"/>
            <a:ext cx="12192001" cy="828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hnschrift" panose="020B0502040204020203" pitchFamily="34" charset="0"/>
          <a:ea typeface="Bahnschrift" panose="020B0502040204020203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dukacja-Prawna-10256728169451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7C845BD-F712-4890-AFC9-52E686E55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  <p:pic>
        <p:nvPicPr>
          <p:cNvPr id="9" name="Google Shape;100;p1">
            <a:extLst>
              <a:ext uri="{FF2B5EF4-FFF2-40B4-BE49-F238E27FC236}">
                <a16:creationId xmlns:a16="http://schemas.microsoft.com/office/drawing/2014/main" id="{3CB40B30-0EBE-4D0A-930D-1E3E51C784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588" y="1516853"/>
            <a:ext cx="1788823" cy="1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3;p1">
            <a:extLst>
              <a:ext uri="{FF2B5EF4-FFF2-40B4-BE49-F238E27FC236}">
                <a16:creationId xmlns:a16="http://schemas.microsoft.com/office/drawing/2014/main" id="{E4E1C57C-E1DC-424C-BFFC-06E21BA2B05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78411" y="3242001"/>
            <a:ext cx="7587575" cy="99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500" b="1" dirty="0">
                <a:latin typeface="Times New Roman"/>
                <a:ea typeface="Times New Roman"/>
                <a:cs typeface="Times New Roman"/>
                <a:sym typeface="Times New Roman"/>
              </a:rPr>
              <a:t>Prawo konfliktów zbrojnych</a:t>
            </a:r>
            <a:endParaRPr sz="4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AD974587-13C3-461E-B6AC-37B94EAA2282}"/>
              </a:ext>
            </a:extLst>
          </p:cNvPr>
          <p:cNvSpPr txBox="1"/>
          <p:nvPr/>
        </p:nvSpPr>
        <p:spPr>
          <a:xfrm>
            <a:off x="2709299" y="4172963"/>
            <a:ext cx="6925800" cy="1038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Lekcja przygotowana przez</a:t>
            </a:r>
            <a:endParaRPr sz="23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ds. Edukacji Prawnej </a:t>
            </a:r>
            <a:endParaRPr sz="13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Google Shape;99;p1">
            <a:extLst>
              <a:ext uri="{FF2B5EF4-FFF2-40B4-BE49-F238E27FC236}">
                <a16:creationId xmlns:a16="http://schemas.microsoft.com/office/drawing/2014/main" id="{DAADE2A0-7B67-43EF-BEF4-5848DD97A2D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5688" y="5487923"/>
            <a:ext cx="713022" cy="64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03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F8818B-2F7A-4BD2-AB03-E3F93FE4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D</a:t>
            </a:r>
            <a:r>
              <a:rPr lang="pl-PL" dirty="0">
                <a:latin typeface="+mj-lt"/>
              </a:rPr>
              <a:t>OBRA KULTURY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764F3D-FBC6-4D34-81F8-EED4822A4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59140"/>
            <a:ext cx="10515600" cy="3494627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l-PL" b="1" dirty="0">
                <a:latin typeface="+mj-lt"/>
              </a:rPr>
              <a:t>Konwencji o ochronie dóbr kulturalnych z 1954 roku:</a:t>
            </a:r>
          </a:p>
          <a:p>
            <a:pPr marL="114300" indent="0">
              <a:buNone/>
            </a:pPr>
            <a:r>
              <a:rPr lang="pl-PL" sz="2400" b="1" dirty="0">
                <a:latin typeface="+mj-lt"/>
              </a:rPr>
              <a:t>Art. 1: </a:t>
            </a:r>
            <a:r>
              <a:rPr lang="pl-PL" dirty="0">
                <a:latin typeface="+mj-lt"/>
              </a:rPr>
              <a:t>[...] </a:t>
            </a:r>
            <a:r>
              <a:rPr lang="pl-PL" sz="2400" i="1" dirty="0">
                <a:latin typeface="+mj-lt"/>
              </a:rPr>
              <a:t>uważa się za dobra kulturalne:</a:t>
            </a:r>
          </a:p>
          <a:p>
            <a:pPr marL="571500" lvl="1" indent="0" algn="just">
              <a:buNone/>
            </a:pPr>
            <a:r>
              <a:rPr lang="pl-PL" i="1" dirty="0">
                <a:latin typeface="+mj-lt"/>
              </a:rPr>
              <a:t>a) dobra ruchome lub nieruchome, które posiadają wielką wagę dla dziedzictwa kulturalnego narodu, na przykład zabytki architektury, sztuki lub historii, zarówno religijne, jak świeckie; stanowiska archeologiczne; zespoły budowlane posiadające jako takie </a:t>
            </a:r>
            <a:r>
              <a:rPr lang="pl-PL" i="1" dirty="0">
                <a:solidFill>
                  <a:schemeClr val="accent2"/>
                </a:solidFill>
                <a:latin typeface="+mj-lt"/>
              </a:rPr>
              <a:t>znaczenie historyczne </a:t>
            </a:r>
            <a:r>
              <a:rPr lang="pl-PL" i="1" dirty="0">
                <a:latin typeface="+mj-lt"/>
              </a:rPr>
              <a:t>lub </a:t>
            </a:r>
            <a:r>
              <a:rPr lang="pl-PL" i="1" dirty="0">
                <a:solidFill>
                  <a:schemeClr val="accent2"/>
                </a:solidFill>
                <a:latin typeface="+mj-lt"/>
              </a:rPr>
              <a:t>artystyczne</a:t>
            </a:r>
            <a:r>
              <a:rPr lang="pl-PL" i="1" dirty="0">
                <a:latin typeface="+mj-lt"/>
              </a:rPr>
              <a:t>; </a:t>
            </a:r>
            <a:r>
              <a:rPr lang="pl-PL" i="1" dirty="0">
                <a:solidFill>
                  <a:schemeClr val="accent2"/>
                </a:solidFill>
                <a:latin typeface="+mj-lt"/>
              </a:rPr>
              <a:t>dzieła sztuki</a:t>
            </a:r>
            <a:r>
              <a:rPr lang="pl-PL" i="1" dirty="0">
                <a:latin typeface="+mj-lt"/>
              </a:rPr>
              <a:t>, r</a:t>
            </a:r>
            <a:r>
              <a:rPr lang="pl-PL" i="1" dirty="0">
                <a:solidFill>
                  <a:schemeClr val="accent2"/>
                </a:solidFill>
                <a:latin typeface="+mj-lt"/>
              </a:rPr>
              <a:t>ękopisy</a:t>
            </a:r>
            <a:r>
              <a:rPr lang="pl-PL" i="1" dirty="0">
                <a:latin typeface="+mj-lt"/>
              </a:rPr>
              <a:t>, </a:t>
            </a:r>
            <a:r>
              <a:rPr lang="pl-PL" i="1" dirty="0">
                <a:solidFill>
                  <a:schemeClr val="accent2"/>
                </a:solidFill>
                <a:latin typeface="+mj-lt"/>
              </a:rPr>
              <a:t>książki</a:t>
            </a:r>
            <a:r>
              <a:rPr lang="pl-PL" i="1" dirty="0">
                <a:latin typeface="+mj-lt"/>
              </a:rPr>
              <a:t> i inne przedmioty o znaczeniu </a:t>
            </a:r>
            <a:r>
              <a:rPr lang="pl-PL" i="1" dirty="0">
                <a:solidFill>
                  <a:schemeClr val="accent2"/>
                </a:solidFill>
                <a:latin typeface="+mj-lt"/>
              </a:rPr>
              <a:t>artystycznym</a:t>
            </a:r>
            <a:r>
              <a:rPr lang="pl-PL" i="1" dirty="0">
                <a:latin typeface="+mj-lt"/>
              </a:rPr>
              <a:t>, </a:t>
            </a:r>
            <a:r>
              <a:rPr lang="pl-PL" i="1" dirty="0">
                <a:solidFill>
                  <a:schemeClr val="accent2"/>
                </a:solidFill>
                <a:latin typeface="+mj-lt"/>
              </a:rPr>
              <a:t>historycznym</a:t>
            </a:r>
            <a:r>
              <a:rPr lang="pl-PL" i="1" dirty="0">
                <a:latin typeface="+mj-lt"/>
              </a:rPr>
              <a:t> [...]</a:t>
            </a:r>
          </a:p>
          <a:p>
            <a:pPr marL="571500" lvl="1" indent="0" algn="just">
              <a:buNone/>
            </a:pPr>
            <a:r>
              <a:rPr lang="pl-PL" i="1" dirty="0">
                <a:latin typeface="+mj-lt"/>
              </a:rPr>
              <a:t>b) gmachy, których zasadniczym i stosowanym w praktyce przeznaczeniem jest przechowywanie lub wystawianie dóbr kulturalnych ruchomych, określonych pod lit. a), na przykład </a:t>
            </a:r>
            <a:r>
              <a:rPr lang="pl-PL" i="1" dirty="0">
                <a:solidFill>
                  <a:schemeClr val="accent2"/>
                </a:solidFill>
                <a:latin typeface="+mj-lt"/>
              </a:rPr>
              <a:t>muzea</a:t>
            </a:r>
            <a:r>
              <a:rPr lang="pl-PL" i="1" dirty="0">
                <a:latin typeface="+mj-lt"/>
              </a:rPr>
              <a:t>, </a:t>
            </a:r>
            <a:r>
              <a:rPr lang="pl-PL" i="1" dirty="0">
                <a:solidFill>
                  <a:schemeClr val="accent2"/>
                </a:solidFill>
                <a:latin typeface="+mj-lt"/>
              </a:rPr>
              <a:t>wielkie biblioteki</a:t>
            </a:r>
            <a:r>
              <a:rPr lang="pl-PL" i="1" dirty="0">
                <a:latin typeface="+mj-lt"/>
              </a:rPr>
              <a:t>, </a:t>
            </a:r>
            <a:r>
              <a:rPr lang="pl-PL" i="1" dirty="0">
                <a:solidFill>
                  <a:schemeClr val="accent2"/>
                </a:solidFill>
                <a:latin typeface="+mj-lt"/>
              </a:rPr>
              <a:t>składnice archiwalne </a:t>
            </a:r>
            <a:r>
              <a:rPr lang="pl-PL" i="1" dirty="0">
                <a:solidFill>
                  <a:schemeClr val="tx1"/>
                </a:solidFill>
                <a:latin typeface="+mj-lt"/>
              </a:rPr>
              <a:t>[…]</a:t>
            </a:r>
            <a:endParaRPr lang="pl-P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B93412-DFE7-406E-A836-CF7AF6B539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10</a:t>
            </a:fld>
            <a:endParaRPr lang="pl-PL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D281835-1530-43E0-A65F-68EDA01DA8C3}"/>
              </a:ext>
            </a:extLst>
          </p:cNvPr>
          <p:cNvGrpSpPr/>
          <p:nvPr/>
        </p:nvGrpSpPr>
        <p:grpSpPr>
          <a:xfrm>
            <a:off x="244228" y="5386481"/>
            <a:ext cx="11109572" cy="756238"/>
            <a:chOff x="349002" y="5563600"/>
            <a:chExt cx="11109572" cy="756238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65520814-798F-4137-A6D7-4F32D27E9F94}"/>
                </a:ext>
              </a:extLst>
            </p:cNvPr>
            <p:cNvSpPr txBox="1"/>
            <p:nvPr/>
          </p:nvSpPr>
          <p:spPr>
            <a:xfrm>
              <a:off x="1257299" y="5649332"/>
              <a:ext cx="10201275" cy="646331"/>
            </a:xfrm>
            <a:custGeom>
              <a:avLst/>
              <a:gdLst>
                <a:gd name="connsiteX0" fmla="*/ 0 w 10201275"/>
                <a:gd name="connsiteY0" fmla="*/ 0 h 646331"/>
                <a:gd name="connsiteX1" fmla="*/ 10201275 w 10201275"/>
                <a:gd name="connsiteY1" fmla="*/ 0 h 646331"/>
                <a:gd name="connsiteX2" fmla="*/ 10201275 w 10201275"/>
                <a:gd name="connsiteY2" fmla="*/ 646331 h 646331"/>
                <a:gd name="connsiteX3" fmla="*/ 0 w 10201275"/>
                <a:gd name="connsiteY3" fmla="*/ 646331 h 646331"/>
                <a:gd name="connsiteX4" fmla="*/ 0 w 10201275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275" h="646331" extrusionOk="0">
                  <a:moveTo>
                    <a:pt x="0" y="0"/>
                  </a:moveTo>
                  <a:cubicBezTo>
                    <a:pt x="1295728" y="-5264"/>
                    <a:pt x="5363377" y="84467"/>
                    <a:pt x="10201275" y="0"/>
                  </a:cubicBezTo>
                  <a:cubicBezTo>
                    <a:pt x="10230827" y="146003"/>
                    <a:pt x="10252332" y="330026"/>
                    <a:pt x="10201275" y="646331"/>
                  </a:cubicBezTo>
                  <a:cubicBezTo>
                    <a:pt x="5400431" y="752651"/>
                    <a:pt x="2024916" y="638682"/>
                    <a:pt x="0" y="646331"/>
                  </a:cubicBezTo>
                  <a:cubicBezTo>
                    <a:pt x="-39762" y="457401"/>
                    <a:pt x="53166" y="76043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endParaRPr lang="pl-PL" b="1" dirty="0">
                <a:solidFill>
                  <a:srgbClr val="595959"/>
                </a:solidFill>
                <a:latin typeface="Bahnschrift Light Condensed" panose="020B0502040204020203" pitchFamily="34" charset="0"/>
              </a:endParaRPr>
            </a:p>
            <a:p>
              <a:pPr algn="just"/>
              <a:r>
                <a:rPr lang="pl-PL" sz="1500" b="1" dirty="0">
                  <a:solidFill>
                    <a:srgbClr val="595959"/>
                  </a:solidFill>
                  <a:latin typeface="+mj-lt"/>
                </a:rPr>
                <a:t>Jakie </a:t>
              </a:r>
              <a:r>
                <a:rPr lang="pl-PL" sz="1500" dirty="0">
                  <a:solidFill>
                    <a:srgbClr val="595959"/>
                  </a:solidFill>
                  <a:latin typeface="+mj-lt"/>
                </a:rPr>
                <a:t>dobra kultury znasz w swojej okolicy? (Są oznaczone niebiesko-białą tarczą z napisem ‚zabytek chroniony prawem’)</a:t>
              </a:r>
              <a:endParaRPr lang="pl-PL" sz="1500" b="1" dirty="0">
                <a:solidFill>
                  <a:srgbClr val="595959"/>
                </a:solidFill>
                <a:latin typeface="+mj-lt"/>
              </a:endParaRPr>
            </a:p>
            <a:p>
              <a:pPr algn="just"/>
              <a:endParaRPr lang="pl-PL" sz="700" b="1" i="0" u="none" strike="noStrike" dirty="0">
                <a:solidFill>
                  <a:srgbClr val="595959"/>
                </a:solidFill>
                <a:effectLst/>
                <a:latin typeface="Bahnschrift Light Condensed" panose="020B0502040204020203" pitchFamily="34" charset="0"/>
              </a:endParaRPr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C78C7FE9-0661-4C2D-94E7-9B20A28EC546}"/>
                </a:ext>
              </a:extLst>
            </p:cNvPr>
            <p:cNvSpPr/>
            <p:nvPr/>
          </p:nvSpPr>
          <p:spPr>
            <a:xfrm>
              <a:off x="349002" y="5563600"/>
              <a:ext cx="768847" cy="75623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Grafika 7" descr="Myśl z wypełnieniem pełnym">
              <a:extLst>
                <a:ext uri="{FF2B5EF4-FFF2-40B4-BE49-F238E27FC236}">
                  <a16:creationId xmlns:a16="http://schemas.microsoft.com/office/drawing/2014/main" id="{B6323E11-F9E1-4E2D-8937-5F69AE92B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6970" y="5701198"/>
              <a:ext cx="532909" cy="532909"/>
            </a:xfrm>
            <a:prstGeom prst="rect">
              <a:avLst/>
            </a:prstGeom>
          </p:spPr>
        </p:pic>
      </p:grpSp>
      <p:pic>
        <p:nvPicPr>
          <p:cNvPr id="10" name="Obraz 9">
            <a:extLst>
              <a:ext uri="{FF2B5EF4-FFF2-40B4-BE49-F238E27FC236}">
                <a16:creationId xmlns:a16="http://schemas.microsoft.com/office/drawing/2014/main" id="{3702CBBC-E74E-44BA-B5E6-F370607A7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28990" y="5619302"/>
            <a:ext cx="203966" cy="3651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E0A99E0-823A-49D9-9D80-0A2842F2A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9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E7FCBD-1C39-4A2C-AE9B-42B3D8BC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91637"/>
            <a:ext cx="10734675" cy="1325700"/>
          </a:xfrm>
        </p:spPr>
        <p:txBody>
          <a:bodyPr/>
          <a:lstStyle/>
          <a:p>
            <a:r>
              <a:rPr lang="pl-PL" sz="4000" dirty="0">
                <a:solidFill>
                  <a:srgbClr val="C00000"/>
                </a:solidFill>
                <a:latin typeface="+mj-lt"/>
              </a:rPr>
              <a:t>M</a:t>
            </a:r>
            <a:r>
              <a:rPr lang="pl-PL" sz="4000" dirty="0">
                <a:latin typeface="+mj-lt"/>
              </a:rPr>
              <a:t>IĘDZYNARODOWE PRAWO KONFLIKTÓW ZBROJNYCH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1E767F8-4C02-40C8-83AA-6B18919468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11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75E745-A15F-4DA9-98E3-D3BAF29DD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466994"/>
              </p:ext>
            </p:extLst>
          </p:nvPr>
        </p:nvGraphicFramePr>
        <p:xfrm>
          <a:off x="1734207" y="1923393"/>
          <a:ext cx="8828690" cy="523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0BA3CA91-81D2-4520-A416-FC045F054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EF9DBA-D0B7-4F9A-8ED6-2BD76449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K</a:t>
            </a:r>
            <a:r>
              <a:rPr lang="pl-PL" dirty="0">
                <a:latin typeface="+mj-lt"/>
              </a:rPr>
              <a:t>ONWENCJA GENEWSKA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22EEAD-037E-488F-A409-3E0C21843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12</a:t>
            </a:fld>
            <a:endParaRPr lang="pl-PL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96134789-DD84-485A-81DD-B226B40B8FDA}"/>
              </a:ext>
            </a:extLst>
          </p:cNvPr>
          <p:cNvGrpSpPr/>
          <p:nvPr/>
        </p:nvGrpSpPr>
        <p:grpSpPr>
          <a:xfrm>
            <a:off x="560264" y="5385388"/>
            <a:ext cx="11071472" cy="756238"/>
            <a:chOff x="368052" y="5289653"/>
            <a:chExt cx="11071472" cy="756238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7D71A9ED-8198-4934-A9F1-FF8E6D7C7C51}"/>
                </a:ext>
              </a:extLst>
            </p:cNvPr>
            <p:cNvSpPr txBox="1"/>
            <p:nvPr/>
          </p:nvSpPr>
          <p:spPr>
            <a:xfrm>
              <a:off x="1238249" y="5340770"/>
              <a:ext cx="10201275" cy="646331"/>
            </a:xfrm>
            <a:custGeom>
              <a:avLst/>
              <a:gdLst>
                <a:gd name="connsiteX0" fmla="*/ 0 w 10201275"/>
                <a:gd name="connsiteY0" fmla="*/ 0 h 646331"/>
                <a:gd name="connsiteX1" fmla="*/ 10201275 w 10201275"/>
                <a:gd name="connsiteY1" fmla="*/ 0 h 646331"/>
                <a:gd name="connsiteX2" fmla="*/ 10201275 w 10201275"/>
                <a:gd name="connsiteY2" fmla="*/ 646331 h 646331"/>
                <a:gd name="connsiteX3" fmla="*/ 0 w 10201275"/>
                <a:gd name="connsiteY3" fmla="*/ 646331 h 646331"/>
                <a:gd name="connsiteX4" fmla="*/ 0 w 10201275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275" h="646331" extrusionOk="0">
                  <a:moveTo>
                    <a:pt x="0" y="0"/>
                  </a:moveTo>
                  <a:cubicBezTo>
                    <a:pt x="1295728" y="-5264"/>
                    <a:pt x="5363377" y="84467"/>
                    <a:pt x="10201275" y="0"/>
                  </a:cubicBezTo>
                  <a:cubicBezTo>
                    <a:pt x="10230827" y="146003"/>
                    <a:pt x="10252332" y="330026"/>
                    <a:pt x="10201275" y="646331"/>
                  </a:cubicBezTo>
                  <a:cubicBezTo>
                    <a:pt x="5400431" y="752651"/>
                    <a:pt x="2024916" y="638682"/>
                    <a:pt x="0" y="646331"/>
                  </a:cubicBezTo>
                  <a:cubicBezTo>
                    <a:pt x="-39762" y="457401"/>
                    <a:pt x="53166" y="76043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l-PL" sz="1800" b="1" i="0" u="none" strike="noStrike" dirty="0">
                  <a:solidFill>
                    <a:srgbClr val="595959"/>
                  </a:solidFill>
                  <a:effectLst/>
                  <a:latin typeface="+mj-lt"/>
                </a:rPr>
                <a:t>Prawo genewskie </a:t>
              </a:r>
              <a:r>
                <a:rPr lang="pl-PL" sz="1800" b="0" i="0" u="none" strike="noStrike" dirty="0">
                  <a:solidFill>
                    <a:srgbClr val="595959"/>
                  </a:solidFill>
                  <a:effectLst/>
                  <a:latin typeface="+mj-lt"/>
                </a:rPr>
                <a:t>dotyczy przede wszystkim </a:t>
              </a:r>
              <a:r>
                <a:rPr lang="pl-PL" sz="1800" b="0" i="0" u="none" strike="noStrike" dirty="0">
                  <a:solidFill>
                    <a:schemeClr val="accent2"/>
                  </a:solidFill>
                  <a:effectLst/>
                  <a:latin typeface="+mj-lt"/>
                </a:rPr>
                <a:t>ofiar wojny</a:t>
              </a:r>
              <a:r>
                <a:rPr lang="pl-PL" sz="1800" b="0" i="0" u="none" strike="noStrike" dirty="0">
                  <a:solidFill>
                    <a:srgbClr val="595959"/>
                  </a:solidFill>
                  <a:effectLst/>
                  <a:latin typeface="+mj-lt"/>
                </a:rPr>
                <a:t>: wojskowych i cywilów, na morzu, w powietrzu </a:t>
              </a:r>
              <a:br>
                <a:rPr lang="pl-PL" sz="1800" b="0" i="0" u="none" strike="noStrike" dirty="0">
                  <a:solidFill>
                    <a:srgbClr val="595959"/>
                  </a:solidFill>
                  <a:effectLst/>
                  <a:latin typeface="+mj-lt"/>
                </a:rPr>
              </a:br>
              <a:r>
                <a:rPr lang="pl-PL" sz="1800" b="0" i="0" u="none" strike="noStrike" dirty="0">
                  <a:solidFill>
                    <a:srgbClr val="595959"/>
                  </a:solidFill>
                  <a:effectLst/>
                  <a:latin typeface="+mj-lt"/>
                </a:rPr>
                <a:t>i na lądzie. Pierwsza podpisana została w 1864 r., a ostatni protokół dodatkowy w 2005 r.</a:t>
              </a:r>
            </a:p>
          </p:txBody>
        </p:sp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95FF1771-8511-446A-B84B-1E2191EF23C0}"/>
                </a:ext>
              </a:extLst>
            </p:cNvPr>
            <p:cNvGrpSpPr/>
            <p:nvPr/>
          </p:nvGrpSpPr>
          <p:grpSpPr>
            <a:xfrm>
              <a:off x="368052" y="5289653"/>
              <a:ext cx="768847" cy="756238"/>
              <a:chOff x="3257550" y="3314700"/>
              <a:chExt cx="1333500" cy="1333500"/>
            </a:xfrm>
          </p:grpSpPr>
          <p:sp>
            <p:nvSpPr>
              <p:cNvPr id="8" name="Owal 7">
                <a:extLst>
                  <a:ext uri="{FF2B5EF4-FFF2-40B4-BE49-F238E27FC236}">
                    <a16:creationId xmlns:a16="http://schemas.microsoft.com/office/drawing/2014/main" id="{4C0E8BE8-CEC2-4190-A88D-D9CACBD9A8AB}"/>
                  </a:ext>
                </a:extLst>
              </p:cNvPr>
              <p:cNvSpPr/>
              <p:nvPr/>
            </p:nvSpPr>
            <p:spPr>
              <a:xfrm>
                <a:off x="3257550" y="3314700"/>
                <a:ext cx="1333500" cy="13335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Grafika 8" descr="Dzwonek z wypełnieniem pełnym">
                <a:extLst>
                  <a:ext uri="{FF2B5EF4-FFF2-40B4-BE49-F238E27FC236}">
                    <a16:creationId xmlns:a16="http://schemas.microsoft.com/office/drawing/2014/main" id="{E891BE8C-D57A-4F58-A35E-F6BDE9EA8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46181" y="3603331"/>
                <a:ext cx="756238" cy="756238"/>
              </a:xfrm>
              <a:prstGeom prst="rect">
                <a:avLst/>
              </a:prstGeom>
            </p:spPr>
          </p:pic>
        </p:grp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60EFEB1-22FB-4DF6-B416-FD642D858EE7}"/>
              </a:ext>
            </a:extLst>
          </p:cNvPr>
          <p:cNvSpPr txBox="1"/>
          <p:nvPr/>
        </p:nvSpPr>
        <p:spPr>
          <a:xfrm>
            <a:off x="944687" y="2447925"/>
            <a:ext cx="10687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latin typeface="+mj-lt"/>
              </a:rPr>
              <a:t>W 1949 r., po doświadczeniach II Wojny Światowej, podpisano serię najważniejszych Konwencji genewskich:</a:t>
            </a:r>
          </a:p>
          <a:p>
            <a:endParaRPr lang="pl-PL" sz="1800" dirty="0">
              <a:latin typeface="+mj-lt"/>
            </a:endParaRPr>
          </a:p>
          <a:p>
            <a:r>
              <a:rPr lang="pl-PL" sz="1800" dirty="0">
                <a:latin typeface="+mj-lt"/>
              </a:rPr>
              <a:t>I Konwencja Genewska - o polepszeniu losu rannych i chorych w armiach czynnych na lądzie;</a:t>
            </a:r>
          </a:p>
          <a:p>
            <a:r>
              <a:rPr lang="pl-PL" sz="1800" dirty="0">
                <a:latin typeface="+mj-lt"/>
              </a:rPr>
              <a:t>II Konwencja Genewska - o polepszenia losu rannych, chorych i rozbitków sił zbrojnych na morzu;</a:t>
            </a:r>
          </a:p>
          <a:p>
            <a:r>
              <a:rPr lang="pl-PL" sz="1800" dirty="0">
                <a:latin typeface="+mj-lt"/>
              </a:rPr>
              <a:t>III Konwencja Genewska - o traktowaniu jeńców;</a:t>
            </a:r>
          </a:p>
          <a:p>
            <a:r>
              <a:rPr lang="pl-PL" sz="1800" dirty="0">
                <a:latin typeface="+mj-lt"/>
              </a:rPr>
              <a:t>IV Konwencja Genewska - o ochronie osób cywilnych podczas wojny.</a:t>
            </a:r>
          </a:p>
          <a:p>
            <a:endParaRPr lang="pl-PL" sz="1800" dirty="0">
              <a:latin typeface="Bahnschrift Light" panose="020B050204020402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4F613EE-9BBE-4E81-B1E8-8F4DC3A96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96E8EF-E213-4628-9FA1-4A1CF15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637"/>
            <a:ext cx="10515600" cy="803863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I</a:t>
            </a:r>
            <a:r>
              <a:rPr lang="pl-PL" dirty="0">
                <a:latin typeface="+mj-lt"/>
              </a:rPr>
              <a:t> KONWENCJA GENEWSKA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50EF47-8364-4754-8F80-CD7687E52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29924"/>
            <a:ext cx="10515600" cy="3291300"/>
          </a:xfrm>
        </p:spPr>
        <p:txBody>
          <a:bodyPr/>
          <a:lstStyle/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Art. 2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Konwencja niniejsza będzie miała zastosowanie w razie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wypowiedzenia wojny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lub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powstania jakiegokolwiek innego konfliktu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[...] nawet gdyby jedna z nich nie uznała stanu wojny.</a:t>
            </a: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pl-PL" sz="1800" b="1" i="0" strike="noStrike" dirty="0">
              <a:solidFill>
                <a:srgbClr val="595959"/>
              </a:solidFill>
              <a:effectLst/>
              <a:latin typeface="+mj-lt"/>
            </a:endParaRP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 12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Członkowie sił zbrojnych i inne osoby [...], którzy są ranni lub chorzy, będą szanowani i chronieni </a:t>
            </a:r>
            <a:b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</a:b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we wszelkich okolicznościach.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Zabronione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są surowo [...] ich d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obijanie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lub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wyniszczanie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,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torturowane,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</a:t>
            </a:r>
            <a:r>
              <a:rPr lang="pl-PL" sz="1800" b="0" i="1" strike="noStrike" dirty="0">
                <a:solidFill>
                  <a:schemeClr val="tx1"/>
                </a:solidFill>
                <a:effectLst/>
                <a:latin typeface="+mj-lt"/>
              </a:rPr>
              <a:t>dokonywanie na nich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doświadczeń biologicznych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, pozostawianie ich z premedytacją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bez pomocy lekarskiej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[...].</a:t>
            </a:r>
          </a:p>
          <a:p>
            <a:pPr marL="114300" indent="0" algn="just"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Art. 17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[...] Strony w konflikcie będą ponadto czuwać nad tym, aby </a:t>
            </a:r>
            <a:r>
              <a:rPr lang="pl-PL" sz="1800" b="0" i="1" dirty="0">
                <a:solidFill>
                  <a:schemeClr val="accent2"/>
                </a:solidFill>
                <a:effectLst/>
                <a:latin typeface="+mj-lt"/>
              </a:rPr>
              <a:t>zmarli byli grzebani z czcią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i w miarę możności zgodnie z obrządkami religii, którą wyznawali, aby ich groby były szanowane, zgrupowane, o ile możności, podług narodowości zmarłych, należycie utrzymane i </a:t>
            </a:r>
            <a:r>
              <a:rPr lang="pl-PL" sz="1800" b="0" i="1" dirty="0">
                <a:solidFill>
                  <a:srgbClr val="595959"/>
                </a:solidFill>
                <a:effectLst/>
                <a:latin typeface="+mj-lt"/>
              </a:rPr>
              <a:t>tak oznaczone, aby mogły być zawsze odszukane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[...].</a:t>
            </a:r>
            <a:endParaRPr lang="pl-PL" i="1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22BB8F-166C-439C-9FB1-15CC5A4FF8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13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A4D091-C4DE-4236-A3D2-67E3EA747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8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96E8EF-E213-4628-9FA1-4A1CF15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637"/>
            <a:ext cx="10515600" cy="803863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II</a:t>
            </a:r>
            <a:r>
              <a:rPr lang="pl-PL" dirty="0">
                <a:latin typeface="+mj-lt"/>
              </a:rPr>
              <a:t> KONWENCJA GENEWSKA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50EF47-8364-4754-8F80-CD7687E52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10874"/>
            <a:ext cx="10515600" cy="3291300"/>
          </a:xfrm>
        </p:spPr>
        <p:txBody>
          <a:bodyPr/>
          <a:lstStyle/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Art. 22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Wojskowe statki szpitalne, czyli statki zbudowane lub urządzone przez Mocarstwa specjalnie </a:t>
            </a:r>
            <a:b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</a:b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i wyłącznie w celu niesienia pomocy rannym, chorym i rozbitkom, ich leczenia i przewożenia, nie mogą być </a:t>
            </a:r>
            <a:b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</a:b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w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żadnych okolicznościach atakowane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ani zajmowane.</a:t>
            </a:r>
          </a:p>
          <a:p>
            <a:pPr marL="114300" indent="0" algn="just"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 36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Personel duchowny, lekarski i szpitalny statków szpitalnych oraz ich załogi będą szanowane </a:t>
            </a:r>
            <a:b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</a:b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i chronione;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nie wolno brać ich do niewoli w czasie trwania ich służby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na tych statkach, </a:t>
            </a:r>
            <a:r>
              <a:rPr lang="pl-PL" sz="1800" b="0" i="1" dirty="0">
                <a:solidFill>
                  <a:srgbClr val="595959"/>
                </a:solidFill>
                <a:effectLst/>
                <a:latin typeface="+mj-lt"/>
              </a:rPr>
              <a:t>bez względu na to, czy na statku znajdują się lub nie znajdują się ranni i chorzy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.</a:t>
            </a:r>
            <a:endParaRPr lang="pl-PL" i="1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22BB8F-166C-439C-9FB1-15CC5A4FF8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14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185B16E-CBE7-4188-A91A-AF86BA65C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379FBF5-9578-4B8A-8E33-B108A99B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7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96E8EF-E213-4628-9FA1-4A1CF15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637"/>
            <a:ext cx="10515600" cy="803863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III</a:t>
            </a:r>
            <a:r>
              <a:rPr lang="pl-PL" dirty="0">
                <a:latin typeface="+mj-lt"/>
              </a:rPr>
              <a:t> KONWENCJA GENEWSKA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50EF47-8364-4754-8F80-CD7687E52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2299"/>
            <a:ext cx="10515600" cy="3704176"/>
          </a:xfrm>
        </p:spPr>
        <p:txBody>
          <a:bodyPr>
            <a:normAutofit lnSpcReduction="10000"/>
          </a:bodyPr>
          <a:lstStyle/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Art. 17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Każdy jeniec wojenny obowiązany jest podać, będąc przesłuchiwany,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tylko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swoje nazwisko, imiona, stopień wojskowy, datę urodzenia i numer książeczki wojskowej lub w braku tego równorzędne dane.</a:t>
            </a: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pl-PL" sz="1800" b="0" i="0" strike="noStrike" dirty="0">
              <a:solidFill>
                <a:srgbClr val="595959"/>
              </a:solidFill>
              <a:effectLst/>
              <a:latin typeface="+mj-lt"/>
            </a:endParaRP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 18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Nie wolno </a:t>
            </a:r>
            <a:r>
              <a:rPr lang="pl-PL" sz="1800" b="0" i="1" strike="noStrike" dirty="0">
                <a:solidFill>
                  <a:schemeClr val="tx1"/>
                </a:solidFill>
                <a:effectLst/>
                <a:latin typeface="+mj-lt"/>
              </a:rPr>
              <a:t>odbierać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[...] przedmiotów, posiadających głównie wartość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osobistą lub uczuciową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.</a:t>
            </a: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pl-PL" sz="1800" b="0" i="0" strike="noStrike" dirty="0">
              <a:solidFill>
                <a:srgbClr val="595959"/>
              </a:solidFill>
              <a:effectLst/>
              <a:latin typeface="+mj-lt"/>
            </a:endParaRP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Art. 26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Woda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do picia będzie dostarczona jeńcom wojennym w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dostatecznej ilości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. Używanie tytoniu będzie dozwolone.</a:t>
            </a: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pl-PL" sz="1800" b="0" i="0" strike="noStrike" dirty="0">
              <a:solidFill>
                <a:srgbClr val="595959"/>
              </a:solidFill>
              <a:effectLst/>
              <a:latin typeface="+mj-lt"/>
            </a:endParaRP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Art. 38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Jeńcy wojenni powinni mieć możność </a:t>
            </a:r>
            <a:r>
              <a:rPr lang="pl-PL" sz="1800" b="0" i="1" strike="noStrike" dirty="0">
                <a:solidFill>
                  <a:schemeClr val="tx1"/>
                </a:solidFill>
                <a:effectLst/>
                <a:latin typeface="+mj-lt"/>
              </a:rPr>
              <a:t>uprawiania ćwiczeń fizycznych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, włączając w to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sport, zabawy </a:t>
            </a:r>
            <a:b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</a:b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i korzystanie z otwartej przestrzeni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.</a:t>
            </a: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pl-PL" sz="1800" b="0" i="1" strike="noStrike" dirty="0">
              <a:solidFill>
                <a:srgbClr val="595959"/>
              </a:solidFill>
              <a:effectLst/>
              <a:latin typeface="+mj-lt"/>
            </a:endParaRP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Art. 41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chemeClr val="tx1"/>
                </a:solidFill>
                <a:effectLst/>
                <a:latin typeface="+mj-lt"/>
              </a:rPr>
              <a:t>Użycie broni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przeciwko jeńcom wojennym, a w szczególności przeciwko tym, którzy zbiegają lub usiłują zbiec, powinno być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ostatecznym środkiem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, zawsze poprzedzonym przez stosowne do okoliczności uprzedzenie.</a:t>
            </a: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pl-PL" sz="1800" b="1" i="0" strike="noStrike" dirty="0">
              <a:solidFill>
                <a:srgbClr val="595959"/>
              </a:solidFill>
              <a:effectLst/>
              <a:latin typeface="+mj-lt"/>
            </a:endParaRPr>
          </a:p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Art. 71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Jeńcy wojenni będą mogli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wysyłać i otrzymywać listy </a:t>
            </a:r>
            <a:r>
              <a:rPr lang="pl-PL" sz="1800" b="0" i="1" strike="noStrike" dirty="0">
                <a:solidFill>
                  <a:schemeClr val="tx1"/>
                </a:solidFill>
                <a:effectLst/>
                <a:latin typeface="+mj-lt"/>
              </a:rPr>
              <a:t>i karty pocztowe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.</a:t>
            </a:r>
          </a:p>
          <a:p>
            <a:pPr marL="114300" indent="0">
              <a:buNone/>
            </a:pPr>
            <a:endParaRPr lang="pl-PL" dirty="0">
              <a:latin typeface="Bahnschrift Light" panose="020B0502040204020203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22BB8F-166C-439C-9FB1-15CC5A4FF8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15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57A111-16D0-4E03-A676-35418310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96E8EF-E213-4628-9FA1-4A1CF15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637"/>
            <a:ext cx="10515600" cy="803863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IV</a:t>
            </a:r>
            <a:r>
              <a:rPr lang="pl-PL" dirty="0">
                <a:latin typeface="+mj-lt"/>
              </a:rPr>
              <a:t> KONWENCJA GENEWSKA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50EF47-8364-4754-8F80-CD7687E52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06124"/>
            <a:ext cx="10515600" cy="3291300"/>
          </a:xfrm>
        </p:spPr>
        <p:txBody>
          <a:bodyPr/>
          <a:lstStyle/>
          <a:p>
            <a:pPr marL="11430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Art. 17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Strony w konflikcie dążyć będą do zawarcia porozumień lokalnych w sprawie 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ewakuacji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rannych, chorych, kalek, starców, dzieci i położnic ze strefy oblężonej lub otoczonej, jak również w sprawie dopuszczenia do tej strefy duchownych wszystkich wyznań oraz personelu i sprzętu sanitarnego.</a:t>
            </a:r>
          </a:p>
          <a:p>
            <a:pPr marL="114300" indent="0" algn="just">
              <a:buNone/>
            </a:pPr>
            <a:r>
              <a:rPr lang="pl-PL" sz="1800" b="1" i="0" strike="noStrike" dirty="0">
                <a:solidFill>
                  <a:srgbClr val="595959"/>
                </a:solidFill>
                <a:effectLst/>
                <a:latin typeface="+mj-lt"/>
              </a:rPr>
              <a:t>Art. 19</a:t>
            </a:r>
            <a:r>
              <a:rPr lang="pl-PL" sz="1800" b="0" i="0" strike="noStrike" dirty="0">
                <a:solidFill>
                  <a:srgbClr val="595959"/>
                </a:solidFill>
                <a:effectLst/>
                <a:latin typeface="+mj-lt"/>
              </a:rPr>
              <a:t>: </a:t>
            </a:r>
            <a:r>
              <a:rPr lang="pl-PL" sz="1800" b="0" i="1" dirty="0">
                <a:solidFill>
                  <a:srgbClr val="595959"/>
                </a:solidFill>
                <a:effectLst/>
                <a:latin typeface="+mj-lt"/>
              </a:rPr>
              <a:t>Ochrona należna szpitalom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 cywilnym </a:t>
            </a:r>
            <a:r>
              <a:rPr lang="pl-PL" sz="1800" b="0" i="1" dirty="0">
                <a:solidFill>
                  <a:schemeClr val="accent2"/>
                </a:solidFill>
                <a:effectLst/>
                <a:latin typeface="+mj-lt"/>
              </a:rPr>
              <a:t>może ustać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jedynie wówczas, </a:t>
            </a:r>
            <a:r>
              <a:rPr lang="pl-PL" sz="1800" b="0" i="1" dirty="0">
                <a:solidFill>
                  <a:schemeClr val="accent2"/>
                </a:solidFill>
                <a:effectLst/>
                <a:latin typeface="+mj-lt"/>
              </a:rPr>
              <a:t>gdy</a:t>
            </a:r>
            <a:r>
              <a:rPr lang="pl-PL" sz="1800" b="0" i="1" strike="noStrike" dirty="0">
                <a:solidFill>
                  <a:schemeClr val="accent2"/>
                </a:solidFill>
                <a:effectLst/>
                <a:latin typeface="+mj-lt"/>
              </a:rPr>
              <a:t> wbrew ich zadaniom humanitarnym </a:t>
            </a:r>
            <a:r>
              <a:rPr lang="pl-PL" sz="1800" b="0" i="1" dirty="0">
                <a:solidFill>
                  <a:schemeClr val="accent2"/>
                </a:solidFill>
                <a:effectLst/>
                <a:latin typeface="+mj-lt"/>
              </a:rPr>
              <a:t>używane są one do działań szkodliwych dla nieprzyjaciela</a:t>
            </a:r>
            <a:r>
              <a:rPr lang="pl-PL" sz="1800" b="0" i="1" strike="noStrike" dirty="0">
                <a:solidFill>
                  <a:srgbClr val="595959"/>
                </a:solidFill>
                <a:effectLst/>
                <a:latin typeface="+mj-lt"/>
              </a:rPr>
              <a:t>. [...] Nie uważa się za działanie szkodliwe dla nieprzyjaciela faktu, że w tych szpitalach leczą się chorzy lub ranni wojskowi albo że znajduje się w nich broń ręczna i amunicja, odebrana tym wojskowym.</a:t>
            </a:r>
            <a:endParaRPr lang="pl-PL" i="1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22BB8F-166C-439C-9FB1-15CC5A4FF8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16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745A8C-B261-4133-84A4-E6FCB062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2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EF9DBA-D0B7-4F9A-8ED6-2BD76449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P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RAWO HASKIE</a:t>
            </a:r>
            <a:endParaRPr lang="pl-PL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22EEAD-037E-488F-A409-3E0C21843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17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60EFEB1-22FB-4DF6-B416-FD642D858EE7}"/>
              </a:ext>
            </a:extLst>
          </p:cNvPr>
          <p:cNvSpPr txBox="1"/>
          <p:nvPr/>
        </p:nvSpPr>
        <p:spPr>
          <a:xfrm>
            <a:off x="944687" y="2447925"/>
            <a:ext cx="10687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1" dirty="0">
                <a:latin typeface="+mj-lt"/>
              </a:rPr>
              <a:t>Prawo haskie </a:t>
            </a:r>
            <a:r>
              <a:rPr lang="pl-PL" sz="1800" dirty="0">
                <a:latin typeface="+mj-lt"/>
              </a:rPr>
              <a:t>kładzie nacisk na sposób prowadzenia operacji wojskowych i metod walki. Pierwsze konwencje haskie powstały w 1899 r. i 1907 r. i dotyczyły praw i zwyczajów wojny lądowej.</a:t>
            </a:r>
          </a:p>
          <a:p>
            <a:pPr algn="just"/>
            <a:endParaRPr lang="pl-PL" sz="1800" dirty="0">
              <a:latin typeface="+mj-lt"/>
            </a:endParaRPr>
          </a:p>
          <a:p>
            <a:pPr algn="just"/>
            <a:r>
              <a:rPr lang="pl-PL" sz="1800" dirty="0">
                <a:latin typeface="+mj-lt"/>
              </a:rPr>
              <a:t>W 1954 r. podpisano w Hadze kolejną konwencję, mianowicie o ochronie dóbr kulturalnych w razie konfliktu zbrojnego.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E09236-F013-455C-9D1D-3BACDED16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EF9DBA-D0B7-4F9A-8ED6-2BD76449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K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ONWENCJA HASKA Z</a:t>
            </a:r>
            <a:r>
              <a:rPr lang="pl-PL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1907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22EEAD-037E-488F-A409-3E0C21843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18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60EFEB1-22FB-4DF6-B416-FD642D858EE7}"/>
              </a:ext>
            </a:extLst>
          </p:cNvPr>
          <p:cNvSpPr txBox="1"/>
          <p:nvPr/>
        </p:nvSpPr>
        <p:spPr>
          <a:xfrm>
            <a:off x="838200" y="1954487"/>
            <a:ext cx="11353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1" dirty="0">
                <a:latin typeface="+mj-lt"/>
              </a:rPr>
              <a:t>Art. 23 Regulaminu</a:t>
            </a:r>
            <a:r>
              <a:rPr lang="pl-PL" sz="1800" dirty="0">
                <a:latin typeface="+mj-lt"/>
              </a:rPr>
              <a:t>:  [...] zabrania się mianowicie:</a:t>
            </a:r>
          </a:p>
          <a:p>
            <a:pPr lvl="2" algn="just"/>
            <a:r>
              <a:rPr lang="pl-PL" sz="1800" dirty="0">
                <a:latin typeface="+mj-lt"/>
              </a:rPr>
              <a:t>  a) </a:t>
            </a:r>
            <a:r>
              <a:rPr lang="pl-PL" sz="1800" i="1" dirty="0">
                <a:latin typeface="+mj-lt"/>
              </a:rPr>
              <a:t>używać trucizny lub </a:t>
            </a:r>
            <a:r>
              <a:rPr lang="pl-PL" sz="1800" i="1" dirty="0">
                <a:solidFill>
                  <a:schemeClr val="accent2"/>
                </a:solidFill>
                <a:latin typeface="+mj-lt"/>
              </a:rPr>
              <a:t>broni zatrutej</a:t>
            </a:r>
            <a:r>
              <a:rPr lang="pl-PL" sz="1800" i="1" dirty="0">
                <a:latin typeface="+mj-lt"/>
              </a:rPr>
              <a:t>; [...]</a:t>
            </a:r>
          </a:p>
          <a:p>
            <a:pPr lvl="2" algn="just"/>
            <a:r>
              <a:rPr lang="pl-PL" sz="1800" i="1" dirty="0">
                <a:latin typeface="+mj-lt"/>
              </a:rPr>
              <a:t>  c) zabijać lub zadawać rany nieprzyjacielowi, który złożył broń i, nie mając już środków obrony, zdał się na    łaskę;</a:t>
            </a:r>
          </a:p>
          <a:p>
            <a:pPr lvl="2" algn="just"/>
            <a:r>
              <a:rPr lang="pl-PL" sz="1800" i="1" dirty="0">
                <a:latin typeface="+mj-lt"/>
              </a:rPr>
              <a:t>  d) oświadczać, że nikomu nie będzie darowane życie;</a:t>
            </a:r>
          </a:p>
          <a:p>
            <a:pPr lvl="2" algn="just"/>
            <a:r>
              <a:rPr lang="pl-PL" sz="1800" i="1" dirty="0">
                <a:latin typeface="+mj-lt"/>
              </a:rPr>
              <a:t>  e) używać broni, pocisków lub środków, mogących zadać </a:t>
            </a:r>
            <a:r>
              <a:rPr lang="pl-PL" sz="1800" i="1" dirty="0">
                <a:solidFill>
                  <a:schemeClr val="accent2"/>
                </a:solidFill>
                <a:latin typeface="+mj-lt"/>
              </a:rPr>
              <a:t>zbyteczne cierpienia</a:t>
            </a:r>
            <a:r>
              <a:rPr lang="pl-PL" sz="1800" i="1" dirty="0">
                <a:latin typeface="+mj-lt"/>
              </a:rPr>
              <a:t>;</a:t>
            </a:r>
          </a:p>
          <a:p>
            <a:pPr lvl="2" algn="just"/>
            <a:r>
              <a:rPr lang="pl-PL" sz="1800" i="1" dirty="0">
                <a:latin typeface="+mj-lt"/>
              </a:rPr>
              <a:t>  f) bezprawnie używać flagi parlamentarnej, narodowej, oznak wojskowych i uniformów nieprzyjaciela [...].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sz="1800" b="1" dirty="0">
                <a:latin typeface="+mj-lt"/>
              </a:rPr>
              <a:t>Art. 25 Regulaminu</a:t>
            </a:r>
            <a:r>
              <a:rPr lang="pl-PL" sz="1800" dirty="0">
                <a:latin typeface="+mj-lt"/>
              </a:rPr>
              <a:t>:  </a:t>
            </a:r>
            <a:r>
              <a:rPr lang="pl-PL" sz="1800" i="1" dirty="0">
                <a:latin typeface="+mj-lt"/>
              </a:rPr>
              <a:t>Wzbronione jest atakowanie lub bombardowanie w </a:t>
            </a:r>
            <a:r>
              <a:rPr lang="pl-PL" sz="1800" i="1" dirty="0" err="1">
                <a:latin typeface="+mj-lt"/>
              </a:rPr>
              <a:t>jakibądź</a:t>
            </a:r>
            <a:r>
              <a:rPr lang="pl-PL" sz="1800" i="1" dirty="0">
                <a:latin typeface="+mj-lt"/>
              </a:rPr>
              <a:t> sposób bezbronnych wsi, domów mieszkalnych i budowli</a:t>
            </a:r>
            <a:r>
              <a:rPr lang="pl-PL" sz="1800" dirty="0">
                <a:latin typeface="+mj-lt"/>
              </a:rPr>
              <a:t>.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sz="1800" b="1" dirty="0">
                <a:latin typeface="+mj-lt"/>
              </a:rPr>
              <a:t>Art. 30 Regulaminu</a:t>
            </a:r>
            <a:r>
              <a:rPr lang="pl-PL" sz="1800" dirty="0">
                <a:latin typeface="+mj-lt"/>
              </a:rPr>
              <a:t>: </a:t>
            </a:r>
            <a:r>
              <a:rPr lang="pl-PL" sz="1800" i="1" dirty="0">
                <a:latin typeface="+mj-lt"/>
              </a:rPr>
              <a:t>Szpieg pojmany na gorącym uczynku nie może być ukarany bez sądu.</a:t>
            </a:r>
          </a:p>
          <a:p>
            <a:pPr algn="just"/>
            <a:endParaRPr lang="pl-PL" i="1" dirty="0">
              <a:latin typeface="+mj-lt"/>
            </a:endParaRPr>
          </a:p>
          <a:p>
            <a:pPr algn="just"/>
            <a:r>
              <a:rPr lang="pl-PL" sz="1800" b="1" dirty="0">
                <a:latin typeface="+mj-lt"/>
              </a:rPr>
              <a:t>Art. 46 Regulaminu</a:t>
            </a:r>
            <a:r>
              <a:rPr lang="pl-PL" sz="1800" dirty="0">
                <a:latin typeface="+mj-lt"/>
              </a:rPr>
              <a:t>: </a:t>
            </a:r>
            <a:r>
              <a:rPr lang="pl-PL" sz="1800" i="1" dirty="0">
                <a:latin typeface="+mj-lt"/>
              </a:rPr>
              <a:t>[...] Własność prywatna nie podlega konfiskacie. 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sz="1800" b="1" dirty="0">
                <a:latin typeface="+mj-lt"/>
              </a:rPr>
              <a:t>Art. 47 Regulaminu:</a:t>
            </a:r>
            <a:r>
              <a:rPr lang="pl-PL" sz="1800" dirty="0">
                <a:latin typeface="+mj-lt"/>
              </a:rPr>
              <a:t> </a:t>
            </a:r>
            <a:r>
              <a:rPr lang="pl-PL" sz="1800" i="1" dirty="0">
                <a:latin typeface="+mj-lt"/>
              </a:rPr>
              <a:t>Rabunek jest formalnie zakazany.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82D8C0-704C-47E5-93D8-90A2CBC4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3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EF9DBA-D0B7-4F9A-8ED6-2BD76449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K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ONWENCJA HASKA Z</a:t>
            </a:r>
            <a:r>
              <a:rPr lang="pl-PL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1954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22EEAD-037E-488F-A409-3E0C21843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19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60EFEB1-22FB-4DF6-B416-FD642D858EE7}"/>
              </a:ext>
            </a:extLst>
          </p:cNvPr>
          <p:cNvSpPr txBox="1"/>
          <p:nvPr/>
        </p:nvSpPr>
        <p:spPr>
          <a:xfrm>
            <a:off x="838200" y="2617337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1" dirty="0">
                <a:latin typeface="+mj-lt"/>
              </a:rPr>
              <a:t>Art. 4 ust. 3</a:t>
            </a:r>
            <a:r>
              <a:rPr lang="pl-PL" sz="1800" dirty="0">
                <a:latin typeface="+mj-lt"/>
              </a:rPr>
              <a:t>: </a:t>
            </a:r>
            <a:r>
              <a:rPr lang="pl-PL" sz="1800" i="1" dirty="0">
                <a:latin typeface="+mj-lt"/>
              </a:rPr>
              <a:t>Wysokie Umawiające się Strony zobowiązują się ponadto zakazać wszelkich aktów kradzieży, rabunku lub bezprawnego przywłaszczenia </a:t>
            </a:r>
            <a:r>
              <a:rPr lang="pl-PL" sz="1800" i="1" dirty="0">
                <a:solidFill>
                  <a:schemeClr val="accent2"/>
                </a:solidFill>
                <a:latin typeface="+mj-lt"/>
              </a:rPr>
              <a:t>dóbr kulturalnych</a:t>
            </a:r>
            <a:r>
              <a:rPr lang="pl-PL" sz="1800" i="1" dirty="0">
                <a:latin typeface="+mj-lt"/>
              </a:rPr>
              <a:t>, jakąkolwiek przybrałyby one formę [...].</a:t>
            </a:r>
          </a:p>
          <a:p>
            <a:pPr algn="just"/>
            <a:endParaRPr lang="pl-PL" sz="1800" dirty="0">
              <a:latin typeface="+mj-lt"/>
            </a:endParaRPr>
          </a:p>
          <a:p>
            <a:pPr algn="just"/>
            <a:r>
              <a:rPr lang="pl-PL" sz="1800" b="1" dirty="0">
                <a:latin typeface="+mj-lt"/>
              </a:rPr>
              <a:t>Art. 4 ust. 4</a:t>
            </a:r>
            <a:r>
              <a:rPr lang="pl-PL" sz="1800" dirty="0">
                <a:latin typeface="+mj-lt"/>
              </a:rPr>
              <a:t>: </a:t>
            </a:r>
            <a:r>
              <a:rPr lang="pl-PL" sz="1800" i="1" dirty="0">
                <a:latin typeface="+mj-lt"/>
              </a:rPr>
              <a:t>Wysokie Umawiające się Strony powstrzymają się od wszelkich środków odwetu wymierzonych </a:t>
            </a:r>
            <a:r>
              <a:rPr lang="pl-PL" sz="1800" i="1" dirty="0">
                <a:solidFill>
                  <a:schemeClr val="accent2"/>
                </a:solidFill>
                <a:latin typeface="+mj-lt"/>
              </a:rPr>
              <a:t>przeciw dobrom kulturalnym</a:t>
            </a:r>
            <a:r>
              <a:rPr lang="pl-PL" sz="1800" i="1" dirty="0">
                <a:latin typeface="+mj-lt"/>
              </a:rPr>
              <a:t>.</a:t>
            </a:r>
          </a:p>
          <a:p>
            <a:pPr algn="just"/>
            <a:endParaRPr lang="pl-PL" sz="1800" i="1" dirty="0">
              <a:latin typeface="+mj-lt"/>
            </a:endParaRPr>
          </a:p>
          <a:p>
            <a:pPr algn="just"/>
            <a:r>
              <a:rPr lang="pl-PL" sz="1800" b="1" dirty="0">
                <a:latin typeface="+mj-lt"/>
              </a:rPr>
              <a:t>Art. 16</a:t>
            </a:r>
            <a:r>
              <a:rPr lang="pl-PL" sz="1800" dirty="0">
                <a:latin typeface="+mj-lt"/>
              </a:rPr>
              <a:t>: </a:t>
            </a:r>
            <a:r>
              <a:rPr lang="pl-PL" sz="1800" i="1" dirty="0">
                <a:latin typeface="+mj-lt"/>
              </a:rPr>
              <a:t>Znakiem rozpoznawczym Konwencji jest tarcza skierowana ostrzem w dół, podzielona wzdłuż przekątnych na cztery pola, dwa błękitne i dwa białe [...].</a:t>
            </a:r>
          </a:p>
          <a:p>
            <a:endParaRPr lang="pl-PL" sz="1800" dirty="0">
              <a:latin typeface="Bahnschrift Light" panose="020B050204020402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C5BF85-E7E0-452B-A09C-7B84EFC19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0BEBD67-4979-4C14-A2C8-4811EA804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2</a:t>
            </a:fld>
            <a:endParaRPr lang="pl-PL"/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8D90F9D3-2DF6-410E-A8D6-D60C30F3D3E7}"/>
              </a:ext>
            </a:extLst>
          </p:cNvPr>
          <p:cNvGrpSpPr/>
          <p:nvPr/>
        </p:nvGrpSpPr>
        <p:grpSpPr>
          <a:xfrm>
            <a:off x="1460500" y="1911271"/>
            <a:ext cx="9271000" cy="3070304"/>
            <a:chOff x="1460500" y="1654096"/>
            <a:chExt cx="9271000" cy="3549808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B7315105-DC34-45FA-A753-B5DE2DF38990}"/>
                </a:ext>
              </a:extLst>
            </p:cNvPr>
            <p:cNvSpPr/>
            <p:nvPr/>
          </p:nvSpPr>
          <p:spPr>
            <a:xfrm>
              <a:off x="4851400" y="1654096"/>
              <a:ext cx="2489200" cy="787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accent6"/>
                  </a:solidFill>
                  <a:latin typeface="+mj-lt"/>
                </a:rPr>
                <a:t>Bezpieczeństwo</a:t>
              </a:r>
              <a:r>
                <a:rPr lang="pl-PL" dirty="0">
                  <a:latin typeface="Bahnschrift" panose="020B0502040204020203" pitchFamily="34" charset="0"/>
                </a:rPr>
                <a:t> </a:t>
              </a:r>
              <a:r>
                <a:rPr lang="pl-PL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Państwa</a:t>
              </a: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BC78675-0439-4FA8-8946-792DA600D334}"/>
                </a:ext>
              </a:extLst>
            </p:cNvPr>
            <p:cNvSpPr/>
            <p:nvPr/>
          </p:nvSpPr>
          <p:spPr>
            <a:xfrm>
              <a:off x="1460500" y="4416504"/>
              <a:ext cx="1803401" cy="787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latin typeface="+mj-lt"/>
                </a:rPr>
                <a:t>Zdrowotne</a:t>
              </a:r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4B48418B-BA63-4381-98B1-E8C297C9B200}"/>
                </a:ext>
              </a:extLst>
            </p:cNvPr>
            <p:cNvSpPr/>
            <p:nvPr/>
          </p:nvSpPr>
          <p:spPr>
            <a:xfrm>
              <a:off x="3949699" y="4416504"/>
              <a:ext cx="1803401" cy="787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latin typeface="+mj-lt"/>
                </a:rPr>
                <a:t>Energetyczne</a:t>
              </a: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F62A3AC6-1BD9-4E64-8647-05175603422E}"/>
                </a:ext>
              </a:extLst>
            </p:cNvPr>
            <p:cNvSpPr/>
            <p:nvPr/>
          </p:nvSpPr>
          <p:spPr>
            <a:xfrm>
              <a:off x="6438899" y="4416504"/>
              <a:ext cx="1803401" cy="787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latin typeface="+mj-lt"/>
                </a:rPr>
                <a:t>Gospodarcze</a:t>
              </a: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19028E8-422F-4310-A4DE-6C119D7478D1}"/>
                </a:ext>
              </a:extLst>
            </p:cNvPr>
            <p:cNvSpPr/>
            <p:nvPr/>
          </p:nvSpPr>
          <p:spPr>
            <a:xfrm>
              <a:off x="8928099" y="4416504"/>
              <a:ext cx="1803401" cy="787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latin typeface="+mj-lt"/>
                </a:rPr>
                <a:t>Militarne</a:t>
              </a:r>
            </a:p>
          </p:txBody>
        </p:sp>
        <p:cxnSp>
          <p:nvCxnSpPr>
            <p:cNvPr id="14" name="Łącznik prosty ze strzałką 13">
              <a:extLst>
                <a:ext uri="{FF2B5EF4-FFF2-40B4-BE49-F238E27FC236}">
                  <a16:creationId xmlns:a16="http://schemas.microsoft.com/office/drawing/2014/main" id="{A6DA9008-6775-4BD7-B290-A3E7A8507CA6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>
              <a:off x="2362201" y="2441496"/>
              <a:ext cx="2809874" cy="197500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618F78F4-736F-4174-99CC-898739AF0910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4851400" y="2441496"/>
              <a:ext cx="758825" cy="197500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>
              <a:extLst>
                <a:ext uri="{FF2B5EF4-FFF2-40B4-BE49-F238E27FC236}">
                  <a16:creationId xmlns:a16="http://schemas.microsoft.com/office/drawing/2014/main" id="{5FB473F7-318C-4378-8E6B-A934FED0FFDA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6438899" y="2441496"/>
              <a:ext cx="901701" cy="197500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>
              <a:extLst>
                <a:ext uri="{FF2B5EF4-FFF2-40B4-BE49-F238E27FC236}">
                  <a16:creationId xmlns:a16="http://schemas.microsoft.com/office/drawing/2014/main" id="{7BBCB561-7328-414F-9C20-E710E77862D4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6762750" y="2441496"/>
              <a:ext cx="3067050" cy="197500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F288C575-093F-4F12-A35E-44D17D3916E9}"/>
              </a:ext>
            </a:extLst>
          </p:cNvPr>
          <p:cNvGrpSpPr/>
          <p:nvPr/>
        </p:nvGrpSpPr>
        <p:grpSpPr>
          <a:xfrm>
            <a:off x="349002" y="5563600"/>
            <a:ext cx="11109572" cy="756238"/>
            <a:chOff x="349002" y="5563600"/>
            <a:chExt cx="11109572" cy="756238"/>
          </a:xfrm>
        </p:grpSpPr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F05237F8-5382-4BFA-8E02-F20CCF992461}"/>
                </a:ext>
              </a:extLst>
            </p:cNvPr>
            <p:cNvSpPr txBox="1"/>
            <p:nvPr/>
          </p:nvSpPr>
          <p:spPr>
            <a:xfrm>
              <a:off x="1257299" y="5649332"/>
              <a:ext cx="10201275" cy="584775"/>
            </a:xfrm>
            <a:custGeom>
              <a:avLst/>
              <a:gdLst>
                <a:gd name="connsiteX0" fmla="*/ 0 w 10201275"/>
                <a:gd name="connsiteY0" fmla="*/ 0 h 584775"/>
                <a:gd name="connsiteX1" fmla="*/ 10201275 w 10201275"/>
                <a:gd name="connsiteY1" fmla="*/ 0 h 584775"/>
                <a:gd name="connsiteX2" fmla="*/ 10201275 w 10201275"/>
                <a:gd name="connsiteY2" fmla="*/ 584775 h 584775"/>
                <a:gd name="connsiteX3" fmla="*/ 0 w 10201275"/>
                <a:gd name="connsiteY3" fmla="*/ 584775 h 584775"/>
                <a:gd name="connsiteX4" fmla="*/ 0 w 10201275"/>
                <a:gd name="connsiteY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275" h="584775" extrusionOk="0">
                  <a:moveTo>
                    <a:pt x="0" y="0"/>
                  </a:moveTo>
                  <a:cubicBezTo>
                    <a:pt x="1295728" y="-5264"/>
                    <a:pt x="5363377" y="84467"/>
                    <a:pt x="10201275" y="0"/>
                  </a:cubicBezTo>
                  <a:cubicBezTo>
                    <a:pt x="10245595" y="68835"/>
                    <a:pt x="10177380" y="349098"/>
                    <a:pt x="10201275" y="584775"/>
                  </a:cubicBezTo>
                  <a:cubicBezTo>
                    <a:pt x="5400431" y="691095"/>
                    <a:pt x="2024916" y="577126"/>
                    <a:pt x="0" y="584775"/>
                  </a:cubicBezTo>
                  <a:cubicBezTo>
                    <a:pt x="22516" y="423628"/>
                    <a:pt x="-33760" y="289996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endParaRPr lang="pl-PL" sz="700" b="1" dirty="0">
                <a:solidFill>
                  <a:srgbClr val="595959"/>
                </a:solidFill>
                <a:latin typeface="Bahnschrift Light Condensed" panose="020B0502040204020203" pitchFamily="34" charset="0"/>
              </a:endParaRPr>
            </a:p>
            <a:p>
              <a:pPr algn="just"/>
              <a:r>
                <a:rPr lang="pl-PL" sz="1800" b="1" dirty="0">
                  <a:solidFill>
                    <a:srgbClr val="595959"/>
                  </a:solidFill>
                  <a:latin typeface="+mj-lt"/>
                </a:rPr>
                <a:t>Jakie znasz przykłady </a:t>
              </a:r>
              <a:r>
                <a:rPr lang="pl-PL" sz="1800" dirty="0">
                  <a:solidFill>
                    <a:srgbClr val="595959"/>
                  </a:solidFill>
                  <a:latin typeface="+mj-lt"/>
                </a:rPr>
                <a:t>tego jak Państwo gwarantuje bezpieczeństwo w tych obszarach?</a:t>
              </a:r>
            </a:p>
            <a:p>
              <a:pPr algn="just"/>
              <a:endParaRPr lang="pl-PL" sz="700" b="1" i="0" u="none" strike="noStrike" dirty="0">
                <a:solidFill>
                  <a:srgbClr val="595959"/>
                </a:solidFill>
                <a:effectLst/>
                <a:latin typeface="Bahnschrift Light Condensed" panose="020B0502040204020203" pitchFamily="34" charset="0"/>
              </a:endParaRPr>
            </a:p>
          </p:txBody>
        </p:sp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DD0BC540-4349-4E40-9C95-7FD1E2A5628C}"/>
                </a:ext>
              </a:extLst>
            </p:cNvPr>
            <p:cNvSpPr/>
            <p:nvPr/>
          </p:nvSpPr>
          <p:spPr>
            <a:xfrm>
              <a:off x="349002" y="5563600"/>
              <a:ext cx="768847" cy="75623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7" name="Grafika 36" descr="Myśl z wypełnieniem pełnym">
              <a:extLst>
                <a:ext uri="{FF2B5EF4-FFF2-40B4-BE49-F238E27FC236}">
                  <a16:creationId xmlns:a16="http://schemas.microsoft.com/office/drawing/2014/main" id="{DB04D0B9-00D9-4755-A3F7-D70CC35B3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6970" y="5701198"/>
              <a:ext cx="532909" cy="532909"/>
            </a:xfrm>
            <a:prstGeom prst="rect">
              <a:avLst/>
            </a:prstGeom>
          </p:spPr>
        </p:pic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358D3C1C-B432-490B-904C-69B3E36CF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5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5C8F0-EDDD-4486-A27B-DE491EAF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1644502"/>
            <a:ext cx="5113867" cy="4093163"/>
          </a:xfrm>
        </p:spPr>
        <p:txBody>
          <a:bodyPr/>
          <a:lstStyle/>
          <a:p>
            <a:r>
              <a:rPr lang="pl-PL" sz="3900" dirty="0">
                <a:solidFill>
                  <a:srgbClr val="C00000"/>
                </a:solidFill>
                <a:latin typeface="+mj-lt"/>
              </a:rPr>
              <a:t>M</a:t>
            </a:r>
            <a:r>
              <a:rPr lang="pl-PL" sz="3900" dirty="0">
                <a:latin typeface="+mj-lt"/>
              </a:rPr>
              <a:t>IĘDZYNARODOWY RUCH CZERWONEGO KRZYŻA </a:t>
            </a:r>
            <a:br>
              <a:rPr lang="pl-PL" sz="3900" dirty="0">
                <a:latin typeface="+mj-lt"/>
              </a:rPr>
            </a:br>
            <a:r>
              <a:rPr lang="pl-PL" sz="3900" dirty="0">
                <a:latin typeface="+mj-lt"/>
              </a:rPr>
              <a:t>I CZERWONEGO PÓŁKSIĘŻYCA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BDAB56-F795-4F39-AD3C-CFBC9DFA41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20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41CD758-4969-4581-A4F8-23669FBE5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15640"/>
              </p:ext>
            </p:extLst>
          </p:nvPr>
        </p:nvGraphicFramePr>
        <p:xfrm>
          <a:off x="6032696" y="1291637"/>
          <a:ext cx="5926667" cy="479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6C2C8A27-F5EC-4DF3-A2D8-B07E379E22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5C8F0-EDDD-4486-A27B-DE491EAF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C00000"/>
                </a:solidFill>
                <a:latin typeface="+mj-lt"/>
              </a:rPr>
              <a:t>M</a:t>
            </a:r>
            <a:r>
              <a:rPr lang="pl-PL" sz="4000" dirty="0">
                <a:latin typeface="+mj-lt"/>
              </a:rPr>
              <a:t>IĘDZYNARODOWY RUCH CZERWONEGO KRZYŻA I CZERWONEGO PÓŁKSIĘŻYCA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BDAB56-F795-4F39-AD3C-CFBC9DFA41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21</a:t>
            </a:fld>
            <a:endParaRPr lang="pl-PL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10DE537-CF0F-40D5-B290-B5A3C5E99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037592"/>
              </p:ext>
            </p:extLst>
          </p:nvPr>
        </p:nvGraphicFramePr>
        <p:xfrm>
          <a:off x="2032000" y="2523066"/>
          <a:ext cx="8128000" cy="295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a 8">
            <a:extLst>
              <a:ext uri="{FF2B5EF4-FFF2-40B4-BE49-F238E27FC236}">
                <a16:creationId xmlns:a16="http://schemas.microsoft.com/office/drawing/2014/main" id="{1D1EBEA5-8C8C-498E-97B4-C770BCB7B471}"/>
              </a:ext>
            </a:extLst>
          </p:cNvPr>
          <p:cNvGrpSpPr/>
          <p:nvPr/>
        </p:nvGrpSpPr>
        <p:grpSpPr>
          <a:xfrm>
            <a:off x="359585" y="5477934"/>
            <a:ext cx="11063006" cy="756238"/>
            <a:chOff x="368052" y="5289653"/>
            <a:chExt cx="11063006" cy="756238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FAB61CD1-EE21-42F7-B6C4-745CFF25BB05}"/>
                </a:ext>
              </a:extLst>
            </p:cNvPr>
            <p:cNvSpPr txBox="1"/>
            <p:nvPr/>
          </p:nvSpPr>
          <p:spPr>
            <a:xfrm>
              <a:off x="1229783" y="5453338"/>
              <a:ext cx="10201275" cy="323165"/>
            </a:xfrm>
            <a:custGeom>
              <a:avLst/>
              <a:gdLst>
                <a:gd name="connsiteX0" fmla="*/ 0 w 10201275"/>
                <a:gd name="connsiteY0" fmla="*/ 0 h 323165"/>
                <a:gd name="connsiteX1" fmla="*/ 10201275 w 10201275"/>
                <a:gd name="connsiteY1" fmla="*/ 0 h 323165"/>
                <a:gd name="connsiteX2" fmla="*/ 10201275 w 10201275"/>
                <a:gd name="connsiteY2" fmla="*/ 323165 h 323165"/>
                <a:gd name="connsiteX3" fmla="*/ 0 w 10201275"/>
                <a:gd name="connsiteY3" fmla="*/ 323165 h 323165"/>
                <a:gd name="connsiteX4" fmla="*/ 0 w 10201275"/>
                <a:gd name="connsiteY4" fmla="*/ 0 h 32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275" h="323165" extrusionOk="0">
                  <a:moveTo>
                    <a:pt x="0" y="0"/>
                  </a:moveTo>
                  <a:cubicBezTo>
                    <a:pt x="1295728" y="-5264"/>
                    <a:pt x="5363377" y="84467"/>
                    <a:pt x="10201275" y="0"/>
                  </a:cubicBezTo>
                  <a:cubicBezTo>
                    <a:pt x="10199229" y="104648"/>
                    <a:pt x="10219268" y="166527"/>
                    <a:pt x="10201275" y="323165"/>
                  </a:cubicBezTo>
                  <a:cubicBezTo>
                    <a:pt x="5400431" y="429485"/>
                    <a:pt x="2024916" y="315516"/>
                    <a:pt x="0" y="323165"/>
                  </a:cubicBezTo>
                  <a:cubicBezTo>
                    <a:pt x="-8860" y="176036"/>
                    <a:pt x="26407" y="48453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l-PL" sz="1500" b="1" i="0" u="none" strike="noStrike" dirty="0">
                  <a:solidFill>
                    <a:schemeClr val="tx1"/>
                  </a:solidFill>
                  <a:effectLst/>
                  <a:latin typeface="+mj-lt"/>
                </a:rPr>
                <a:t>Henry </a:t>
              </a:r>
              <a:r>
                <a:rPr lang="pl-PL" sz="1500" b="1" i="0" u="none" strike="noStrike" dirty="0" err="1">
                  <a:solidFill>
                    <a:schemeClr val="tx1"/>
                  </a:solidFill>
                  <a:effectLst/>
                  <a:latin typeface="+mj-lt"/>
                </a:rPr>
                <a:t>Dunant</a:t>
              </a:r>
              <a:r>
                <a:rPr lang="pl-PL" sz="1500" b="1" dirty="0">
                  <a:solidFill>
                    <a:schemeClr val="tx1"/>
                  </a:solidFill>
                  <a:latin typeface="+mj-lt"/>
                </a:rPr>
                <a:t> -</a:t>
              </a:r>
              <a:r>
                <a:rPr lang="pl-PL" sz="1500" i="0" u="none" strike="noStrike" dirty="0">
                  <a:solidFill>
                    <a:schemeClr val="tx1"/>
                  </a:solidFill>
                  <a:effectLst/>
                  <a:latin typeface="+mj-lt"/>
                </a:rPr>
                <a:t> założyciel Ruchu Czerwonego Krzyża i Półksiężyca, był laureatem pierwszej w historii pokojowej nagrody nobla </a:t>
              </a:r>
              <a:endParaRPr lang="pl-PL" sz="1500" b="0" i="0" u="none" strike="noStrike" dirty="0">
                <a:solidFill>
                  <a:srgbClr val="595959"/>
                </a:solidFill>
                <a:effectLst/>
                <a:latin typeface="+mj-lt"/>
              </a:endParaRPr>
            </a:p>
          </p:txBody>
        </p: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2BFA39BA-69D6-4CFE-9E18-F3DBD2AA98A0}"/>
                </a:ext>
              </a:extLst>
            </p:cNvPr>
            <p:cNvGrpSpPr/>
            <p:nvPr/>
          </p:nvGrpSpPr>
          <p:grpSpPr>
            <a:xfrm>
              <a:off x="368052" y="5289653"/>
              <a:ext cx="768847" cy="756238"/>
              <a:chOff x="3257550" y="3314700"/>
              <a:chExt cx="1333500" cy="1333500"/>
            </a:xfrm>
          </p:grpSpPr>
          <p:sp>
            <p:nvSpPr>
              <p:cNvPr id="12" name="Owal 11">
                <a:extLst>
                  <a:ext uri="{FF2B5EF4-FFF2-40B4-BE49-F238E27FC236}">
                    <a16:creationId xmlns:a16="http://schemas.microsoft.com/office/drawing/2014/main" id="{D609EB35-CBDE-46D2-A182-9C03569C771F}"/>
                  </a:ext>
                </a:extLst>
              </p:cNvPr>
              <p:cNvSpPr/>
              <p:nvPr/>
            </p:nvSpPr>
            <p:spPr>
              <a:xfrm>
                <a:off x="3257550" y="3314700"/>
                <a:ext cx="1333500" cy="13335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3" name="Grafika 12" descr="Dzwonek z wypełnieniem pełnym">
                <a:extLst>
                  <a:ext uri="{FF2B5EF4-FFF2-40B4-BE49-F238E27FC236}">
                    <a16:creationId xmlns:a16="http://schemas.microsoft.com/office/drawing/2014/main" id="{328A1089-AD00-4B4A-A55C-93440CAB3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546181" y="3603331"/>
                <a:ext cx="756238" cy="756238"/>
              </a:xfrm>
              <a:prstGeom prst="rect">
                <a:avLst/>
              </a:prstGeom>
            </p:spPr>
          </p:pic>
        </p:grp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A72C783C-6AC6-4322-A03E-85C9B39076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9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1AA30-AF36-4DE1-B9FB-9EE7EB83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6" y="1338513"/>
            <a:ext cx="3437466" cy="1325700"/>
          </a:xfrm>
        </p:spPr>
        <p:txBody>
          <a:bodyPr/>
          <a:lstStyle/>
          <a:p>
            <a:r>
              <a:rPr lang="pl-PL" sz="4200" dirty="0">
                <a:solidFill>
                  <a:srgbClr val="C00000"/>
                </a:solidFill>
                <a:latin typeface="+mj-lt"/>
              </a:rPr>
              <a:t>Z</a:t>
            </a:r>
            <a:r>
              <a:rPr lang="pl-PL" sz="4200" dirty="0">
                <a:latin typeface="+mj-lt"/>
              </a:rPr>
              <a:t>ASADY KONFLIKTU ZBROJNEGO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EF033D-36BF-4811-B3EE-6C51B9A45D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22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2AA080-D984-420B-8A1C-F5CCA5578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407402"/>
              </p:ext>
            </p:extLst>
          </p:nvPr>
        </p:nvGraphicFramePr>
        <p:xfrm>
          <a:off x="3894667" y="1249304"/>
          <a:ext cx="8128000" cy="47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16301D4-CF33-4C34-9CE1-223676CCA4AC}"/>
              </a:ext>
            </a:extLst>
          </p:cNvPr>
          <p:cNvCxnSpPr>
            <a:cxnSpLocks/>
          </p:cNvCxnSpPr>
          <p:nvPr/>
        </p:nvCxnSpPr>
        <p:spPr>
          <a:xfrm>
            <a:off x="3826932" y="1249304"/>
            <a:ext cx="0" cy="471969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53B76BC-CEF4-4C85-AEB9-3C3145423894}"/>
              </a:ext>
            </a:extLst>
          </p:cNvPr>
          <p:cNvSpPr txBox="1"/>
          <p:nvPr/>
        </p:nvSpPr>
        <p:spPr>
          <a:xfrm>
            <a:off x="389466" y="3207377"/>
            <a:ext cx="308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Cztery podstawowe zasady wojny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6842E5E-8C56-4BAA-B104-1D50E5994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8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BC5D7-F41E-4D8B-AE8B-EB7E75DA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C00000"/>
                </a:solidFill>
                <a:latin typeface="+mj-lt"/>
              </a:rPr>
              <a:t>O</a:t>
            </a:r>
            <a:r>
              <a:rPr lang="pl-PL" sz="4000" dirty="0">
                <a:latin typeface="+mj-lt"/>
              </a:rPr>
              <a:t>DPOWIEDZIALNOŚĆ KARNA PRAW </a:t>
            </a:r>
            <a:br>
              <a:rPr lang="pl-PL" sz="4000" dirty="0">
                <a:latin typeface="+mj-lt"/>
              </a:rPr>
            </a:br>
            <a:r>
              <a:rPr lang="pl-PL" sz="4000" dirty="0">
                <a:latin typeface="+mj-lt"/>
              </a:rPr>
              <a:t>I JEDNOSTEK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B28B39-8DB2-4464-AF74-D7C1FA5680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23</a:t>
            </a:fld>
            <a:endParaRPr lang="pl-PL"/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4F443805-ABBF-4B98-BCDA-8FBA3C577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08438"/>
            <a:ext cx="10515600" cy="820562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l-PL" sz="2000" dirty="0">
                <a:solidFill>
                  <a:schemeClr val="tx1"/>
                </a:solidFill>
                <a:latin typeface="+mj-lt"/>
              </a:rPr>
              <a:t>Na podstawie Statutu Rzymskiego z 17 lipca 1998 r. powstał </a:t>
            </a:r>
            <a:r>
              <a:rPr lang="pl-PL" sz="2000" b="1" dirty="0">
                <a:solidFill>
                  <a:schemeClr val="tx1"/>
                </a:solidFill>
                <a:latin typeface="+mj-lt"/>
              </a:rPr>
              <a:t>Międzynarodowy Trybunał Karny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 </a:t>
            </a:r>
            <a:br>
              <a:rPr lang="pl-PL" sz="2000" dirty="0">
                <a:solidFill>
                  <a:schemeClr val="tx1"/>
                </a:solidFill>
                <a:latin typeface="+mj-lt"/>
              </a:rPr>
            </a:br>
            <a:r>
              <a:rPr lang="pl-PL" sz="2000" dirty="0">
                <a:solidFill>
                  <a:schemeClr val="tx1"/>
                </a:solidFill>
                <a:latin typeface="+mj-lt"/>
              </a:rPr>
              <a:t>z siedzibą w Hadze.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DCA5038-BCAB-4BA7-A17A-33CF924708A7}"/>
              </a:ext>
            </a:extLst>
          </p:cNvPr>
          <p:cNvSpPr txBox="1"/>
          <p:nvPr/>
        </p:nvSpPr>
        <p:spPr>
          <a:xfrm>
            <a:off x="838200" y="3550850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latin typeface="+mj-lt"/>
              </a:rPr>
              <a:t>Jego jurysdykcja dotyczy tylko osób fizycznych w zakresie określonym w </a:t>
            </a:r>
            <a:r>
              <a:rPr lang="pl-PL" sz="1600" b="1" dirty="0">
                <a:latin typeface="+mj-lt"/>
              </a:rPr>
              <a:t>Art. 5 ust. 1 Statutu Rzymskiego</a:t>
            </a:r>
            <a:r>
              <a:rPr lang="pl-PL" sz="1600" dirty="0">
                <a:latin typeface="+mj-lt"/>
              </a:rPr>
              <a:t>:</a:t>
            </a:r>
          </a:p>
          <a:p>
            <a:pPr algn="just"/>
            <a:endParaRPr lang="pl-PL" sz="1600" dirty="0">
              <a:latin typeface="+mj-lt"/>
            </a:endParaRPr>
          </a:p>
          <a:p>
            <a:pPr algn="just"/>
            <a:r>
              <a:rPr lang="pl-PL" sz="1600" i="1" dirty="0">
                <a:latin typeface="+mj-lt"/>
              </a:rPr>
              <a:t>Jurysdykcja Trybunału jest ograniczona do najpoważniejszych zbrodni wagi międzynarodowej. Jurysdykcja Trybunału </a:t>
            </a:r>
            <a:br>
              <a:rPr lang="pl-PL" sz="1600" i="1" dirty="0">
                <a:latin typeface="+mj-lt"/>
              </a:rPr>
            </a:br>
            <a:r>
              <a:rPr lang="pl-PL" sz="1600" i="1" dirty="0">
                <a:latin typeface="+mj-lt"/>
              </a:rPr>
              <a:t>na podstawie niniejszego statutu obejmuje następujące zbrodnie: </a:t>
            </a:r>
          </a:p>
          <a:p>
            <a:pPr marL="342900" indent="-342900" algn="just">
              <a:buAutoNum type="alphaLcParenBoth"/>
            </a:pPr>
            <a:endParaRPr lang="pl-PL" sz="1600" i="1" dirty="0">
              <a:latin typeface="+mj-lt"/>
            </a:endParaRPr>
          </a:p>
          <a:p>
            <a:pPr marL="342900" indent="-342900" algn="just">
              <a:buAutoNum type="alphaLcParenBoth"/>
            </a:pPr>
            <a:r>
              <a:rPr lang="pl-PL" sz="1600" i="1" dirty="0">
                <a:latin typeface="+mj-lt"/>
              </a:rPr>
              <a:t>zbrodni ludobójstwa; </a:t>
            </a:r>
          </a:p>
          <a:p>
            <a:pPr marL="342900" indent="-342900" algn="just">
              <a:buAutoNum type="alphaLcParenBoth"/>
            </a:pPr>
            <a:r>
              <a:rPr lang="pl-PL" sz="1600" i="1" dirty="0">
                <a:latin typeface="+mj-lt"/>
              </a:rPr>
              <a:t>zbrodnie przeciwko ludzkości; </a:t>
            </a:r>
          </a:p>
          <a:p>
            <a:pPr marL="342900" indent="-342900" algn="just">
              <a:buAutoNum type="alphaLcParenBoth"/>
            </a:pPr>
            <a:r>
              <a:rPr lang="pl-PL" sz="1600" i="1" dirty="0">
                <a:latin typeface="+mj-lt"/>
              </a:rPr>
              <a:t>zbrodnie wojenne; </a:t>
            </a:r>
          </a:p>
          <a:p>
            <a:pPr marL="342900" indent="-342900" algn="just">
              <a:buAutoNum type="alphaLcParenBoth"/>
            </a:pPr>
            <a:r>
              <a:rPr lang="pl-PL" sz="1600" i="1" dirty="0">
                <a:latin typeface="+mj-lt"/>
              </a:rPr>
              <a:t>zbrodni agresji.</a:t>
            </a:r>
          </a:p>
          <a:p>
            <a:endParaRPr lang="pl-PL" sz="1600" dirty="0">
              <a:latin typeface="Bahnschrift Light" panose="020B0502040204020203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97284E6-05A0-4931-B259-0C4685F16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08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498FCB-F0E3-40C0-BE31-4A41EB75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1291637"/>
            <a:ext cx="2946400" cy="132570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D</a:t>
            </a:r>
            <a:r>
              <a:rPr lang="pl-PL" dirty="0">
                <a:latin typeface="+mj-lt"/>
              </a:rPr>
              <a:t>EFINICJE ZBRODNI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B82A72-685B-45BA-B077-DD3A877326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24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4316F2-5E0A-4334-9B2E-3DC343D1F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239080"/>
              </p:ext>
            </p:extLst>
          </p:nvPr>
        </p:nvGraphicFramePr>
        <p:xfrm>
          <a:off x="5063068" y="1371601"/>
          <a:ext cx="6747932" cy="468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281B4634-7E21-4AE9-B618-423BFB104365}"/>
              </a:ext>
            </a:extLst>
          </p:cNvPr>
          <p:cNvSpPr txBox="1"/>
          <p:nvPr/>
        </p:nvSpPr>
        <p:spPr>
          <a:xfrm>
            <a:off x="592667" y="2515737"/>
            <a:ext cx="280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+mj-lt"/>
              </a:rPr>
              <a:t>Definicje zbrodni opisanych </a:t>
            </a:r>
          </a:p>
          <a:p>
            <a:pPr algn="just"/>
            <a:r>
              <a:rPr lang="pl-PL" dirty="0">
                <a:latin typeface="+mj-lt"/>
              </a:rPr>
              <a:t>w Statucie Rzymskim z 1998 r.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1E125EA-701A-453B-BEC6-15DD1EC90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0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8D40B3-2E3E-43F0-B14A-C93740C2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M</a:t>
            </a:r>
            <a:r>
              <a:rPr lang="pl-PL" dirty="0">
                <a:latin typeface="+mj-lt"/>
              </a:rPr>
              <a:t>IĘDZYNARODOWY TRYBUNAŁ KARNY W HADZE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907D4F-3BCE-46CA-8A8E-BC8D8D958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84982"/>
            <a:ext cx="10515600" cy="32913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latin typeface="+mj-lt"/>
              </a:rPr>
              <a:t>Prezesem MTK od 2021 r. jest prof. Piotr Hofmański, </a:t>
            </a:r>
            <a:r>
              <a:rPr lang="pl-PL" dirty="0" err="1">
                <a:latin typeface="+mj-lt"/>
              </a:rPr>
              <a:t>karnista</a:t>
            </a:r>
            <a:r>
              <a:rPr lang="pl-PL" dirty="0">
                <a:latin typeface="+mj-lt"/>
              </a:rPr>
              <a:t>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z Uniwersytetu Jagiellońskiego. Jest to pierwszy członek Trybunału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z Polski.</a:t>
            </a:r>
          </a:p>
          <a:p>
            <a:pPr algn="just"/>
            <a:r>
              <a:rPr lang="pl-PL" dirty="0">
                <a:latin typeface="+mj-lt"/>
              </a:rPr>
              <a:t>Sprawy do Trybunału mogą kierować:</a:t>
            </a:r>
          </a:p>
          <a:p>
            <a:pPr lvl="1" algn="just"/>
            <a:r>
              <a:rPr lang="pl-PL" sz="2600" dirty="0">
                <a:latin typeface="+mj-lt"/>
              </a:rPr>
              <a:t>państwa-strony Statutu Rzymskiego;</a:t>
            </a:r>
          </a:p>
          <a:p>
            <a:pPr lvl="1" algn="just"/>
            <a:r>
              <a:rPr lang="pl-PL" sz="2600" dirty="0">
                <a:latin typeface="+mj-lt"/>
              </a:rPr>
              <a:t>prokurator MTK;</a:t>
            </a:r>
          </a:p>
          <a:p>
            <a:pPr lvl="1" algn="just"/>
            <a:r>
              <a:rPr lang="pl-PL" sz="2600" dirty="0">
                <a:latin typeface="+mj-lt"/>
              </a:rPr>
              <a:t>Rada Bezpieczeństwa ONZ.</a:t>
            </a:r>
          </a:p>
          <a:p>
            <a:pPr algn="just"/>
            <a:r>
              <a:rPr lang="pl-PL" dirty="0">
                <a:latin typeface="+mj-lt"/>
              </a:rPr>
              <a:t>MTK nie dysponuje karą śmierci. Najwyższą możliwą karą jest 30 lat pozbawienia wolności albo dożywotnie pozbawienie wolności.</a:t>
            </a:r>
          </a:p>
          <a:p>
            <a:endParaRPr lang="pl-PL" dirty="0">
              <a:latin typeface="Bahnschrift Light" panose="020B0502040204020203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C7F29E-F690-438E-BDDC-D905CF38E8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25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8810E43-73D4-4866-A7B9-12F106056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4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B147C5-1D10-4955-8F77-6531A7F7AE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26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0BF18D2-080B-4E08-A0F7-4ED85479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104047"/>
          </a:xfrm>
          <a:prstGeom prst="rect">
            <a:avLst/>
          </a:prstGeom>
        </p:spPr>
      </p:pic>
      <p:sp>
        <p:nvSpPr>
          <p:cNvPr id="8" name="Google Shape;316;p26">
            <a:extLst>
              <a:ext uri="{FF2B5EF4-FFF2-40B4-BE49-F238E27FC236}">
                <a16:creationId xmlns:a16="http://schemas.microsoft.com/office/drawing/2014/main" id="{C66D4AC2-6A61-4833-B758-AC5ED6E99951}"/>
              </a:ext>
            </a:extLst>
          </p:cNvPr>
          <p:cNvSpPr txBox="1"/>
          <p:nvPr/>
        </p:nvSpPr>
        <p:spPr>
          <a:xfrm>
            <a:off x="1587300" y="1859693"/>
            <a:ext cx="94746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Zachęcamy do śledzenia </a:t>
            </a:r>
            <a:r>
              <a:rPr lang="pl-PL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profilu</a:t>
            </a:r>
            <a:r>
              <a:rPr lang="pl-PL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5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Wydziału ds. Edukacji Prawnej </a:t>
            </a:r>
            <a:br>
              <a:rPr lang="pl-PL" sz="25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5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Ministerstwa Sprawiedliwości </a:t>
            </a:r>
            <a:r>
              <a:rPr lang="pl-PL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Facebooku</a:t>
            </a:r>
            <a:r>
              <a:rPr lang="pl-PL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500" b="0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https://www.facebook.com/Edukacja-Prawna </a:t>
            </a:r>
            <a:endParaRPr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318;p26">
            <a:extLst>
              <a:ext uri="{FF2B5EF4-FFF2-40B4-BE49-F238E27FC236}">
                <a16:creationId xmlns:a16="http://schemas.microsoft.com/office/drawing/2014/main" id="{F5E1C3B9-51E0-4765-B050-EAEAD01A978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625" y="3730073"/>
            <a:ext cx="1649800" cy="1495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" name="Google Shape;317;p26">
            <a:extLst>
              <a:ext uri="{FF2B5EF4-FFF2-40B4-BE49-F238E27FC236}">
                <a16:creationId xmlns:a16="http://schemas.microsoft.com/office/drawing/2014/main" id="{1C5568C6-FFAE-4AA7-9EDE-15193D4405E8}"/>
              </a:ext>
            </a:extLst>
          </p:cNvPr>
          <p:cNvSpPr txBox="1"/>
          <p:nvPr/>
        </p:nvSpPr>
        <p:spPr>
          <a:xfrm>
            <a:off x="228600" y="5641975"/>
            <a:ext cx="12192000" cy="44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pl-PL" sz="2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DZIĘKUJEMY ZA UWAGĘ I ZACHĘCAMY DO ŚLEDZENIA KOMUNIKATÓW!</a:t>
            </a:r>
            <a:endParaRPr sz="23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567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F5FB5-D948-4D40-A294-91DCA92A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723"/>
            <a:ext cx="10515600" cy="756238"/>
          </a:xfrm>
        </p:spPr>
        <p:txBody>
          <a:bodyPr/>
          <a:lstStyle/>
          <a:p>
            <a:r>
              <a:rPr lang="pl-PL" dirty="0">
                <a:latin typeface="+mj-lt"/>
              </a:rPr>
              <a:t>KONFLIKT </a:t>
            </a:r>
            <a:r>
              <a:rPr lang="pl-PL" dirty="0">
                <a:solidFill>
                  <a:srgbClr val="C00000"/>
                </a:solidFill>
                <a:latin typeface="+mj-lt"/>
              </a:rPr>
              <a:t>ZBROJNY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97F50AE-D49E-4E3C-90E3-6EEE631759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3</a:t>
            </a:fld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9F695FF9-DBA3-43B4-B9EA-4FD604A3EC4C}"/>
              </a:ext>
            </a:extLst>
          </p:cNvPr>
          <p:cNvGrpSpPr/>
          <p:nvPr/>
        </p:nvGrpSpPr>
        <p:grpSpPr>
          <a:xfrm>
            <a:off x="368052" y="5289653"/>
            <a:ext cx="11071472" cy="756238"/>
            <a:chOff x="368052" y="5289653"/>
            <a:chExt cx="11071472" cy="756238"/>
          </a:xfrm>
        </p:grpSpPr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76E33A1A-5DC0-4625-883A-4954600071EE}"/>
                </a:ext>
              </a:extLst>
            </p:cNvPr>
            <p:cNvSpPr txBox="1"/>
            <p:nvPr/>
          </p:nvSpPr>
          <p:spPr>
            <a:xfrm>
              <a:off x="1238249" y="5340770"/>
              <a:ext cx="10201275" cy="646331"/>
            </a:xfrm>
            <a:custGeom>
              <a:avLst/>
              <a:gdLst>
                <a:gd name="connsiteX0" fmla="*/ 0 w 10201275"/>
                <a:gd name="connsiteY0" fmla="*/ 0 h 646331"/>
                <a:gd name="connsiteX1" fmla="*/ 10201275 w 10201275"/>
                <a:gd name="connsiteY1" fmla="*/ 0 h 646331"/>
                <a:gd name="connsiteX2" fmla="*/ 10201275 w 10201275"/>
                <a:gd name="connsiteY2" fmla="*/ 646331 h 646331"/>
                <a:gd name="connsiteX3" fmla="*/ 0 w 10201275"/>
                <a:gd name="connsiteY3" fmla="*/ 646331 h 646331"/>
                <a:gd name="connsiteX4" fmla="*/ 0 w 10201275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275" h="646331" extrusionOk="0">
                  <a:moveTo>
                    <a:pt x="0" y="0"/>
                  </a:moveTo>
                  <a:cubicBezTo>
                    <a:pt x="1295728" y="-5264"/>
                    <a:pt x="5363377" y="84467"/>
                    <a:pt x="10201275" y="0"/>
                  </a:cubicBezTo>
                  <a:cubicBezTo>
                    <a:pt x="10230827" y="146003"/>
                    <a:pt x="10252332" y="330026"/>
                    <a:pt x="10201275" y="646331"/>
                  </a:cubicBezTo>
                  <a:cubicBezTo>
                    <a:pt x="5400431" y="752651"/>
                    <a:pt x="2024916" y="638682"/>
                    <a:pt x="0" y="646331"/>
                  </a:cubicBezTo>
                  <a:cubicBezTo>
                    <a:pt x="-39762" y="457401"/>
                    <a:pt x="53166" y="76043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l-PL" sz="1800" b="1" i="0" u="none" strike="noStrike" dirty="0">
                  <a:solidFill>
                    <a:schemeClr val="tx1"/>
                  </a:solidFill>
                  <a:effectLst/>
                  <a:latin typeface="+mj-lt"/>
                </a:rPr>
                <a:t>Konflikt zbrojny</a:t>
              </a:r>
              <a:r>
                <a:rPr lang="pl-PL" sz="1800" b="0" i="0" u="none" strike="noStrike" dirty="0">
                  <a:solidFill>
                    <a:schemeClr val="tx1"/>
                  </a:solidFill>
                  <a:effectLst/>
                  <a:latin typeface="+mj-lt"/>
                </a:rPr>
                <a:t> </a:t>
              </a:r>
              <a:r>
                <a:rPr lang="pl-PL" sz="1800" b="0" i="0" u="none" strike="noStrike" dirty="0">
                  <a:solidFill>
                    <a:srgbClr val="595959"/>
                  </a:solidFill>
                  <a:effectLst/>
                  <a:latin typeface="+mj-lt"/>
                </a:rPr>
                <a:t>jest to sytuacja, w której doszło do użycia </a:t>
              </a:r>
              <a:r>
                <a:rPr lang="pl-PL" sz="1800" b="0" i="0" u="none" strike="noStrike" dirty="0">
                  <a:solidFill>
                    <a:schemeClr val="accent2"/>
                  </a:solidFill>
                  <a:effectLst/>
                  <a:latin typeface="+mj-lt"/>
                </a:rPr>
                <a:t>siły zbrojnej </a:t>
              </a:r>
              <a:r>
                <a:rPr lang="pl-PL" sz="1800" b="0" i="0" u="none" strike="noStrike" dirty="0">
                  <a:solidFill>
                    <a:srgbClr val="595959"/>
                  </a:solidFill>
                  <a:effectLst/>
                  <a:latin typeface="+mj-lt"/>
                </a:rPr>
                <a:t>między stronami o różnym statusie prawnomiędzynarodowym. Do konfliktów zbrojnych zaliczymy wszelkie przejawy walki zbrojnej.</a:t>
              </a: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E7F92A9F-F288-41D2-BA19-E42F42C37673}"/>
                </a:ext>
              </a:extLst>
            </p:cNvPr>
            <p:cNvGrpSpPr/>
            <p:nvPr/>
          </p:nvGrpSpPr>
          <p:grpSpPr>
            <a:xfrm>
              <a:off x="368052" y="5289653"/>
              <a:ext cx="768847" cy="756238"/>
              <a:chOff x="3257550" y="3314700"/>
              <a:chExt cx="1333500" cy="1333500"/>
            </a:xfrm>
          </p:grpSpPr>
          <p:sp>
            <p:nvSpPr>
              <p:cNvPr id="8" name="Owal 7">
                <a:extLst>
                  <a:ext uri="{FF2B5EF4-FFF2-40B4-BE49-F238E27FC236}">
                    <a16:creationId xmlns:a16="http://schemas.microsoft.com/office/drawing/2014/main" id="{6B7ACA94-B823-4D4A-9B9D-3D9835D79FFC}"/>
                  </a:ext>
                </a:extLst>
              </p:cNvPr>
              <p:cNvSpPr/>
              <p:nvPr/>
            </p:nvSpPr>
            <p:spPr>
              <a:xfrm>
                <a:off x="3257550" y="3314700"/>
                <a:ext cx="1333500" cy="13335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7" name="Grafika 6" descr="Dzwonek z wypełnieniem pełnym">
                <a:extLst>
                  <a:ext uri="{FF2B5EF4-FFF2-40B4-BE49-F238E27FC236}">
                    <a16:creationId xmlns:a16="http://schemas.microsoft.com/office/drawing/2014/main" id="{DB234825-32E9-4A86-A2DC-8C348A6B5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46181" y="3603331"/>
                <a:ext cx="756238" cy="756238"/>
              </a:xfrm>
              <a:prstGeom prst="rect">
                <a:avLst/>
              </a:prstGeom>
            </p:spPr>
          </p:pic>
        </p:grp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BCC5A10-E97A-4195-8435-F919BBF5A680}"/>
              </a:ext>
            </a:extLst>
          </p:cNvPr>
          <p:cNvSpPr txBox="1"/>
          <p:nvPr/>
        </p:nvSpPr>
        <p:spPr>
          <a:xfrm>
            <a:off x="878902" y="2331637"/>
            <a:ext cx="10760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pl-PL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Cechuje go </a:t>
            </a:r>
            <a:r>
              <a:rPr lang="pl-PL" sz="2400" b="1" i="0" u="none" strike="noStrike" dirty="0">
                <a:solidFill>
                  <a:schemeClr val="tx1"/>
                </a:solidFill>
                <a:effectLst/>
                <a:latin typeface="+mj-lt"/>
              </a:rPr>
              <a:t>przemoc</a:t>
            </a:r>
            <a:r>
              <a:rPr lang="pl-PL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, często niepohamowana. Giną ludzie, niszczone jest mienie. Na wojnie nie ma wygranych. </a:t>
            </a:r>
            <a:endParaRPr lang="pl-PL" sz="1800" dirty="0">
              <a:solidFill>
                <a:schemeClr val="tx1"/>
              </a:solidFill>
              <a:effectLst/>
              <a:latin typeface="+mj-lt"/>
            </a:endParaRP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pl-PL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Społeczność międzynarodowa utworzyła </a:t>
            </a:r>
            <a:r>
              <a:rPr lang="pl-PL" sz="2400" b="1" i="0" u="none" strike="noStrike" dirty="0">
                <a:solidFill>
                  <a:schemeClr val="tx1"/>
                </a:solidFill>
                <a:effectLst/>
                <a:latin typeface="+mj-lt"/>
              </a:rPr>
              <a:t>normy prawne</a:t>
            </a:r>
            <a:r>
              <a:rPr lang="pl-PL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 mające regulować konflikty zbrojne oraz zniszczenia, </a:t>
            </a:r>
            <a:r>
              <a:rPr lang="pl-PL" sz="2400" dirty="0">
                <a:solidFill>
                  <a:schemeClr val="tx1"/>
                </a:solidFill>
                <a:latin typeface="+mj-lt"/>
              </a:rPr>
              <a:t>które za sobą</a:t>
            </a:r>
            <a:r>
              <a:rPr lang="pl-PL" sz="2400" b="0" i="0" u="none" strike="noStrike" dirty="0">
                <a:solidFill>
                  <a:schemeClr val="tx1"/>
                </a:solidFill>
                <a:effectLst/>
                <a:latin typeface="+mj-lt"/>
              </a:rPr>
              <a:t> niosą.</a:t>
            </a:r>
            <a:endParaRPr lang="pl-PL" sz="1800" dirty="0">
              <a:solidFill>
                <a:schemeClr val="tx1"/>
              </a:solidFill>
              <a:effectLst/>
              <a:latin typeface="+mj-lt"/>
            </a:endParaRPr>
          </a:p>
          <a:p>
            <a:endParaRPr lang="pl-PL" sz="16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0EE780E-505D-44BB-A59C-FEDFAB726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3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B96FE8-81F5-4CC0-B020-AE7F547F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928"/>
            <a:ext cx="10515600" cy="132570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H</a:t>
            </a:r>
            <a:r>
              <a:rPr lang="pl-PL" dirty="0">
                <a:latin typeface="+mj-lt"/>
              </a:rPr>
              <a:t>ISTORIA KONFLIKTÓW ZBROJNYCH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BAD80B-734E-4242-B6DE-083654511D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4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97CBD1C-B90D-4B39-974E-A1DB105CE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385112"/>
              </p:ext>
            </p:extLst>
          </p:nvPr>
        </p:nvGraphicFramePr>
        <p:xfrm>
          <a:off x="275492" y="2106080"/>
          <a:ext cx="11641016" cy="364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16E61E49-02B5-4EFA-B872-E2FCBE8286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7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78D4F4-C051-4EA5-85BA-1A9CF6AF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P</a:t>
            </a:r>
            <a:r>
              <a:rPr lang="pl-PL" dirty="0">
                <a:latin typeface="+mj-lt"/>
              </a:rPr>
              <a:t>RAWO KONFLIKTÓW ZBROJNYCH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255BE7-EC66-49AB-801A-8772538C0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75063"/>
            <a:ext cx="10515600" cy="820562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114300" indent="0" algn="just">
              <a:buNone/>
            </a:pPr>
            <a:r>
              <a:rPr lang="pl-PL" sz="1800" b="1" i="0" u="none" strike="noStrike" dirty="0">
                <a:solidFill>
                  <a:schemeClr val="tx1"/>
                </a:solidFill>
                <a:effectLst/>
                <a:latin typeface="+mj-lt"/>
              </a:rPr>
              <a:t>Prawo konfliktów zbrojnych 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j-lt"/>
              </a:rPr>
              <a:t>(międzynarodowe prawo humanitarne) jest to prawo obejmujące normy </a:t>
            </a:r>
            <a:r>
              <a:rPr lang="pl-PL" sz="1800" i="0" u="sng" dirty="0">
                <a:solidFill>
                  <a:schemeClr val="tx1"/>
                </a:solidFill>
                <a:effectLst/>
                <a:latin typeface="+mj-lt"/>
              </a:rPr>
              <a:t>wszczynania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lang="pl-PL" sz="1800" b="0" i="0" u="sng" dirty="0">
                <a:solidFill>
                  <a:schemeClr val="tx1"/>
                </a:solidFill>
                <a:effectLst/>
                <a:latin typeface="+mj-lt"/>
              </a:rPr>
              <a:t>prowadzenia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j-lt"/>
              </a:rPr>
              <a:t> i </a:t>
            </a:r>
            <a:r>
              <a:rPr lang="pl-PL" sz="1800" b="0" i="0" u="sng" dirty="0">
                <a:solidFill>
                  <a:schemeClr val="tx1"/>
                </a:solidFill>
                <a:effectLst/>
                <a:latin typeface="+mj-lt"/>
              </a:rPr>
              <a:t>kończenia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j-lt"/>
              </a:rPr>
              <a:t> konfliktów zbrojnych.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A7C83D-15B7-4C6D-861F-5A446C0FA2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68F0E0-DF1F-44AD-A827-BE37511B9E90}"/>
              </a:ext>
            </a:extLst>
          </p:cNvPr>
          <p:cNvSpPr txBox="1"/>
          <p:nvPr/>
        </p:nvSpPr>
        <p:spPr>
          <a:xfrm>
            <a:off x="838200" y="3317727"/>
            <a:ext cx="1051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0" u="none" strike="noStrike" dirty="0">
                <a:solidFill>
                  <a:srgbClr val="595959"/>
                </a:solidFill>
                <a:effectLst/>
                <a:latin typeface="+mj-lt"/>
              </a:rPr>
              <a:t>Międzynarodowy konflikt zbrojny</a:t>
            </a:r>
          </a:p>
          <a:p>
            <a:r>
              <a:rPr lang="pl-PL" sz="2000" i="1" dirty="0">
                <a:solidFill>
                  <a:srgbClr val="595959"/>
                </a:solidFill>
                <a:latin typeface="+mj-lt"/>
              </a:rPr>
              <a:t>K</a:t>
            </a:r>
            <a:r>
              <a:rPr lang="pl-PL" sz="2000" b="0" i="1" u="none" strike="noStrike" dirty="0">
                <a:solidFill>
                  <a:srgbClr val="595959"/>
                </a:solidFill>
                <a:effectLst/>
                <a:latin typeface="+mj-lt"/>
              </a:rPr>
              <a:t>onflikt zbrojny między dwoma </a:t>
            </a:r>
            <a:r>
              <a:rPr lang="pl-PL" sz="2000" b="0" i="1" u="none" strike="noStrike" dirty="0">
                <a:solidFill>
                  <a:schemeClr val="accent2"/>
                </a:solidFill>
                <a:effectLst/>
                <a:latin typeface="+mj-lt"/>
              </a:rPr>
              <a:t>państwami</a:t>
            </a:r>
          </a:p>
          <a:p>
            <a:endParaRPr lang="pl-PL" sz="2000" dirty="0">
              <a:solidFill>
                <a:srgbClr val="595959"/>
              </a:solidFill>
              <a:latin typeface="+mj-lt"/>
            </a:endParaRPr>
          </a:p>
          <a:p>
            <a:r>
              <a:rPr lang="pl-PL" sz="2000" b="1" i="0" u="none" strike="noStrike" dirty="0">
                <a:solidFill>
                  <a:srgbClr val="C00000"/>
                </a:solidFill>
                <a:effectLst/>
                <a:latin typeface="+mj-lt"/>
              </a:rPr>
              <a:t>Nie</a:t>
            </a:r>
            <a:r>
              <a:rPr lang="pl-PL" sz="2000" b="1" i="0" u="none" strike="noStrike" dirty="0">
                <a:solidFill>
                  <a:srgbClr val="595959"/>
                </a:solidFill>
                <a:effectLst/>
                <a:latin typeface="+mj-lt"/>
              </a:rPr>
              <a:t>międzynarodowy konflikt zbrojny</a:t>
            </a:r>
          </a:p>
          <a:p>
            <a:r>
              <a:rPr lang="pl-PL" sz="2000" i="1" dirty="0">
                <a:solidFill>
                  <a:srgbClr val="595959"/>
                </a:solidFill>
                <a:latin typeface="+mj-lt"/>
              </a:rPr>
              <a:t>M</a:t>
            </a:r>
            <a:r>
              <a:rPr lang="pl-PL" sz="2000" b="0" i="1" u="none" strike="noStrike" dirty="0">
                <a:solidFill>
                  <a:srgbClr val="595959"/>
                </a:solidFill>
                <a:effectLst/>
                <a:latin typeface="+mj-lt"/>
              </a:rPr>
              <a:t>iędzy państwem a uzbrojoną </a:t>
            </a:r>
            <a:r>
              <a:rPr lang="pl-PL" sz="2000" b="0" i="1" u="none" strike="noStrike" dirty="0">
                <a:solidFill>
                  <a:schemeClr val="accent2"/>
                </a:solidFill>
                <a:effectLst/>
                <a:latin typeface="+mj-lt"/>
              </a:rPr>
              <a:t>organizacją</a:t>
            </a:r>
            <a:endParaRPr lang="pl-PL" sz="1600" i="1" dirty="0">
              <a:latin typeface="+mj-lt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651F6480-9F96-4583-B4FA-4C362356FD28}"/>
              </a:ext>
            </a:extLst>
          </p:cNvPr>
          <p:cNvGrpSpPr/>
          <p:nvPr/>
        </p:nvGrpSpPr>
        <p:grpSpPr>
          <a:xfrm>
            <a:off x="349002" y="5563600"/>
            <a:ext cx="11109572" cy="756238"/>
            <a:chOff x="349002" y="5563600"/>
            <a:chExt cx="11109572" cy="756238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293279DA-7EBD-460A-A342-DB8FA7BD6928}"/>
                </a:ext>
              </a:extLst>
            </p:cNvPr>
            <p:cNvSpPr txBox="1"/>
            <p:nvPr/>
          </p:nvSpPr>
          <p:spPr>
            <a:xfrm>
              <a:off x="1257299" y="5649332"/>
              <a:ext cx="10201275" cy="584775"/>
            </a:xfrm>
            <a:custGeom>
              <a:avLst/>
              <a:gdLst>
                <a:gd name="connsiteX0" fmla="*/ 0 w 10201275"/>
                <a:gd name="connsiteY0" fmla="*/ 0 h 584775"/>
                <a:gd name="connsiteX1" fmla="*/ 10201275 w 10201275"/>
                <a:gd name="connsiteY1" fmla="*/ 0 h 584775"/>
                <a:gd name="connsiteX2" fmla="*/ 10201275 w 10201275"/>
                <a:gd name="connsiteY2" fmla="*/ 584775 h 584775"/>
                <a:gd name="connsiteX3" fmla="*/ 0 w 10201275"/>
                <a:gd name="connsiteY3" fmla="*/ 584775 h 584775"/>
                <a:gd name="connsiteX4" fmla="*/ 0 w 10201275"/>
                <a:gd name="connsiteY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275" h="584775" extrusionOk="0">
                  <a:moveTo>
                    <a:pt x="0" y="0"/>
                  </a:moveTo>
                  <a:cubicBezTo>
                    <a:pt x="1295728" y="-5264"/>
                    <a:pt x="5363377" y="84467"/>
                    <a:pt x="10201275" y="0"/>
                  </a:cubicBezTo>
                  <a:cubicBezTo>
                    <a:pt x="10245595" y="68835"/>
                    <a:pt x="10177380" y="349098"/>
                    <a:pt x="10201275" y="584775"/>
                  </a:cubicBezTo>
                  <a:cubicBezTo>
                    <a:pt x="5400431" y="691095"/>
                    <a:pt x="2024916" y="577126"/>
                    <a:pt x="0" y="584775"/>
                  </a:cubicBezTo>
                  <a:cubicBezTo>
                    <a:pt x="22516" y="423628"/>
                    <a:pt x="-33760" y="289996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endParaRPr lang="pl-PL" sz="700" b="1" dirty="0">
                <a:solidFill>
                  <a:srgbClr val="595959"/>
                </a:solidFill>
                <a:latin typeface="Bahnschrift Light Condensed" panose="020B0502040204020203" pitchFamily="34" charset="0"/>
              </a:endParaRPr>
            </a:p>
            <a:p>
              <a:pPr algn="just"/>
              <a:r>
                <a:rPr lang="pl-PL" sz="1800" b="1" dirty="0">
                  <a:solidFill>
                    <a:srgbClr val="595959"/>
                  </a:solidFill>
                  <a:latin typeface="+mj-lt"/>
                </a:rPr>
                <a:t>Czy umiesz podać przykład </a:t>
              </a:r>
              <a:r>
                <a:rPr lang="pl-PL" sz="1800" dirty="0">
                  <a:solidFill>
                    <a:srgbClr val="595959"/>
                  </a:solidFill>
                  <a:latin typeface="+mj-lt"/>
                </a:rPr>
                <a:t>niemiędzynarodowego konfliktu zbrojnego?</a:t>
              </a:r>
            </a:p>
            <a:p>
              <a:pPr algn="just"/>
              <a:endParaRPr lang="pl-PL" sz="700" b="1" i="0" u="none" strike="noStrike" dirty="0">
                <a:solidFill>
                  <a:srgbClr val="595959"/>
                </a:solidFill>
                <a:effectLst/>
                <a:latin typeface="Bahnschrift Light Condensed" panose="020B0502040204020203" pitchFamily="34" charset="0"/>
              </a:endParaRPr>
            </a:p>
          </p:txBody>
        </p:sp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6BA08CE8-94F8-4C76-9CCF-FA53D2AD3548}"/>
                </a:ext>
              </a:extLst>
            </p:cNvPr>
            <p:cNvSpPr/>
            <p:nvPr/>
          </p:nvSpPr>
          <p:spPr>
            <a:xfrm>
              <a:off x="349002" y="5563600"/>
              <a:ext cx="768847" cy="75623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Grafika 9" descr="Myśl z wypełnieniem pełnym">
              <a:extLst>
                <a:ext uri="{FF2B5EF4-FFF2-40B4-BE49-F238E27FC236}">
                  <a16:creationId xmlns:a16="http://schemas.microsoft.com/office/drawing/2014/main" id="{E47B1139-235C-4277-9470-C5F853BD9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6970" y="5701198"/>
              <a:ext cx="532909" cy="532909"/>
            </a:xfrm>
            <a:prstGeom prst="rect">
              <a:avLst/>
            </a:prstGeom>
          </p:spPr>
        </p:pic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10EE835F-27D0-46BD-957F-612A91E24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8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49D92-2E8B-4AE5-9C01-289387F6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P</a:t>
            </a:r>
            <a:r>
              <a:rPr lang="pl-PL" dirty="0">
                <a:latin typeface="+mj-lt"/>
              </a:rPr>
              <a:t>OJĘCIE SIŁ ZBROJNYCH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594604-F214-49AA-8D57-46F0ECFC17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6</a:t>
            </a:fld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3987339-967A-4EF2-BCC3-ACD85C1DF1AA}"/>
              </a:ext>
            </a:extLst>
          </p:cNvPr>
          <p:cNvCxnSpPr>
            <a:cxnSpLocks/>
          </p:cNvCxnSpPr>
          <p:nvPr/>
        </p:nvCxnSpPr>
        <p:spPr>
          <a:xfrm>
            <a:off x="1162050" y="3956619"/>
            <a:ext cx="946785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a 17">
            <a:extLst>
              <a:ext uri="{FF2B5EF4-FFF2-40B4-BE49-F238E27FC236}">
                <a16:creationId xmlns:a16="http://schemas.microsoft.com/office/drawing/2014/main" id="{F20650B8-535D-4664-91A7-0D75333A1C2E}"/>
              </a:ext>
            </a:extLst>
          </p:cNvPr>
          <p:cNvGrpSpPr/>
          <p:nvPr/>
        </p:nvGrpSpPr>
        <p:grpSpPr>
          <a:xfrm>
            <a:off x="1066800" y="2468139"/>
            <a:ext cx="9563100" cy="3545049"/>
            <a:chOff x="1066800" y="2455701"/>
            <a:chExt cx="9563100" cy="3545049"/>
          </a:xfrm>
        </p:grpSpPr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E2791BCA-9B82-4FC0-AE93-F99C95EC265E}"/>
                </a:ext>
              </a:extLst>
            </p:cNvPr>
            <p:cNvSpPr/>
            <p:nvPr/>
          </p:nvSpPr>
          <p:spPr>
            <a:xfrm>
              <a:off x="1162050" y="2617337"/>
              <a:ext cx="9467850" cy="3383413"/>
            </a:xfrm>
            <a:prstGeom prst="roundRect">
              <a:avLst>
                <a:gd name="adj" fmla="val 16949"/>
              </a:avLst>
            </a:prstGeom>
            <a:solidFill>
              <a:schemeClr val="accen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71E3A5C7-3EC3-4433-9043-4B8F14C0DFF2}"/>
                </a:ext>
              </a:extLst>
            </p:cNvPr>
            <p:cNvSpPr/>
            <p:nvPr/>
          </p:nvSpPr>
          <p:spPr>
            <a:xfrm>
              <a:off x="1066800" y="2455701"/>
              <a:ext cx="4162425" cy="65926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>
                  <a:latin typeface="+mj-lt"/>
                </a:rPr>
                <a:t>SIŁY ZBROJNE</a:t>
              </a: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DD785AF-7AA6-4AB3-8478-35EB94DE8786}"/>
                </a:ext>
              </a:extLst>
            </p:cNvPr>
            <p:cNvSpPr txBox="1"/>
            <p:nvPr/>
          </p:nvSpPr>
          <p:spPr>
            <a:xfrm>
              <a:off x="1552575" y="3114964"/>
              <a:ext cx="883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l-PL" sz="2000" b="0" u="none" strike="noStrike" dirty="0">
                  <a:solidFill>
                    <a:schemeClr val="bg1"/>
                  </a:solidFill>
                  <a:effectLst/>
                  <a:latin typeface="+mj-lt"/>
                </a:rPr>
                <a:t>Wszystkie zorganizowane jednostki i personel, podlegający dowództwu odpowiedzialnemu za ich postępowanie i dyscyplinę</a:t>
              </a:r>
              <a:r>
                <a:rPr lang="pl-PL" sz="2000" b="0" i="1" u="none" strike="noStrike" dirty="0">
                  <a:solidFill>
                    <a:schemeClr val="bg1"/>
                  </a:solidFill>
                  <a:effectLst/>
                  <a:latin typeface="+mj-lt"/>
                </a:rPr>
                <a:t>.</a:t>
              </a:r>
              <a:endParaRPr lang="pl-PL" sz="1600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1AF63126-7161-4AD0-9733-78B772D97D1D}"/>
                </a:ext>
              </a:extLst>
            </p:cNvPr>
            <p:cNvSpPr txBox="1"/>
            <p:nvPr/>
          </p:nvSpPr>
          <p:spPr>
            <a:xfrm>
              <a:off x="1766887" y="4090389"/>
              <a:ext cx="825817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pl-PL" sz="2000" b="0" i="0" u="none" strike="noStrike" dirty="0">
                  <a:solidFill>
                    <a:schemeClr val="bg1"/>
                  </a:solidFill>
                  <a:effectLst/>
                  <a:latin typeface="+mj-lt"/>
                </a:rPr>
                <a:t>Dzieci poniżej 15 roku życia nie mogą być rekrutowane do sił zbrojnych.   </a:t>
              </a:r>
              <a:endParaRPr lang="pl-PL" sz="16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marL="28575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pl-PL" sz="2000" b="0" i="0" u="none" strike="noStrike" dirty="0">
                  <a:solidFill>
                    <a:schemeClr val="bg1"/>
                  </a:solidFill>
                  <a:effectLst/>
                  <a:latin typeface="+mj-lt"/>
                </a:rPr>
                <a:t>Muszą sprawować kontrolę nad częścią terytorium i muszą być zdolne do przeprowadzenia ciągłych i spójnych operacji wojskowych. </a:t>
              </a:r>
              <a:endParaRPr lang="pl-PL" sz="1600" dirty="0">
                <a:solidFill>
                  <a:schemeClr val="bg1"/>
                </a:solidFill>
                <a:effectLst/>
                <a:latin typeface="+mj-lt"/>
              </a:endParaRPr>
            </a:p>
            <a:p>
              <a:endParaRPr lang="pl-PL" sz="1600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pic>
        <p:nvPicPr>
          <p:cNvPr id="10" name="Obraz 9">
            <a:extLst>
              <a:ext uri="{FF2B5EF4-FFF2-40B4-BE49-F238E27FC236}">
                <a16:creationId xmlns:a16="http://schemas.microsoft.com/office/drawing/2014/main" id="{F1A89B61-EE45-4F8B-B87D-43F94970E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5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5E3B8-A99C-40AF-8BE0-C51C9D0B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K</a:t>
            </a:r>
            <a:r>
              <a:rPr lang="pl-PL" dirty="0">
                <a:latin typeface="+mj-lt"/>
              </a:rPr>
              <a:t>ATEGORIE OSÓB W KONFLIKCIE ZBROJNYM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17E9C1-83B3-4CEA-BE8B-EDA804376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7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7F7DAB-B8A1-4988-ACFE-758A00A5F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926375"/>
              </p:ext>
            </p:extLst>
          </p:nvPr>
        </p:nvGraphicFramePr>
        <p:xfrm>
          <a:off x="504825" y="2105025"/>
          <a:ext cx="11001375" cy="401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CD0E8E62-9E6B-44A4-83B9-745DB6BA5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1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135F45-2E8C-4502-9851-A110B26B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C</a:t>
            </a:r>
            <a:r>
              <a:rPr lang="pl-PL" dirty="0">
                <a:latin typeface="+mj-lt"/>
              </a:rPr>
              <a:t>ELE WOJSKOWE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54FD51-FC1D-4684-BDD6-A090FD84D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6463"/>
            <a:ext cx="10515600" cy="32913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latin typeface="+mj-lt"/>
              </a:rPr>
              <a:t>Siły zbrojne (z wyłączeniem sanitariuszy)</a:t>
            </a:r>
          </a:p>
          <a:p>
            <a:pPr algn="just"/>
            <a:r>
              <a:rPr lang="pl-PL" dirty="0">
                <a:latin typeface="+mj-lt"/>
              </a:rPr>
              <a:t>Urządzenia, budynki i pozycje rozlokowania sił zbrojnych lub ich materiałów</a:t>
            </a:r>
          </a:p>
          <a:p>
            <a:pPr algn="just"/>
            <a:r>
              <a:rPr lang="pl-PL" dirty="0">
                <a:latin typeface="+mj-lt"/>
              </a:rPr>
              <a:t>Baraki, magazyny lub jakiekolwiek inne obiekty, które z racji swej natury lub wykorzystania wnoszą istotny wkład do działalności wojskowej albo których całkowite lub częściowe zniszczenie przyniesie znaczącą korzyść wojskową</a:t>
            </a:r>
          </a:p>
          <a:p>
            <a:pPr algn="just"/>
            <a:r>
              <a:rPr lang="pl-PL" dirty="0">
                <a:latin typeface="+mj-lt"/>
              </a:rPr>
              <a:t>Cel wojskowy pozostaje celem wojskowym, nawet jeśli są w nim osoby cywilne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CCCC89-B86F-4EEE-88DB-2B360C8A48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8</a:t>
            </a:fld>
            <a:endParaRPr lang="pl-PL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47D9D853-A2B0-4306-80FA-72066B55B024}"/>
              </a:ext>
            </a:extLst>
          </p:cNvPr>
          <p:cNvGrpSpPr/>
          <p:nvPr/>
        </p:nvGrpSpPr>
        <p:grpSpPr>
          <a:xfrm>
            <a:off x="244228" y="5336351"/>
            <a:ext cx="11109572" cy="756238"/>
            <a:chOff x="349002" y="5563600"/>
            <a:chExt cx="11109572" cy="756238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F29D358F-5657-4766-B52B-9ECD2AAE76AB}"/>
                </a:ext>
              </a:extLst>
            </p:cNvPr>
            <p:cNvSpPr txBox="1"/>
            <p:nvPr/>
          </p:nvSpPr>
          <p:spPr>
            <a:xfrm>
              <a:off x="1257299" y="5649332"/>
              <a:ext cx="10201275" cy="584775"/>
            </a:xfrm>
            <a:custGeom>
              <a:avLst/>
              <a:gdLst>
                <a:gd name="connsiteX0" fmla="*/ 0 w 10201275"/>
                <a:gd name="connsiteY0" fmla="*/ 0 h 584775"/>
                <a:gd name="connsiteX1" fmla="*/ 10201275 w 10201275"/>
                <a:gd name="connsiteY1" fmla="*/ 0 h 584775"/>
                <a:gd name="connsiteX2" fmla="*/ 10201275 w 10201275"/>
                <a:gd name="connsiteY2" fmla="*/ 584775 h 584775"/>
                <a:gd name="connsiteX3" fmla="*/ 0 w 10201275"/>
                <a:gd name="connsiteY3" fmla="*/ 584775 h 584775"/>
                <a:gd name="connsiteX4" fmla="*/ 0 w 10201275"/>
                <a:gd name="connsiteY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275" h="584775" extrusionOk="0">
                  <a:moveTo>
                    <a:pt x="0" y="0"/>
                  </a:moveTo>
                  <a:cubicBezTo>
                    <a:pt x="1295728" y="-5264"/>
                    <a:pt x="5363377" y="84467"/>
                    <a:pt x="10201275" y="0"/>
                  </a:cubicBezTo>
                  <a:cubicBezTo>
                    <a:pt x="10245595" y="68835"/>
                    <a:pt x="10177380" y="349098"/>
                    <a:pt x="10201275" y="584775"/>
                  </a:cubicBezTo>
                  <a:cubicBezTo>
                    <a:pt x="5400431" y="691095"/>
                    <a:pt x="2024916" y="577126"/>
                    <a:pt x="0" y="584775"/>
                  </a:cubicBezTo>
                  <a:cubicBezTo>
                    <a:pt x="22516" y="423628"/>
                    <a:pt x="-33760" y="289996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endParaRPr lang="pl-PL" sz="700" b="1" dirty="0">
                <a:solidFill>
                  <a:srgbClr val="595959"/>
                </a:solidFill>
                <a:latin typeface="Bahnschrift Light Condensed" panose="020B0502040204020203" pitchFamily="34" charset="0"/>
              </a:endParaRPr>
            </a:p>
            <a:p>
              <a:pPr algn="just"/>
              <a:r>
                <a:rPr lang="pl-PL" sz="1800" b="1" dirty="0">
                  <a:solidFill>
                    <a:srgbClr val="595959"/>
                  </a:solidFill>
                  <a:latin typeface="+mj-lt"/>
                </a:rPr>
                <a:t>Czy </a:t>
              </a:r>
              <a:r>
                <a:rPr lang="pl-PL" sz="1800" dirty="0">
                  <a:solidFill>
                    <a:srgbClr val="595959"/>
                  </a:solidFill>
                  <a:latin typeface="+mj-lt"/>
                </a:rPr>
                <a:t>elektrownia jest celem wojskowym?</a:t>
              </a:r>
            </a:p>
            <a:p>
              <a:pPr algn="just"/>
              <a:endParaRPr lang="pl-PL" sz="700" b="1" i="0" u="none" strike="noStrike" dirty="0">
                <a:solidFill>
                  <a:srgbClr val="595959"/>
                </a:solidFill>
                <a:effectLst/>
                <a:latin typeface="Bahnschrift Light Condensed" panose="020B0502040204020203" pitchFamily="34" charset="0"/>
              </a:endParaRPr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7C083AFE-CEC7-4F76-BA00-635A20A6EEFD}"/>
                </a:ext>
              </a:extLst>
            </p:cNvPr>
            <p:cNvSpPr/>
            <p:nvPr/>
          </p:nvSpPr>
          <p:spPr>
            <a:xfrm>
              <a:off x="349002" y="5563600"/>
              <a:ext cx="768847" cy="75623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Grafika 7" descr="Myśl z wypełnieniem pełnym">
              <a:extLst>
                <a:ext uri="{FF2B5EF4-FFF2-40B4-BE49-F238E27FC236}">
                  <a16:creationId xmlns:a16="http://schemas.microsoft.com/office/drawing/2014/main" id="{024DFE06-9E95-4852-9D03-E525979F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6970" y="5701198"/>
              <a:ext cx="532909" cy="532909"/>
            </a:xfrm>
            <a:prstGeom prst="rect">
              <a:avLst/>
            </a:prstGeom>
          </p:spPr>
        </p:pic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C0D300F2-1B26-4F29-A681-829A49EE9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135F45-2E8C-4502-9851-A110B26B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C</a:t>
            </a:r>
            <a:r>
              <a:rPr lang="pl-PL" dirty="0">
                <a:latin typeface="+mj-lt"/>
              </a:rPr>
              <a:t>ELE CYWILNE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54FD51-FC1D-4684-BDD6-A090FD84D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6462"/>
            <a:ext cx="10515600" cy="2867441"/>
          </a:xfrm>
        </p:spPr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pl-PL" dirty="0">
                <a:latin typeface="+mj-lt"/>
              </a:rPr>
              <a:t>Cel cywilny to obiekt nie będący celem wojskowym. </a:t>
            </a:r>
          </a:p>
          <a:p>
            <a:pPr marL="114300" indent="0" algn="just">
              <a:buNone/>
            </a:pPr>
            <a:endParaRPr lang="pl-PL" dirty="0">
              <a:latin typeface="+mj-lt"/>
            </a:endParaRPr>
          </a:p>
          <a:p>
            <a:pPr marL="114300" indent="0" algn="just">
              <a:buNone/>
            </a:pPr>
            <a:r>
              <a:rPr lang="pl-PL" dirty="0">
                <a:latin typeface="+mj-lt"/>
              </a:rPr>
              <a:t>Obiekty normalnie cywilne mogą stać się wojskowym, ale w razie wątpliwości zakłada się, że są cywilne. </a:t>
            </a:r>
          </a:p>
          <a:p>
            <a:pPr marL="114300" indent="0" algn="just">
              <a:buNone/>
            </a:pPr>
            <a:endParaRPr lang="pl-PL" dirty="0">
              <a:latin typeface="+mj-lt"/>
            </a:endParaRPr>
          </a:p>
          <a:p>
            <a:pPr marL="114300" indent="0" algn="just">
              <a:buNone/>
            </a:pPr>
            <a:r>
              <a:rPr lang="pl-PL" dirty="0">
                <a:latin typeface="+mj-lt"/>
              </a:rPr>
              <a:t>Przykładem budynków pod taką ochroną są szkoły oraz budynki mieszkalne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CCCC89-B86F-4EEE-88DB-2B360C8A48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9</a:t>
            </a:fld>
            <a:endParaRPr lang="pl-PL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47D9D853-A2B0-4306-80FA-72066B55B024}"/>
              </a:ext>
            </a:extLst>
          </p:cNvPr>
          <p:cNvGrpSpPr/>
          <p:nvPr/>
        </p:nvGrpSpPr>
        <p:grpSpPr>
          <a:xfrm>
            <a:off x="244228" y="5336351"/>
            <a:ext cx="11109572" cy="756238"/>
            <a:chOff x="349002" y="5563600"/>
            <a:chExt cx="11109572" cy="756238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F29D358F-5657-4766-B52B-9ECD2AAE76AB}"/>
                </a:ext>
              </a:extLst>
            </p:cNvPr>
            <p:cNvSpPr txBox="1"/>
            <p:nvPr/>
          </p:nvSpPr>
          <p:spPr>
            <a:xfrm>
              <a:off x="1257299" y="5649332"/>
              <a:ext cx="10201275" cy="584775"/>
            </a:xfrm>
            <a:custGeom>
              <a:avLst/>
              <a:gdLst>
                <a:gd name="connsiteX0" fmla="*/ 0 w 10201275"/>
                <a:gd name="connsiteY0" fmla="*/ 0 h 584775"/>
                <a:gd name="connsiteX1" fmla="*/ 10201275 w 10201275"/>
                <a:gd name="connsiteY1" fmla="*/ 0 h 584775"/>
                <a:gd name="connsiteX2" fmla="*/ 10201275 w 10201275"/>
                <a:gd name="connsiteY2" fmla="*/ 584775 h 584775"/>
                <a:gd name="connsiteX3" fmla="*/ 0 w 10201275"/>
                <a:gd name="connsiteY3" fmla="*/ 584775 h 584775"/>
                <a:gd name="connsiteX4" fmla="*/ 0 w 10201275"/>
                <a:gd name="connsiteY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275" h="584775" extrusionOk="0">
                  <a:moveTo>
                    <a:pt x="0" y="0"/>
                  </a:moveTo>
                  <a:cubicBezTo>
                    <a:pt x="1295728" y="-5264"/>
                    <a:pt x="5363377" y="84467"/>
                    <a:pt x="10201275" y="0"/>
                  </a:cubicBezTo>
                  <a:cubicBezTo>
                    <a:pt x="10245595" y="68835"/>
                    <a:pt x="10177380" y="349098"/>
                    <a:pt x="10201275" y="584775"/>
                  </a:cubicBezTo>
                  <a:cubicBezTo>
                    <a:pt x="5400431" y="691095"/>
                    <a:pt x="2024916" y="577126"/>
                    <a:pt x="0" y="584775"/>
                  </a:cubicBezTo>
                  <a:cubicBezTo>
                    <a:pt x="22516" y="423628"/>
                    <a:pt x="-33760" y="289996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just"/>
              <a:endParaRPr lang="pl-PL" sz="700" b="1" dirty="0">
                <a:solidFill>
                  <a:srgbClr val="595959"/>
                </a:solidFill>
                <a:latin typeface="Bahnschrift Light Condensed" panose="020B0502040204020203" pitchFamily="34" charset="0"/>
              </a:endParaRPr>
            </a:p>
            <a:p>
              <a:pPr algn="just"/>
              <a:r>
                <a:rPr lang="pl-PL" sz="1800" b="1" dirty="0">
                  <a:solidFill>
                    <a:srgbClr val="595959"/>
                  </a:solidFill>
                  <a:latin typeface="+mj-lt"/>
                </a:rPr>
                <a:t>Jakie </a:t>
              </a:r>
              <a:r>
                <a:rPr lang="pl-PL" sz="1800" dirty="0">
                  <a:solidFill>
                    <a:srgbClr val="595959"/>
                  </a:solidFill>
                  <a:latin typeface="+mj-lt"/>
                </a:rPr>
                <a:t>budynki mogą budzić taką wątpliwość?</a:t>
              </a:r>
              <a:endParaRPr lang="pl-PL" sz="1800" b="1" dirty="0">
                <a:solidFill>
                  <a:srgbClr val="595959"/>
                </a:solidFill>
                <a:latin typeface="+mj-lt"/>
              </a:endParaRPr>
            </a:p>
            <a:p>
              <a:pPr algn="just"/>
              <a:endParaRPr lang="pl-PL" sz="700" b="1" i="0" u="none" strike="noStrike" dirty="0">
                <a:solidFill>
                  <a:srgbClr val="595959"/>
                </a:solidFill>
                <a:effectLst/>
                <a:latin typeface="Bahnschrift Light Condensed" panose="020B0502040204020203" pitchFamily="34" charset="0"/>
              </a:endParaRPr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7C083AFE-CEC7-4F76-BA00-635A20A6EEFD}"/>
                </a:ext>
              </a:extLst>
            </p:cNvPr>
            <p:cNvSpPr/>
            <p:nvPr/>
          </p:nvSpPr>
          <p:spPr>
            <a:xfrm>
              <a:off x="349002" y="5563600"/>
              <a:ext cx="768847" cy="75623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Grafika 7" descr="Myśl z wypełnieniem pełnym">
              <a:extLst>
                <a:ext uri="{FF2B5EF4-FFF2-40B4-BE49-F238E27FC236}">
                  <a16:creationId xmlns:a16="http://schemas.microsoft.com/office/drawing/2014/main" id="{024DFE06-9E95-4852-9D03-E525979F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6970" y="5701198"/>
              <a:ext cx="532909" cy="532909"/>
            </a:xfrm>
            <a:prstGeom prst="rect">
              <a:avLst/>
            </a:prstGeom>
          </p:spPr>
        </p:pic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C627C74B-B0B8-404D-9FC0-CD25A82DA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41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917F35D7-370D-4A60-947B-C120452B818A}" vid="{C8C93904-5974-47A0-9859-5CC76DA820F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972D42A2977148990DB80DE6CCF1E8" ma:contentTypeVersion="7" ma:contentTypeDescription="Utwórz nowy dokument." ma:contentTypeScope="" ma:versionID="ea3991af76a7c29529230cf088645d76">
  <xsd:schema xmlns:xsd="http://www.w3.org/2001/XMLSchema" xmlns:xs="http://www.w3.org/2001/XMLSchema" xmlns:p="http://schemas.microsoft.com/office/2006/metadata/properties" xmlns:ns3="32624ab6-edb9-40cb-bc3f-842e54cac5ed" xmlns:ns4="d4255b2c-8c12-4ad9-a108-35e27a6f2bc2" targetNamespace="http://schemas.microsoft.com/office/2006/metadata/properties" ma:root="true" ma:fieldsID="bf158d2639e60832b7c1caab144641b9" ns3:_="" ns4:_="">
    <xsd:import namespace="32624ab6-edb9-40cb-bc3f-842e54cac5ed"/>
    <xsd:import namespace="d4255b2c-8c12-4ad9-a108-35e27a6f2b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24ab6-edb9-40cb-bc3f-842e54cac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255b2c-8c12-4ad9-a108-35e27a6f2b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4520A-5FBD-418E-B81F-667D586B4F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1283-4738-4C41-87CD-599695BD5DE6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d4255b2c-8c12-4ad9-a108-35e27a6f2bc2"/>
    <ds:schemaRef ds:uri="32624ab6-edb9-40cb-bc3f-842e54cac5e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582FE91-BD8C-46E4-AA90-2332CC655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624ab6-edb9-40cb-bc3f-842e54cac5ed"/>
    <ds:schemaRef ds:uri="d4255b2c-8c12-4ad9-a108-35e27a6f2b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2988</TotalTime>
  <Words>3151</Words>
  <Application>Microsoft Office PowerPoint</Application>
  <PresentationFormat>Panoramiczny</PresentationFormat>
  <Paragraphs>323</Paragraphs>
  <Slides>26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Bahnschrift Light</vt:lpstr>
      <vt:lpstr>Times New Roman</vt:lpstr>
      <vt:lpstr>Book Antiqua</vt:lpstr>
      <vt:lpstr>Bahnschrift</vt:lpstr>
      <vt:lpstr>Arial</vt:lpstr>
      <vt:lpstr>Calibri</vt:lpstr>
      <vt:lpstr>Bahnschrift Light Condensed</vt:lpstr>
      <vt:lpstr>Motyw1</vt:lpstr>
      <vt:lpstr>Prawo konfliktów zbrojnych</vt:lpstr>
      <vt:lpstr>Prezentacja programu PowerPoint</vt:lpstr>
      <vt:lpstr>KONFLIKT ZBROJNY</vt:lpstr>
      <vt:lpstr>HISTORIA KONFLIKTÓW ZBROJNYCH</vt:lpstr>
      <vt:lpstr>PRAWO KONFLIKTÓW ZBROJNYCH</vt:lpstr>
      <vt:lpstr>POJĘCIE SIŁ ZBROJNYCH</vt:lpstr>
      <vt:lpstr>KATEGORIE OSÓB W KONFLIKCIE ZBROJNYM</vt:lpstr>
      <vt:lpstr>CELE WOJSKOWE</vt:lpstr>
      <vt:lpstr>CELE CYWILNE</vt:lpstr>
      <vt:lpstr>DOBRA KULTURY</vt:lpstr>
      <vt:lpstr>MIĘDZYNARODOWE PRAWO KONFLIKTÓW ZBROJNYCH</vt:lpstr>
      <vt:lpstr>KONWENCJA GENEWSKA</vt:lpstr>
      <vt:lpstr>I KONWENCJA GENEWSKA</vt:lpstr>
      <vt:lpstr>II KONWENCJA GENEWSKA</vt:lpstr>
      <vt:lpstr>III KONWENCJA GENEWSKA</vt:lpstr>
      <vt:lpstr>IV KONWENCJA GENEWSKA</vt:lpstr>
      <vt:lpstr>PRAWO HASKIE</vt:lpstr>
      <vt:lpstr>KONWENCJA HASKA Z 1907 r.</vt:lpstr>
      <vt:lpstr>KONWENCJA HASKA Z 1954 r.</vt:lpstr>
      <vt:lpstr>MIĘDZYNARODOWY RUCH CZERWONEGO KRZYŻA  I CZERWONEGO PÓŁKSIĘŻYCA</vt:lpstr>
      <vt:lpstr>MIĘDZYNARODOWY RUCH CZERWONEGO KRZYŻA I CZERWONEGO PÓŁKSIĘŻYCA</vt:lpstr>
      <vt:lpstr>ZASADY KONFLIKTU ZBROJNEGO</vt:lpstr>
      <vt:lpstr>ODPOWIEDZIALNOŚĆ KARNA PRAW  I JEDNOSTEK</vt:lpstr>
      <vt:lpstr>DEFINICJE ZBRODNI</vt:lpstr>
      <vt:lpstr>MIĘDZYNARODOWY TRYBUNAŁ KARNY W HADZE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KONFLIKTÓW ZBROJNYCH</dc:title>
  <dc:creator>Michał Lachowicz (181866)</dc:creator>
  <cp:lastModifiedBy>Żywuszko Monika  (DSF)</cp:lastModifiedBy>
  <cp:revision>22</cp:revision>
  <cp:lastPrinted>2022-05-18T09:59:13Z</cp:lastPrinted>
  <dcterms:created xsi:type="dcterms:W3CDTF">2022-03-17T12:03:20Z</dcterms:created>
  <dcterms:modified xsi:type="dcterms:W3CDTF">2022-05-25T12:42:09Z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0x0101004C972D42A2977148990DB80DE6CCF1E8</vt:lpwstr>
  </property>
</Properties>
</file>