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83731" y="281188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16789" y="2278317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70947" y="5477684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79447" y="228978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75197" y="3883736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77322" y="441505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48721" y="3853836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93023" y="3866824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84782" y="227825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81629" y="4412746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78456" y="851412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15173" y="3883506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37325" y="388877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108258" y="440023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82680" y="3879124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40198" y="2279633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73072" y="600900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1572" y="335242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49005" y="280258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49289" y="332820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3697" y="2821104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85833" y="1384636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Dyrektor </a:t>
            </a:r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Generalny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5822" y="1398472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Skuza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86884" y="494636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68822" y="494636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6070" y="1373200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9117" y="280001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102164" y="333341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11307" y="493363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105211" y="2266606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87947" y="335840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108710" y="332656"/>
            <a:ext cx="4093393" cy="974257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87935" y="851014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59476" y="3881509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18405" y="1383254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800" b="1" dirty="0">
                <a:solidFill>
                  <a:schemeClr val="bg1"/>
                </a:solidFill>
                <a:latin typeface="Calibri" panose="020F0502020204030204" pitchFamily="34" charset="0"/>
              </a:rPr>
              <a:t>Bartosz Zbaraszczuk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43071" y="281601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90075" y="867156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20021" y="3348443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Kadr </a:t>
            </a:r>
            <a:r>
              <a:rPr lang="pl-PL" altLang="pl-PL" sz="650" dirty="0" smtClean="0">
                <a:latin typeface="Calibri" panose="020F0502020204030204" pitchFamily="34" charset="0"/>
              </a:rPr>
              <a:t>KAS</a:t>
            </a:r>
            <a:endParaRPr lang="pl-PL" altLang="pl-PL" sz="65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88986" y="334550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51689" y="4425147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90039" y="317392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</a:t>
            </a:r>
            <a:r>
              <a:rPr lang="pl-PL" altLang="pl-PL" sz="700" dirty="0" smtClean="0">
                <a:latin typeface="Calibri" panose="020F0502020204030204" pitchFamily="34" charset="0"/>
              </a:rPr>
              <a:t>Informatyzacją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DZI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63272" y="3347488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DAK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67068" y="227945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49573" y="340068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45944" y="1383254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49857" y="2276952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70864" y="2813469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23253" y="4418569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Organizacji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DKS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48817" y="3352391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74660" y="1385431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50141" y="1391324"/>
            <a:ext cx="1242000" cy="80280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50711" y="4379467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250425" y="865696"/>
            <a:ext cx="1242000" cy="4428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</a:t>
            </a:r>
            <a:r>
              <a:rPr lang="pl-PL" sz="700" dirty="0">
                <a:latin typeface="Calibri" panose="020F0502020204030204" pitchFamily="34" charset="0"/>
              </a:rPr>
              <a:t>wyłączeniem</a:t>
            </a:r>
            <a:r>
              <a:rPr lang="pl-PL" sz="550" i="1" dirty="0" smtClean="0">
                <a:latin typeface="Calibri" panose="020F0502020204030204" pitchFamily="34" charset="0"/>
              </a:rPr>
              <a:t>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4521637" y="2813380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2250" y="317393"/>
            <a:ext cx="1242000" cy="442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 smtClean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endParaRPr lang="pl-PL" altLang="pl-PL" sz="7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4524871" y="4953633"/>
            <a:ext cx="1242000" cy="4428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Współpracy 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DWK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17822</TotalTime>
  <Words>265</Words>
  <Application>Microsoft Office PowerPoint</Application>
  <PresentationFormat>Slajdy 35 mm</PresentationFormat>
  <Paragraphs>148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1559</cp:revision>
  <cp:lastPrinted>2022-01-04T08:35:16Z</cp:lastPrinted>
  <dcterms:created xsi:type="dcterms:W3CDTF">2006-06-26T12:00:33Z</dcterms:created>
  <dcterms:modified xsi:type="dcterms:W3CDTF">2023-01-25T08:36:27Z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