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49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41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15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99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39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7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22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5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22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9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34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3434-74AC-4892-A80D-B1624B5AB280}" type="datetimeFigureOut">
              <a:rPr lang="pl-PL" smtClean="0"/>
              <a:t>2020-12-18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7ACB-B1A7-4714-8807-3238B7A40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47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3%20PULPIT%202/podk&#322;ady%20muzyczne/Sofia/Alvaro%20Soler%20-%20Sofia_wolno.mp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RUSZAJ  SIĘ </a:t>
            </a:r>
            <a:br>
              <a:rPr lang="pl-PL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ZGODNIE  Z  KODEM…</a:t>
            </a:r>
            <a:endParaRPr lang="pl-PL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92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2388" y="434976"/>
            <a:ext cx="7751762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6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9" y="88900"/>
            <a:ext cx="12144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6825" y="441325"/>
            <a:ext cx="7880350" cy="6178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5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Panoramiczny</PresentationFormat>
  <Paragraphs>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Motyw pakietu Office</vt:lpstr>
      <vt:lpstr>RUSZAJ  SIĘ  ZGODNIE  Z  KODEM…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ZATAŃCZ</dc:title>
  <dc:creator>user</dc:creator>
  <cp:lastModifiedBy>user</cp:lastModifiedBy>
  <cp:revision>3</cp:revision>
  <dcterms:created xsi:type="dcterms:W3CDTF">2020-12-18T21:01:25Z</dcterms:created>
  <dcterms:modified xsi:type="dcterms:W3CDTF">2020-12-18T21:04:27Z</dcterms:modified>
</cp:coreProperties>
</file>