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2" r:id="rId3"/>
    <p:sldId id="273" r:id="rId4"/>
    <p:sldId id="274" r:id="rId5"/>
    <p:sldId id="275" r:id="rId6"/>
    <p:sldId id="270" r:id="rId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>
      <p:cViewPr varScale="1">
        <p:scale>
          <a:sx n="86" d="100"/>
          <a:sy n="86" d="100"/>
        </p:scale>
        <p:origin x="1536" y="67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19.01.2019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19.01.2019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19.01.2019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19.01.2019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19.01.2019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19.01.2019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19.01.2019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19.01.2019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19.01.2019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19.01.2019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19.01.2019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19.01.2019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19.01.2019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E-SZACH</a:t>
            </a:r>
          </a:p>
          <a:p>
            <a:pPr>
              <a:spcAft>
                <a:spcPts val="1200"/>
              </a:spcAft>
            </a:pPr>
            <a:r>
              <a:rPr lang="pl-PL" sz="8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Platforma Zintegrowanych Usług Elektronicznych dla zawodników, klubów, organizatorów, sędziów, nauczycieli, instruktorów, trenerów oraz kibiców. </a:t>
            </a:r>
          </a:p>
          <a:p>
            <a:endParaRPr lang="pl-PL" i="1" dirty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Ministerstwo Sportu i Turystyki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Polski Związek Szachowy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finasowania: Działanie 2.1 „Wysoka dostępność i jakość e-usług publicznych” PO PC, konkurs nr POPC.02.01.00-IP.01-00-011/18  PROCEDURA UPROSZCZONA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752 145, 00 zł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realizacji: 2018.12.31 – 2020.12.30</a:t>
            </a:r>
          </a:p>
          <a:p>
            <a:endParaRPr lang="pl-PL" sz="62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jest stworzenie platformy zintegrowanych usług elektronicznych E-SZACH dla zawodników, klubów, organizatorów, sędziów, nauczycieli, instruktorów, trenerów oraz kibiców, za pośrednictwem której będzie można załatwić większość spraw związanych z uczestnictwem we współzawodnictwie sportowym w sporcie szachy.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Typ projektu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: Tworzenie lub rozwój e-usług publicznych (A2B, A2C)</a:t>
            </a: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 wpisuje się w Cel szczegółowy 2: Wysoka dostępność i jakość e-usług publicznych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Planowane w ramach projektu e-usługi: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1. Usługa obsługi zawodnika</a:t>
            </a: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2. Usługa obsługi klubu</a:t>
            </a: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3.Usługa obsługi turnieju szachowego</a:t>
            </a: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7BDE3C-E9EE-468C-BD04-790EFD12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4787"/>
            <a:ext cx="8229600" cy="3919101"/>
          </a:xfrm>
          <a:solidFill>
            <a:srgbClr val="FFFF00"/>
          </a:solidFill>
        </p:spPr>
        <p:txBody>
          <a:bodyPr>
            <a:noAutofit/>
          </a:bodyPr>
          <a:lstStyle/>
          <a:p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 stworzenie platformy zintegrowanych usług elektronicznych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dla zawodników, klubów, organizatorów, sędziów, nauczycieli, instruktorów, trenerów oraz kibiców,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za pośrednictwem której będzie można załatwić większość spraw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związanych z uczestnictwem we współzawodnictwie sportowym w dyscyplinie szachy.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EE40D108-50BB-408E-AD3F-4CC1590A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A1BE4FC-03E0-4734-97A8-DEDBAC6EC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E836ECDD-91C0-455F-975D-44F5AC77F2B2}"/>
              </a:ext>
            </a:extLst>
          </p:cNvPr>
          <p:cNvSpPr/>
          <p:nvPr/>
        </p:nvSpPr>
        <p:spPr>
          <a:xfrm>
            <a:off x="1043608" y="1691112"/>
            <a:ext cx="67687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/>
              <a:t>Celem projektu jest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3027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7BDE3C-E9EE-468C-BD04-790EFD12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985" y="3429000"/>
            <a:ext cx="8229600" cy="3271029"/>
          </a:xfrm>
          <a:solidFill>
            <a:srgbClr val="FFFF00"/>
          </a:solidFill>
        </p:spPr>
        <p:txBody>
          <a:bodyPr>
            <a:noAutofit/>
          </a:bodyPr>
          <a:lstStyle/>
          <a:p>
            <a:br>
              <a:rPr lang="pl-PL" sz="2400" dirty="0"/>
            </a:br>
            <a:r>
              <a:rPr lang="pl-PL" sz="2400" dirty="0"/>
              <a:t>zarejestrować się w klubie, Wojewódzkim Związku Szachowym, a następnie Polskim Związku Szachowym,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zapisać się do turnieju szachowego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uzyskać dostęp do wyników końcowych oraz statystyk związanych ze zmianą rankingu zawodnika na podstawie osiągniętego przez niego wyniku sportowego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EE40D108-50BB-408E-AD3F-4CC1590A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E733FE1-1604-4F70-88A8-193844536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F312A759-FAF6-4E01-8511-38682B566A87}"/>
              </a:ext>
            </a:extLst>
          </p:cNvPr>
          <p:cNvSpPr/>
          <p:nvPr/>
        </p:nvSpPr>
        <p:spPr>
          <a:xfrm>
            <a:off x="457200" y="1313510"/>
            <a:ext cx="8229599" cy="2094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/>
              <a:t>Za pomocą platformy 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800" b="1" dirty="0"/>
              <a:t>osoby zainteresowane uprawianiem sportu Szachy</a:t>
            </a:r>
          </a:p>
          <a:p>
            <a:pPr algn="ctr"/>
            <a:endParaRPr lang="pl-PL" sz="2800" b="1" dirty="0"/>
          </a:p>
          <a:p>
            <a:pPr algn="ctr"/>
            <a:r>
              <a:rPr lang="pl-PL" sz="2800" b="1" dirty="0"/>
              <a:t> będą mogły</a:t>
            </a:r>
            <a:r>
              <a:rPr lang="pl-PL" sz="2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90765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7BDE3C-E9EE-468C-BD04-790EFD12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6872"/>
            <a:ext cx="3826768" cy="429747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31.12.2018</a:t>
            </a:r>
            <a:br>
              <a:rPr lang="pl-PL" sz="2400" b="1" dirty="0"/>
            </a:br>
            <a:r>
              <a:rPr lang="pl-PL" sz="2400" b="1" dirty="0"/>
              <a:t>70.000 członków</a:t>
            </a:r>
            <a:br>
              <a:rPr lang="pl-PL" sz="2400" b="1" dirty="0"/>
            </a:br>
            <a:r>
              <a:rPr lang="pl-PL" sz="2400" b="1" dirty="0"/>
              <a:t>400 klubów</a:t>
            </a:r>
            <a:br>
              <a:rPr lang="pl-PL" sz="2400" b="1" dirty="0"/>
            </a:br>
            <a:r>
              <a:rPr lang="pl-PL" sz="2400" b="1" dirty="0"/>
              <a:t>16 Wojewódzkich Związków</a:t>
            </a:r>
            <a:br>
              <a:rPr lang="pl-PL" sz="2400" b="1" dirty="0"/>
            </a:br>
            <a:r>
              <a:rPr lang="pl-PL" sz="2400" b="1" dirty="0"/>
              <a:t>1000 turniejów rocznie</a:t>
            </a:r>
            <a:br>
              <a:rPr lang="pl-PL" sz="2400" b="1" dirty="0"/>
            </a:br>
            <a:r>
              <a:rPr lang="pl-PL" sz="2400" b="1" dirty="0"/>
              <a:t>Edukacja przez Szachy w Szkole:</a:t>
            </a:r>
            <a:br>
              <a:rPr lang="pl-PL" sz="2400" b="1" dirty="0"/>
            </a:br>
            <a:r>
              <a:rPr lang="pl-PL" sz="2400" b="1" dirty="0"/>
              <a:t> 1.300 szkół, </a:t>
            </a:r>
            <a:br>
              <a:rPr lang="pl-PL" sz="2400" b="1" dirty="0"/>
            </a:br>
            <a:r>
              <a:rPr lang="pl-PL" sz="2400" b="1" dirty="0"/>
              <a:t>2.500 nauczycieli</a:t>
            </a:r>
            <a:br>
              <a:rPr lang="pl-PL" sz="2400" b="1" dirty="0"/>
            </a:br>
            <a:r>
              <a:rPr lang="pl-PL" sz="2400" b="1" dirty="0"/>
              <a:t>120.000 dzieci</a:t>
            </a:r>
            <a:endParaRPr lang="pl-PL" sz="24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EE40D108-50BB-408E-AD3F-4CC1590A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E733FE1-1604-4F70-88A8-193844536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id="{77266AA1-8A85-4A43-B769-427B39608647}"/>
              </a:ext>
            </a:extLst>
          </p:cNvPr>
          <p:cNvSpPr txBox="1">
            <a:spLocks/>
          </p:cNvSpPr>
          <p:nvPr/>
        </p:nvSpPr>
        <p:spPr>
          <a:xfrm>
            <a:off x="5004048" y="2275143"/>
            <a:ext cx="3944260" cy="4297471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b="1" dirty="0">
                <a:solidFill>
                  <a:srgbClr val="FF0000"/>
                </a:solidFill>
              </a:rPr>
              <a:t>31.12.2023</a:t>
            </a:r>
            <a:br>
              <a:rPr lang="pl-PL" sz="2400" b="1" dirty="0"/>
            </a:br>
            <a:r>
              <a:rPr lang="pl-PL" sz="2400" b="1" dirty="0"/>
              <a:t>150.000 członków</a:t>
            </a:r>
            <a:br>
              <a:rPr lang="pl-PL" sz="2400" b="1" dirty="0"/>
            </a:br>
            <a:r>
              <a:rPr lang="pl-PL" sz="2400" b="1" dirty="0"/>
              <a:t>700 klubów</a:t>
            </a:r>
            <a:br>
              <a:rPr lang="pl-PL" sz="2400" b="1" dirty="0"/>
            </a:br>
            <a:r>
              <a:rPr lang="pl-PL" sz="2400" b="1" dirty="0"/>
              <a:t>16 Wojewódzkich Związków</a:t>
            </a:r>
            <a:br>
              <a:rPr lang="pl-PL" sz="2400" b="1" dirty="0"/>
            </a:br>
            <a:r>
              <a:rPr lang="pl-PL" sz="2400" b="1" dirty="0"/>
              <a:t>2.500 turniejów rocznie</a:t>
            </a:r>
            <a:br>
              <a:rPr lang="pl-PL" sz="2400" b="1" dirty="0"/>
            </a:br>
            <a:r>
              <a:rPr lang="pl-PL" sz="2400" b="1" dirty="0"/>
              <a:t>Edukacja przez Szachy w Szkole:</a:t>
            </a:r>
            <a:br>
              <a:rPr lang="pl-PL" sz="2400" b="1" dirty="0"/>
            </a:br>
            <a:r>
              <a:rPr lang="pl-PL" sz="2400" b="1" dirty="0"/>
              <a:t> 2.000 szkół, </a:t>
            </a:r>
            <a:br>
              <a:rPr lang="pl-PL" sz="2400" b="1" dirty="0"/>
            </a:br>
            <a:r>
              <a:rPr lang="pl-PL" sz="2400" b="1" dirty="0"/>
              <a:t>5.000 nauczycieli</a:t>
            </a:r>
            <a:br>
              <a:rPr lang="pl-PL" sz="2400" b="1" dirty="0"/>
            </a:br>
            <a:r>
              <a:rPr lang="pl-PL" sz="2400" b="1" dirty="0"/>
              <a:t>200.000 dzieci</a:t>
            </a:r>
            <a:endParaRPr lang="pl-PL" sz="2400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2EBFDBD-0DFD-4E7C-88B2-2597902639F7}"/>
              </a:ext>
            </a:extLst>
          </p:cNvPr>
          <p:cNvSpPr/>
          <p:nvPr/>
        </p:nvSpPr>
        <p:spPr>
          <a:xfrm>
            <a:off x="1043608" y="1484784"/>
            <a:ext cx="69847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Skala działalności PZSzach</a:t>
            </a:r>
          </a:p>
        </p:txBody>
      </p:sp>
    </p:spTree>
    <p:extLst>
      <p:ext uri="{BB962C8B-B14F-4D97-AF65-F5344CB8AC3E}">
        <p14:creationId xmlns:p14="http://schemas.microsoft.com/office/powerpoint/2010/main" val="34267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1" descr="image001">
            <a:extLst>
              <a:ext uri="{FF2B5EF4-FFF2-40B4-BE49-F238E27FC236}">
                <a16:creationId xmlns:a16="http://schemas.microsoft.com/office/drawing/2014/main" id="{7A851D94-CB1A-4412-8396-B90A7EF79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99247"/>
            <a:ext cx="5469974" cy="308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</TotalTime>
  <Words>190</Words>
  <Application>Microsoft Office PowerPoint</Application>
  <PresentationFormat>Pokaz na ekranie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   stworzenie platformy zintegrowanych usług elektronicznych   dla zawodników, klubów, organizatorów, sędziów, nauczycieli, instruktorów, trenerów oraz kibiców,   za pośrednictwem której będzie można załatwić większość spraw   związanych z uczestnictwem we współzawodnictwie sportowym w dyscyplinie szachy.</vt:lpstr>
      <vt:lpstr> zarejestrować się w klubie, Wojewódzkim Związku Szachowym, a następnie Polskim Związku Szachowym,   zapisać się do turnieju szachowego   uzyskać dostęp do wyników końcowych oraz statystyk związanych ze zmianą rankingu zawodnika na podstawie osiągniętego przez niego wyniku sportowego</vt:lpstr>
      <vt:lpstr>31.12.2018 70.000 członków 400 klubów 16 Wojewódzkich Związków 1000 turniejów rocznie Edukacja przez Szachy w Szkole:  1.300 szkół,  2.500 nauczycieli 120.000 dzieci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Adam Dzwonkowski</cp:lastModifiedBy>
  <cp:revision>145</cp:revision>
  <cp:lastPrinted>2014-01-14T19:52:29Z</cp:lastPrinted>
  <dcterms:created xsi:type="dcterms:W3CDTF">2014-01-14T15:20:07Z</dcterms:created>
  <dcterms:modified xsi:type="dcterms:W3CDTF">2019-01-20T20:40:04Z</dcterms:modified>
</cp:coreProperties>
</file>