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8" r:id="rId2"/>
    <p:sldId id="256" r:id="rId3"/>
    <p:sldId id="284" r:id="rId4"/>
    <p:sldId id="258" r:id="rId5"/>
    <p:sldId id="262" r:id="rId6"/>
    <p:sldId id="261" r:id="rId7"/>
    <p:sldId id="265" r:id="rId8"/>
    <p:sldId id="278" r:id="rId9"/>
    <p:sldId id="279" r:id="rId10"/>
    <p:sldId id="263" r:id="rId11"/>
    <p:sldId id="280" r:id="rId12"/>
    <p:sldId id="264" r:id="rId13"/>
    <p:sldId id="266" r:id="rId14"/>
    <p:sldId id="270" r:id="rId15"/>
    <p:sldId id="267" r:id="rId16"/>
    <p:sldId id="271" r:id="rId17"/>
    <p:sldId id="281" r:id="rId18"/>
    <p:sldId id="268" r:id="rId19"/>
    <p:sldId id="260" r:id="rId20"/>
    <p:sldId id="285" r:id="rId21"/>
    <p:sldId id="287" r:id="rId22"/>
    <p:sldId id="283" r:id="rId2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5630AE-2394-196A-CD18-6A3E0E739617}" v="11" dt="2021-02-23T08:43:08.108"/>
    <p1510:client id="{3B252FAB-449C-91CD-B406-AD269E2CF7C5}" v="119" dt="2021-02-23T08:18:29.058"/>
    <p1510:client id="{5B02AE9F-D0D2-2000-B6BB-DA3E7386AFF5}" v="8" dt="2021-02-23T08:20:31.315"/>
    <p1510:client id="{861E0CE8-2EBF-6A3D-9D5C-E25B2FC3ED51}" v="6" dt="2021-02-26T07:27:45.352"/>
    <p1510:client id="{AF02AE9F-700E-2000-B6BB-D42FCF477D25}" v="6" dt="2021-02-23T08:25:32.353"/>
    <p1510:client id="{B9C0AD9F-F0A3-2000-A3BB-778C0BA031C4}" v="5" dt="2021-02-22T13:15:52.983"/>
    <p1510:client id="{C5C2AD9F-70EE-2000-9EDA-B239E7D6BC91}" v="933" dt="2021-02-22T14:06:01.792"/>
    <p1510:client id="{F616AE9F-A031-2000-9EDA-BFB9F8EC5F80}" v="76" dt="2021-02-23T14:21:54.3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B9C0AD9F-F0A3-2000-A3BB-778C0BA031C4}"/>
    <pc:docChg chg="modSld">
      <pc:chgData name="Natalia Wasielewska" userId="S::natalia.wasielewska@firr.org.pl::6a950395-ff1e-4d60-860f-189474a20705" providerId="AD" clId="Web-{B9C0AD9F-F0A3-2000-A3BB-778C0BA031C4}" dt="2021-02-22T13:15:52.983" v="4"/>
      <pc:docMkLst>
        <pc:docMk/>
      </pc:docMkLst>
      <pc:sldChg chg="addSp delSp">
        <pc:chgData name="Natalia Wasielewska" userId="S::natalia.wasielewska@firr.org.pl::6a950395-ff1e-4d60-860f-189474a20705" providerId="AD" clId="Web-{B9C0AD9F-F0A3-2000-A3BB-778C0BA031C4}" dt="2021-02-22T13:15:52.983" v="4"/>
        <pc:sldMkLst>
          <pc:docMk/>
          <pc:sldMk cId="142237998" sldId="261"/>
        </pc:sldMkLst>
        <pc:picChg chg="add del">
          <ac:chgData name="Natalia Wasielewska" userId="S::natalia.wasielewska@firr.org.pl::6a950395-ff1e-4d60-860f-189474a20705" providerId="AD" clId="Web-{B9C0AD9F-F0A3-2000-A3BB-778C0BA031C4}" dt="2021-02-22T13:15:52.983" v="4"/>
          <ac:picMkLst>
            <pc:docMk/>
            <pc:sldMk cId="142237998" sldId="261"/>
            <ac:picMk id="13" creationId="{00000000-0000-0000-0000-000000000000}"/>
          </ac:picMkLst>
        </pc:picChg>
      </pc:sldChg>
      <pc:sldChg chg="addSp delSp">
        <pc:chgData name="Natalia Wasielewska" userId="S::natalia.wasielewska@firr.org.pl::6a950395-ff1e-4d60-860f-189474a20705" providerId="AD" clId="Web-{B9C0AD9F-F0A3-2000-A3BB-778C0BA031C4}" dt="2021-02-22T13:15:47.873" v="2"/>
        <pc:sldMkLst>
          <pc:docMk/>
          <pc:sldMk cId="988635330" sldId="279"/>
        </pc:sldMkLst>
        <pc:picChg chg="add del">
          <ac:chgData name="Natalia Wasielewska" userId="S::natalia.wasielewska@firr.org.pl::6a950395-ff1e-4d60-860f-189474a20705" providerId="AD" clId="Web-{B9C0AD9F-F0A3-2000-A3BB-778C0BA031C4}" dt="2021-02-22T13:15:47.873" v="2"/>
          <ac:picMkLst>
            <pc:docMk/>
            <pc:sldMk cId="988635330" sldId="279"/>
            <ac:picMk id="6" creationId="{00000000-0000-0000-0000-000000000000}"/>
          </ac:picMkLst>
        </pc:picChg>
      </pc:sldChg>
    </pc:docChg>
  </pc:docChgLst>
  <pc:docChgLst>
    <pc:chgData name="Natalia Wasielewska" userId="S::natalia.wasielewska@firr.org.pl::6a950395-ff1e-4d60-860f-189474a20705" providerId="AD" clId="Web-{5B02AE9F-D0D2-2000-B6BB-DA3E7386AFF5}"/>
    <pc:docChg chg="modSld">
      <pc:chgData name="Natalia Wasielewska" userId="S::natalia.wasielewska@firr.org.pl::6a950395-ff1e-4d60-860f-189474a20705" providerId="AD" clId="Web-{5B02AE9F-D0D2-2000-B6BB-DA3E7386AFF5}" dt="2021-02-23T08:20:31.315" v="4" actId="20577"/>
      <pc:docMkLst>
        <pc:docMk/>
      </pc:docMkLst>
      <pc:sldChg chg="modSp">
        <pc:chgData name="Natalia Wasielewska" userId="S::natalia.wasielewska@firr.org.pl::6a950395-ff1e-4d60-860f-189474a20705" providerId="AD" clId="Web-{5B02AE9F-D0D2-2000-B6BB-DA3E7386AFF5}" dt="2021-02-23T08:20:31.315" v="4" actId="20577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5B02AE9F-D0D2-2000-B6BB-DA3E7386AFF5}" dt="2021-02-23T08:20:31.315" v="4" actId="20577"/>
          <ac:spMkLst>
            <pc:docMk/>
            <pc:sldMk cId="18276280" sldId="288"/>
            <ac:spMk id="2" creationId="{47E4B6D4-9916-4DD8-B8BC-9F2704D32DD5}"/>
          </ac:spMkLst>
        </pc:spChg>
        <pc:spChg chg="mod">
          <ac:chgData name="Natalia Wasielewska" userId="S::natalia.wasielewska@firr.org.pl::6a950395-ff1e-4d60-860f-189474a20705" providerId="AD" clId="Web-{5B02AE9F-D0D2-2000-B6BB-DA3E7386AFF5}" dt="2021-02-23T08:19:57.564" v="1" actId="1076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3B252FAB-449C-91CD-B406-AD269E2CF7C5}"/>
    <pc:docChg chg="modSld">
      <pc:chgData name="Natalia Wasielewska" userId="S::natalia.wasielewska@firr.org.pl::6a950395-ff1e-4d60-860f-189474a20705" providerId="AD" clId="Web-{3B252FAB-449C-91CD-B406-AD269E2CF7C5}" dt="2021-02-23T08:18:29.058" v="69" actId="14100"/>
      <pc:docMkLst>
        <pc:docMk/>
      </pc:docMkLst>
      <pc:sldChg chg="modSp">
        <pc:chgData name="Natalia Wasielewska" userId="S::natalia.wasielewska@firr.org.pl::6a950395-ff1e-4d60-860f-189474a20705" providerId="AD" clId="Web-{3B252FAB-449C-91CD-B406-AD269E2CF7C5}" dt="2021-02-23T08:15:00.775" v="21" actId="20577"/>
        <pc:sldMkLst>
          <pc:docMk/>
          <pc:sldMk cId="142237998" sldId="261"/>
        </pc:sldMkLst>
        <pc:spChg chg="mod">
          <ac:chgData name="Natalia Wasielewska" userId="S::natalia.wasielewska@firr.org.pl::6a950395-ff1e-4d60-860f-189474a20705" providerId="AD" clId="Web-{3B252FAB-449C-91CD-B406-AD269E2CF7C5}" dt="2021-02-23T08:15:00.775" v="21" actId="20577"/>
          <ac:spMkLst>
            <pc:docMk/>
            <pc:sldMk cId="142237998" sldId="261"/>
            <ac:spMk id="5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3B252FAB-449C-91CD-B406-AD269E2CF7C5}" dt="2021-02-23T08:16:19.838" v="63" actId="20577"/>
        <pc:sldMkLst>
          <pc:docMk/>
          <pc:sldMk cId="2103072264" sldId="278"/>
        </pc:sldMkLst>
        <pc:spChg chg="mod">
          <ac:chgData name="Natalia Wasielewska" userId="S::natalia.wasielewska@firr.org.pl::6a950395-ff1e-4d60-860f-189474a20705" providerId="AD" clId="Web-{3B252FAB-449C-91CD-B406-AD269E2CF7C5}" dt="2021-02-23T08:16:19.838" v="63" actId="20577"/>
          <ac:spMkLst>
            <pc:docMk/>
            <pc:sldMk cId="2103072264" sldId="278"/>
            <ac:spMk id="6" creationId="{00000000-0000-0000-0000-000000000000}"/>
          </ac:spMkLst>
        </pc:spChg>
      </pc:sldChg>
      <pc:sldChg chg="delSp modSp">
        <pc:chgData name="Natalia Wasielewska" userId="S::natalia.wasielewska@firr.org.pl::6a950395-ff1e-4d60-860f-189474a20705" providerId="AD" clId="Web-{3B252FAB-449C-91CD-B406-AD269E2CF7C5}" dt="2021-02-23T08:12:55.321" v="6" actId="20577"/>
        <pc:sldMkLst>
          <pc:docMk/>
          <pc:sldMk cId="988635330" sldId="279"/>
        </pc:sldMkLst>
        <pc:spChg chg="del">
          <ac:chgData name="Natalia Wasielewska" userId="S::natalia.wasielewska@firr.org.pl::6a950395-ff1e-4d60-860f-189474a20705" providerId="AD" clId="Web-{3B252FAB-449C-91CD-B406-AD269E2CF7C5}" dt="2021-02-23T08:10:41.054" v="0"/>
          <ac:spMkLst>
            <pc:docMk/>
            <pc:sldMk cId="988635330" sldId="279"/>
            <ac:spMk id="3" creationId="{13AE350D-76BC-41D9-B7D1-2BAFA8E9F279}"/>
          </ac:spMkLst>
        </pc:spChg>
        <pc:spChg chg="mod">
          <ac:chgData name="Natalia Wasielewska" userId="S::natalia.wasielewska@firr.org.pl::6a950395-ff1e-4d60-860f-189474a20705" providerId="AD" clId="Web-{3B252FAB-449C-91CD-B406-AD269E2CF7C5}" dt="2021-02-23T08:12:55.321" v="6" actId="20577"/>
          <ac:spMkLst>
            <pc:docMk/>
            <pc:sldMk cId="988635330" sldId="279"/>
            <ac:spMk id="4" creationId="{1974898A-A032-4898-B1CF-30A44150E8AD}"/>
          </ac:spMkLst>
        </pc:spChg>
      </pc:sldChg>
      <pc:sldChg chg="addSp delSp modSp">
        <pc:chgData name="Natalia Wasielewska" userId="S::natalia.wasielewska@firr.org.pl::6a950395-ff1e-4d60-860f-189474a20705" providerId="AD" clId="Web-{3B252FAB-449C-91CD-B406-AD269E2CF7C5}" dt="2021-02-23T08:18:29.058" v="69" actId="14100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3B252FAB-449C-91CD-B406-AD269E2CF7C5}" dt="2021-02-23T08:18:29.058" v="69" actId="14100"/>
          <ac:spMkLst>
            <pc:docMk/>
            <pc:sldMk cId="18276280" sldId="288"/>
            <ac:spMk id="2" creationId="{47E4B6D4-9916-4DD8-B8BC-9F2704D32DD5}"/>
          </ac:spMkLst>
        </pc:spChg>
        <pc:grpChg chg="add">
          <ac:chgData name="Natalia Wasielewska" userId="S::natalia.wasielewska@firr.org.pl::6a950395-ff1e-4d60-860f-189474a20705" providerId="AD" clId="Web-{3B252FAB-449C-91CD-B406-AD269E2CF7C5}" dt="2021-02-23T08:17:23.495" v="68"/>
          <ac:grpSpMkLst>
            <pc:docMk/>
            <pc:sldMk cId="18276280" sldId="288"/>
            <ac:grpSpMk id="9" creationId="{3C08F365-74D3-4321-80C8-E0F3987C8AE2}"/>
          </ac:grpSpMkLst>
        </pc:grpChg>
        <pc:picChg chg="add del mod">
          <ac:chgData name="Natalia Wasielewska" userId="S::natalia.wasielewska@firr.org.pl::6a950395-ff1e-4d60-860f-189474a20705" providerId="AD" clId="Web-{3B252FAB-449C-91CD-B406-AD269E2CF7C5}" dt="2021-02-23T08:17:02.635" v="67"/>
          <ac:picMkLst>
            <pc:docMk/>
            <pc:sldMk cId="18276280" sldId="288"/>
            <ac:picMk id="5" creationId="{282B7E56-32BA-495C-AF6D-88F62C2C85FA}"/>
          </ac:picMkLst>
        </pc:picChg>
      </pc:sldChg>
    </pc:docChg>
  </pc:docChgLst>
  <pc:docChgLst>
    <pc:chgData name="Natalia Wasielewska" userId="S::natalia.wasielewska@firr.org.pl::6a950395-ff1e-4d60-860f-189474a20705" providerId="AD" clId="Web-{C5C2AD9F-70EE-2000-9EDA-B239E7D6BC91}"/>
    <pc:docChg chg="addSld delSld modSld sldOrd">
      <pc:chgData name="Natalia Wasielewska" userId="S::natalia.wasielewska@firr.org.pl::6a950395-ff1e-4d60-860f-189474a20705" providerId="AD" clId="Web-{C5C2AD9F-70EE-2000-9EDA-B239E7D6BC91}" dt="2021-02-22T14:06:01.198" v="471" actId="20577"/>
      <pc:docMkLst>
        <pc:docMk/>
      </pc:docMkLst>
      <pc:sldChg chg="modSp del">
        <pc:chgData name="Natalia Wasielewska" userId="S::natalia.wasielewska@firr.org.pl::6a950395-ff1e-4d60-860f-189474a20705" providerId="AD" clId="Web-{C5C2AD9F-70EE-2000-9EDA-B239E7D6BC91}" dt="2021-02-22T14:03:04.133" v="430"/>
        <pc:sldMkLst>
          <pc:docMk/>
          <pc:sldMk cId="3296809794" sldId="257"/>
        </pc:sldMkLst>
        <pc:spChg chg="mod">
          <ac:chgData name="Natalia Wasielewska" userId="S::natalia.wasielewska@firr.org.pl::6a950395-ff1e-4d60-860f-189474a20705" providerId="AD" clId="Web-{C5C2AD9F-70EE-2000-9EDA-B239E7D6BC91}" dt="2021-02-22T14:02:59.133" v="429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C5C2AD9F-70EE-2000-9EDA-B239E7D6BC91}" dt="2021-02-22T14:06:01.198" v="471" actId="20577"/>
        <pc:sldMkLst>
          <pc:docMk/>
          <pc:sldMk cId="1459476691" sldId="258"/>
        </pc:sldMkLst>
        <pc:spChg chg="mod">
          <ac:chgData name="Natalia Wasielewska" userId="S::natalia.wasielewska@firr.org.pl::6a950395-ff1e-4d60-860f-189474a20705" providerId="AD" clId="Web-{C5C2AD9F-70EE-2000-9EDA-B239E7D6BC91}" dt="2021-02-22T14:06:01.198" v="471" actId="20577"/>
          <ac:spMkLst>
            <pc:docMk/>
            <pc:sldMk cId="1459476691" sldId="258"/>
            <ac:spMk id="8" creationId="{00000000-0000-0000-0000-000000000000}"/>
          </ac:spMkLst>
        </pc:spChg>
      </pc:sldChg>
      <pc:sldChg chg="addSp delSp modSp mod modClrScheme chgLayout">
        <pc:chgData name="Natalia Wasielewska" userId="S::natalia.wasielewska@firr.org.pl::6a950395-ff1e-4d60-860f-189474a20705" providerId="AD" clId="Web-{C5C2AD9F-70EE-2000-9EDA-B239E7D6BC91}" dt="2021-02-22T14:05:13.588" v="445" actId="20577"/>
        <pc:sldMkLst>
          <pc:docMk/>
          <pc:sldMk cId="2059525151" sldId="268"/>
        </pc:sldMkLst>
        <pc:spChg chg="add mod">
          <ac:chgData name="Natalia Wasielewska" userId="S::natalia.wasielewska@firr.org.pl::6a950395-ff1e-4d60-860f-189474a20705" providerId="AD" clId="Web-{C5C2AD9F-70EE-2000-9EDA-B239E7D6BC91}" dt="2021-02-22T14:00:36.146" v="354" actId="20577"/>
          <ac:spMkLst>
            <pc:docMk/>
            <pc:sldMk cId="2059525151" sldId="268"/>
            <ac:spMk id="2" creationId="{E19AA684-327D-4D6E-BD48-0E4D6E6CCB70}"/>
          </ac:spMkLst>
        </pc:spChg>
        <pc:spChg chg="add mod">
          <ac:chgData name="Natalia Wasielewska" userId="S::natalia.wasielewska@firr.org.pl::6a950395-ff1e-4d60-860f-189474a20705" providerId="AD" clId="Web-{C5C2AD9F-70EE-2000-9EDA-B239E7D6BC91}" dt="2021-02-22T14:05:13.588" v="445" actId="20577"/>
          <ac:spMkLst>
            <pc:docMk/>
            <pc:sldMk cId="2059525151" sldId="268"/>
            <ac:spMk id="3" creationId="{C83526EF-C36A-4385-A017-4679BFC7186A}"/>
          </ac:spMkLst>
        </pc:spChg>
        <pc:spChg chg="del mod">
          <ac:chgData name="Natalia Wasielewska" userId="S::natalia.wasielewska@firr.org.pl::6a950395-ff1e-4d60-860f-189474a20705" providerId="AD" clId="Web-{C5C2AD9F-70EE-2000-9EDA-B239E7D6BC91}" dt="2021-02-22T13:57:06.221" v="269"/>
          <ac:spMkLst>
            <pc:docMk/>
            <pc:sldMk cId="2059525151" sldId="268"/>
            <ac:spMk id="14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C5C2AD9F-70EE-2000-9EDA-B239E7D6BC91}" dt="2021-02-22T13:56:39.158" v="264"/>
          <ac:picMkLst>
            <pc:docMk/>
            <pc:sldMk cId="2059525151" sldId="268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6:40.767" v="266"/>
          <ac:picMkLst>
            <pc:docMk/>
            <pc:sldMk cId="2059525151" sldId="268"/>
            <ac:picMk id="8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6:41.611" v="267"/>
          <ac:picMkLst>
            <pc:docMk/>
            <pc:sldMk cId="2059525151" sldId="268"/>
            <ac:picMk id="9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6:39.955" v="265"/>
          <ac:picMkLst>
            <pc:docMk/>
            <pc:sldMk cId="2059525151" sldId="268"/>
            <ac:picMk id="13" creationId="{00000000-0000-0000-0000-000000000000}"/>
          </ac:picMkLst>
        </pc:picChg>
      </pc:sldChg>
      <pc:sldChg chg="delSp modSp del">
        <pc:chgData name="Natalia Wasielewska" userId="S::natalia.wasielewska@firr.org.pl::6a950395-ff1e-4d60-860f-189474a20705" providerId="AD" clId="Web-{C5C2AD9F-70EE-2000-9EDA-B239E7D6BC91}" dt="2021-02-22T13:59:17.332" v="336"/>
        <pc:sldMkLst>
          <pc:docMk/>
          <pc:sldMk cId="1364816022" sldId="269"/>
        </pc:sldMkLst>
        <pc:spChg chg="mod">
          <ac:chgData name="Natalia Wasielewska" userId="S::natalia.wasielewska@firr.org.pl::6a950395-ff1e-4d60-860f-189474a20705" providerId="AD" clId="Web-{C5C2AD9F-70EE-2000-9EDA-B239E7D6BC91}" dt="2021-02-22T13:59:15.817" v="335" actId="20577"/>
          <ac:spMkLst>
            <pc:docMk/>
            <pc:sldMk cId="1364816022" sldId="269"/>
            <ac:spMk id="13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C5C2AD9F-70EE-2000-9EDA-B239E7D6BC91}" dt="2021-02-22T13:58:49.238" v="329"/>
          <ac:picMkLst>
            <pc:docMk/>
            <pc:sldMk cId="1364816022" sldId="269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8:50.738" v="330"/>
          <ac:picMkLst>
            <pc:docMk/>
            <pc:sldMk cId="1364816022" sldId="269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8:51.254" v="331"/>
          <ac:picMkLst>
            <pc:docMk/>
            <pc:sldMk cId="1364816022" sldId="269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C5C2AD9F-70EE-2000-9EDA-B239E7D6BC91}" dt="2021-02-22T13:59:47.411" v="344"/>
        <pc:sldMkLst>
          <pc:docMk/>
          <pc:sldMk cId="2074123419" sldId="272"/>
        </pc:sldMkLst>
        <pc:picChg chg="del">
          <ac:chgData name="Natalia Wasielewska" userId="S::natalia.wasielewska@firr.org.pl::6a950395-ff1e-4d60-860f-189474a20705" providerId="AD" clId="Web-{C5C2AD9F-70EE-2000-9EDA-B239E7D6BC91}" dt="2021-02-22T13:59:11.207" v="333"/>
          <ac:picMkLst>
            <pc:docMk/>
            <pc:sldMk cId="2074123419" sldId="272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10.504" v="332"/>
          <ac:picMkLst>
            <pc:docMk/>
            <pc:sldMk cId="2074123419" sldId="272"/>
            <ac:picMk id="1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12.176" v="334"/>
          <ac:picMkLst>
            <pc:docMk/>
            <pc:sldMk cId="2074123419" sldId="272"/>
            <ac:picMk id="14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C5C2AD9F-70EE-2000-9EDA-B239E7D6BC91}" dt="2021-02-22T13:59:49.552" v="345"/>
        <pc:sldMkLst>
          <pc:docMk/>
          <pc:sldMk cId="4165279133" sldId="273"/>
        </pc:sldMkLst>
        <pc:picChg chg="del">
          <ac:chgData name="Natalia Wasielewska" userId="S::natalia.wasielewska@firr.org.pl::6a950395-ff1e-4d60-860f-189474a20705" providerId="AD" clId="Web-{C5C2AD9F-70EE-2000-9EDA-B239E7D6BC91}" dt="2021-02-22T13:59:22.739" v="337"/>
          <ac:picMkLst>
            <pc:docMk/>
            <pc:sldMk cId="4165279133" sldId="273"/>
            <ac:picMk id="11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23.598" v="338"/>
          <ac:picMkLst>
            <pc:docMk/>
            <pc:sldMk cId="4165279133" sldId="273"/>
            <ac:picMk id="1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59:24.379" v="339"/>
          <ac:picMkLst>
            <pc:docMk/>
            <pc:sldMk cId="4165279133" sldId="273"/>
            <ac:picMk id="13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C5C2AD9F-70EE-2000-9EDA-B239E7D6BC91}" dt="2021-02-22T13:59:39.786" v="343"/>
        <pc:sldMkLst>
          <pc:docMk/>
          <pc:sldMk cId="726848604" sldId="274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3:59:39.317" v="342"/>
        <pc:sldMkLst>
          <pc:docMk/>
          <pc:sldMk cId="3947095437" sldId="275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3:59:37.364" v="341"/>
        <pc:sldMkLst>
          <pc:docMk/>
          <pc:sldMk cId="330979612" sldId="276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3:59:35.301" v="340"/>
        <pc:sldMkLst>
          <pc:docMk/>
          <pc:sldMk cId="3402452672" sldId="277"/>
        </pc:sldMkLst>
      </pc:sldChg>
      <pc:sldChg chg="addSp delSp modSp mod modClrScheme chgLayout">
        <pc:chgData name="Natalia Wasielewska" userId="S::natalia.wasielewska@firr.org.pl::6a950395-ff1e-4d60-860f-189474a20705" providerId="AD" clId="Web-{C5C2AD9F-70EE-2000-9EDA-B239E7D6BC91}" dt="2021-02-22T13:56:11.611" v="263" actId="20577"/>
        <pc:sldMkLst>
          <pc:docMk/>
          <pc:sldMk cId="988635330" sldId="279"/>
        </pc:sldMkLst>
        <pc:spChg chg="add mod ord">
          <ac:chgData name="Natalia Wasielewska" userId="S::natalia.wasielewska@firr.org.pl::6a950395-ff1e-4d60-860f-189474a20705" providerId="AD" clId="Web-{C5C2AD9F-70EE-2000-9EDA-B239E7D6BC91}" dt="2021-02-22T13:49:57.558" v="2"/>
          <ac:spMkLst>
            <pc:docMk/>
            <pc:sldMk cId="988635330" sldId="279"/>
            <ac:spMk id="3" creationId="{13AE350D-76BC-41D9-B7D1-2BAFA8E9F279}"/>
          </ac:spMkLst>
        </pc:spChg>
        <pc:spChg chg="add mod ord">
          <ac:chgData name="Natalia Wasielewska" userId="S::natalia.wasielewska@firr.org.pl::6a950395-ff1e-4d60-860f-189474a20705" providerId="AD" clId="Web-{C5C2AD9F-70EE-2000-9EDA-B239E7D6BC91}" dt="2021-02-22T13:56:11.611" v="263" actId="20577"/>
          <ac:spMkLst>
            <pc:docMk/>
            <pc:sldMk cId="988635330" sldId="279"/>
            <ac:spMk id="4" creationId="{1974898A-A032-4898-B1CF-30A44150E8AD}"/>
          </ac:spMkLst>
        </pc:spChg>
        <pc:picChg chg="del">
          <ac:chgData name="Natalia Wasielewska" userId="S::natalia.wasielewska@firr.org.pl::6a950395-ff1e-4d60-860f-189474a20705" providerId="AD" clId="Web-{C5C2AD9F-70EE-2000-9EDA-B239E7D6BC91}" dt="2021-02-22T13:49:19.807" v="0"/>
          <ac:picMkLst>
            <pc:docMk/>
            <pc:sldMk cId="988635330" sldId="279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C5C2AD9F-70EE-2000-9EDA-B239E7D6BC91}" dt="2021-02-22T13:49:20.932" v="1"/>
          <ac:picMkLst>
            <pc:docMk/>
            <pc:sldMk cId="988635330" sldId="279"/>
            <ac:picMk id="6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C5C2AD9F-70EE-2000-9EDA-B239E7D6BC91}" dt="2021-02-22T14:01:28.834" v="388"/>
        <pc:sldMkLst>
          <pc:docMk/>
          <pc:sldMk cId="2943188038" sldId="282"/>
        </pc:sldMkLst>
      </pc:sldChg>
      <pc:sldChg chg="del">
        <pc:chgData name="Natalia Wasielewska" userId="S::natalia.wasielewska@firr.org.pl::6a950395-ff1e-4d60-860f-189474a20705" providerId="AD" clId="Web-{C5C2AD9F-70EE-2000-9EDA-B239E7D6BC91}" dt="2021-02-22T14:01:32.006" v="389"/>
        <pc:sldMkLst>
          <pc:docMk/>
          <pc:sldMk cId="554922279" sldId="286"/>
        </pc:sldMkLst>
      </pc:sldChg>
      <pc:sldChg chg="modSp new ord">
        <pc:chgData name="Natalia Wasielewska" userId="S::natalia.wasielewska@firr.org.pl::6a950395-ff1e-4d60-860f-189474a20705" providerId="AD" clId="Web-{C5C2AD9F-70EE-2000-9EDA-B239E7D6BC91}" dt="2021-02-22T14:04:07.087" v="441" actId="14100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C5C2AD9F-70EE-2000-9EDA-B239E7D6BC91}" dt="2021-02-22T14:04:07.087" v="441" actId="14100"/>
          <ac:spMkLst>
            <pc:docMk/>
            <pc:sldMk cId="18276280" sldId="288"/>
            <ac:spMk id="2" creationId="{47E4B6D4-9916-4DD8-B8BC-9F2704D32DD5}"/>
          </ac:spMkLst>
        </pc:spChg>
        <pc:spChg chg="mod">
          <ac:chgData name="Natalia Wasielewska" userId="S::natalia.wasielewska@firr.org.pl::6a950395-ff1e-4d60-860f-189474a20705" providerId="AD" clId="Web-{C5C2AD9F-70EE-2000-9EDA-B239E7D6BC91}" dt="2021-02-22T14:03:50.837" v="436" actId="20577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F616AE9F-A031-2000-9EDA-BFB9F8EC5F80}"/>
    <pc:docChg chg="modSld">
      <pc:chgData name="Natalia Wasielewska" userId="S::natalia.wasielewska@firr.org.pl::6a950395-ff1e-4d60-860f-189474a20705" providerId="AD" clId="Web-{F616AE9F-A031-2000-9EDA-BFB9F8EC5F80}" dt="2021-02-23T14:21:54.370" v="37"/>
      <pc:docMkLst>
        <pc:docMk/>
      </pc:docMkLst>
      <pc:sldChg chg="delSp modSp">
        <pc:chgData name="Natalia Wasielewska" userId="S::natalia.wasielewska@firr.org.pl::6a950395-ff1e-4d60-860f-189474a20705" providerId="AD" clId="Web-{F616AE9F-A031-2000-9EDA-BFB9F8EC5F80}" dt="2021-02-23T14:21:54.370" v="37"/>
        <pc:sldMkLst>
          <pc:docMk/>
          <pc:sldMk cId="822977974" sldId="264"/>
        </pc:sldMkLst>
        <pc:spChg chg="del mod">
          <ac:chgData name="Natalia Wasielewska" userId="S::natalia.wasielewska@firr.org.pl::6a950395-ff1e-4d60-860f-189474a20705" providerId="AD" clId="Web-{F616AE9F-A031-2000-9EDA-BFB9F8EC5F80}" dt="2021-02-23T14:21:54.370" v="37"/>
          <ac:spMkLst>
            <pc:docMk/>
            <pc:sldMk cId="822977974" sldId="264"/>
            <ac:spMk id="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F616AE9F-A031-2000-9EDA-BFB9F8EC5F80}" dt="2021-02-23T14:21:19.432" v="35" actId="20577"/>
        <pc:sldMkLst>
          <pc:docMk/>
          <pc:sldMk cId="988635330" sldId="279"/>
        </pc:sldMkLst>
        <pc:spChg chg="mod">
          <ac:chgData name="Natalia Wasielewska" userId="S::natalia.wasielewska@firr.org.pl::6a950395-ff1e-4d60-860f-189474a20705" providerId="AD" clId="Web-{F616AE9F-A031-2000-9EDA-BFB9F8EC5F80}" dt="2021-02-23T14:21:19.432" v="35" actId="20577"/>
          <ac:spMkLst>
            <pc:docMk/>
            <pc:sldMk cId="988635330" sldId="279"/>
            <ac:spMk id="4" creationId="{1974898A-A032-4898-B1CF-30A44150E8AD}"/>
          </ac:spMkLst>
        </pc:spChg>
      </pc:sldChg>
      <pc:sldChg chg="modSp mod modClrScheme chgLayout">
        <pc:chgData name="Natalia Wasielewska" userId="S::natalia.wasielewska@firr.org.pl::6a950395-ff1e-4d60-860f-189474a20705" providerId="AD" clId="Web-{F616AE9F-A031-2000-9EDA-BFB9F8EC5F80}" dt="2021-02-23T14:20:44.384" v="3" actId="14100"/>
        <pc:sldMkLst>
          <pc:docMk/>
          <pc:sldMk cId="18276280" sldId="288"/>
        </pc:sldMkLst>
        <pc:spChg chg="mod ord">
          <ac:chgData name="Natalia Wasielewska" userId="S::natalia.wasielewska@firr.org.pl::6a950395-ff1e-4d60-860f-189474a20705" providerId="AD" clId="Web-{F616AE9F-A031-2000-9EDA-BFB9F8EC5F80}" dt="2021-02-23T14:20:39.494" v="2" actId="14100"/>
          <ac:spMkLst>
            <pc:docMk/>
            <pc:sldMk cId="18276280" sldId="288"/>
            <ac:spMk id="2" creationId="{47E4B6D4-9916-4DD8-B8BC-9F2704D32DD5}"/>
          </ac:spMkLst>
        </pc:spChg>
        <pc:spChg chg="mod ord">
          <ac:chgData name="Natalia Wasielewska" userId="S::natalia.wasielewska@firr.org.pl::6a950395-ff1e-4d60-860f-189474a20705" providerId="AD" clId="Web-{F616AE9F-A031-2000-9EDA-BFB9F8EC5F80}" dt="2021-02-23T14:20:44.384" v="3" actId="14100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055630AE-2394-196A-CD18-6A3E0E739617}"/>
    <pc:docChg chg="modSld">
      <pc:chgData name="Natalia Wasielewska" userId="S::natalia.wasielewska@firr.org.pl::6a950395-ff1e-4d60-860f-189474a20705" providerId="AD" clId="Web-{055630AE-2394-196A-CD18-6A3E0E739617}" dt="2021-02-23T08:43:03.858" v="5" actId="20577"/>
      <pc:docMkLst>
        <pc:docMk/>
      </pc:docMkLst>
      <pc:sldChg chg="modSp">
        <pc:chgData name="Natalia Wasielewska" userId="S::natalia.wasielewska@firr.org.pl::6a950395-ff1e-4d60-860f-189474a20705" providerId="AD" clId="Web-{055630AE-2394-196A-CD18-6A3E0E739617}" dt="2021-02-23T08:43:03.858" v="5" actId="20577"/>
        <pc:sldMkLst>
          <pc:docMk/>
          <pc:sldMk cId="988635330" sldId="279"/>
        </pc:sldMkLst>
        <pc:spChg chg="mod">
          <ac:chgData name="Natalia Wasielewska" userId="S::natalia.wasielewska@firr.org.pl::6a950395-ff1e-4d60-860f-189474a20705" providerId="AD" clId="Web-{055630AE-2394-196A-CD18-6A3E0E739617}" dt="2021-02-23T08:43:03.858" v="5" actId="20577"/>
          <ac:spMkLst>
            <pc:docMk/>
            <pc:sldMk cId="988635330" sldId="279"/>
            <ac:spMk id="4" creationId="{1974898A-A032-4898-B1CF-30A44150E8AD}"/>
          </ac:spMkLst>
        </pc:spChg>
      </pc:sldChg>
      <pc:sldChg chg="modSp">
        <pc:chgData name="Natalia Wasielewska" userId="S::natalia.wasielewska@firr.org.pl::6a950395-ff1e-4d60-860f-189474a20705" providerId="AD" clId="Web-{055630AE-2394-196A-CD18-6A3E0E739617}" dt="2021-02-23T08:37:33.803" v="4" actId="14100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055630AE-2394-196A-CD18-6A3E0E739617}" dt="2021-02-23T08:37:29.553" v="3" actId="20577"/>
          <ac:spMkLst>
            <pc:docMk/>
            <pc:sldMk cId="18276280" sldId="288"/>
            <ac:spMk id="3" creationId="{3011673B-9F9B-457E-B6B8-4E9C5B516EE3}"/>
          </ac:spMkLst>
        </pc:spChg>
        <pc:grpChg chg="mod">
          <ac:chgData name="Natalia Wasielewska" userId="S::natalia.wasielewska@firr.org.pl::6a950395-ff1e-4d60-860f-189474a20705" providerId="AD" clId="Web-{055630AE-2394-196A-CD18-6A3E0E739617}" dt="2021-02-23T08:37:33.803" v="4" actId="14100"/>
          <ac:grpSpMkLst>
            <pc:docMk/>
            <pc:sldMk cId="18276280" sldId="288"/>
            <ac:grpSpMk id="9" creationId="{3C08F365-74D3-4321-80C8-E0F3987C8AE2}"/>
          </ac:grpSpMkLst>
        </pc:grpChg>
        <pc:picChg chg="mod">
          <ac:chgData name="Natalia Wasielewska" userId="S::natalia.wasielewska@firr.org.pl::6a950395-ff1e-4d60-860f-189474a20705" providerId="AD" clId="Web-{055630AE-2394-196A-CD18-6A3E0E739617}" dt="2021-02-23T08:37:18.193" v="0" actId="1076"/>
          <ac:picMkLst>
            <pc:docMk/>
            <pc:sldMk cId="18276280" sldId="288"/>
            <ac:picMk id="8" creationId="{1C3DB81A-9A56-4E48-A5D1-03886EB4D3C0}"/>
          </ac:picMkLst>
        </pc:picChg>
      </pc:sldChg>
    </pc:docChg>
  </pc:docChgLst>
  <pc:docChgLst>
    <pc:chgData name="Natalia Wasielewska" userId="S::natalia.wasielewska@firr.org.pl::6a950395-ff1e-4d60-860f-189474a20705" providerId="AD" clId="Web-{AF02AE9F-700E-2000-B6BB-D42FCF477D25}"/>
    <pc:docChg chg="modSld">
      <pc:chgData name="Natalia Wasielewska" userId="S::natalia.wasielewska@firr.org.pl::6a950395-ff1e-4d60-860f-189474a20705" providerId="AD" clId="Web-{AF02AE9F-700E-2000-B6BB-D42FCF477D25}" dt="2021-02-23T08:25:32.353" v="2" actId="20577"/>
      <pc:docMkLst>
        <pc:docMk/>
      </pc:docMkLst>
      <pc:sldChg chg="modSp">
        <pc:chgData name="Natalia Wasielewska" userId="S::natalia.wasielewska@firr.org.pl::6a950395-ff1e-4d60-860f-189474a20705" providerId="AD" clId="Web-{AF02AE9F-700E-2000-B6BB-D42FCF477D25}" dt="2021-02-23T08:25:32.353" v="2" actId="20577"/>
        <pc:sldMkLst>
          <pc:docMk/>
          <pc:sldMk cId="18276280" sldId="288"/>
        </pc:sldMkLst>
        <pc:spChg chg="mod">
          <ac:chgData name="Natalia Wasielewska" userId="S::natalia.wasielewska@firr.org.pl::6a950395-ff1e-4d60-860f-189474a20705" providerId="AD" clId="Web-{AF02AE9F-700E-2000-B6BB-D42FCF477D25}" dt="2021-02-23T08:25:32.353" v="2" actId="20577"/>
          <ac:spMkLst>
            <pc:docMk/>
            <pc:sldMk cId="18276280" sldId="288"/>
            <ac:spMk id="3" creationId="{3011673B-9F9B-457E-B6B8-4E9C5B516EE3}"/>
          </ac:spMkLst>
        </pc:spChg>
      </pc:sldChg>
    </pc:docChg>
  </pc:docChgLst>
  <pc:docChgLst>
    <pc:chgData name="Natalia Wasielewska" userId="S::natalia.wasielewska@firr.org.pl::6a950395-ff1e-4d60-860f-189474a20705" providerId="AD" clId="Web-{861E0CE8-2EBF-6A3D-9D5C-E25B2FC3ED51}"/>
    <pc:docChg chg="addSld delSld modSld">
      <pc:chgData name="Natalia Wasielewska" userId="S::natalia.wasielewska@firr.org.pl::6a950395-ff1e-4d60-860f-189474a20705" providerId="AD" clId="Web-{861E0CE8-2EBF-6A3D-9D5C-E25B2FC3ED51}" dt="2021-02-26T07:27:45.352" v="5"/>
      <pc:docMkLst>
        <pc:docMk/>
      </pc:docMkLst>
      <pc:sldChg chg="modSp mod modClrScheme chgLayout">
        <pc:chgData name="Natalia Wasielewska" userId="S::natalia.wasielewska@firr.org.pl::6a950395-ff1e-4d60-860f-189474a20705" providerId="AD" clId="Web-{861E0CE8-2EBF-6A3D-9D5C-E25B2FC3ED51}" dt="2021-02-26T07:27:45.352" v="5"/>
        <pc:sldMkLst>
          <pc:docMk/>
          <pc:sldMk cId="822977974" sldId="264"/>
        </pc:sldMkLst>
        <pc:spChg chg="mod ord">
          <ac:chgData name="Natalia Wasielewska" userId="S::natalia.wasielewska@firr.org.pl::6a950395-ff1e-4d60-860f-189474a20705" providerId="AD" clId="Web-{861E0CE8-2EBF-6A3D-9D5C-E25B2FC3ED51}" dt="2021-02-26T07:27:45.352" v="5"/>
          <ac:spMkLst>
            <pc:docMk/>
            <pc:sldMk cId="822977974" sldId="264"/>
            <ac:spMk id="7" creationId="{00000000-0000-0000-0000-000000000000}"/>
          </ac:spMkLst>
        </pc:spChg>
      </pc:sldChg>
      <pc:sldChg chg="new del">
        <pc:chgData name="Natalia Wasielewska" userId="S::natalia.wasielewska@firr.org.pl::6a950395-ff1e-4d60-860f-189474a20705" providerId="AD" clId="Web-{861E0CE8-2EBF-6A3D-9D5C-E25B2FC3ED51}" dt="2021-02-26T07:25:25.037" v="1"/>
        <pc:sldMkLst>
          <pc:docMk/>
          <pc:sldMk cId="508135821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350A3-72A8-4CCE-9C2D-77DE2FF231F4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41CF7-7F86-432E-82D1-FCC4827266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91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Słowo kaleka – pochodzi z języka tureckiego (</a:t>
            </a:r>
            <a:r>
              <a:rPr lang="pl-PL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kałyk</a:t>
            </a: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 i oznacza człowieka ułomnego; jest to podstawowe pojęcie rehabilitacji i pedagogiki specjalnej pierwszej połowy XX wieku.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nwalida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„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człowiek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który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utracił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całkowicie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lub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częściowo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zdolność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pracy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”. </a:t>
            </a:r>
            <a:endParaRPr lang="pl-PL" sz="120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nwalida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wojenny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czyli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„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żołnierz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który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utracił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zdrowie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lub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uległ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kalectwu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podczas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działań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wojennych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”. </a:t>
            </a:r>
            <a:endParaRPr lang="pl-PL" sz="120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Słowo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inwalida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pochodzi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od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łacińskiego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invalidus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co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oznaczało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człowieka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słabego</a:t>
            </a:r>
            <a:r>
              <a:rPr lang="en-US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120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schorowanego</a:t>
            </a:r>
            <a:r>
              <a:rPr lang="pl-PL" sz="12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endParaRPr lang="pl-PL"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281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8684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7009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Czego unikać w kontaktach z </a:t>
            </a:r>
            <a:r>
              <a:rPr lang="pl-PL" err="1"/>
              <a:t>OzN</a:t>
            </a:r>
            <a:r>
              <a:rPr lang="pl-PL"/>
              <a:t> – grupa 3 omówienie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67481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9614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Burza mózgów – zapytanie do</a:t>
            </a:r>
            <a:r>
              <a:rPr lang="pl-PL" baseline="0"/>
              <a:t> </a:t>
            </a:r>
            <a:r>
              <a:rPr lang="pl-PL"/>
              <a:t>uczestników - jak przeciwdziałać dyskryminacji osób</a:t>
            </a:r>
            <a:r>
              <a:rPr lang="pl-PL" baseline="0"/>
              <a:t> z niepełnosprawnościami ? </a:t>
            </a:r>
          </a:p>
          <a:p>
            <a:r>
              <a:rPr lang="pl-PL" baseline="0"/>
              <a:t>Budowanie świadomości </a:t>
            </a:r>
            <a:r>
              <a:rPr lang="pl-PL" baseline="0">
                <a:sym typeface="Wingdings" panose="05000000000000000000" pitchFamily="2" charset="2"/>
              </a:rPr>
              <a:t>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45045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Grupa 4 znane</a:t>
            </a:r>
            <a:r>
              <a:rPr lang="pl-PL" baseline="0"/>
              <a:t> OzN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537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26498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4752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Ważne: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niepełnosprawnością ma prawo do niezależnego życia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Niepełnosprawność to nie choroba i nie jest zaraźliwa.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niepełnosprawnością nie są dziećmi – nie potrzebują nieustannej pomocy.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niepełnosprawnością nie wstydzą się swojej niepełnosprawności.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 każda osoba głucha czyta z ruchu warg.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 każda osoba głucha zna polski jeżyk migowy.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Nie każda osoba niewidoma zna alfabet brajla.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Wózek to przestrzeń osobista osoby z niego korzystającej.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Pies przewodnik jest w pracy i nie należy go zaczepiać.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l-PL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Osoby z niepełnosprawnościami mogą normalnie pracować</a:t>
            </a:r>
          </a:p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8903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5393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+mj-lt"/>
              <a:buNone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Podejście medyczne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6983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8068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+mj-lt"/>
              <a:buNone/>
            </a:pP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buFont typeface="+mj-lt"/>
              <a:buNone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Podejście medyczne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511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9738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3436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0246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Jakie potrzeby mają </a:t>
            </a:r>
            <a:r>
              <a:rPr lang="pl-PL" err="1"/>
              <a:t>OzSP</a:t>
            </a:r>
            <a:r>
              <a:rPr lang="pl-PL" baseline="0"/>
              <a:t> –kto do nich należy ?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2115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us.pl/documents/10182/167496/Informator+dla+os%C3%B3b+z+niepe%C5%82nosprawno%C5%9Bci%C4%85.pdf/725e5516-78fe-47ea-8123-0347406082a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7E4B6D4-9916-4DD8-B8BC-9F2704D32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0868" y="1122363"/>
            <a:ext cx="9187132" cy="1309299"/>
          </a:xfrm>
        </p:spPr>
        <p:txBody>
          <a:bodyPr>
            <a:normAutofit/>
          </a:bodyPr>
          <a:lstStyle/>
          <a:p>
            <a:r>
              <a:rPr lang="pl-PL" sz="3000" b="1">
                <a:latin typeface="Arial"/>
                <a:cs typeface="Arial"/>
              </a:rPr>
              <a:t>Szkolenie dla koordynatorów dostępności</a:t>
            </a:r>
            <a:endParaRPr lang="pl-PL" sz="3200">
              <a:cs typeface="Calibri Light" panose="020F0302020204030204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11673B-9F9B-457E-B6B8-4E9C5B516E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97548"/>
            <a:ext cx="9144000" cy="256153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1.1. Definicja osób ze szczególnymi potrzebami. Orzekanie o niepełnosprawności.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cs typeface="+mn-lt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1.2. Stereotypy, uprzedzenia. Mechanizm dyskryminacji, </a:t>
            </a:r>
            <a:r>
              <a:rPr lang="pl-PL" b="1" dirty="0">
                <a:latin typeface="Arial"/>
                <a:cs typeface="Arial"/>
              </a:rPr>
              <a:t/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sposoby przeciwdziałania dyskryminacji.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cs typeface="+mn-lt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1.3. Bariery komunikacyjne </a:t>
            </a:r>
            <a:r>
              <a:rPr lang="pl-PL" b="1" dirty="0">
                <a:latin typeface="Arial"/>
                <a:cs typeface="Arial"/>
              </a:rPr>
              <a:t/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– efektywna komunikacja. </a:t>
            </a:r>
            <a:endParaRPr lang="pl-PL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/>
            </a:endParaRPr>
          </a:p>
        </p:txBody>
      </p:sp>
      <p:grpSp>
        <p:nvGrpSpPr>
          <p:cNvPr id="9" name="Grupa 8" descr="loga projektu: Logo Fudusze Europejskie, Rzeczpospolita Polska, Unia Europejska">
            <a:extLst>
              <a:ext uri="{FF2B5EF4-FFF2-40B4-BE49-F238E27FC236}">
                <a16:creationId xmlns:a16="http://schemas.microsoft.com/office/drawing/2014/main" id="{3C08F365-74D3-4321-80C8-E0F3987C8AE2}"/>
              </a:ext>
            </a:extLst>
          </p:cNvPr>
          <p:cNvGrpSpPr/>
          <p:nvPr/>
        </p:nvGrpSpPr>
        <p:grpSpPr>
          <a:xfrm>
            <a:off x="2781385" y="5736848"/>
            <a:ext cx="5884259" cy="860090"/>
            <a:chOff x="922809" y="1691837"/>
            <a:chExt cx="6599205" cy="882839"/>
          </a:xfrm>
        </p:grpSpPr>
        <p:pic>
          <p:nvPicPr>
            <p:cNvPr id="7" name="Obraz 6" descr="logo Fundusze europejskie, logo rzeczpospolita polska">
              <a:extLst>
                <a:ext uri="{FF2B5EF4-FFF2-40B4-BE49-F238E27FC236}">
                  <a16:creationId xmlns:a16="http://schemas.microsoft.com/office/drawing/2014/main" id="{0694FDC6-43DB-471B-80F8-BF2F913351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81"/>
            <a:stretch/>
          </p:blipFill>
          <p:spPr>
            <a:xfrm>
              <a:off x="922809" y="1691837"/>
              <a:ext cx="4226372" cy="882839"/>
            </a:xfrm>
            <a:prstGeom prst="rect">
              <a:avLst/>
            </a:prstGeom>
          </p:spPr>
        </p:pic>
        <p:pic>
          <p:nvPicPr>
            <p:cNvPr id="8" name="Picture 2" descr="Logo Unia Europejska">
              <a:extLst>
                <a:ext uri="{FF2B5EF4-FFF2-40B4-BE49-F238E27FC236}">
                  <a16:creationId xmlns:a16="http://schemas.microsoft.com/office/drawing/2014/main" id="{1C3DB81A-9A56-4E48-A5D1-03886EB4D3C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91"/>
            <a:stretch/>
          </p:blipFill>
          <p:spPr bwMode="auto">
            <a:xfrm>
              <a:off x="5177275" y="1719326"/>
              <a:ext cx="2344739" cy="807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276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8"/>
          <p:cNvSpPr txBox="1">
            <a:spLocks/>
          </p:cNvSpPr>
          <p:nvPr/>
        </p:nvSpPr>
        <p:spPr>
          <a:xfrm>
            <a:off x="1807029" y="659106"/>
            <a:ext cx="7506759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(3)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1080301" y="1555351"/>
            <a:ext cx="4405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Rodzaje niepełnosprawności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1080301" y="2028718"/>
            <a:ext cx="496168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ruchowa,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narządu wzroku,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narządu słuchu,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intelektualna,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psychiczna (osoby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doświadczeniem kryzysu psychicznego),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Niepełnosprawność sprzężona.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7281457" y="1555351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Przyczyny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7281457" y="2040420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Wady wrodzone,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Choroby przewlekłe (80%),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Nagłe wypadki, urazy.</a:t>
            </a:r>
          </a:p>
        </p:txBody>
      </p:sp>
    </p:spTree>
    <p:extLst>
      <p:ext uri="{BB962C8B-B14F-4D97-AF65-F5344CB8AC3E}">
        <p14:creationId xmlns:p14="http://schemas.microsoft.com/office/powerpoint/2010/main" val="1866896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2177143" y="540238"/>
            <a:ext cx="7145411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(4)</a:t>
            </a:r>
          </a:p>
        </p:txBody>
      </p:sp>
      <p:sp>
        <p:nvSpPr>
          <p:cNvPr id="3" name="Prostokąt 2"/>
          <p:cNvSpPr/>
          <p:nvPr/>
        </p:nvSpPr>
        <p:spPr>
          <a:xfrm>
            <a:off x="749198" y="1191242"/>
            <a:ext cx="60292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ZUS a orzeczenie o niepełnosprawności</a:t>
            </a:r>
            <a:endParaRPr lang="pl-PL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749198" y="1562795"/>
            <a:ext cx="1094509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powiatowego zespołu ds. orzekania o niepełnosprawności nie jest wiążące dla Zakładu Ubezpieczeń Społecznych. ALE orzeczenie wydawane przez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ZUS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dla celów rentowych jest traktowane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 równi z orzeczeniem o niepełnosprawności.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i niezdolności do samodzielnej egzystencji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= 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znacznym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stopniu niepełnosprawności,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niezdolności do samodzielnej egzystencji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znacznym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stopniu niepełnosprawności,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=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umiarkowanym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stopniu niepełnosprawności,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częściowej niezdolności do pracy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lekkim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stopniu niepełnosprawności.</a:t>
            </a:r>
          </a:p>
        </p:txBody>
      </p:sp>
    </p:spTree>
    <p:extLst>
      <p:ext uri="{BB962C8B-B14F-4D97-AF65-F5344CB8AC3E}">
        <p14:creationId xmlns:p14="http://schemas.microsoft.com/office/powerpoint/2010/main" val="3253588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 noGrp="1"/>
          </p:cNvSpPr>
          <p:nvPr>
            <p:ph type="ctrTitle"/>
          </p:nvPr>
        </p:nvSpPr>
        <p:spPr>
          <a:xfrm>
            <a:off x="4884623" y="413858"/>
            <a:ext cx="2499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4. Statystyki</a:t>
            </a:r>
          </a:p>
        </p:txBody>
      </p:sp>
      <p:sp>
        <p:nvSpPr>
          <p:cNvPr id="6" name="Prostokąt 5"/>
          <p:cNvSpPr/>
          <p:nvPr/>
        </p:nvSpPr>
        <p:spPr>
          <a:xfrm>
            <a:off x="1168552" y="912257"/>
            <a:ext cx="8568952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Narodowy Spis Powszechny 2011: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Osoby z niepełnosprawnościami prawnie: &gt; 3 100 000,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Osoby z niepełnosprawnościami biologicznie (bez orzeczenia): &gt; 1 500 000,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Około 1 000 000 osób niewidomych lub z poważnymi wadami wzroku,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Około 2 000 000 osób głuchych lub z problemami słuchu,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Około 400 000 osób z dysfunkcjami ruchowymi kończyn dolnych,</a:t>
            </a:r>
          </a:p>
          <a:p>
            <a:pPr marL="285750" lvl="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1800"/>
              <a:buFont typeface="Arial" panose="020B0604020202020204" pitchFamily="34" charset="0"/>
              <a:buChar char="•"/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Około 200 000 osób z dysfunkcjami kończyn górnych.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977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48343" y="616711"/>
            <a:ext cx="11538857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>
                <a:latin typeface="Arial" panose="020B0604020202020204" pitchFamily="34" charset="0"/>
                <a:cs typeface="Arial" panose="020B0604020202020204" pitchFamily="34" charset="0"/>
              </a:rPr>
              <a:t>Zaburzenia/choroby powodujące niepełnosprawność (1)</a:t>
            </a:r>
            <a:endParaRPr lang="pl-PL" sz="3200"/>
          </a:p>
        </p:txBody>
      </p:sp>
      <p:sp>
        <p:nvSpPr>
          <p:cNvPr id="7" name="Prostokąt 6"/>
          <p:cNvSpPr/>
          <p:nvPr/>
        </p:nvSpPr>
        <p:spPr>
          <a:xfrm>
            <a:off x="957783" y="1199188"/>
            <a:ext cx="1060532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neurologiczne, w tym neurodegeneracyjne: stwardnienie rozsiane (SM), mózgowe porażenie dziecięce, udar mózgu, epilepsja, choroba Alzheimera i demencje, choroba Parkinsona,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ruchowa: paraplegia i </a:t>
            </a:r>
            <a:r>
              <a:rPr lang="pl-PL" sz="2000" err="1">
                <a:latin typeface="Arial" panose="020B0604020202020204" pitchFamily="34" charset="0"/>
                <a:cs typeface="Arial" panose="020B0604020202020204" pitchFamily="34" charset="0"/>
              </a:rPr>
              <a:t>tetraplegia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 amputacje, choroby reumatyczne,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intelektualna, np. zespół Downa,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układu oddechowego i krążenia: choroby serca, astma,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narządu wzroku i </a:t>
            </a:r>
            <a:r>
              <a:rPr lang="pl-PL" sz="2000" err="1">
                <a:latin typeface="Arial" panose="020B0604020202020204" pitchFamily="34" charset="0"/>
                <a:cs typeface="Arial" panose="020B0604020202020204" pitchFamily="34" charset="0"/>
              </a:rPr>
              <a:t>głuchoślepota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9370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73626" y="355056"/>
            <a:ext cx="11575193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>
                <a:latin typeface="Arial" panose="020B0604020202020204" pitchFamily="34" charset="0"/>
                <a:cs typeface="Arial" panose="020B0604020202020204" pitchFamily="34" charset="0"/>
              </a:rPr>
              <a:t>Zaburzenia/choroby powodujące niepełnosprawność (2)</a:t>
            </a:r>
            <a:endParaRPr lang="pl-PL" sz="3200"/>
          </a:p>
        </p:txBody>
      </p:sp>
      <p:sp>
        <p:nvSpPr>
          <p:cNvPr id="7" name="Prostokąt 6"/>
          <p:cNvSpPr/>
          <p:nvPr/>
        </p:nvSpPr>
        <p:spPr>
          <a:xfrm>
            <a:off x="984074" y="765280"/>
            <a:ext cx="1059111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Niepełnosprawność słuchu i/lub mowy,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Schorzenia metaboliczne: cukrzyca, choroba </a:t>
            </a:r>
            <a:r>
              <a:rPr lang="pl-PL" sz="2000" err="1">
                <a:latin typeface="Arial" panose="020B0604020202020204" pitchFamily="34" charset="0"/>
                <a:cs typeface="Arial" panose="020B0604020202020204" pitchFamily="34" charset="0"/>
              </a:rPr>
              <a:t>Leśniowskiego-Crohna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układu moczowo-płciowego,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rzadkie/genetyczne,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Choroby psychiczne,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Nowotwory,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Otyłość,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Autyzm (obecnie zaliczane jako zaburzenie). </a:t>
            </a:r>
          </a:p>
        </p:txBody>
      </p:sp>
    </p:spTree>
    <p:extLst>
      <p:ext uri="{BB962C8B-B14F-4D97-AF65-F5344CB8AC3E}">
        <p14:creationId xmlns:p14="http://schemas.microsoft.com/office/powerpoint/2010/main" val="2754907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722914" y="334849"/>
            <a:ext cx="4215910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Mity i stereotypy (1)</a:t>
            </a:r>
          </a:p>
        </p:txBody>
      </p:sp>
      <p:sp>
        <p:nvSpPr>
          <p:cNvPr id="7" name="Prostokąt 6"/>
          <p:cNvSpPr/>
          <p:nvPr/>
        </p:nvSpPr>
        <p:spPr>
          <a:xfrm>
            <a:off x="1222074" y="952967"/>
            <a:ext cx="1022528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są jak dzieci – potrzebują nieustannej pomocy.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potrzebują przedstawiciela.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Wszyscy niepełnosprawni są „upośledzeni umysłowo”.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intelektualnie nie mogą studiować.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wstydzą się swojej niepełnosprawności.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Można się zarazić niepełnosprawnością.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Niepełnosprawność jest karą za grzechy.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 wypada powiedzieć „do widzenia” do osoby niewidomej.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mają postawę roszczeniową.</a:t>
            </a:r>
          </a:p>
        </p:txBody>
      </p:sp>
    </p:spTree>
    <p:extLst>
      <p:ext uri="{BB962C8B-B14F-4D97-AF65-F5344CB8AC3E}">
        <p14:creationId xmlns:p14="http://schemas.microsoft.com/office/powerpoint/2010/main" val="3212477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657600" y="334849"/>
            <a:ext cx="4281224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Mity i stereotypy (2)</a:t>
            </a:r>
          </a:p>
        </p:txBody>
      </p:sp>
      <p:sp>
        <p:nvSpPr>
          <p:cNvPr id="7" name="Prostokąt 6"/>
          <p:cNvSpPr/>
          <p:nvPr/>
        </p:nvSpPr>
        <p:spPr>
          <a:xfrm>
            <a:off x="716470" y="1078078"/>
            <a:ext cx="11020259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są smutni, skupiają się na swojej niepełnosprawności, </a:t>
            </a:r>
            <a:b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 cieszą się życiem.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Osoba na wózku może być „bagażowym”.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z zaburzeniami ze spektrum autyzmu są szczególnie uzdolnione.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niewidome mają lepszy słuch, bardziej wyczulony dotyk i pięknie śpiewają.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ze znacznym stopniem niepełnosprawności nie mogą pracować.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Głusi są głuchoniemi.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Osoby chore psychicznie są agresywne i niebezpieczne.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300">
                <a:latin typeface="Arial" panose="020B0604020202020204" pitchFamily="34" charset="0"/>
                <a:cs typeface="Arial" panose="020B0604020202020204" pitchFamily="34" charset="0"/>
              </a:rPr>
              <a:t>Niepełnosprawni rodzą się wyłącznie w rodzinach biednych i patologicznych.</a:t>
            </a:r>
          </a:p>
        </p:txBody>
      </p:sp>
    </p:spTree>
    <p:extLst>
      <p:ext uri="{BB962C8B-B14F-4D97-AF65-F5344CB8AC3E}">
        <p14:creationId xmlns:p14="http://schemas.microsoft.com/office/powerpoint/2010/main" val="2275568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2544714" y="414321"/>
            <a:ext cx="6922046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7. Jak przeciwdziałać dyskryminacji?</a:t>
            </a:r>
          </a:p>
        </p:txBody>
      </p:sp>
      <p:sp>
        <p:nvSpPr>
          <p:cNvPr id="7" name="Prostokąt 6"/>
          <p:cNvSpPr/>
          <p:nvPr/>
        </p:nvSpPr>
        <p:spPr>
          <a:xfrm>
            <a:off x="644149" y="1060670"/>
            <a:ext cx="111157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Uniwersalne projektowanie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” odnosi się do takich rozwiązań, które są użyteczne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dla wszystkich ludzi, w jak największym zakresie, bez potrzeby adaptacji lub specjalistycznych zmian. Termin ten odnosi się do produktów, środowisk, programów i usług, i nie wyklucza urządzeń pomocniczych dla poszczególnych grup osób z niepełnosprawnościami.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Racjonalne dostosowanie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” oznacza konieczne i stosowne modyfikacje i adaptacje niepociągające za sobą nieproporcjonalnych i niepotrzebnych utrudnień, które to modyfikacje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i adaptacje są niezbędne w określonych przypadkach dla zapewnienia osobom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z niepełnosprawnościami możliwości egzekwowania i korzystania ze wszystkich praw człowieka i fundamentalnych swobód.</a:t>
            </a:r>
          </a:p>
        </p:txBody>
      </p:sp>
    </p:spTree>
    <p:extLst>
      <p:ext uri="{BB962C8B-B14F-4D97-AF65-F5344CB8AC3E}">
        <p14:creationId xmlns:p14="http://schemas.microsoft.com/office/powerpoint/2010/main" val="1564767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19AA684-327D-4D6E-BD48-0E4D6E6CC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>
                <a:latin typeface="Arial"/>
                <a:cs typeface="Arial"/>
              </a:rPr>
              <a:t>8. Niepełnosprawność w pop-kulturze, filmie, muzyce, sporcie, historii, polityce.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3526EF-C36A-4385-A017-4679BFC71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>
                <a:cs typeface="Calibri" panose="020F0502020204030204"/>
              </a:rPr>
              <a:t>Przykłady osób z niepełnosprawnością w pop-kulturze, filmie, muzyce, sporcie, historii, polityce – pytanie do grupy - burza mózgów.</a:t>
            </a:r>
          </a:p>
          <a:p>
            <a:pPr marL="0" indent="0">
              <a:buNone/>
            </a:pPr>
            <a:endParaRPr lang="pl-PL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59525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8"/>
          <p:cNvSpPr txBox="1">
            <a:spLocks/>
          </p:cNvSpPr>
          <p:nvPr/>
        </p:nvSpPr>
        <p:spPr>
          <a:xfrm>
            <a:off x="2490434" y="577478"/>
            <a:ext cx="6998320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9. Bariery komunikacyjne – przykłady 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838656" y="1294832"/>
            <a:ext cx="107591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Bariery architektoniczne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np. za wysoka lada punktu informacyjnego (dot. osób poruszających się na wózku, niskorosłych),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Hałas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 – brak pomieszczenia wyciszonego lub pętli indukcyjnej (dot. osób słabosłyszących),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Nieznajomość języka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– brak rozwiązania dotyczącego zapewnienia usługi Polskiego Języka Migowego (dot. osób głuchych),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Brak świadomości pracowników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– niepoważne traktowanie klienta z uwagi na wygląd zewnętrzny (dot. osób w kryzysie psychicznym),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Używanie trudnego, specjalistycznego języka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 posługiwanie się zwrotami urzędowymi 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w kontakcie z klientem (dot. osób z niepełnosprawnością intelektualną).</a:t>
            </a:r>
          </a:p>
        </p:txBody>
      </p:sp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966423"/>
            <a:ext cx="86516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Szkolenie realizowane w ramach projektu pn.: </a:t>
            </a:r>
            <a:r>
              <a:rPr lang="pl-PL" sz="2000" i="1">
                <a:latin typeface="Arial" panose="020B0604020202020204" pitchFamily="34" charset="0"/>
                <a:cs typeface="Arial" panose="020B0604020202020204" pitchFamily="34" charset="0"/>
              </a:rPr>
              <a:t>Samorząd bez barier.</a:t>
            </a:r>
          </a:p>
          <a:p>
            <a:pPr algn="l"/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i="1">
                <a:latin typeface="Arial" panose="020B0604020202020204" pitchFamily="34" charset="0"/>
                <a:cs typeface="Arial" panose="020B0604020202020204" pitchFamily="34" charset="0"/>
              </a:rPr>
              <a:t>Autorzy:</a:t>
            </a:r>
          </a:p>
          <a:p>
            <a:pPr algn="l"/>
            <a:r>
              <a:rPr lang="pl-PL" sz="2000" i="1">
                <a:latin typeface="Arial" panose="020B0604020202020204" pitchFamily="34" charset="0"/>
                <a:cs typeface="Arial" panose="020B0604020202020204" pitchFamily="34" charset="0"/>
              </a:rPr>
              <a:t>Fundacja Instytut Rozwoju Regionalnego</a:t>
            </a:r>
          </a:p>
          <a:p>
            <a:pPr algn="l"/>
            <a:r>
              <a:rPr lang="pl-PL" sz="2000" i="1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br>
              <a:rPr lang="pl-PL" sz="2000" i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i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000" i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</a:t>
            </a:r>
            <a:r>
              <a:rPr lang="pl-PL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: uznanie autorstwa, na tych samych warunkach 3.0 Polska (CC BY-SA 3.0). Pewne prawa zastrzeżone na rzecz autorów.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/>
          </a:p>
        </p:txBody>
      </p:sp>
      <p:grpSp>
        <p:nvGrpSpPr>
          <p:cNvPr id="4" name="Grupa 3" descr="loga projektu: Logo Fudusze Europejskie, Rzeczpospolita Polska, Unia Europejska"/>
          <p:cNvGrpSpPr/>
          <p:nvPr/>
        </p:nvGrpSpPr>
        <p:grpSpPr>
          <a:xfrm>
            <a:off x="2709499" y="5794357"/>
            <a:ext cx="5999277" cy="802581"/>
            <a:chOff x="922809" y="1691837"/>
            <a:chExt cx="6599205" cy="882839"/>
          </a:xfrm>
        </p:grpSpPr>
        <p:pic>
          <p:nvPicPr>
            <p:cNvPr id="5" name="Obraz 4" descr="logo Fundusze europejskie, logo rzeczpospolita polska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81"/>
            <a:stretch/>
          </p:blipFill>
          <p:spPr>
            <a:xfrm>
              <a:off x="922809" y="1691837"/>
              <a:ext cx="4226372" cy="882839"/>
            </a:xfrm>
            <a:prstGeom prst="rect">
              <a:avLst/>
            </a:prstGeom>
          </p:spPr>
        </p:pic>
        <p:pic>
          <p:nvPicPr>
            <p:cNvPr id="6" name="Picture 2" descr="Logo Unia Europejska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91"/>
            <a:stretch/>
          </p:blipFill>
          <p:spPr bwMode="auto">
            <a:xfrm>
              <a:off x="5177275" y="1766771"/>
              <a:ext cx="2344739" cy="807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8"/>
          <p:cNvSpPr txBox="1">
            <a:spLocks/>
          </p:cNvSpPr>
          <p:nvPr/>
        </p:nvSpPr>
        <p:spPr>
          <a:xfrm>
            <a:off x="3582329" y="611211"/>
            <a:ext cx="5406903" cy="5078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10. Efektywna komunikacja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209047" y="1119042"/>
            <a:ext cx="956109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Zasady: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Wzajemny szacunek,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Zrozumiałe wypowiedzi,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Bezpośrednie zwracanie się do drugiej osoby,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Odpowiednia forma przekazu komunikatu,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Kontakt wzrokowy,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Cierpliwość w kontakcie,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sz="2400">
                <a:latin typeface="Arial" panose="020B0604020202020204" pitchFamily="34" charset="0"/>
                <a:cs typeface="Arial" panose="020B0604020202020204" pitchFamily="34" charset="0"/>
              </a:rPr>
              <a:t>Samodzielność drugiej osoby (wspieranie, a nie wyręczanie).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400"/>
          </a:p>
        </p:txBody>
      </p:sp>
    </p:spTree>
    <p:extLst>
      <p:ext uri="{BB962C8B-B14F-4D97-AF65-F5344CB8AC3E}">
        <p14:creationId xmlns:p14="http://schemas.microsoft.com/office/powerpoint/2010/main" val="1487371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55556" y="423325"/>
            <a:ext cx="7894689" cy="78525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11. Symulacje niepełnosprawności – ćwiczenia </a:t>
            </a:r>
            <a:endParaRPr lang="pl-PL" sz="300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792111" y="1657402"/>
            <a:ext cx="5579193" cy="785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Symulacje z wykorzystaniem:</a:t>
            </a:r>
            <a:endParaRPr lang="pl-PL" sz="300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73395" y="2555057"/>
            <a:ext cx="10373030" cy="3244644"/>
          </a:xfrm>
        </p:spPr>
        <p:txBody>
          <a:bodyPr numCol="2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Symulatorów starości,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Symulatorów wad wzroku,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Wózków aktywnych,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Kul i balkoników,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Pętli indukcyjnej,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Słuchawek wygłuszających,</a:t>
            </a:r>
          </a:p>
          <a:p>
            <a:pPr>
              <a:lnSpc>
                <a:spcPct val="150000"/>
              </a:lnSpc>
            </a:pPr>
            <a:r>
              <a:rPr lang="pl-PL" sz="2700">
                <a:latin typeface="Arial" panose="020B0604020202020204" pitchFamily="34" charset="0"/>
                <a:cs typeface="Arial" panose="020B0604020202020204" pitchFamily="34" charset="0"/>
              </a:rPr>
              <a:t>Lasek dla osób niewidomych.</a:t>
            </a:r>
          </a:p>
        </p:txBody>
      </p:sp>
    </p:spTree>
    <p:extLst>
      <p:ext uri="{BB962C8B-B14F-4D97-AF65-F5344CB8AC3E}">
        <p14:creationId xmlns:p14="http://schemas.microsoft.com/office/powerpoint/2010/main" val="4245428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grpSp>
        <p:nvGrpSpPr>
          <p:cNvPr id="7" name="Grupa 6" descr="logo projektu"/>
          <p:cNvGrpSpPr/>
          <p:nvPr/>
        </p:nvGrpSpPr>
        <p:grpSpPr>
          <a:xfrm>
            <a:off x="2709499" y="5794357"/>
            <a:ext cx="5999277" cy="802581"/>
            <a:chOff x="922809" y="1691837"/>
            <a:chExt cx="6599205" cy="882839"/>
          </a:xfrm>
        </p:grpSpPr>
        <p:pic>
          <p:nvPicPr>
            <p:cNvPr id="8" name="Obraz 7" descr="logo Funduszy europejskich i Polski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81"/>
            <a:stretch/>
          </p:blipFill>
          <p:spPr>
            <a:xfrm>
              <a:off x="922809" y="1691837"/>
              <a:ext cx="4226372" cy="882839"/>
            </a:xfrm>
            <a:prstGeom prst="rect">
              <a:avLst/>
            </a:prstGeom>
          </p:spPr>
        </p:pic>
        <p:pic>
          <p:nvPicPr>
            <p:cNvPr id="9" name="Picture 2" descr="logo unii Europejskiej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91"/>
            <a:stretch/>
          </p:blipFill>
          <p:spPr bwMode="auto">
            <a:xfrm>
              <a:off x="5177275" y="1766771"/>
              <a:ext cx="2344739" cy="807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5879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07142" y="439839"/>
            <a:ext cx="2978721" cy="747721"/>
          </a:xfrm>
        </p:spPr>
        <p:txBody>
          <a:bodyPr>
            <a:normAutofit/>
          </a:bodyPr>
          <a:lstStyle/>
          <a:p>
            <a:r>
              <a:rPr lang="pl-PL" sz="4000" b="1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07142" y="1274821"/>
            <a:ext cx="10515600" cy="4472835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Pojęcie niepełnosprawności – język a nastawienie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Definicje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Orzekanie o niepełnosprawności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Statystyki</a:t>
            </a:r>
          </a:p>
          <a:p>
            <a:pPr marL="514350" indent="-51435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Zaburzenia/choroby powodujące niepełnosprawność</a:t>
            </a:r>
            <a:endParaRPr lang="pl-PL" sz="2000"/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Mity i stereotypy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Jak przeciwdziałać dyskryminacji?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Niepełnosprawność w… (pop-kulturze, filmie, muzyce, sporcie, historii, polityce)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Bariery komunikacyjne – przykłady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Efektywna komunikacja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Symulacje niepełnosprawności – ćwiczenia</a:t>
            </a:r>
          </a:p>
        </p:txBody>
      </p:sp>
    </p:spTree>
    <p:extLst>
      <p:ext uri="{BB962C8B-B14F-4D97-AF65-F5344CB8AC3E}">
        <p14:creationId xmlns:p14="http://schemas.microsoft.com/office/powerpoint/2010/main" val="2980742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299797" y="677249"/>
            <a:ext cx="97593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Pojęcie niepełnosprawności – język a nastawienie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299797" y="1635127"/>
            <a:ext cx="9910795" cy="40318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Kaleka, ułomny, upośledzony, niedorozwinięty, debil,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Inwalida/inwalida wojenny,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Niepełnosprawny,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Osoba niepełnosprawna,</a:t>
            </a:r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 b="1">
                <a:latin typeface="Arial"/>
                <a:ea typeface="Arial"/>
                <a:cs typeface="Arial"/>
                <a:sym typeface="Arial"/>
              </a:rPr>
              <a:t>Osoba z niepełnosprawnością;</a:t>
            </a:r>
            <a:endParaRPr lang="pl-PL" sz="2800" b="1" err="1"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 b="1">
                <a:latin typeface="Arial"/>
                <a:ea typeface="Arial"/>
                <a:cs typeface="Arial"/>
                <a:sym typeface="Arial"/>
              </a:rPr>
              <a:t>osoba z niepełnosprawnościami;</a:t>
            </a:r>
            <a:endParaRPr lang="pl-PL" sz="2800" b="1">
              <a:latin typeface="Arial"/>
              <a:cs typeface="Arial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4D4D4D"/>
              </a:buClr>
              <a:buSzPts val="2400"/>
              <a:buFont typeface="Arial"/>
              <a:buChar char="•"/>
            </a:pPr>
            <a:r>
              <a:rPr lang="pl-PL" sz="2800" b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Osoba z niepełnosprawnością czasową.</a:t>
            </a:r>
            <a:endParaRPr lang="pl-PL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4543491" y="468809"/>
            <a:ext cx="357725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Definicje (1)</a:t>
            </a:r>
          </a:p>
        </p:txBody>
      </p:sp>
      <p:sp>
        <p:nvSpPr>
          <p:cNvPr id="3" name="Prostokąt 2"/>
          <p:cNvSpPr/>
          <p:nvPr/>
        </p:nvSpPr>
        <p:spPr>
          <a:xfrm>
            <a:off x="-185697" y="1064791"/>
            <a:ext cx="619529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200" b="1">
                <a:latin typeface="Arial"/>
                <a:ea typeface="Arial"/>
                <a:cs typeface="Arial"/>
                <a:sym typeface="Arial"/>
              </a:rPr>
              <a:t>Konwencja ONZ </a:t>
            </a:r>
            <a:br>
              <a:rPr lang="pl-PL" sz="2200" b="1">
                <a:latin typeface="Arial"/>
                <a:ea typeface="Arial"/>
                <a:cs typeface="Arial"/>
                <a:sym typeface="Arial"/>
              </a:rPr>
            </a:br>
            <a:r>
              <a:rPr lang="pl-PL" sz="2200" b="1">
                <a:latin typeface="Arial"/>
                <a:ea typeface="Arial"/>
                <a:cs typeface="Arial"/>
                <a:sym typeface="Arial"/>
              </a:rPr>
              <a:t>o prawach osób </a:t>
            </a:r>
            <a:br>
              <a:rPr lang="pl-PL" sz="2200" b="1">
                <a:latin typeface="Arial"/>
                <a:ea typeface="Arial"/>
                <a:cs typeface="Arial"/>
                <a:sym typeface="Arial"/>
              </a:rPr>
            </a:br>
            <a:r>
              <a:rPr lang="pl-PL" sz="2200" b="1">
                <a:latin typeface="Arial"/>
                <a:ea typeface="Arial"/>
                <a:cs typeface="Arial"/>
                <a:sym typeface="Arial"/>
              </a:rPr>
              <a:t>z niepełnosprawnościami</a:t>
            </a: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651361" y="2260938"/>
            <a:ext cx="4844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osób niepełnosprawnych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zalicza się te osoby, które mają długotrwale naruszoną sprawność fizyczną, psychiczną, intelektualną lub w zakresie zmysłów, co może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oddziaływaniu z różnymi barierami utrudniać im pełny i skuteczny udział w życiu społecznym na zasadzie równości z innymi osobami.</a:t>
            </a:r>
          </a:p>
        </p:txBody>
      </p:sp>
      <p:sp>
        <p:nvSpPr>
          <p:cNvPr id="4" name="Prostokąt 3"/>
          <p:cNvSpPr/>
          <p:nvPr/>
        </p:nvSpPr>
        <p:spPr>
          <a:xfrm>
            <a:off x="6386945" y="1064791"/>
            <a:ext cx="50326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Ustawa</a:t>
            </a:r>
            <a:b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o zapewnianiu dostępności osobom </a:t>
            </a:r>
            <a:b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ze szczególnymi potrzebami</a:t>
            </a:r>
          </a:p>
        </p:txBody>
      </p:sp>
      <p:sp>
        <p:nvSpPr>
          <p:cNvPr id="6" name="Prostokąt 5"/>
          <p:cNvSpPr/>
          <p:nvPr/>
        </p:nvSpPr>
        <p:spPr>
          <a:xfrm>
            <a:off x="6169995" y="2260938"/>
            <a:ext cx="54665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– osoba, która ze względu na swoje cechy zewnętrzne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lub wewnętrzne, albo ze względu na okoliczności,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których się znajduje, musi podjąć dodatkowe działania lub zastosować dodatkowe środki w celu przezwyciężenia bariery, aby uczestniczyć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w różnych sferach życia na zasadzie równości </a:t>
            </a:r>
            <a:br>
              <a:rPr 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z innymi osobami.</a:t>
            </a:r>
          </a:p>
        </p:txBody>
      </p:sp>
    </p:spTree>
    <p:extLst>
      <p:ext uri="{BB962C8B-B14F-4D97-AF65-F5344CB8AC3E}">
        <p14:creationId xmlns:p14="http://schemas.microsoft.com/office/powerpoint/2010/main" val="2450047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3592286" y="390657"/>
            <a:ext cx="33613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Definicje (2)</a:t>
            </a:r>
          </a:p>
        </p:txBody>
      </p:sp>
      <p:sp>
        <p:nvSpPr>
          <p:cNvPr id="5" name="Prostokąt 4"/>
          <p:cNvSpPr/>
          <p:nvPr/>
        </p:nvSpPr>
        <p:spPr>
          <a:xfrm>
            <a:off x="997527" y="1101914"/>
            <a:ext cx="10924397" cy="11406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>
                <a:latin typeface="Arial"/>
                <a:ea typeface="+mn-lt"/>
                <a:cs typeface="+mn-lt"/>
              </a:rPr>
              <a:t>Ustawa z dnia 27 sierpnia 1997 r. o rehabilitacji zawodowej i społecznej oraz zatrudnianiu osób niepełnosprawnych</a:t>
            </a:r>
            <a:r>
              <a:rPr lang="pl-PL" sz="2400">
                <a:ea typeface="+mn-lt"/>
                <a:cs typeface="+mn-lt"/>
              </a:rPr>
              <a:t>:</a:t>
            </a:r>
            <a:endParaRPr lang="pl-PL">
              <a:ea typeface="+mn-lt"/>
              <a:cs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997527" y="2446037"/>
            <a:ext cx="76340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err="1">
                <a:latin typeface="Arial" panose="020B0604020202020204" pitchFamily="34" charset="0"/>
                <a:cs typeface="Arial" panose="020B0604020202020204" pitchFamily="34" charset="0"/>
              </a:rPr>
              <a:t>Niepełnosprawność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oznacza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trwałą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lub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okresową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niezdolność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wypełniania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ról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społecznych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z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powodu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stałego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lub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długotrwałego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naruszenia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sprawności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organizmu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, w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szczególności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powodującą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niezdolność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pracy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7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3940629" y="505474"/>
            <a:ext cx="32908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Definicje (3)</a:t>
            </a:r>
          </a:p>
        </p:txBody>
      </p:sp>
      <p:sp>
        <p:nvSpPr>
          <p:cNvPr id="6" name="Prostokąt 5"/>
          <p:cNvSpPr/>
          <p:nvPr/>
        </p:nvSpPr>
        <p:spPr>
          <a:xfrm>
            <a:off x="1110322" y="1331949"/>
            <a:ext cx="824202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600" b="1">
                <a:latin typeface="Arial" panose="020B0604020202020204" pitchFamily="34" charset="0"/>
                <a:cs typeface="Arial" panose="020B0604020202020204" pitchFamily="34" charset="0"/>
              </a:rPr>
              <a:t>Czas trwania trudności w funkcjonowaniu:</a:t>
            </a:r>
            <a:endParaRPr lang="pl-PL" sz="2600"/>
          </a:p>
        </p:txBody>
      </p:sp>
      <p:sp>
        <p:nvSpPr>
          <p:cNvPr id="7" name="Prostokąt 6"/>
          <p:cNvSpPr/>
          <p:nvPr/>
        </p:nvSpPr>
        <p:spPr>
          <a:xfrm>
            <a:off x="1110322" y="2006869"/>
            <a:ext cx="10811602" cy="3296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Krótkotrwała (złamanie nogi, ciąża),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Okresowa (nawrót zaburzenia psychicznego),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Czasowa (choroby uleczalne, proces rehabilitacji lub rekonwalescencji),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Trwała (ślepota, paraplegia, epilepsja),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404040"/>
              </a:buClr>
              <a:buSzPts val="2400"/>
              <a:buFont typeface="Arial"/>
              <a:buChar char="•"/>
            </a:pPr>
            <a:r>
              <a:rPr lang="pl-PL" sz="230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Postępująca (stwardnienie rozsiane, cukrzyca).</a:t>
            </a:r>
            <a:endParaRPr lang="pl-PL" sz="2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11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 noGrp="1"/>
          </p:cNvSpPr>
          <p:nvPr>
            <p:ph type="ctrTitle"/>
          </p:nvPr>
        </p:nvSpPr>
        <p:spPr>
          <a:xfrm>
            <a:off x="1981201" y="625879"/>
            <a:ext cx="72719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(1)</a:t>
            </a:r>
          </a:p>
        </p:txBody>
      </p:sp>
      <p:sp>
        <p:nvSpPr>
          <p:cNvPr id="6" name="Prostokąt 5"/>
          <p:cNvSpPr/>
          <p:nvPr/>
        </p:nvSpPr>
        <p:spPr>
          <a:xfrm>
            <a:off x="837106" y="1133710"/>
            <a:ext cx="11015370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900" b="1">
                <a:latin typeface="Arial" panose="020B0604020202020204" pitchFamily="34" charset="0"/>
                <a:cs typeface="Arial" panose="020B0604020202020204" pitchFamily="34" charset="0"/>
              </a:rPr>
              <a:t>Ustawa o rehabilitacji zawodowej i społecznej oraz zatrudnianiu osób niepełnosprawnych</a:t>
            </a:r>
          </a:p>
          <a:p>
            <a:pPr>
              <a:lnSpc>
                <a:spcPct val="150000"/>
              </a:lnSpc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Art. 1. Ustawa dotyczy osób, których niepełnosprawność została potwierdzona orzeczeniem: </a:t>
            </a:r>
          </a:p>
          <a:p>
            <a:pPr lvl="0">
              <a:lnSpc>
                <a:spcPct val="150000"/>
              </a:lnSpc>
              <a:buFont typeface="+mj-lt"/>
              <a:buAutoNum type="arabicParenR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 o zakwalifikowaniu przez organy orzekające do jednego z trzech stopni niepełnosprawności określonych w art. 3 lub</a:t>
            </a:r>
          </a:p>
          <a:p>
            <a:pPr lvl="0">
              <a:lnSpc>
                <a:spcPct val="150000"/>
              </a:lnSpc>
              <a:buFont typeface="+mj-lt"/>
              <a:buAutoNum type="arabicParenR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 o całkowitej lub częściowej niezdolności do pracy na podstawie odrębnych przepisów, lub</a:t>
            </a:r>
          </a:p>
          <a:p>
            <a:pPr lvl="0">
              <a:lnSpc>
                <a:spcPct val="150000"/>
              </a:lnSpc>
              <a:buFont typeface="+mj-lt"/>
              <a:buAutoNum type="arabicParenR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 o niepełnosprawności, wydanym przed ukończeniem 16 roku życia.</a:t>
            </a:r>
          </a:p>
          <a:p>
            <a:pPr lvl="0">
              <a:lnSpc>
                <a:spcPct val="150000"/>
              </a:lnSpc>
            </a:pPr>
            <a:r>
              <a:rPr lang="pl-PL" sz="1900" b="1">
                <a:latin typeface="Arial" panose="020B0604020202020204" pitchFamily="34" charset="0"/>
                <a:cs typeface="Arial" panose="020B0604020202020204" pitchFamily="34" charset="0"/>
              </a:rPr>
              <a:t>Stopnie niepełnosprawności: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Lekki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Umiarkowany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>
                <a:latin typeface="Arial" panose="020B0604020202020204" pitchFamily="34" charset="0"/>
                <a:cs typeface="Arial" panose="020B0604020202020204" pitchFamily="34" charset="0"/>
              </a:rPr>
              <a:t>Znaczny</a:t>
            </a:r>
          </a:p>
        </p:txBody>
      </p:sp>
    </p:spTree>
    <p:extLst>
      <p:ext uri="{BB962C8B-B14F-4D97-AF65-F5344CB8AC3E}">
        <p14:creationId xmlns:p14="http://schemas.microsoft.com/office/powerpoint/2010/main" val="2103072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1371600" y="513584"/>
            <a:ext cx="10014857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Orzekanie o niepełnosprawności (2) –wzór orzeczenia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974898A-A032-4898-B1CF-30A44150E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"/>
                <a:cs typeface="Calibri"/>
              </a:rPr>
              <a:t>Cześć A – Dane osoby i podstawa prawna</a:t>
            </a:r>
          </a:p>
          <a:p>
            <a:r>
              <a:rPr lang="pl-PL" dirty="0">
                <a:latin typeface="Arial"/>
                <a:cs typeface="Calibri"/>
              </a:rPr>
              <a:t>Cześć B – Postanowienie – jaka niepełnosprawność stopień i symbol</a:t>
            </a:r>
          </a:p>
          <a:p>
            <a:r>
              <a:rPr lang="pl-PL" dirty="0">
                <a:latin typeface="Arial"/>
                <a:cs typeface="Calibri"/>
              </a:rPr>
              <a:t>Cześć C – Wskazania (np. sposób rehabilitacji, zatrudnienie na otwartym czy chronionym rynku)</a:t>
            </a:r>
          </a:p>
          <a:p>
            <a:r>
              <a:rPr lang="pl-PL" dirty="0">
                <a:latin typeface="Arial"/>
                <a:cs typeface="Calibri"/>
              </a:rPr>
              <a:t>Cześć D – uzasadnienie do wydania orzeczenia</a:t>
            </a:r>
          </a:p>
          <a:p>
            <a:pPr marL="0" indent="0">
              <a:buNone/>
            </a:pPr>
            <a:r>
              <a:rPr lang="pl-PL" dirty="0">
                <a:latin typeface="Arial"/>
                <a:ea typeface="+mn-lt"/>
                <a:cs typeface="+mn-lt"/>
                <a:hlinkClick r:id="rId3"/>
              </a:rPr>
              <a:t>Informator ZUS dla osób z niepełnosprawnościami</a:t>
            </a:r>
            <a:r>
              <a:rPr lang="pl-PL" dirty="0">
                <a:latin typeface="Arial"/>
                <a:ea typeface="+mn-lt"/>
                <a:cs typeface="+mn-lt"/>
              </a:rPr>
              <a:t> (data wejścia na stronę 18.02.2021).</a:t>
            </a:r>
          </a:p>
          <a:p>
            <a:pPr marL="0" indent="0"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  </a:t>
            </a:r>
            <a:endParaRPr lang="pl-PL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8635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1644</Words>
  <Application>Microsoft Office PowerPoint</Application>
  <PresentationFormat>Panoramiczny</PresentationFormat>
  <Paragraphs>195</Paragraphs>
  <Slides>22</Slides>
  <Notes>18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Motyw pakietu Office</vt:lpstr>
      <vt:lpstr>Szkolenie dla koordynatorów dostępności</vt:lpstr>
      <vt:lpstr>Szkolenie realizowane w ramach projektu pn.: Samorząd bez barier. Projekt dofinansowany jest ze środków UE oraz budżetu państwa.  Autorzy: Fundacja Instytut Rozwoju Regionalnego Strona projektu:  Strona internetowa projektu "Samorząd bez barier" </vt:lpstr>
      <vt:lpstr>Spis treści</vt:lpstr>
      <vt:lpstr>1. Pojęcie niepełnosprawności – język a nastawienie</vt:lpstr>
      <vt:lpstr>2. Definicje (1)</vt:lpstr>
      <vt:lpstr>2. Definicje (2)</vt:lpstr>
      <vt:lpstr>2. Definicje (3)</vt:lpstr>
      <vt:lpstr>3. Orzekanie o niepełnosprawności (1)</vt:lpstr>
      <vt:lpstr>Prezentacja programu PowerPoint</vt:lpstr>
      <vt:lpstr>Prezentacja programu PowerPoint</vt:lpstr>
      <vt:lpstr>Prezentacja programu PowerPoint</vt:lpstr>
      <vt:lpstr>4. Statystyki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8. Niepełnosprawność w pop-kulturze, filmie, muzyce, sporcie, historii, polityce.</vt:lpstr>
      <vt:lpstr>Prezentacja programu PowerPoint</vt:lpstr>
      <vt:lpstr>Prezentacja programu PowerPoint</vt:lpstr>
      <vt:lpstr>11. Symulacje niepełnosprawności – ćwiczenia 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25</cp:revision>
  <dcterms:created xsi:type="dcterms:W3CDTF">2020-10-09T08:17:34Z</dcterms:created>
  <dcterms:modified xsi:type="dcterms:W3CDTF">2021-02-26T07:28:23Z</dcterms:modified>
</cp:coreProperties>
</file>