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6" r:id="rId3"/>
    <p:sldId id="259" r:id="rId4"/>
    <p:sldId id="258" r:id="rId5"/>
    <p:sldId id="265" r:id="rId6"/>
    <p:sldId id="261" r:id="rId7"/>
    <p:sldId id="262" r:id="rId8"/>
    <p:sldId id="263" r:id="rId9"/>
    <p:sldId id="260" r:id="rId10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83EA3F6-17F3-EB74-9F0A-D2731F4E8419}" v="833" dt="2020-10-12T16:33:37.552"/>
    <p1510:client id="{3F19AE9F-2074-2000-A3BB-7E9966350C36}" v="23" dt="2021-02-23T15:01:21.749"/>
    <p1510:client id="{59135E0F-914A-BAE8-5DD1-686613E06A08}" v="181" dt="2020-10-23T10:03:42.812"/>
    <p1510:client id="{5C6E2AA0-1C03-8F4E-CB0D-2793D82E7A80}" v="20" dt="2020-10-25T12:36:26.180"/>
    <p1510:client id="{A45785F4-F193-9145-0AF4-10C0D59AFA4B}" v="21" dt="2020-10-19T14:34:52.690"/>
    <p1510:client id="{C4C8573D-CE50-86E0-7526-C7DFD48F97F0}" v="52" dt="2020-10-13T13:13:01.377"/>
    <p1510:client id="{F099663D-7E84-1356-CC0A-76DADC2113B5}" v="3" dt="2020-10-19T14:18:03.07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80" d="100"/>
          <a:sy n="80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5C6E2AA0-1C03-8F4E-CB0D-2793D82E7A80}"/>
    <pc:docChg chg="modSld">
      <pc:chgData name="Karolina Frąk" userId="S::karolina.frak@firr.org.pl::5262ff9a-a8de-46b7-afac-7a7c75f2e515" providerId="AD" clId="Web-{5C6E2AA0-1C03-8F4E-CB0D-2793D82E7A80}" dt="2020-10-25T12:36:26.180" v="19" actId="20577"/>
      <pc:docMkLst>
        <pc:docMk/>
      </pc:docMkLst>
      <pc:sldChg chg="modSp">
        <pc:chgData name="Karolina Frąk" userId="S::karolina.frak@firr.org.pl::5262ff9a-a8de-46b7-afac-7a7c75f2e515" providerId="AD" clId="Web-{5C6E2AA0-1C03-8F4E-CB0D-2793D82E7A80}" dt="2020-10-25T12:35:30.898" v="0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C6E2AA0-1C03-8F4E-CB0D-2793D82E7A80}" dt="2020-10-25T12:35:30.898" v="0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5C6E2AA0-1C03-8F4E-CB0D-2793D82E7A80}" dt="2020-10-25T12:36:26.164" v="18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5C6E2AA0-1C03-8F4E-CB0D-2793D82E7A80}" dt="2020-10-25T12:36:26.164" v="18" actId="20577"/>
          <ac:spMkLst>
            <pc:docMk/>
            <pc:sldMk cId="2019217948" sldId="259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5C6E2AA0-1C03-8F4E-CB0D-2793D82E7A80}" dt="2020-10-25T12:36:07.851" v="8" actId="14100"/>
          <ac:grpSpMkLst>
            <pc:docMk/>
            <pc:sldMk cId="2019217948" sldId="259"/>
            <ac:grpSpMk id="10" creationId="{00000000-0000-0000-0000-000000000000}"/>
          </ac:grpSpMkLst>
        </pc:grpChg>
      </pc:sldChg>
    </pc:docChg>
  </pc:docChgLst>
  <pc:docChgLst>
    <pc:chgData name="Natalia Wasielewska" userId="S::natalia.wasielewska@firr.org.pl::6a950395-ff1e-4d60-860f-189474a20705" providerId="AD" clId="Web-{3F19AE9F-2074-2000-A3BB-7E9966350C36}"/>
    <pc:docChg chg="addSld delSld modSld">
      <pc:chgData name="Natalia Wasielewska" userId="S::natalia.wasielewska@firr.org.pl::6a950395-ff1e-4d60-860f-189474a20705" providerId="AD" clId="Web-{3F19AE9F-2074-2000-A3BB-7E9966350C36}" dt="2021-02-23T15:01:19.811" v="14" actId="20577"/>
      <pc:docMkLst>
        <pc:docMk/>
      </pc:docMkLst>
      <pc:sldChg chg="addSp delSp modSp">
        <pc:chgData name="Natalia Wasielewska" userId="S::natalia.wasielewska@firr.org.pl::6a950395-ff1e-4d60-860f-189474a20705" providerId="AD" clId="Web-{3F19AE9F-2074-2000-A3BB-7E9966350C36}" dt="2021-02-23T15:01:13.124" v="12" actId="2057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3F19AE9F-2074-2000-A3BB-7E9966350C36}" dt="2021-02-23T15:01:00.405" v="10" actId="20577"/>
          <ac:spMkLst>
            <pc:docMk/>
            <pc:sldMk cId="944311207" sldId="256"/>
            <ac:spMk id="3" creationId="{0AEA8458-0A98-4110-8D8F-AFF10A877BAE}"/>
          </ac:spMkLst>
        </pc:spChg>
        <pc:spChg chg="add mod">
          <ac:chgData name="Natalia Wasielewska" userId="S::natalia.wasielewska@firr.org.pl::6a950395-ff1e-4d60-860f-189474a20705" providerId="AD" clId="Web-{3F19AE9F-2074-2000-A3BB-7E9966350C36}" dt="2021-02-23T15:01:13.124" v="12" actId="20577"/>
          <ac:spMkLst>
            <pc:docMk/>
            <pc:sldMk cId="944311207" sldId="256"/>
            <ac:spMk id="5" creationId="{974C18DB-8E46-4B8D-94C8-575A1F6DB967}"/>
          </ac:spMkLst>
        </pc:spChg>
        <pc:spChg chg="del">
          <ac:chgData name="Natalia Wasielewska" userId="S::natalia.wasielewska@firr.org.pl::6a950395-ff1e-4d60-860f-189474a20705" providerId="AD" clId="Web-{3F19AE9F-2074-2000-A3BB-7E9966350C36}" dt="2021-02-23T15:00:19.420" v="4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3F19AE9F-2074-2000-A3BB-7E9966350C36}" dt="2021-02-23T15:00:09.982" v="3"/>
          <ac:spMkLst>
            <pc:docMk/>
            <pc:sldMk cId="944311207" sldId="256"/>
            <ac:spMk id="12" creationId="{00000000-0000-0000-0000-000000000000}"/>
          </ac:spMkLst>
        </pc:spChg>
      </pc:sldChg>
      <pc:sldChg chg="del">
        <pc:chgData name="Natalia Wasielewska" userId="S::natalia.wasielewska@firr.org.pl::6a950395-ff1e-4d60-860f-189474a20705" providerId="AD" clId="Web-{3F19AE9F-2074-2000-A3BB-7E9966350C36}" dt="2021-02-23T15:01:15.967" v="13"/>
        <pc:sldMkLst>
          <pc:docMk/>
          <pc:sldMk cId="3296809794" sldId="257"/>
        </pc:sldMkLst>
      </pc:sldChg>
      <pc:sldChg chg="delSp">
        <pc:chgData name="Natalia Wasielewska" userId="S::natalia.wasielewska@firr.org.pl::6a950395-ff1e-4d60-860f-189474a20705" providerId="AD" clId="Web-{3F19AE9F-2074-2000-A3BB-7E9966350C36}" dt="2021-02-23T14:59:52.372" v="1"/>
        <pc:sldMkLst>
          <pc:docMk/>
          <pc:sldMk cId="3115974442" sldId="262"/>
        </pc:sldMkLst>
        <pc:spChg chg="del">
          <ac:chgData name="Natalia Wasielewska" userId="S::natalia.wasielewska@firr.org.pl::6a950395-ff1e-4d60-860f-189474a20705" providerId="AD" clId="Web-{3F19AE9F-2074-2000-A3BB-7E9966350C36}" dt="2021-02-23T14:59:52.372" v="1"/>
          <ac:spMkLst>
            <pc:docMk/>
            <pc:sldMk cId="3115974442" sldId="262"/>
            <ac:spMk id="3" creationId="{70258A38-C39E-4FBE-BD3E-223DDF938CF4}"/>
          </ac:spMkLst>
        </pc:spChg>
        <pc:picChg chg="del">
          <ac:chgData name="Natalia Wasielewska" userId="S::natalia.wasielewska@firr.org.pl::6a950395-ff1e-4d60-860f-189474a20705" providerId="AD" clId="Web-{3F19AE9F-2074-2000-A3BB-7E9966350C36}" dt="2021-02-23T14:59:51.200" v="0"/>
          <ac:picMkLst>
            <pc:docMk/>
            <pc:sldMk cId="3115974442" sldId="262"/>
            <ac:picMk id="2" creationId="{E1C1E6F1-894B-40FF-9A44-D73560B16921}"/>
          </ac:picMkLst>
        </pc:picChg>
      </pc:sldChg>
      <pc:sldChg chg="modSp add replId">
        <pc:chgData name="Natalia Wasielewska" userId="S::natalia.wasielewska@firr.org.pl::6a950395-ff1e-4d60-860f-189474a20705" providerId="AD" clId="Web-{3F19AE9F-2074-2000-A3BB-7E9966350C36}" dt="2021-02-23T15:01:19.811" v="14" actId="20577"/>
        <pc:sldMkLst>
          <pc:docMk/>
          <pc:sldMk cId="2415741010" sldId="266"/>
        </pc:sldMkLst>
        <pc:spChg chg="mod">
          <ac:chgData name="Natalia Wasielewska" userId="S::natalia.wasielewska@firr.org.pl::6a950395-ff1e-4d60-860f-189474a20705" providerId="AD" clId="Web-{3F19AE9F-2074-2000-A3BB-7E9966350C36}" dt="2021-02-23T15:01:19.811" v="14" actId="20577"/>
          <ac:spMkLst>
            <pc:docMk/>
            <pc:sldMk cId="2415741010" sldId="266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083EA3F6-17F3-EB74-9F0A-D2731F4E8419}"/>
    <pc:docChg chg="addSld delSld modSld">
      <pc:chgData name="Karolina Frąk" userId="S::karolina.frak@firr.org.pl::5262ff9a-a8de-46b7-afac-7a7c75f2e515" providerId="AD" clId="Web-{083EA3F6-17F3-EB74-9F0A-D2731F4E8419}" dt="2020-10-12T16:33:37.552" v="831" actId="1076"/>
      <pc:docMkLst>
        <pc:docMk/>
      </pc:docMkLst>
      <pc:sldChg chg="modSp">
        <pc:chgData name="Karolina Frąk" userId="S::karolina.frak@firr.org.pl::5262ff9a-a8de-46b7-afac-7a7c75f2e515" providerId="AD" clId="Web-{083EA3F6-17F3-EB74-9F0A-D2731F4E8419}" dt="2020-10-12T16:33:37.552" v="831" actId="1076"/>
        <pc:sldMkLst>
          <pc:docMk/>
          <pc:sldMk cId="1459476691" sldId="258"/>
        </pc:sldMkLst>
        <pc:spChg chg="mod">
          <ac:chgData name="Karolina Frąk" userId="S::karolina.frak@firr.org.pl::5262ff9a-a8de-46b7-afac-7a7c75f2e515" providerId="AD" clId="Web-{083EA3F6-17F3-EB74-9F0A-D2731F4E8419}" dt="2020-10-12T16:33:37.552" v="831" actId="1076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0:24.969" v="471" actId="1076"/>
          <ac:spMkLst>
            <pc:docMk/>
            <pc:sldMk cId="1459476691" sldId="258"/>
            <ac:spMk id="9" creationId="{00000000-0000-0000-0000-000000000000}"/>
          </ac:spMkLst>
        </pc:spChg>
      </pc:sldChg>
      <pc:sldChg chg="delSp modSp add replId">
        <pc:chgData name="Karolina Frąk" userId="S::karolina.frak@firr.org.pl::5262ff9a-a8de-46b7-afac-7a7c75f2e515" providerId="AD" clId="Web-{083EA3F6-17F3-EB74-9F0A-D2731F4E8419}" dt="2020-10-12T16:09:16.666" v="620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083EA3F6-17F3-EB74-9F0A-D2731F4E8419}" dt="2020-10-12T16:09:11.635" v="619"/>
          <ac:spMkLst>
            <pc:docMk/>
            <pc:sldMk cId="3968749033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09:16.666" v="620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083EA3F6-17F3-EB74-9F0A-D2731F4E8419}" dt="2020-10-12T16:16:13.377" v="717"/>
        <pc:sldMkLst>
          <pc:docMk/>
          <pc:sldMk cId="3115974442" sldId="262"/>
        </pc:sldMkLst>
        <pc:spChg chg="add mod">
          <ac:chgData name="Karolina Frąk" userId="S::karolina.frak@firr.org.pl::5262ff9a-a8de-46b7-afac-7a7c75f2e515" providerId="AD" clId="Web-{083EA3F6-17F3-EB74-9F0A-D2731F4E8419}" dt="2020-10-12T16:14:42.859" v="714" actId="1076"/>
          <ac:spMkLst>
            <pc:docMk/>
            <pc:sldMk cId="3115974442" sldId="262"/>
            <ac:spMk id="3" creationId="{70258A38-C39E-4FBE-BD3E-223DDF938CF4}"/>
          </ac:spMkLst>
        </pc:spChg>
        <pc:spChg chg="del">
          <ac:chgData name="Karolina Frąk" userId="S::karolina.frak@firr.org.pl::5262ff9a-a8de-46b7-afac-7a7c75f2e515" providerId="AD" clId="Web-{083EA3F6-17F3-EB74-9F0A-D2731F4E8419}" dt="2020-10-12T16:13:27.592" v="677"/>
          <ac:spMkLst>
            <pc:docMk/>
            <pc:sldMk cId="3115974442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3:45.952" v="708" actId="20577"/>
          <ac:spMkLst>
            <pc:docMk/>
            <pc:sldMk cId="3115974442" sldId="262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083EA3F6-17F3-EB74-9F0A-D2731F4E8419}" dt="2020-10-12T16:16:13.377" v="717"/>
          <ac:picMkLst>
            <pc:docMk/>
            <pc:sldMk cId="3115974442" sldId="262"/>
            <ac:picMk id="2" creationId="{E1C1E6F1-894B-40FF-9A44-D73560B16921}"/>
          </ac:picMkLst>
        </pc:picChg>
      </pc:sldChg>
      <pc:sldChg chg="delSp modSp add replId">
        <pc:chgData name="Karolina Frąk" userId="S::karolina.frak@firr.org.pl::5262ff9a-a8de-46b7-afac-7a7c75f2e515" providerId="AD" clId="Web-{083EA3F6-17F3-EB74-9F0A-D2731F4E8419}" dt="2020-10-12T16:16:35.627" v="731"/>
        <pc:sldMkLst>
          <pc:docMk/>
          <pc:sldMk cId="3253448452" sldId="263"/>
        </pc:sldMkLst>
        <pc:spChg chg="del">
          <ac:chgData name="Karolina Frąk" userId="S::karolina.frak@firr.org.pl::5262ff9a-a8de-46b7-afac-7a7c75f2e515" providerId="AD" clId="Web-{083EA3F6-17F3-EB74-9F0A-D2731F4E8419}" dt="2020-10-12T16:16:35.627" v="731"/>
          <ac:spMkLst>
            <pc:docMk/>
            <pc:sldMk cId="325344845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16:32.424" v="728" actId="20577"/>
          <ac:spMkLst>
            <pc:docMk/>
            <pc:sldMk cId="3253448452" sldId="263"/>
            <ac:spMk id="9" creationId="{00000000-0000-0000-0000-000000000000}"/>
          </ac:spMkLst>
        </pc:spChg>
      </pc:sldChg>
      <pc:sldChg chg="modSp add del replId">
        <pc:chgData name="Karolina Frąk" userId="S::karolina.frak@firr.org.pl::5262ff9a-a8de-46b7-afac-7a7c75f2e515" providerId="AD" clId="Web-{083EA3F6-17F3-EB74-9F0A-D2731F4E8419}" dt="2020-10-12T16:31:05.268" v="802"/>
        <pc:sldMkLst>
          <pc:docMk/>
          <pc:sldMk cId="4292834637" sldId="264"/>
        </pc:sldMkLst>
        <pc:spChg chg="mod">
          <ac:chgData name="Karolina Frąk" userId="S::karolina.frak@firr.org.pl::5262ff9a-a8de-46b7-afac-7a7c75f2e515" providerId="AD" clId="Web-{083EA3F6-17F3-EB74-9F0A-D2731F4E8419}" dt="2020-10-12T16:30:32.314" v="799" actId="1076"/>
          <ac:spMkLst>
            <pc:docMk/>
            <pc:sldMk cId="4292834637" sldId="264"/>
            <ac:spMk id="7" creationId="{00000000-0000-0000-0000-000000000000}"/>
          </ac:spMkLst>
        </pc:spChg>
        <pc:grpChg chg="mod">
          <ac:chgData name="Karolina Frąk" userId="S::karolina.frak@firr.org.pl::5262ff9a-a8de-46b7-afac-7a7c75f2e515" providerId="AD" clId="Web-{083EA3F6-17F3-EB74-9F0A-D2731F4E8419}" dt="2020-10-12T16:30:45.065" v="800" actId="14100"/>
          <ac:grpSpMkLst>
            <pc:docMk/>
            <pc:sldMk cId="4292834637" sldId="264"/>
            <ac:grpSpMk id="10" creationId="{00000000-0000-0000-0000-000000000000}"/>
          </ac:grpSpMkLst>
        </pc:grpChg>
      </pc:sldChg>
      <pc:sldChg chg="modSp add replId">
        <pc:chgData name="Karolina Frąk" userId="S::karolina.frak@firr.org.pl::5262ff9a-a8de-46b7-afac-7a7c75f2e515" providerId="AD" clId="Web-{083EA3F6-17F3-EB74-9F0A-D2731F4E8419}" dt="2020-10-12T16:31:43.925" v="812" actId="1076"/>
        <pc:sldMkLst>
          <pc:docMk/>
          <pc:sldMk cId="662312081" sldId="265"/>
        </pc:sldMkLst>
        <pc:spChg chg="mod">
          <ac:chgData name="Karolina Frąk" userId="S::karolina.frak@firr.org.pl::5262ff9a-a8de-46b7-afac-7a7c75f2e515" providerId="AD" clId="Web-{083EA3F6-17F3-EB74-9F0A-D2731F4E8419}" dt="2020-10-12T16:31:43.925" v="812" actId="1076"/>
          <ac:spMkLst>
            <pc:docMk/>
            <pc:sldMk cId="662312081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83EA3F6-17F3-EB74-9F0A-D2731F4E8419}" dt="2020-10-12T16:31:41.222" v="811" actId="1076"/>
          <ac:spMkLst>
            <pc:docMk/>
            <pc:sldMk cId="662312081" sldId="265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F099663D-7E84-1356-CC0A-76DADC2113B5}"/>
    <pc:docChg chg="modSld">
      <pc:chgData name="Karolina Frąk" userId="S::karolina.frak@firr.org.pl::5262ff9a-a8de-46b7-afac-7a7c75f2e515" providerId="AD" clId="Web-{F099663D-7E84-1356-CC0A-76DADC2113B5}" dt="2020-10-19T14:18:03.075" v="2" actId="20577"/>
      <pc:docMkLst>
        <pc:docMk/>
      </pc:docMkLst>
      <pc:sldChg chg="modSp">
        <pc:chgData name="Karolina Frąk" userId="S::karolina.frak@firr.org.pl::5262ff9a-a8de-46b7-afac-7a7c75f2e515" providerId="AD" clId="Web-{F099663D-7E84-1356-CC0A-76DADC2113B5}" dt="2020-10-19T14:18:01.778" v="1" actId="20577"/>
        <pc:sldMkLst>
          <pc:docMk/>
          <pc:sldMk cId="3968749033" sldId="261"/>
        </pc:sldMkLst>
        <pc:spChg chg="mod">
          <ac:chgData name="Karolina Frąk" userId="S::karolina.frak@firr.org.pl::5262ff9a-a8de-46b7-afac-7a7c75f2e515" providerId="AD" clId="Web-{F099663D-7E84-1356-CC0A-76DADC2113B5}" dt="2020-10-19T14:18:01.778" v="1" actId="20577"/>
          <ac:spMkLst>
            <pc:docMk/>
            <pc:sldMk cId="3968749033" sldId="261"/>
            <ac:spMk id="2" creationId="{ADEE2233-7393-4974-93E8-F98A54CC3ABA}"/>
          </ac:spMkLst>
        </pc:spChg>
      </pc:sldChg>
    </pc:docChg>
  </pc:docChgLst>
  <pc:docChgLst>
    <pc:chgData name="Karolina Frąk" userId="S::karolina.frak@firr.org.pl::5262ff9a-a8de-46b7-afac-7a7c75f2e515" providerId="AD" clId="Web-{A45785F4-F193-9145-0AF4-10C0D59AFA4B}"/>
    <pc:docChg chg="modSld">
      <pc:chgData name="Karolina Frąk" userId="S::karolina.frak@firr.org.pl::5262ff9a-a8de-46b7-afac-7a7c75f2e515" providerId="AD" clId="Web-{A45785F4-F193-9145-0AF4-10C0D59AFA4B}" dt="2020-10-19T14:34:52.690" v="20" actId="20577"/>
      <pc:docMkLst>
        <pc:docMk/>
      </pc:docMkLst>
      <pc:sldChg chg="modSp">
        <pc:chgData name="Karolina Frąk" userId="S::karolina.frak@firr.org.pl::5262ff9a-a8de-46b7-afac-7a7c75f2e515" providerId="AD" clId="Web-{A45785F4-F193-9145-0AF4-10C0D59AFA4B}" dt="2020-10-19T14:34:49.205" v="18" actId="20577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A45785F4-F193-9145-0AF4-10C0D59AFA4B}" dt="2020-10-19T14:34:49.205" v="18" actId="20577"/>
          <ac:spMkLst>
            <pc:docMk/>
            <pc:sldMk cId="3115974442" sldId="262"/>
            <ac:spMk id="3" creationId="{70258A38-C39E-4FBE-BD3E-223DDF938CF4}"/>
          </ac:spMkLst>
        </pc:spChg>
      </pc:sldChg>
    </pc:docChg>
  </pc:docChgLst>
  <pc:docChgLst>
    <pc:chgData name="Karolina Frąk" userId="S::karolina.frak@firr.org.pl::5262ff9a-a8de-46b7-afac-7a7c75f2e515" providerId="AD" clId="Web-{59135E0F-914A-BAE8-5DD1-686613E06A08}"/>
    <pc:docChg chg="modSld">
      <pc:chgData name="Karolina Frąk" userId="S::karolina.frak@firr.org.pl::5262ff9a-a8de-46b7-afac-7a7c75f2e515" providerId="AD" clId="Web-{59135E0F-914A-BAE8-5DD1-686613E06A08}" dt="2020-10-23T10:03:51.859" v="280"/>
      <pc:docMkLst>
        <pc:docMk/>
      </pc:docMkLst>
      <pc:sldChg chg="modSp">
        <pc:chgData name="Karolina Frąk" userId="S::karolina.frak@firr.org.pl::5262ff9a-a8de-46b7-afac-7a7c75f2e515" providerId="AD" clId="Web-{59135E0F-914A-BAE8-5DD1-686613E06A08}" dt="2020-10-23T09:51:53.010" v="62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59135E0F-914A-BAE8-5DD1-686613E06A08}" dt="2020-10-23T09:51:53.010" v="62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59135E0F-914A-BAE8-5DD1-686613E06A08}" dt="2020-10-23T09:52:54.823" v="154" actId="20577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59135E0F-914A-BAE8-5DD1-686613E06A08}" dt="2020-10-23T09:52:46.479" v="145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2:54.823" v="154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addSp delSp modSp modNotes">
        <pc:chgData name="Karolina Frąk" userId="S::karolina.frak@firr.org.pl::5262ff9a-a8de-46b7-afac-7a7c75f2e515" providerId="AD" clId="Web-{59135E0F-914A-BAE8-5DD1-686613E06A08}" dt="2020-10-23T09:57:57.325" v="209" actId="1076"/>
        <pc:sldMkLst>
          <pc:docMk/>
          <pc:sldMk cId="3968749033" sldId="261"/>
        </pc:sldMkLst>
        <pc:spChg chg="del mod">
          <ac:chgData name="Karolina Frąk" userId="S::karolina.frak@firr.org.pl::5262ff9a-a8de-46b7-afac-7a7c75f2e515" providerId="AD" clId="Web-{59135E0F-914A-BAE8-5DD1-686613E06A08}" dt="2020-10-23T09:54:51.589" v="193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59135E0F-914A-BAE8-5DD1-686613E06A08}" dt="2020-10-23T09:57:57.325" v="209" actId="1076"/>
          <ac:spMkLst>
            <pc:docMk/>
            <pc:sldMk cId="3968749033" sldId="261"/>
            <ac:spMk id="9" creationId="{00000000-0000-0000-0000-000000000000}"/>
          </ac:spMkLst>
        </pc:spChg>
        <pc:picChg chg="add del mod">
          <ac:chgData name="Karolina Frąk" userId="S::karolina.frak@firr.org.pl::5262ff9a-a8de-46b7-afac-7a7c75f2e515" providerId="AD" clId="Web-{59135E0F-914A-BAE8-5DD1-686613E06A08}" dt="2020-10-23T09:56:31.324" v="202"/>
          <ac:picMkLst>
            <pc:docMk/>
            <pc:sldMk cId="3968749033" sldId="261"/>
            <ac:picMk id="3" creationId="{4455308C-2BD1-4B6D-BAE8-0A1EF54A5F7C}"/>
          </ac:picMkLst>
        </pc:picChg>
        <pc:picChg chg="add del mod">
          <ac:chgData name="Karolina Frąk" userId="S::karolina.frak@firr.org.pl::5262ff9a-a8de-46b7-afac-7a7c75f2e515" providerId="AD" clId="Web-{59135E0F-914A-BAE8-5DD1-686613E06A08}" dt="2020-10-23T09:57:06.668" v="208"/>
          <ac:picMkLst>
            <pc:docMk/>
            <pc:sldMk cId="3968749033" sldId="261"/>
            <ac:picMk id="4" creationId="{6E871146-C3E8-4E3D-8991-FA53ED0EB235}"/>
          </ac:picMkLst>
        </pc:picChg>
      </pc:sldChg>
      <pc:sldChg chg="modNotes">
        <pc:chgData name="Karolina Frąk" userId="S::karolina.frak@firr.org.pl::5262ff9a-a8de-46b7-afac-7a7c75f2e515" providerId="AD" clId="Web-{59135E0F-914A-BAE8-5DD1-686613E06A08}" dt="2020-10-23T10:03:51.859" v="280"/>
        <pc:sldMkLst>
          <pc:docMk/>
          <pc:sldMk cId="3115974442" sldId="262"/>
        </pc:sldMkLst>
      </pc:sldChg>
      <pc:sldChg chg="modNotes">
        <pc:chgData name="Karolina Frąk" userId="S::karolina.frak@firr.org.pl::5262ff9a-a8de-46b7-afac-7a7c75f2e515" providerId="AD" clId="Web-{59135E0F-914A-BAE8-5DD1-686613E06A08}" dt="2020-10-23T10:03:41.015" v="277"/>
        <pc:sldMkLst>
          <pc:docMk/>
          <pc:sldMk cId="3253448452" sldId="263"/>
        </pc:sldMkLst>
      </pc:sldChg>
    </pc:docChg>
  </pc:docChgLst>
  <pc:docChgLst>
    <pc:chgData name="Karolina Frąk" userId="S::karolina.frak@firr.org.pl::5262ff9a-a8de-46b7-afac-7a7c75f2e515" providerId="AD" clId="Web-{C4C8573D-CE50-86E0-7526-C7DFD48F97F0}"/>
    <pc:docChg chg="modSld">
      <pc:chgData name="Karolina Frąk" userId="S::karolina.frak@firr.org.pl::5262ff9a-a8de-46b7-afac-7a7c75f2e515" providerId="AD" clId="Web-{C4C8573D-CE50-86E0-7526-C7DFD48F97F0}" dt="2020-10-13T13:13:01.377" v="50" actId="20577"/>
      <pc:docMkLst>
        <pc:docMk/>
      </pc:docMkLst>
      <pc:sldChg chg="modSp">
        <pc:chgData name="Karolina Frąk" userId="S::karolina.frak@firr.org.pl::5262ff9a-a8de-46b7-afac-7a7c75f2e515" providerId="AD" clId="Web-{C4C8573D-CE50-86E0-7526-C7DFD48F97F0}" dt="2020-10-13T13:13:01.377" v="49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C4C8573D-CE50-86E0-7526-C7DFD48F97F0}" dt="2020-10-13T13:13:01.377" v="49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C4C8573D-CE50-86E0-7526-C7DFD48F97F0}" dt="2020-10-13T13:10:30.076" v="32" actId="1076"/>
        <pc:sldMkLst>
          <pc:docMk/>
          <pc:sldMk cId="3968749033" sldId="261"/>
        </pc:sldMkLst>
        <pc:spChg chg="add mod">
          <ac:chgData name="Karolina Frąk" userId="S::karolina.frak@firr.org.pl::5262ff9a-a8de-46b7-afac-7a7c75f2e515" providerId="AD" clId="Web-{C4C8573D-CE50-86E0-7526-C7DFD48F97F0}" dt="2020-10-13T13:10:30.076" v="32" actId="1076"/>
          <ac:spMkLst>
            <pc:docMk/>
            <pc:sldMk cId="3968749033" sldId="261"/>
            <ac:spMk id="2" creationId="{ADEE2233-7393-4974-93E8-F98A54CC3ABA}"/>
          </ac:spMkLst>
        </pc:spChg>
        <pc:spChg chg="mod">
          <ac:chgData name="Karolina Frąk" userId="S::karolina.frak@firr.org.pl::5262ff9a-a8de-46b7-afac-7a7c75f2e515" providerId="AD" clId="Web-{C4C8573D-CE50-86E0-7526-C7DFD48F97F0}" dt="2020-10-13T13:09:25.309" v="2" actId="1076"/>
          <ac:spMkLst>
            <pc:docMk/>
            <pc:sldMk cId="3968749033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1:42.312" v="43" actId="1076"/>
        <pc:sldMkLst>
          <pc:docMk/>
          <pc:sldMk cId="3115974442" sldId="262"/>
        </pc:sldMkLst>
        <pc:spChg chg="mod">
          <ac:chgData name="Karolina Frąk" userId="S::karolina.frak@firr.org.pl::5262ff9a-a8de-46b7-afac-7a7c75f2e515" providerId="AD" clId="Web-{C4C8573D-CE50-86E0-7526-C7DFD48F97F0}" dt="2020-10-13T13:11:42.312" v="43" actId="1076"/>
          <ac:spMkLst>
            <pc:docMk/>
            <pc:sldMk cId="3115974442" sldId="262"/>
            <ac:spMk id="3" creationId="{70258A38-C39E-4FBE-BD3E-223DDF938CF4}"/>
          </ac:spMkLst>
        </pc:spChg>
      </pc:sldChg>
      <pc:sldChg chg="modSp">
        <pc:chgData name="Karolina Frąk" userId="S::karolina.frak@firr.org.pl::5262ff9a-a8de-46b7-afac-7a7c75f2e515" providerId="AD" clId="Web-{C4C8573D-CE50-86E0-7526-C7DFD48F97F0}" dt="2020-10-13T13:12:28.907" v="44" actId="1076"/>
        <pc:sldMkLst>
          <pc:docMk/>
          <pc:sldMk cId="3253448452" sldId="263"/>
        </pc:sldMkLst>
        <pc:spChg chg="mod">
          <ac:chgData name="Karolina Frąk" userId="S::karolina.frak@firr.org.pl::5262ff9a-a8de-46b7-afac-7a7c75f2e515" providerId="AD" clId="Web-{C4C8573D-CE50-86E0-7526-C7DFD48F97F0}" dt="2020-10-13T13:12:28.907" v="44" actId="1076"/>
          <ac:spMkLst>
            <pc:docMk/>
            <pc:sldMk cId="3253448452" sldId="263"/>
            <ac:spMk id="9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9A5383-C972-436D-A7E8-B7DDD5345BEE}" type="datetimeFigureOut">
              <a:rPr lang="pl-PL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F46962-5045-40C0-A6F2-049D0D1A46B6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4862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Otworzyć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</a:t>
            </a:r>
            <a:r>
              <a:rPr lang="en-US" dirty="0">
                <a:cs typeface="Calibri"/>
              </a:rPr>
              <a:t> </a:t>
            </a:r>
            <a:r>
              <a:rPr lang="pl-PL" dirty="0">
                <a:cs typeface="Calibri"/>
              </a:rPr>
              <a:t>4.2. </a:t>
            </a:r>
            <a:r>
              <a:rPr lang="pl-PL" dirty="0" err="1">
                <a:cs typeface="Calibri"/>
              </a:rPr>
              <a:t>Załącznik_plan</a:t>
            </a:r>
            <a:r>
              <a:rPr lang="pl-PL" dirty="0">
                <a:cs typeface="Calibri"/>
              </a:rPr>
              <a:t> działania na rzecz poprawy dostępności</a:t>
            </a:r>
            <a:endParaRPr lang="en-US" dirty="0" err="1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52422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pl-PL" baseline="0" dirty="0">
                <a:cs typeface="Calibri"/>
              </a:rPr>
              <a:t> </a:t>
            </a:r>
            <a:r>
              <a:rPr lang="en-US" dirty="0">
                <a:cs typeface="Calibri"/>
              </a:rPr>
              <a:t>60 min</a:t>
            </a:r>
            <a:r>
              <a:rPr lang="pl-PL" dirty="0">
                <a:cs typeface="Calibri"/>
              </a:rPr>
              <a:t>.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stworzenie</a:t>
            </a:r>
            <a:r>
              <a:rPr lang="en-US" dirty="0">
                <a:cs typeface="Calibri"/>
              </a:rPr>
              <a:t> </a:t>
            </a:r>
            <a:r>
              <a:rPr lang="en-US" dirty="0" err="1">
                <a:cs typeface="Calibri"/>
              </a:rPr>
              <a:t>przynajmniej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fragmentu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planu</a:t>
            </a:r>
            <a:r>
              <a:rPr lang="en-US" dirty="0">
                <a:cs typeface="Calibri"/>
              </a:rPr>
              <a:t> w </a:t>
            </a:r>
            <a:r>
              <a:rPr lang="pl-PL" dirty="0">
                <a:cs typeface="Calibri"/>
              </a:rPr>
              <a:t>swojej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jednostce</a:t>
            </a:r>
            <a:r>
              <a:rPr lang="en-US" dirty="0">
                <a:cs typeface="Calibri"/>
              </a:rPr>
              <a:t>.  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139912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pl-PL" dirty="0">
                <a:cs typeface="Calibri"/>
              </a:rPr>
              <a:t>:</a:t>
            </a:r>
            <a:r>
              <a:rPr lang="en-US" dirty="0">
                <a:cs typeface="Calibri"/>
              </a:rPr>
              <a:t> 15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F46962-5045-40C0-A6F2-049D0D1A46B6}" type="slidenum">
              <a:rPr lang="pl-PL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7353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66431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0AEA8458-0A98-4110-8D8F-AFF10A877BA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3200" dirty="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974C18DB-8E46-4B8D-94C8-575A1F6DB96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4.2. Praca nad planami poprawy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dostępności (przygotowanie </a:t>
            </a:r>
            <a:b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</a:br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i koordynacja wdrożenia)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66431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7410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1025433" y="910297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ymbol zastępczy zawartości 2"/>
          <p:cNvSpPr txBox="1">
            <a:spLocks/>
          </p:cNvSpPr>
          <p:nvPr/>
        </p:nvSpPr>
        <p:spPr>
          <a:xfrm>
            <a:off x="1025433" y="2054522"/>
            <a:ext cx="10774681" cy="12895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Plan działania na rzecz poprawy dostępności</a:t>
            </a:r>
          </a:p>
          <a:p>
            <a:pPr marL="514350" indent="-514350" algn="l">
              <a:lnSpc>
                <a:spcPct val="150000"/>
              </a:lnSpc>
              <a:buFont typeface="+mj-lt"/>
              <a:buAutoNum type="arabicPeriod"/>
            </a:pPr>
            <a:r>
              <a:rPr lang="pl-PL" sz="2800" b="1" dirty="0">
                <a:latin typeface="Arial" panose="020B0604020202020204" pitchFamily="34" charset="0"/>
                <a:cs typeface="Arial" panose="020B0604020202020204" pitchFamily="34" charset="0"/>
              </a:rPr>
              <a:t>Przykładowy </a:t>
            </a:r>
            <a:r>
              <a:rPr lang="pl-PL" sz="2800" b="1" dirty="0">
                <a:latin typeface="Arial"/>
                <a:cs typeface="Arial"/>
              </a:rPr>
              <a:t>plan działania na rzecz poprawy dostępności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217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621556"/>
            <a:ext cx="106501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(1)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50029" y="1545253"/>
            <a:ext cx="10763902" cy="4613809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Obejmuje w szczególności </a:t>
            </a:r>
            <a:r>
              <a:rPr lang="pl-PL" sz="2200" b="1" dirty="0">
                <a:latin typeface="Arial"/>
                <a:cs typeface="Calibri" panose="020F0502020204030204"/>
              </a:rPr>
              <a:t>analizę stanu zapewniania dostępności </a:t>
            </a:r>
            <a:r>
              <a:rPr lang="pl-PL" sz="2200" dirty="0">
                <a:latin typeface="Arial"/>
                <a:cs typeface="Calibri" panose="020F0502020204030204"/>
              </a:rPr>
              <a:t>osobom </a:t>
            </a:r>
            <a:br>
              <a:rPr lang="pl-PL" sz="2200" dirty="0">
                <a:latin typeface="Arial"/>
                <a:cs typeface="Calibri" panose="020F0502020204030204"/>
              </a:rPr>
            </a:br>
            <a:r>
              <a:rPr lang="pl-PL" sz="2200" dirty="0">
                <a:latin typeface="Arial"/>
                <a:cs typeface="Calibri" panose="020F0502020204030204"/>
              </a:rPr>
              <a:t>ze szczególnymi potrzebami przez podmiot oraz </a:t>
            </a:r>
            <a:r>
              <a:rPr lang="pl-PL" sz="2200" b="1" dirty="0">
                <a:latin typeface="Arial"/>
                <a:cs typeface="Calibri" panose="020F0502020204030204"/>
              </a:rPr>
              <a:t>planowane działania </a:t>
            </a:r>
            <a:r>
              <a:rPr lang="pl-PL" sz="2200" dirty="0">
                <a:latin typeface="Arial"/>
                <a:cs typeface="Calibri" panose="020F0502020204030204"/>
              </a:rPr>
              <a:t>w zakresie poprawy realizacji zadań w zakresie dostępności przez ten podmiot;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Przygotowanie i koordynacja wdrożenia go w jednostce należy do zadań </a:t>
            </a:r>
            <a:br>
              <a:rPr lang="pl-PL" sz="2200" dirty="0">
                <a:latin typeface="Arial"/>
                <a:cs typeface="Arial"/>
              </a:rPr>
            </a:br>
            <a:r>
              <a:rPr lang="pl-PL" sz="2200" b="1" dirty="0">
                <a:latin typeface="Arial"/>
                <a:cs typeface="Arial"/>
              </a:rPr>
              <a:t>koordynatora</a:t>
            </a:r>
            <a:r>
              <a:rPr lang="pl-PL" sz="2200" dirty="0">
                <a:latin typeface="Arial"/>
                <a:cs typeface="Arial"/>
              </a:rPr>
              <a:t>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Arial"/>
              </a:rPr>
              <a:t>Powinien być przyjęty </a:t>
            </a:r>
            <a:r>
              <a:rPr lang="pl-PL" sz="2200" b="1" dirty="0">
                <a:latin typeface="Arial"/>
                <a:cs typeface="Arial"/>
              </a:rPr>
              <a:t>zarządzeniem</a:t>
            </a:r>
            <a:r>
              <a:rPr lang="pl-PL" sz="2200" dirty="0">
                <a:latin typeface="Arial"/>
                <a:cs typeface="Arial"/>
              </a:rPr>
              <a:t> szefa jednostki;</a:t>
            </a:r>
          </a:p>
          <a:p>
            <a:pPr marL="342900" indent="-342900" algn="l">
              <a:lnSpc>
                <a:spcPct val="170000"/>
              </a:lnSpc>
              <a:buChar char="•"/>
            </a:pPr>
            <a:r>
              <a:rPr lang="pl-PL" sz="2200" dirty="0">
                <a:latin typeface="Arial"/>
                <a:cs typeface="Calibri" panose="020F0502020204030204"/>
              </a:rPr>
              <a:t>Jego treść należy umieścić w </a:t>
            </a:r>
            <a:r>
              <a:rPr lang="pl-PL" sz="2200" b="1" dirty="0">
                <a:latin typeface="Arial"/>
                <a:cs typeface="Calibri" panose="020F0502020204030204"/>
              </a:rPr>
              <a:t>BIP</a:t>
            </a:r>
            <a:r>
              <a:rPr lang="pl-PL" sz="2200" dirty="0">
                <a:latin typeface="Arial"/>
                <a:cs typeface="Calibri" panose="020F0502020204030204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771795" y="621556"/>
            <a:ext cx="10650172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3400" b="1" dirty="0">
                <a:latin typeface="Arial"/>
                <a:cs typeface="Arial"/>
              </a:rPr>
              <a:t>1. Plan działania na rzecz poprawy dostępności (2)</a:t>
            </a:r>
            <a:endParaRPr lang="pl-PL" sz="3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979055" y="1695845"/>
            <a:ext cx="10335490" cy="311629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70000"/>
              </a:lnSpc>
            </a:pPr>
            <a:r>
              <a:rPr lang="pl-PL" sz="2800" dirty="0">
                <a:latin typeface="Arial"/>
                <a:cs typeface="Arial"/>
              </a:rPr>
              <a:t>Chociaż ustawa nie określa precyzyjnie terminu przyjęcia planu, to najlepiej, aby powstał przed </a:t>
            </a:r>
            <a:r>
              <a:rPr lang="pl-PL" sz="2800" b="1" dirty="0">
                <a:latin typeface="Arial"/>
                <a:cs typeface="Arial"/>
              </a:rPr>
              <a:t>31 marca 2021</a:t>
            </a:r>
            <a:r>
              <a:rPr lang="pl-PL" sz="2800" dirty="0">
                <a:latin typeface="Arial"/>
                <a:cs typeface="Arial"/>
              </a:rPr>
              <a:t> </a:t>
            </a:r>
            <a:r>
              <a:rPr lang="pl-PL" sz="2800" b="1" dirty="0">
                <a:latin typeface="Arial"/>
                <a:cs typeface="Arial"/>
              </a:rPr>
              <a:t>r.</a:t>
            </a:r>
            <a:r>
              <a:rPr lang="pl-PL" sz="2800" dirty="0">
                <a:latin typeface="Arial"/>
                <a:cs typeface="Arial"/>
              </a:rPr>
              <a:t>, a więc przed sporządzeniem pierwszego raportu o stanie zapewniania dostępności osobom ze szczególnymi potrzebami w podmiocie.</a:t>
            </a:r>
            <a:endParaRPr lang="pl-PL" sz="28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662312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ytuł 8"/>
          <p:cNvSpPr txBox="1">
            <a:spLocks/>
          </p:cNvSpPr>
          <p:nvPr/>
        </p:nvSpPr>
        <p:spPr>
          <a:xfrm>
            <a:off x="2086933" y="1911674"/>
            <a:ext cx="7806003" cy="19389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2. Przykładowy plan działania na rzecz poprawy dostępności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87490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1524000" y="363336"/>
            <a:ext cx="95596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Plan działania na rzecz poprawy dostępności w Urzędzie ……….............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5974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382982" y="2027890"/>
            <a:ext cx="7370618" cy="19981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400" b="1" dirty="0">
                <a:latin typeface="Arial"/>
                <a:cs typeface="Arial"/>
              </a:rPr>
              <a:t>Omówienie przygotowanych planów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448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38151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290</Words>
  <Application>Microsoft Office PowerPoint</Application>
  <PresentationFormat>Panoramiczny</PresentationFormat>
  <Paragraphs>29</Paragraphs>
  <Slides>9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3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Prezentacja programu PowerPoint</vt:lpstr>
      <vt:lpstr>1. Plan działania na rzecz poprawy dostępności (1)</vt:lpstr>
      <vt:lpstr>1. Plan działania na rzecz poprawy dostępności (2)</vt:lpstr>
      <vt:lpstr>Prezentacja programu PowerPoint</vt:lpstr>
      <vt:lpstr>Plan działania na rzecz poprawy dostępności w Urzędzie ……….............</vt:lpstr>
      <vt:lpstr>Omówienie przygotowanych planów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259</cp:revision>
  <dcterms:created xsi:type="dcterms:W3CDTF">2020-10-09T08:17:34Z</dcterms:created>
  <dcterms:modified xsi:type="dcterms:W3CDTF">2021-02-26T08:16:23Z</dcterms:modified>
</cp:coreProperties>
</file>