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83" r:id="rId2"/>
    <p:sldId id="256" r:id="rId3"/>
    <p:sldId id="259" r:id="rId4"/>
    <p:sldId id="261" r:id="rId5"/>
    <p:sldId id="263" r:id="rId6"/>
    <p:sldId id="274" r:id="rId7"/>
    <p:sldId id="266" r:id="rId8"/>
    <p:sldId id="267" r:id="rId9"/>
    <p:sldId id="278" r:id="rId10"/>
    <p:sldId id="258" r:id="rId11"/>
    <p:sldId id="262" r:id="rId12"/>
    <p:sldId id="268" r:id="rId13"/>
    <p:sldId id="279" r:id="rId14"/>
    <p:sldId id="280" r:id="rId15"/>
    <p:sldId id="282" r:id="rId16"/>
    <p:sldId id="276" r:id="rId17"/>
    <p:sldId id="272" r:id="rId18"/>
    <p:sldId id="273" r:id="rId19"/>
    <p:sldId id="281" r:id="rId20"/>
    <p:sldId id="269" r:id="rId21"/>
    <p:sldId id="271" r:id="rId22"/>
    <p:sldId id="277" r:id="rId23"/>
    <p:sldId id="260" r:id="rId2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0A57609-9553-20B1-C07B-82AC8DE7813A}" v="3" dt="2020-10-25T12:44:03.018"/>
    <p1510:client id="{16322AE4-2845-C4E2-E00A-2EBDAC2A2435}" v="4551" dt="2020-10-16T13:48:06.516"/>
    <p1510:client id="{236425F8-C69C-336B-AD96-518830D66264}" v="31" dt="2020-10-19T14:37:14.340"/>
    <p1510:client id="{5A1CD282-C192-62D8-873B-87E877A3CD15}" v="1260" dt="2020-10-15T15:42:19.258"/>
    <p1510:client id="{6E52AE9F-2031-2000-B6BB-D0C7BF972A14}" v="2" dt="2021-02-24T07:39:15.257"/>
    <p1510:client id="{6EC655D3-C10B-3C90-4257-82E5728DFB26}" v="29" dt="2020-10-16T14:22:02.347"/>
    <p1510:client id="{8605F319-49DA-CEDE-2692-2BE048F0F1D3}" v="37" dt="2020-10-19T14:23:36.794"/>
    <p1510:client id="{959D0E10-D1AB-650D-FC96-AF9FA4F2011D}" v="97" dt="2020-10-23T19:39:33.561"/>
    <p1510:client id="{A09A191E-3C63-8448-1185-A85AC4BF6E11}" v="1448" dt="2020-10-19T10:13:11.856"/>
    <p1510:client id="{AC19AE9F-B037-2000-A3BB-7B13CC9331B1}" v="169" dt="2021-02-23T15:11:32.613"/>
    <p1510:client id="{CA0C90B0-26CC-5DCD-537E-6AD7CA8AB5B3}" v="300" dt="2020-10-23T21:52:42.627"/>
    <p1510:client id="{EF2846BE-525D-2481-61F1-D4CF3E84C825}" v="32" dt="2020-10-22T09:07:45.14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18" autoAdjust="0"/>
    <p:restoredTop sz="92138" autoAdjust="0"/>
  </p:normalViewPr>
  <p:slideViewPr>
    <p:cSldViewPr snapToGrid="0">
      <p:cViewPr varScale="1">
        <p:scale>
          <a:sx n="78" d="100"/>
          <a:sy n="78" d="100"/>
        </p:scale>
        <p:origin x="16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olina Frąk" userId="S::karolina.frak@firr.org.pl::5262ff9a-a8de-46b7-afac-7a7c75f2e515" providerId="AD" clId="Web-{6EC655D3-C10B-3C90-4257-82E5728DFB26}"/>
    <pc:docChg chg="addSld modSld">
      <pc:chgData name="Karolina Frąk" userId="S::karolina.frak@firr.org.pl::5262ff9a-a8de-46b7-afac-7a7c75f2e515" providerId="AD" clId="Web-{6EC655D3-C10B-3C90-4257-82E5728DFB26}" dt="2020-10-16T14:21:59.675" v="26" actId="20577"/>
      <pc:docMkLst>
        <pc:docMk/>
      </pc:docMkLst>
      <pc:sldChg chg="modSp">
        <pc:chgData name="Karolina Frąk" userId="S::karolina.frak@firr.org.pl::5262ff9a-a8de-46b7-afac-7a7c75f2e515" providerId="AD" clId="Web-{6EC655D3-C10B-3C90-4257-82E5728DFB26}" dt="2020-10-16T14:21:58.268" v="24" actId="20577"/>
        <pc:sldMkLst>
          <pc:docMk/>
          <pc:sldMk cId="2870620470" sldId="265"/>
        </pc:sldMkLst>
        <pc:spChg chg="mod">
          <ac:chgData name="Karolina Frąk" userId="S::karolina.frak@firr.org.pl::5262ff9a-a8de-46b7-afac-7a7c75f2e515" providerId="AD" clId="Web-{6EC655D3-C10B-3C90-4257-82E5728DFB26}" dt="2020-10-16T14:21:50.581" v="19" actId="14100"/>
          <ac:spMkLst>
            <pc:docMk/>
            <pc:sldMk cId="2870620470" sldId="265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6EC655D3-C10B-3C90-4257-82E5728DFB26}" dt="2020-10-16T14:21:58.268" v="24" actId="20577"/>
          <ac:spMkLst>
            <pc:docMk/>
            <pc:sldMk cId="2870620470" sldId="265"/>
            <ac:spMk id="9" creationId="{00000000-0000-0000-0000-000000000000}"/>
          </ac:spMkLst>
        </pc:spChg>
      </pc:sldChg>
      <pc:sldChg chg="add replId">
        <pc:chgData name="Karolina Frąk" userId="S::karolina.frak@firr.org.pl::5262ff9a-a8de-46b7-afac-7a7c75f2e515" providerId="AD" clId="Web-{6EC655D3-C10B-3C90-4257-82E5728DFB26}" dt="2020-10-16T14:21:33.737" v="0"/>
        <pc:sldMkLst>
          <pc:docMk/>
          <pc:sldMk cId="2109169249" sldId="274"/>
        </pc:sldMkLst>
      </pc:sldChg>
    </pc:docChg>
  </pc:docChgLst>
  <pc:docChgLst>
    <pc:chgData name="Karolina Frąk" userId="S::karolina.frak@firr.org.pl::5262ff9a-a8de-46b7-afac-7a7c75f2e515" providerId="AD" clId="Web-{CA0C90B0-26CC-5DCD-537E-6AD7CA8AB5B3}"/>
    <pc:docChg chg="addSld modSld">
      <pc:chgData name="Karolina Frąk" userId="S::karolina.frak@firr.org.pl::5262ff9a-a8de-46b7-afac-7a7c75f2e515" providerId="AD" clId="Web-{CA0C90B0-26CC-5DCD-537E-6AD7CA8AB5B3}" dt="2020-10-23T21:58:00.730" v="607"/>
      <pc:docMkLst>
        <pc:docMk/>
      </pc:docMkLst>
      <pc:sldChg chg="delSp modSp modNotes">
        <pc:chgData name="Karolina Frąk" userId="S::karolina.frak@firr.org.pl::5262ff9a-a8de-46b7-afac-7a7c75f2e515" providerId="AD" clId="Web-{CA0C90B0-26CC-5DCD-537E-6AD7CA8AB5B3}" dt="2020-10-23T21:57:11.182" v="555"/>
        <pc:sldMkLst>
          <pc:docMk/>
          <pc:sldMk cId="36330673" sldId="262"/>
        </pc:sldMkLst>
        <pc:spChg chg="mod">
          <ac:chgData name="Karolina Frąk" userId="S::karolina.frak@firr.org.pl::5262ff9a-a8de-46b7-afac-7a7c75f2e515" providerId="AD" clId="Web-{CA0C90B0-26CC-5DCD-537E-6AD7CA8AB5B3}" dt="2020-10-23T21:35:41.602" v="129" actId="1076"/>
          <ac:spMkLst>
            <pc:docMk/>
            <pc:sldMk cId="36330673" sldId="262"/>
            <ac:spMk id="3" creationId="{28FAB2F8-A295-4FAC-9064-95886FA01E0B}"/>
          </ac:spMkLst>
        </pc:spChg>
        <pc:spChg chg="del mod">
          <ac:chgData name="Karolina Frąk" userId="S::karolina.frak@firr.org.pl::5262ff9a-a8de-46b7-afac-7a7c75f2e515" providerId="AD" clId="Web-{CA0C90B0-26CC-5DCD-537E-6AD7CA8AB5B3}" dt="2020-10-23T21:34:46.616" v="110"/>
          <ac:spMkLst>
            <pc:docMk/>
            <pc:sldMk cId="36330673" sldId="262"/>
            <ac:spMk id="7" creationId="{00000000-0000-0000-0000-000000000000}"/>
          </ac:spMkLst>
        </pc:spChg>
        <pc:picChg chg="mod">
          <ac:chgData name="Karolina Frąk" userId="S::karolina.frak@firr.org.pl::5262ff9a-a8de-46b7-afac-7a7c75f2e515" providerId="AD" clId="Web-{CA0C90B0-26CC-5DCD-537E-6AD7CA8AB5B3}" dt="2020-10-23T21:35:43.008" v="130" actId="1076"/>
          <ac:picMkLst>
            <pc:docMk/>
            <pc:sldMk cId="36330673" sldId="262"/>
            <ac:picMk id="2" creationId="{AE41DD39-FF69-4531-81DB-C2975D7F9023}"/>
          </ac:picMkLst>
        </pc:picChg>
      </pc:sldChg>
      <pc:sldChg chg="modSp">
        <pc:chgData name="Karolina Frąk" userId="S::karolina.frak@firr.org.pl::5262ff9a-a8de-46b7-afac-7a7c75f2e515" providerId="AD" clId="Web-{CA0C90B0-26CC-5DCD-537E-6AD7CA8AB5B3}" dt="2020-10-23T21:27:29.105" v="9" actId="1076"/>
        <pc:sldMkLst>
          <pc:docMk/>
          <pc:sldMk cId="247827004" sldId="267"/>
        </pc:sldMkLst>
        <pc:spChg chg="mod">
          <ac:chgData name="Karolina Frąk" userId="S::karolina.frak@firr.org.pl::5262ff9a-a8de-46b7-afac-7a7c75f2e515" providerId="AD" clId="Web-{CA0C90B0-26CC-5DCD-537E-6AD7CA8AB5B3}" dt="2020-10-23T21:27:29.105" v="9" actId="1076"/>
          <ac:spMkLst>
            <pc:docMk/>
            <pc:sldMk cId="247827004" sldId="267"/>
            <ac:spMk id="7" creationId="{00000000-0000-0000-0000-000000000000}"/>
          </ac:spMkLst>
        </pc:spChg>
      </pc:sldChg>
      <pc:sldChg chg="modSp modNotes">
        <pc:chgData name="Karolina Frąk" userId="S::karolina.frak@firr.org.pl::5262ff9a-a8de-46b7-afac-7a7c75f2e515" providerId="AD" clId="Web-{CA0C90B0-26CC-5DCD-537E-6AD7CA8AB5B3}" dt="2020-10-23T21:42:44.394" v="212"/>
        <pc:sldMkLst>
          <pc:docMk/>
          <pc:sldMk cId="889314495" sldId="268"/>
        </pc:sldMkLst>
        <pc:spChg chg="mod">
          <ac:chgData name="Karolina Frąk" userId="S::karolina.frak@firr.org.pl::5262ff9a-a8de-46b7-afac-7a7c75f2e515" providerId="AD" clId="Web-{CA0C90B0-26CC-5DCD-537E-6AD7CA8AB5B3}" dt="2020-10-23T21:42:14.486" v="197" actId="20577"/>
          <ac:spMkLst>
            <pc:docMk/>
            <pc:sldMk cId="889314495" sldId="268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CA0C90B0-26CC-5DCD-537E-6AD7CA8AB5B3}" dt="2020-10-23T21:48:07.745" v="359" actId="20577"/>
        <pc:sldMkLst>
          <pc:docMk/>
          <pc:sldMk cId="563580627" sldId="269"/>
        </pc:sldMkLst>
        <pc:spChg chg="mod">
          <ac:chgData name="Karolina Frąk" userId="S::karolina.frak@firr.org.pl::5262ff9a-a8de-46b7-afac-7a7c75f2e515" providerId="AD" clId="Web-{CA0C90B0-26CC-5DCD-537E-6AD7CA8AB5B3}" dt="2020-10-23T21:48:07.745" v="359" actId="20577"/>
          <ac:spMkLst>
            <pc:docMk/>
            <pc:sldMk cId="563580627" sldId="26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CA0C90B0-26CC-5DCD-537E-6AD7CA8AB5B3}" dt="2020-10-23T21:47:14.306" v="327" actId="1076"/>
          <ac:spMkLst>
            <pc:docMk/>
            <pc:sldMk cId="563580627" sldId="269"/>
            <ac:spMk id="9" creationId="{00000000-0000-0000-0000-000000000000}"/>
          </ac:spMkLst>
        </pc:spChg>
      </pc:sldChg>
      <pc:sldChg chg="modNotes">
        <pc:chgData name="Karolina Frąk" userId="S::karolina.frak@firr.org.pl::5262ff9a-a8de-46b7-afac-7a7c75f2e515" providerId="AD" clId="Web-{CA0C90B0-26CC-5DCD-537E-6AD7CA8AB5B3}" dt="2020-10-23T21:57:32.307" v="567"/>
        <pc:sldMkLst>
          <pc:docMk/>
          <pc:sldMk cId="1530303904" sldId="271"/>
        </pc:sldMkLst>
      </pc:sldChg>
      <pc:sldChg chg="modSp">
        <pc:chgData name="Karolina Frąk" userId="S::karolina.frak@firr.org.pl::5262ff9a-a8de-46b7-afac-7a7c75f2e515" providerId="AD" clId="Web-{CA0C90B0-26CC-5DCD-537E-6AD7CA8AB5B3}" dt="2020-10-23T21:46:10.899" v="325" actId="14100"/>
        <pc:sldMkLst>
          <pc:docMk/>
          <pc:sldMk cId="1823100053" sldId="272"/>
        </pc:sldMkLst>
        <pc:spChg chg="mod">
          <ac:chgData name="Karolina Frąk" userId="S::karolina.frak@firr.org.pl::5262ff9a-a8de-46b7-afac-7a7c75f2e515" providerId="AD" clId="Web-{CA0C90B0-26CC-5DCD-537E-6AD7CA8AB5B3}" dt="2020-10-23T21:46:10.899" v="325" actId="14100"/>
          <ac:spMkLst>
            <pc:docMk/>
            <pc:sldMk cId="1823100053" sldId="272"/>
            <ac:spMk id="2" creationId="{8D0670EE-1411-4E5F-98D1-3859422647F7}"/>
          </ac:spMkLst>
        </pc:spChg>
      </pc:sldChg>
      <pc:sldChg chg="addSp delSp modSp modNotes">
        <pc:chgData name="Karolina Frąk" userId="S::karolina.frak@firr.org.pl::5262ff9a-a8de-46b7-afac-7a7c75f2e515" providerId="AD" clId="Web-{CA0C90B0-26CC-5DCD-537E-6AD7CA8AB5B3}" dt="2020-10-23T21:58:00.730" v="607"/>
        <pc:sldMkLst>
          <pc:docMk/>
          <pc:sldMk cId="2854096494" sldId="277"/>
        </pc:sldMkLst>
        <pc:spChg chg="mod">
          <ac:chgData name="Karolina Frąk" userId="S::karolina.frak@firr.org.pl::5262ff9a-a8de-46b7-afac-7a7c75f2e515" providerId="AD" clId="Web-{CA0C90B0-26CC-5DCD-537E-6AD7CA8AB5B3}" dt="2020-10-23T21:50:24.311" v="374" actId="1076"/>
          <ac:spMkLst>
            <pc:docMk/>
            <pc:sldMk cId="2854096494" sldId="277"/>
            <ac:spMk id="9" creationId="{00000000-0000-0000-0000-000000000000}"/>
          </ac:spMkLst>
        </pc:spChg>
        <pc:picChg chg="add del mod">
          <ac:chgData name="Karolina Frąk" userId="S::karolina.frak@firr.org.pl::5262ff9a-a8de-46b7-afac-7a7c75f2e515" providerId="AD" clId="Web-{CA0C90B0-26CC-5DCD-537E-6AD7CA8AB5B3}" dt="2020-10-23T21:50:14.452" v="370"/>
          <ac:picMkLst>
            <pc:docMk/>
            <pc:sldMk cId="2854096494" sldId="277"/>
            <ac:picMk id="2" creationId="{4D215A8A-C902-4480-8FC7-C334470F26E5}"/>
          </ac:picMkLst>
        </pc:picChg>
        <pc:picChg chg="add mod">
          <ac:chgData name="Karolina Frąk" userId="S::karolina.frak@firr.org.pl::5262ff9a-a8de-46b7-afac-7a7c75f2e515" providerId="AD" clId="Web-{CA0C90B0-26CC-5DCD-537E-6AD7CA8AB5B3}" dt="2020-10-23T21:52:42.627" v="540"/>
          <ac:picMkLst>
            <pc:docMk/>
            <pc:sldMk cId="2854096494" sldId="277"/>
            <ac:picMk id="3" creationId="{0D6AEED2-AD0F-4396-93BD-541054C27647}"/>
          </ac:picMkLst>
        </pc:picChg>
      </pc:sldChg>
      <pc:sldChg chg="addSp delSp modSp add replId">
        <pc:chgData name="Karolina Frąk" userId="S::karolina.frak@firr.org.pl::5262ff9a-a8de-46b7-afac-7a7c75f2e515" providerId="AD" clId="Web-{CA0C90B0-26CC-5DCD-537E-6AD7CA8AB5B3}" dt="2020-10-23T21:33:44.521" v="104" actId="1076"/>
        <pc:sldMkLst>
          <pc:docMk/>
          <pc:sldMk cId="2956423307" sldId="278"/>
        </pc:sldMkLst>
        <pc:spChg chg="add del mod">
          <ac:chgData name="Karolina Frąk" userId="S::karolina.frak@firr.org.pl::5262ff9a-a8de-46b7-afac-7a7c75f2e515" providerId="AD" clId="Web-{CA0C90B0-26CC-5DCD-537E-6AD7CA8AB5B3}" dt="2020-10-23T21:29:25.421" v="60"/>
          <ac:spMkLst>
            <pc:docMk/>
            <pc:sldMk cId="2956423307" sldId="278"/>
            <ac:spMk id="3" creationId="{7CF31832-482C-460F-AC04-09EF37A5E1E0}"/>
          </ac:spMkLst>
        </pc:spChg>
        <pc:spChg chg="mod">
          <ac:chgData name="Karolina Frąk" userId="S::karolina.frak@firr.org.pl::5262ff9a-a8de-46b7-afac-7a7c75f2e515" providerId="AD" clId="Web-{CA0C90B0-26CC-5DCD-537E-6AD7CA8AB5B3}" dt="2020-10-23T21:33:44.521" v="104" actId="1076"/>
          <ac:spMkLst>
            <pc:docMk/>
            <pc:sldMk cId="2956423307" sldId="27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CA0C90B0-26CC-5DCD-537E-6AD7CA8AB5B3}" dt="2020-10-23T21:33:41.974" v="103" actId="1076"/>
          <ac:spMkLst>
            <pc:docMk/>
            <pc:sldMk cId="2956423307" sldId="278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CA0C90B0-26CC-5DCD-537E-6AD7CA8AB5B3}" dt="2020-10-23T21:33:17.254" v="101"/>
          <ac:picMkLst>
            <pc:docMk/>
            <pc:sldMk cId="2956423307" sldId="278"/>
            <ac:picMk id="2" creationId="{17E0A1D3-6600-4EED-8098-F901B93B2473}"/>
          </ac:picMkLst>
        </pc:picChg>
      </pc:sldChg>
    </pc:docChg>
  </pc:docChgLst>
  <pc:docChgLst>
    <pc:chgData name="Karolina Frąk" userId="S::karolina.frak@firr.org.pl::5262ff9a-a8de-46b7-afac-7a7c75f2e515" providerId="AD" clId="Web-{8605F319-49DA-CEDE-2692-2BE048F0F1D3}"/>
    <pc:docChg chg="modSld">
      <pc:chgData name="Karolina Frąk" userId="S::karolina.frak@firr.org.pl::5262ff9a-a8de-46b7-afac-7a7c75f2e515" providerId="AD" clId="Web-{8605F319-49DA-CEDE-2692-2BE048F0F1D3}" dt="2020-10-19T14:23:36.044" v="31" actId="20577"/>
      <pc:docMkLst>
        <pc:docMk/>
      </pc:docMkLst>
      <pc:sldChg chg="modSp">
        <pc:chgData name="Karolina Frąk" userId="S::karolina.frak@firr.org.pl::5262ff9a-a8de-46b7-afac-7a7c75f2e515" providerId="AD" clId="Web-{8605F319-49DA-CEDE-2692-2BE048F0F1D3}" dt="2020-10-19T14:22:06.823" v="1" actId="1076"/>
        <pc:sldMkLst>
          <pc:docMk/>
          <pc:sldMk cId="1492542294" sldId="263"/>
        </pc:sldMkLst>
        <pc:spChg chg="mod">
          <ac:chgData name="Karolina Frąk" userId="S::karolina.frak@firr.org.pl::5262ff9a-a8de-46b7-afac-7a7c75f2e515" providerId="AD" clId="Web-{8605F319-49DA-CEDE-2692-2BE048F0F1D3}" dt="2020-10-19T14:22:03.761" v="0" actId="1076"/>
          <ac:spMkLst>
            <pc:docMk/>
            <pc:sldMk cId="1492542294" sldId="263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605F319-49DA-CEDE-2692-2BE048F0F1D3}" dt="2020-10-19T14:22:06.823" v="1" actId="1076"/>
          <ac:spMkLst>
            <pc:docMk/>
            <pc:sldMk cId="1492542294" sldId="263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8605F319-49DA-CEDE-2692-2BE048F0F1D3}" dt="2020-10-19T14:22:29.277" v="4" actId="20577"/>
        <pc:sldMkLst>
          <pc:docMk/>
          <pc:sldMk cId="889314495" sldId="268"/>
        </pc:sldMkLst>
        <pc:spChg chg="mod">
          <ac:chgData name="Karolina Frąk" userId="S::karolina.frak@firr.org.pl::5262ff9a-a8de-46b7-afac-7a7c75f2e515" providerId="AD" clId="Web-{8605F319-49DA-CEDE-2692-2BE048F0F1D3}" dt="2020-10-19T14:22:29.277" v="4" actId="20577"/>
          <ac:spMkLst>
            <pc:docMk/>
            <pc:sldMk cId="889314495" sldId="268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8605F319-49DA-CEDE-2692-2BE048F0F1D3}" dt="2020-10-19T14:23:36.044" v="31" actId="20577"/>
        <pc:sldMkLst>
          <pc:docMk/>
          <pc:sldMk cId="563580627" sldId="269"/>
        </pc:sldMkLst>
        <pc:spChg chg="mod">
          <ac:chgData name="Karolina Frąk" userId="S::karolina.frak@firr.org.pl::5262ff9a-a8de-46b7-afac-7a7c75f2e515" providerId="AD" clId="Web-{8605F319-49DA-CEDE-2692-2BE048F0F1D3}" dt="2020-10-19T14:23:36.044" v="31" actId="20577"/>
          <ac:spMkLst>
            <pc:docMk/>
            <pc:sldMk cId="563580627" sldId="269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8605F319-49DA-CEDE-2692-2BE048F0F1D3}" dt="2020-10-19T14:23:19.856" v="27" actId="20577"/>
        <pc:sldMkLst>
          <pc:docMk/>
          <pc:sldMk cId="1823100053" sldId="272"/>
        </pc:sldMkLst>
        <pc:spChg chg="mod">
          <ac:chgData name="Karolina Frąk" userId="S::karolina.frak@firr.org.pl::5262ff9a-a8de-46b7-afac-7a7c75f2e515" providerId="AD" clId="Web-{8605F319-49DA-CEDE-2692-2BE048F0F1D3}" dt="2020-10-19T14:23:19.856" v="27" actId="20577"/>
          <ac:spMkLst>
            <pc:docMk/>
            <pc:sldMk cId="1823100053" sldId="272"/>
            <ac:spMk id="2" creationId="{8D0670EE-1411-4E5F-98D1-3859422647F7}"/>
          </ac:spMkLst>
        </pc:spChg>
      </pc:sldChg>
      <pc:sldChg chg="modSp">
        <pc:chgData name="Karolina Frąk" userId="S::karolina.frak@firr.org.pl::5262ff9a-a8de-46b7-afac-7a7c75f2e515" providerId="AD" clId="Web-{8605F319-49DA-CEDE-2692-2BE048F0F1D3}" dt="2020-10-19T14:23:25.731" v="29" actId="1076"/>
        <pc:sldMkLst>
          <pc:docMk/>
          <pc:sldMk cId="2079253284" sldId="273"/>
        </pc:sldMkLst>
        <pc:spChg chg="mod">
          <ac:chgData name="Karolina Frąk" userId="S::karolina.frak@firr.org.pl::5262ff9a-a8de-46b7-afac-7a7c75f2e515" providerId="AD" clId="Web-{8605F319-49DA-CEDE-2692-2BE048F0F1D3}" dt="2020-10-19T14:23:25.731" v="29" actId="1076"/>
          <ac:spMkLst>
            <pc:docMk/>
            <pc:sldMk cId="2079253284" sldId="273"/>
            <ac:spMk id="2" creationId="{8D0670EE-1411-4E5F-98D1-3859422647F7}"/>
          </ac:spMkLst>
        </pc:spChg>
      </pc:sldChg>
      <pc:sldChg chg="modSp">
        <pc:chgData name="Karolina Frąk" userId="S::karolina.frak@firr.org.pl::5262ff9a-a8de-46b7-afac-7a7c75f2e515" providerId="AD" clId="Web-{8605F319-49DA-CEDE-2692-2BE048F0F1D3}" dt="2020-10-19T14:22:40.949" v="7" actId="20577"/>
        <pc:sldMkLst>
          <pc:docMk/>
          <pc:sldMk cId="1953073225" sldId="275"/>
        </pc:sldMkLst>
        <pc:spChg chg="mod">
          <ac:chgData name="Karolina Frąk" userId="S::karolina.frak@firr.org.pl::5262ff9a-a8de-46b7-afac-7a7c75f2e515" providerId="AD" clId="Web-{8605F319-49DA-CEDE-2692-2BE048F0F1D3}" dt="2020-10-19T14:22:40.949" v="7" actId="20577"/>
          <ac:spMkLst>
            <pc:docMk/>
            <pc:sldMk cId="1953073225" sldId="275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8605F319-49DA-CEDE-2692-2BE048F0F1D3}" dt="2020-10-19T14:22:52.278" v="10" actId="20577"/>
        <pc:sldMkLst>
          <pc:docMk/>
          <pc:sldMk cId="2578894969" sldId="276"/>
        </pc:sldMkLst>
        <pc:spChg chg="mod">
          <ac:chgData name="Karolina Frąk" userId="S::karolina.frak@firr.org.pl::5262ff9a-a8de-46b7-afac-7a7c75f2e515" providerId="AD" clId="Web-{8605F319-49DA-CEDE-2692-2BE048F0F1D3}" dt="2020-10-19T14:22:52.278" v="10" actId="20577"/>
          <ac:spMkLst>
            <pc:docMk/>
            <pc:sldMk cId="2578894969" sldId="276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236425F8-C69C-336B-AD96-518830D66264}"/>
    <pc:docChg chg="modSld">
      <pc:chgData name="Karolina Frąk" userId="S::karolina.frak@firr.org.pl::5262ff9a-a8de-46b7-afac-7a7c75f2e515" providerId="AD" clId="Web-{236425F8-C69C-336B-AD96-518830D66264}" dt="2020-10-19T14:37:14.340" v="30" actId="1076"/>
      <pc:docMkLst>
        <pc:docMk/>
      </pc:docMkLst>
      <pc:sldChg chg="modSp">
        <pc:chgData name="Karolina Frąk" userId="S::karolina.frak@firr.org.pl::5262ff9a-a8de-46b7-afac-7a7c75f2e515" providerId="AD" clId="Web-{236425F8-C69C-336B-AD96-518830D66264}" dt="2020-10-19T14:36:55.074" v="12" actId="1076"/>
        <pc:sldMkLst>
          <pc:docMk/>
          <pc:sldMk cId="1459476691" sldId="258"/>
        </pc:sldMkLst>
        <pc:spChg chg="mod">
          <ac:chgData name="Karolina Frąk" userId="S::karolina.frak@firr.org.pl::5262ff9a-a8de-46b7-afac-7a7c75f2e515" providerId="AD" clId="Web-{236425F8-C69C-336B-AD96-518830D66264}" dt="2020-10-19T14:36:55.074" v="12" actId="1076"/>
          <ac:spMkLst>
            <pc:docMk/>
            <pc:sldMk cId="1459476691" sldId="258"/>
            <ac:spMk id="3" creationId="{2BCC9905-00EA-4DE1-B45D-74FB134C2D23}"/>
          </ac:spMkLst>
        </pc:spChg>
      </pc:sldChg>
      <pc:sldChg chg="modSp">
        <pc:chgData name="Karolina Frąk" userId="S::karolina.frak@firr.org.pl::5262ff9a-a8de-46b7-afac-7a7c75f2e515" providerId="AD" clId="Web-{236425F8-C69C-336B-AD96-518830D66264}" dt="2020-10-19T14:37:14.340" v="30" actId="1076"/>
        <pc:sldMkLst>
          <pc:docMk/>
          <pc:sldMk cId="36330673" sldId="262"/>
        </pc:sldMkLst>
        <pc:spChg chg="mod">
          <ac:chgData name="Karolina Frąk" userId="S::karolina.frak@firr.org.pl::5262ff9a-a8de-46b7-afac-7a7c75f2e515" providerId="AD" clId="Web-{236425F8-C69C-336B-AD96-518830D66264}" dt="2020-10-19T14:37:14.340" v="30" actId="1076"/>
          <ac:spMkLst>
            <pc:docMk/>
            <pc:sldMk cId="36330673" sldId="262"/>
            <ac:spMk id="3" creationId="{28FAB2F8-A295-4FAC-9064-95886FA01E0B}"/>
          </ac:spMkLst>
        </pc:spChg>
      </pc:sldChg>
    </pc:docChg>
  </pc:docChgLst>
  <pc:docChgLst>
    <pc:chgData name="Natalia Wasielewska" userId="S::natalia.wasielewska@firr.org.pl::6a950395-ff1e-4d60-860f-189474a20705" providerId="AD" clId="Web-{6E52AE9F-2031-2000-B6BB-D0C7BF972A14}"/>
    <pc:docChg chg="sldOrd">
      <pc:chgData name="Natalia Wasielewska" userId="S::natalia.wasielewska@firr.org.pl::6a950395-ff1e-4d60-860f-189474a20705" providerId="AD" clId="Web-{6E52AE9F-2031-2000-B6BB-D0C7BF972A14}" dt="2021-02-24T07:39:15.257" v="1"/>
      <pc:docMkLst>
        <pc:docMk/>
      </pc:docMkLst>
      <pc:sldChg chg="ord">
        <pc:chgData name="Natalia Wasielewska" userId="S::natalia.wasielewska@firr.org.pl::6a950395-ff1e-4d60-860f-189474a20705" providerId="AD" clId="Web-{6E52AE9F-2031-2000-B6BB-D0C7BF972A14}" dt="2021-02-24T07:39:15.257" v="1"/>
        <pc:sldMkLst>
          <pc:docMk/>
          <pc:sldMk cId="2854096494" sldId="277"/>
        </pc:sldMkLst>
      </pc:sldChg>
    </pc:docChg>
  </pc:docChgLst>
  <pc:docChgLst>
    <pc:chgData name="Karolina Frąk" userId="S::karolina.frak@firr.org.pl::5262ff9a-a8de-46b7-afac-7a7c75f2e515" providerId="AD" clId="Web-{EF2846BE-525D-2481-61F1-D4CF3E84C825}"/>
    <pc:docChg chg="addSld delSld modSld">
      <pc:chgData name="Karolina Frąk" userId="S::karolina.frak@firr.org.pl::5262ff9a-a8de-46b7-afac-7a7c75f2e515" providerId="AD" clId="Web-{EF2846BE-525D-2481-61F1-D4CF3E84C825}" dt="2020-10-22T09:07:45.144" v="50" actId="1076"/>
      <pc:docMkLst>
        <pc:docMk/>
      </pc:docMkLst>
      <pc:sldChg chg="modNotes">
        <pc:chgData name="Karolina Frąk" userId="S::karolina.frak@firr.org.pl::5262ff9a-a8de-46b7-afac-7a7c75f2e515" providerId="AD" clId="Web-{EF2846BE-525D-2481-61F1-D4CF3E84C825}" dt="2020-10-22T09:01:43.916" v="18"/>
        <pc:sldMkLst>
          <pc:docMk/>
          <pc:sldMk cId="36330673" sldId="262"/>
        </pc:sldMkLst>
      </pc:sldChg>
      <pc:sldChg chg="del">
        <pc:chgData name="Karolina Frąk" userId="S::karolina.frak@firr.org.pl::5262ff9a-a8de-46b7-afac-7a7c75f2e515" providerId="AD" clId="Web-{EF2846BE-525D-2481-61F1-D4CF3E84C825}" dt="2020-10-22T09:02:27.479" v="19"/>
        <pc:sldMkLst>
          <pc:docMk/>
          <pc:sldMk cId="1099684549" sldId="264"/>
        </pc:sldMkLst>
      </pc:sldChg>
      <pc:sldChg chg="addSp delSp modSp add replId">
        <pc:chgData name="Karolina Frąk" userId="S::karolina.frak@firr.org.pl::5262ff9a-a8de-46b7-afac-7a7c75f2e515" providerId="AD" clId="Web-{EF2846BE-525D-2481-61F1-D4CF3E84C825}" dt="2020-10-22T09:07:45.144" v="50" actId="1076"/>
        <pc:sldMkLst>
          <pc:docMk/>
          <pc:sldMk cId="2854096494" sldId="277"/>
        </pc:sldMkLst>
        <pc:spChg chg="add del mod">
          <ac:chgData name="Karolina Frąk" userId="S::karolina.frak@firr.org.pl::5262ff9a-a8de-46b7-afac-7a7c75f2e515" providerId="AD" clId="Web-{EF2846BE-525D-2481-61F1-D4CF3E84C825}" dt="2020-10-22T09:04:20.701" v="44"/>
          <ac:spMkLst>
            <pc:docMk/>
            <pc:sldMk cId="2854096494" sldId="277"/>
            <ac:spMk id="3" creationId="{7E8C1617-00C9-4BC5-AA59-11D829965E77}"/>
          </ac:spMkLst>
        </pc:spChg>
        <pc:spChg chg="del">
          <ac:chgData name="Karolina Frąk" userId="S::karolina.frak@firr.org.pl::5262ff9a-a8de-46b7-afac-7a7c75f2e515" providerId="AD" clId="Web-{EF2846BE-525D-2481-61F1-D4CF3E84C825}" dt="2020-10-22T09:04:18.357" v="43"/>
          <ac:spMkLst>
            <pc:docMk/>
            <pc:sldMk cId="2854096494" sldId="277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EF2846BE-525D-2481-61F1-D4CF3E84C825}" dt="2020-10-22T09:07:45.144" v="50" actId="1076"/>
          <ac:spMkLst>
            <pc:docMk/>
            <pc:sldMk cId="2854096494" sldId="277"/>
            <ac:spMk id="9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AC19AE9F-B037-2000-A3BB-7B13CC9331B1}"/>
    <pc:docChg chg="addSld delSld modSld sldOrd">
      <pc:chgData name="Natalia Wasielewska" userId="S::natalia.wasielewska@firr.org.pl::6a950395-ff1e-4d60-860f-189474a20705" providerId="AD" clId="Web-{AC19AE9F-B037-2000-A3BB-7B13CC9331B1}" dt="2021-02-23T15:11:31.004" v="120" actId="20577"/>
      <pc:docMkLst>
        <pc:docMk/>
      </pc:docMkLst>
      <pc:sldChg chg="modSp">
        <pc:chgData name="Natalia Wasielewska" userId="S::natalia.wasielewska@firr.org.pl::6a950395-ff1e-4d60-860f-189474a20705" providerId="AD" clId="Web-{AC19AE9F-B037-2000-A3BB-7B13CC9331B1}" dt="2021-02-23T15:11:31.004" v="120" actId="20577"/>
        <pc:sldMkLst>
          <pc:docMk/>
          <pc:sldMk cId="944311207" sldId="256"/>
        </pc:sldMkLst>
        <pc:spChg chg="mod">
          <ac:chgData name="Natalia Wasielewska" userId="S::natalia.wasielewska@firr.org.pl::6a950395-ff1e-4d60-860f-189474a20705" providerId="AD" clId="Web-{AC19AE9F-B037-2000-A3BB-7B13CC9331B1}" dt="2021-02-23T15:11:31.004" v="120" actId="20577"/>
          <ac:spMkLst>
            <pc:docMk/>
            <pc:sldMk cId="944311207" sldId="256"/>
            <ac:spMk id="1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AC19AE9F-B037-2000-A3BB-7B13CC9331B1}" dt="2021-02-23T15:11:22.347" v="118"/>
        <pc:sldMkLst>
          <pc:docMk/>
          <pc:sldMk cId="3296809794" sldId="257"/>
        </pc:sldMkLst>
      </pc:sldChg>
      <pc:sldChg chg="delSp">
        <pc:chgData name="Natalia Wasielewska" userId="S::natalia.wasielewska@firr.org.pl::6a950395-ff1e-4d60-860f-189474a20705" providerId="AD" clId="Web-{AC19AE9F-B037-2000-A3BB-7B13CC9331B1}" dt="2021-02-23T15:09:08.219" v="59"/>
        <pc:sldMkLst>
          <pc:docMk/>
          <pc:sldMk cId="1459476691" sldId="258"/>
        </pc:sldMkLst>
        <pc:spChg chg="del">
          <ac:chgData name="Natalia Wasielewska" userId="S::natalia.wasielewska@firr.org.pl::6a950395-ff1e-4d60-860f-189474a20705" providerId="AD" clId="Web-{AC19AE9F-B037-2000-A3BB-7B13CC9331B1}" dt="2021-02-23T15:09:08.219" v="59"/>
          <ac:spMkLst>
            <pc:docMk/>
            <pc:sldMk cId="1459476691" sldId="258"/>
            <ac:spMk id="3" creationId="{2BCC9905-00EA-4DE1-B45D-74FB134C2D23}"/>
          </ac:spMkLst>
        </pc:spChg>
        <pc:picChg chg="del">
          <ac:chgData name="Natalia Wasielewska" userId="S::natalia.wasielewska@firr.org.pl::6a950395-ff1e-4d60-860f-189474a20705" providerId="AD" clId="Web-{AC19AE9F-B037-2000-A3BB-7B13CC9331B1}" dt="2021-02-23T15:09:06.922" v="58"/>
          <ac:picMkLst>
            <pc:docMk/>
            <pc:sldMk cId="1459476691" sldId="258"/>
            <ac:picMk id="2" creationId="{27AC151D-AADD-4D93-A77C-6F3FA57EF59A}"/>
          </ac:picMkLst>
        </pc:picChg>
      </pc:sldChg>
      <pc:sldChg chg="ord">
        <pc:chgData name="Natalia Wasielewska" userId="S::natalia.wasielewska@firr.org.pl::6a950395-ff1e-4d60-860f-189474a20705" providerId="AD" clId="Web-{AC19AE9F-B037-2000-A3BB-7B13CC9331B1}" dt="2021-02-23T15:10:18.674" v="104"/>
        <pc:sldMkLst>
          <pc:docMk/>
          <pc:sldMk cId="2626330" sldId="260"/>
        </pc:sldMkLst>
      </pc:sldChg>
      <pc:sldChg chg="delSp modSp">
        <pc:chgData name="Natalia Wasielewska" userId="S::natalia.wasielewska@firr.org.pl::6a950395-ff1e-4d60-860f-189474a20705" providerId="AD" clId="Web-{AC19AE9F-B037-2000-A3BB-7B13CC9331B1}" dt="2021-02-23T15:10:02.580" v="103"/>
        <pc:sldMkLst>
          <pc:docMk/>
          <pc:sldMk cId="36330673" sldId="262"/>
        </pc:sldMkLst>
        <pc:spChg chg="del">
          <ac:chgData name="Natalia Wasielewska" userId="S::natalia.wasielewska@firr.org.pl::6a950395-ff1e-4d60-860f-189474a20705" providerId="AD" clId="Web-{AC19AE9F-B037-2000-A3BB-7B13CC9331B1}" dt="2021-02-23T15:09:02.641" v="57"/>
          <ac:spMkLst>
            <pc:docMk/>
            <pc:sldMk cId="36330673" sldId="262"/>
            <ac:spMk id="3" creationId="{28FAB2F8-A295-4FAC-9064-95886FA01E0B}"/>
          </ac:spMkLst>
        </pc:spChg>
        <pc:spChg chg="mod">
          <ac:chgData name="Natalia Wasielewska" userId="S::natalia.wasielewska@firr.org.pl::6a950395-ff1e-4d60-860f-189474a20705" providerId="AD" clId="Web-{AC19AE9F-B037-2000-A3BB-7B13CC9331B1}" dt="2021-02-23T15:10:02.580" v="103"/>
          <ac:spMkLst>
            <pc:docMk/>
            <pc:sldMk cId="36330673" sldId="262"/>
            <ac:spMk id="9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AC19AE9F-B037-2000-A3BB-7B13CC9331B1}" dt="2021-02-23T15:09:00.719" v="56"/>
          <ac:picMkLst>
            <pc:docMk/>
            <pc:sldMk cId="36330673" sldId="262"/>
            <ac:picMk id="2" creationId="{AE41DD39-FF69-4531-81DB-C2975D7F9023}"/>
          </ac:picMkLst>
        </pc:picChg>
      </pc:sldChg>
      <pc:sldChg chg="modSp">
        <pc:chgData name="Natalia Wasielewska" userId="S::natalia.wasielewska@firr.org.pl::6a950395-ff1e-4d60-860f-189474a20705" providerId="AD" clId="Web-{AC19AE9F-B037-2000-A3BB-7B13CC9331B1}" dt="2021-02-23T15:08:10.046" v="53" actId="20577"/>
        <pc:sldMkLst>
          <pc:docMk/>
          <pc:sldMk cId="1530303904" sldId="271"/>
        </pc:sldMkLst>
        <pc:spChg chg="mod">
          <ac:chgData name="Natalia Wasielewska" userId="S::natalia.wasielewska@firr.org.pl::6a950395-ff1e-4d60-860f-189474a20705" providerId="AD" clId="Web-{AC19AE9F-B037-2000-A3BB-7B13CC9331B1}" dt="2021-02-23T15:08:10.046" v="53" actId="20577"/>
          <ac:spMkLst>
            <pc:docMk/>
            <pc:sldMk cId="1530303904" sldId="271"/>
            <ac:spMk id="7" creationId="{00000000-0000-0000-0000-000000000000}"/>
          </ac:spMkLst>
        </pc:spChg>
      </pc:sldChg>
      <pc:sldChg chg="delSp modSp">
        <pc:chgData name="Natalia Wasielewska" userId="S::natalia.wasielewska@firr.org.pl::6a950395-ff1e-4d60-860f-189474a20705" providerId="AD" clId="Web-{AC19AE9F-B037-2000-A3BB-7B13CC9331B1}" dt="2021-02-23T15:08:20.499" v="55" actId="1076"/>
        <pc:sldMkLst>
          <pc:docMk/>
          <pc:sldMk cId="2854096494" sldId="277"/>
        </pc:sldMkLst>
        <pc:spChg chg="mod">
          <ac:chgData name="Natalia Wasielewska" userId="S::natalia.wasielewska@firr.org.pl::6a950395-ff1e-4d60-860f-189474a20705" providerId="AD" clId="Web-{AC19AE9F-B037-2000-A3BB-7B13CC9331B1}" dt="2021-02-23T15:08:20.499" v="55" actId="1076"/>
          <ac:spMkLst>
            <pc:docMk/>
            <pc:sldMk cId="2854096494" sldId="277"/>
            <ac:spMk id="9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AC19AE9F-B037-2000-A3BB-7B13CC9331B1}" dt="2021-02-23T15:08:13.218" v="54"/>
          <ac:picMkLst>
            <pc:docMk/>
            <pc:sldMk cId="2854096494" sldId="277"/>
            <ac:picMk id="3" creationId="{0D6AEED2-AD0F-4396-93BD-541054C27647}"/>
          </ac:picMkLst>
        </pc:picChg>
      </pc:sldChg>
      <pc:sldChg chg="delSp">
        <pc:chgData name="Natalia Wasielewska" userId="S::natalia.wasielewska@firr.org.pl::6a950395-ff1e-4d60-860f-189474a20705" providerId="AD" clId="Web-{AC19AE9F-B037-2000-A3BB-7B13CC9331B1}" dt="2021-02-23T15:09:12.297" v="60"/>
        <pc:sldMkLst>
          <pc:docMk/>
          <pc:sldMk cId="2956423307" sldId="278"/>
        </pc:sldMkLst>
        <pc:picChg chg="del">
          <ac:chgData name="Natalia Wasielewska" userId="S::natalia.wasielewska@firr.org.pl::6a950395-ff1e-4d60-860f-189474a20705" providerId="AD" clId="Web-{AC19AE9F-B037-2000-A3BB-7B13CC9331B1}" dt="2021-02-23T15:09:12.297" v="60"/>
          <ac:picMkLst>
            <pc:docMk/>
            <pc:sldMk cId="2956423307" sldId="278"/>
            <ac:picMk id="2" creationId="{17E0A1D3-6600-4EED-8098-F901B93B2473}"/>
          </ac:picMkLst>
        </pc:picChg>
      </pc:sldChg>
      <pc:sldChg chg="addSp delSp modSp add ord replId">
        <pc:chgData name="Natalia Wasielewska" userId="S::natalia.wasielewska@firr.org.pl::6a950395-ff1e-4d60-860f-189474a20705" providerId="AD" clId="Web-{AC19AE9F-B037-2000-A3BB-7B13CC9331B1}" dt="2021-02-23T15:11:19.566" v="117"/>
        <pc:sldMkLst>
          <pc:docMk/>
          <pc:sldMk cId="2841136629" sldId="283"/>
        </pc:sldMkLst>
        <pc:spChg chg="add mod">
          <ac:chgData name="Natalia Wasielewska" userId="S::natalia.wasielewska@firr.org.pl::6a950395-ff1e-4d60-860f-189474a20705" providerId="AD" clId="Web-{AC19AE9F-B037-2000-A3BB-7B13CC9331B1}" dt="2021-02-23T15:11:17.878" v="115" actId="20577"/>
          <ac:spMkLst>
            <pc:docMk/>
            <pc:sldMk cId="2841136629" sldId="283"/>
            <ac:spMk id="3" creationId="{0FDE28FD-6E56-4BFC-819F-C2628D469845}"/>
          </ac:spMkLst>
        </pc:spChg>
        <pc:spChg chg="add mod">
          <ac:chgData name="Natalia Wasielewska" userId="S::natalia.wasielewska@firr.org.pl::6a950395-ff1e-4d60-860f-189474a20705" providerId="AD" clId="Web-{AC19AE9F-B037-2000-A3BB-7B13CC9331B1}" dt="2021-02-23T15:10:56.862" v="113" actId="20577"/>
          <ac:spMkLst>
            <pc:docMk/>
            <pc:sldMk cId="2841136629" sldId="283"/>
            <ac:spMk id="5" creationId="{6E6178AA-0F8E-4E5B-ABBC-CF5476E846A0}"/>
          </ac:spMkLst>
        </pc:spChg>
        <pc:spChg chg="del">
          <ac:chgData name="Natalia Wasielewska" userId="S::natalia.wasielewska@firr.org.pl::6a950395-ff1e-4d60-860f-189474a20705" providerId="AD" clId="Web-{AC19AE9F-B037-2000-A3BB-7B13CC9331B1}" dt="2021-02-23T15:10:32.721" v="106"/>
          <ac:spMkLst>
            <pc:docMk/>
            <pc:sldMk cId="2841136629" sldId="283"/>
            <ac:spMk id="11" creationId="{00000000-0000-0000-0000-000000000000}"/>
          </ac:spMkLst>
        </pc:spChg>
        <pc:spChg chg="del mod">
          <ac:chgData name="Natalia Wasielewska" userId="S::natalia.wasielewska@firr.org.pl::6a950395-ff1e-4d60-860f-189474a20705" providerId="AD" clId="Web-{AC19AE9F-B037-2000-A3BB-7B13CC9331B1}" dt="2021-02-23T15:10:40.284" v="109"/>
          <ac:spMkLst>
            <pc:docMk/>
            <pc:sldMk cId="2841136629" sldId="283"/>
            <ac:spMk id="12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A09A191E-3C63-8448-1185-A85AC4BF6E11}"/>
    <pc:docChg chg="addSld delSld modSld">
      <pc:chgData name="Karolina Frąk" userId="S::karolina.frak@firr.org.pl::5262ff9a-a8de-46b7-afac-7a7c75f2e515" providerId="AD" clId="Web-{A09A191E-3C63-8448-1185-A85AC4BF6E11}" dt="2020-10-19T10:13:11.856" v="1448" actId="1076"/>
      <pc:docMkLst>
        <pc:docMk/>
      </pc:docMkLst>
      <pc:sldChg chg="modSp">
        <pc:chgData name="Karolina Frąk" userId="S::karolina.frak@firr.org.pl::5262ff9a-a8de-46b7-afac-7a7c75f2e515" providerId="AD" clId="Web-{A09A191E-3C63-8448-1185-A85AC4BF6E11}" dt="2020-10-19T09:34:18.799" v="348" actId="20577"/>
        <pc:sldMkLst>
          <pc:docMk/>
          <pc:sldMk cId="2019217948" sldId="259"/>
        </pc:sldMkLst>
        <pc:spChg chg="mod">
          <ac:chgData name="Karolina Frąk" userId="S::karolina.frak@firr.org.pl::5262ff9a-a8de-46b7-afac-7a7c75f2e515" providerId="AD" clId="Web-{A09A191E-3C63-8448-1185-A85AC4BF6E11}" dt="2020-10-19T09:34:18.799" v="348" actId="20577"/>
          <ac:spMkLst>
            <pc:docMk/>
            <pc:sldMk cId="2019217948" sldId="259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A09A191E-3C63-8448-1185-A85AC4BF6E11}" dt="2020-10-19T09:23:43.456" v="149" actId="1076"/>
        <pc:sldMkLst>
          <pc:docMk/>
          <pc:sldMk cId="1879788592" sldId="261"/>
        </pc:sldMkLst>
        <pc:spChg chg="mod">
          <ac:chgData name="Karolina Frąk" userId="S::karolina.frak@firr.org.pl::5262ff9a-a8de-46b7-afac-7a7c75f2e515" providerId="AD" clId="Web-{A09A191E-3C63-8448-1185-A85AC4BF6E11}" dt="2020-10-19T09:23:43.456" v="149" actId="1076"/>
          <ac:spMkLst>
            <pc:docMk/>
            <pc:sldMk cId="1879788592" sldId="261"/>
            <ac:spMk id="2" creationId="{1B3D60F4-957B-46A5-B0C2-C3F3BE57842F}"/>
          </ac:spMkLst>
        </pc:spChg>
        <pc:spChg chg="mod">
          <ac:chgData name="Karolina Frąk" userId="S::karolina.frak@firr.org.pl::5262ff9a-a8de-46b7-afac-7a7c75f2e515" providerId="AD" clId="Web-{A09A191E-3C63-8448-1185-A85AC4BF6E11}" dt="2020-10-19T08:35:59.549" v="1" actId="14100"/>
          <ac:spMkLst>
            <pc:docMk/>
            <pc:sldMk cId="1879788592" sldId="261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A09A191E-3C63-8448-1185-A85AC4BF6E11}" dt="2020-10-19T09:23:31.627" v="143" actId="20577"/>
        <pc:sldMkLst>
          <pc:docMk/>
          <pc:sldMk cId="1492542294" sldId="263"/>
        </pc:sldMkLst>
        <pc:spChg chg="mod">
          <ac:chgData name="Karolina Frąk" userId="S::karolina.frak@firr.org.pl::5262ff9a-a8de-46b7-afac-7a7c75f2e515" providerId="AD" clId="Web-{A09A191E-3C63-8448-1185-A85AC4BF6E11}" dt="2020-10-19T09:23:31.627" v="143" actId="20577"/>
          <ac:spMkLst>
            <pc:docMk/>
            <pc:sldMk cId="1492542294" sldId="263"/>
            <ac:spMk id="9" creationId="{00000000-0000-0000-0000-000000000000}"/>
          </ac:spMkLst>
        </pc:spChg>
      </pc:sldChg>
      <pc:sldChg chg="del">
        <pc:chgData name="Karolina Frąk" userId="S::karolina.frak@firr.org.pl::5262ff9a-a8de-46b7-afac-7a7c75f2e515" providerId="AD" clId="Web-{A09A191E-3C63-8448-1185-A85AC4BF6E11}" dt="2020-10-19T08:23:40.422" v="0"/>
        <pc:sldMkLst>
          <pc:docMk/>
          <pc:sldMk cId="2870620470" sldId="265"/>
        </pc:sldMkLst>
      </pc:sldChg>
      <pc:sldChg chg="modSp">
        <pc:chgData name="Karolina Frąk" userId="S::karolina.frak@firr.org.pl::5262ff9a-a8de-46b7-afac-7a7c75f2e515" providerId="AD" clId="Web-{A09A191E-3C63-8448-1185-A85AC4BF6E11}" dt="2020-10-19T10:03:43.014" v="1293" actId="1076"/>
        <pc:sldMkLst>
          <pc:docMk/>
          <pc:sldMk cId="889314495" sldId="268"/>
        </pc:sldMkLst>
        <pc:spChg chg="mod">
          <ac:chgData name="Karolina Frąk" userId="S::karolina.frak@firr.org.pl::5262ff9a-a8de-46b7-afac-7a7c75f2e515" providerId="AD" clId="Web-{A09A191E-3C63-8448-1185-A85AC4BF6E11}" dt="2020-10-19T10:03:43.014" v="1293" actId="1076"/>
          <ac:spMkLst>
            <pc:docMk/>
            <pc:sldMk cId="889314495" sldId="26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A09A191E-3C63-8448-1185-A85AC4BF6E11}" dt="2020-10-19T09:02:22.409" v="2" actId="1076"/>
          <ac:spMkLst>
            <pc:docMk/>
            <pc:sldMk cId="889314495" sldId="268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A09A191E-3C63-8448-1185-A85AC4BF6E11}" dt="2020-10-19T10:09:03.568" v="1333" actId="1076"/>
        <pc:sldMkLst>
          <pc:docMk/>
          <pc:sldMk cId="563580627" sldId="269"/>
        </pc:sldMkLst>
        <pc:spChg chg="mod">
          <ac:chgData name="Karolina Frąk" userId="S::karolina.frak@firr.org.pl::5262ff9a-a8de-46b7-afac-7a7c75f2e515" providerId="AD" clId="Web-{A09A191E-3C63-8448-1185-A85AC4BF6E11}" dt="2020-10-19T10:09:03.568" v="1333" actId="1076"/>
          <ac:spMkLst>
            <pc:docMk/>
            <pc:sldMk cId="563580627" sldId="26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A09A191E-3C63-8448-1185-A85AC4BF6E11}" dt="2020-10-19T09:24:32.738" v="155" actId="20577"/>
          <ac:spMkLst>
            <pc:docMk/>
            <pc:sldMk cId="563580627" sldId="269"/>
            <ac:spMk id="9" creationId="{00000000-0000-0000-0000-000000000000}"/>
          </ac:spMkLst>
        </pc:spChg>
        <pc:grpChg chg="mod">
          <ac:chgData name="Karolina Frąk" userId="S::karolina.frak@firr.org.pl::5262ff9a-a8de-46b7-afac-7a7c75f2e515" providerId="AD" clId="Web-{A09A191E-3C63-8448-1185-A85AC4BF6E11}" dt="2020-10-19T09:48:38.039" v="373" actId="1076"/>
          <ac:grpSpMkLst>
            <pc:docMk/>
            <pc:sldMk cId="563580627" sldId="269"/>
            <ac:grpSpMk id="10" creationId="{00000000-0000-0000-0000-000000000000}"/>
          </ac:grpSpMkLst>
        </pc:grpChg>
      </pc:sldChg>
      <pc:sldChg chg="modSp">
        <pc:chgData name="Karolina Frąk" userId="S::karolina.frak@firr.org.pl::5262ff9a-a8de-46b7-afac-7a7c75f2e515" providerId="AD" clId="Web-{A09A191E-3C63-8448-1185-A85AC4BF6E11}" dt="2020-10-19T09:12:35.658" v="112" actId="20577"/>
        <pc:sldMkLst>
          <pc:docMk/>
          <pc:sldMk cId="1823100053" sldId="272"/>
        </pc:sldMkLst>
        <pc:spChg chg="mod">
          <ac:chgData name="Karolina Frąk" userId="S::karolina.frak@firr.org.pl::5262ff9a-a8de-46b7-afac-7a7c75f2e515" providerId="AD" clId="Web-{A09A191E-3C63-8448-1185-A85AC4BF6E11}" dt="2020-10-19T09:12:35.658" v="112" actId="20577"/>
          <ac:spMkLst>
            <pc:docMk/>
            <pc:sldMk cId="1823100053" sldId="272"/>
            <ac:spMk id="2" creationId="{8D0670EE-1411-4E5F-98D1-3859422647F7}"/>
          </ac:spMkLst>
        </pc:spChg>
        <pc:spChg chg="mod">
          <ac:chgData name="Karolina Frąk" userId="S::karolina.frak@firr.org.pl::5262ff9a-a8de-46b7-afac-7a7c75f2e515" providerId="AD" clId="Web-{A09A191E-3C63-8448-1185-A85AC4BF6E11}" dt="2020-10-19T09:11:19.235" v="92" actId="1076"/>
          <ac:spMkLst>
            <pc:docMk/>
            <pc:sldMk cId="1823100053" sldId="272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A09A191E-3C63-8448-1185-A85AC4BF6E11}" dt="2020-10-19T10:12:21.402" v="1436" actId="20577"/>
        <pc:sldMkLst>
          <pc:docMk/>
          <pc:sldMk cId="2079253284" sldId="273"/>
        </pc:sldMkLst>
        <pc:spChg chg="mod">
          <ac:chgData name="Karolina Frąk" userId="S::karolina.frak@firr.org.pl::5262ff9a-a8de-46b7-afac-7a7c75f2e515" providerId="AD" clId="Web-{A09A191E-3C63-8448-1185-A85AC4BF6E11}" dt="2020-10-19T09:24:19.222" v="152" actId="20577"/>
          <ac:spMkLst>
            <pc:docMk/>
            <pc:sldMk cId="2079253284" sldId="273"/>
            <ac:spMk id="2" creationId="{8D0670EE-1411-4E5F-98D1-3859422647F7}"/>
          </ac:spMkLst>
        </pc:spChg>
        <pc:spChg chg="mod">
          <ac:chgData name="Karolina Frąk" userId="S::karolina.frak@firr.org.pl::5262ff9a-a8de-46b7-afac-7a7c75f2e515" providerId="AD" clId="Web-{A09A191E-3C63-8448-1185-A85AC4BF6E11}" dt="2020-10-19T10:12:21.402" v="1436" actId="20577"/>
          <ac:spMkLst>
            <pc:docMk/>
            <pc:sldMk cId="2079253284" sldId="273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A09A191E-3C63-8448-1185-A85AC4BF6E11}" dt="2020-10-19T10:04:03.420" v="1326" actId="20577"/>
        <pc:sldMkLst>
          <pc:docMk/>
          <pc:sldMk cId="1953073225" sldId="275"/>
        </pc:sldMkLst>
        <pc:spChg chg="mod">
          <ac:chgData name="Karolina Frąk" userId="S::karolina.frak@firr.org.pl::5262ff9a-a8de-46b7-afac-7a7c75f2e515" providerId="AD" clId="Web-{A09A191E-3C63-8448-1185-A85AC4BF6E11}" dt="2020-10-19T10:04:03.420" v="1326" actId="20577"/>
          <ac:spMkLst>
            <pc:docMk/>
            <pc:sldMk cId="1953073225" sldId="275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A09A191E-3C63-8448-1185-A85AC4BF6E11}" dt="2020-10-19T09:06:00.211" v="16" actId="20577"/>
          <ac:spMkLst>
            <pc:docMk/>
            <pc:sldMk cId="1953073225" sldId="275"/>
            <ac:spMk id="9" creationId="{00000000-0000-0000-0000-000000000000}"/>
          </ac:spMkLst>
        </pc:spChg>
      </pc:sldChg>
      <pc:sldChg chg="addSp modSp add replId">
        <pc:chgData name="Karolina Frąk" userId="S::karolina.frak@firr.org.pl::5262ff9a-a8de-46b7-afac-7a7c75f2e515" providerId="AD" clId="Web-{A09A191E-3C63-8448-1185-A85AC4BF6E11}" dt="2020-10-19T10:13:11.856" v="1448" actId="1076"/>
        <pc:sldMkLst>
          <pc:docMk/>
          <pc:sldMk cId="2578894969" sldId="276"/>
        </pc:sldMkLst>
        <pc:spChg chg="add mod">
          <ac:chgData name="Karolina Frąk" userId="S::karolina.frak@firr.org.pl::5262ff9a-a8de-46b7-afac-7a7c75f2e515" providerId="AD" clId="Web-{A09A191E-3C63-8448-1185-A85AC4BF6E11}" dt="2020-10-19T10:13:11.856" v="1448" actId="1076"/>
          <ac:spMkLst>
            <pc:docMk/>
            <pc:sldMk cId="2578894969" sldId="276"/>
            <ac:spMk id="2" creationId="{3E413566-EFA6-4935-87F9-D58349BF8E91}"/>
          </ac:spMkLst>
        </pc:spChg>
        <pc:spChg chg="mod">
          <ac:chgData name="Karolina Frąk" userId="S::karolina.frak@firr.org.pl::5262ff9a-a8de-46b7-afac-7a7c75f2e515" providerId="AD" clId="Web-{A09A191E-3C63-8448-1185-A85AC4BF6E11}" dt="2020-10-19T09:52:34.794" v="452" actId="20577"/>
          <ac:spMkLst>
            <pc:docMk/>
            <pc:sldMk cId="2578894969" sldId="276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A09A191E-3C63-8448-1185-A85AC4BF6E11}" dt="2020-10-19T10:13:01.434" v="1445" actId="20577"/>
          <ac:spMkLst>
            <pc:docMk/>
            <pc:sldMk cId="2578894969" sldId="276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959D0E10-D1AB-650D-FC96-AF9FA4F2011D}"/>
    <pc:docChg chg="modSld">
      <pc:chgData name="Karolina Frąk" userId="S::karolina.frak@firr.org.pl::5262ff9a-a8de-46b7-afac-7a7c75f2e515" providerId="AD" clId="Web-{959D0E10-D1AB-650D-FC96-AF9FA4F2011D}" dt="2020-10-23T19:39:33.561" v="95" actId="1076"/>
      <pc:docMkLst>
        <pc:docMk/>
      </pc:docMkLst>
      <pc:sldChg chg="modSp">
        <pc:chgData name="Karolina Frąk" userId="S::karolina.frak@firr.org.pl::5262ff9a-a8de-46b7-afac-7a7c75f2e515" providerId="AD" clId="Web-{959D0E10-D1AB-650D-FC96-AF9FA4F2011D}" dt="2020-10-23T19:39:33.561" v="95" actId="1076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959D0E10-D1AB-650D-FC96-AF9FA4F2011D}" dt="2020-10-23T19:39:33.561" v="95" actId="1076"/>
          <ac:spMkLst>
            <pc:docMk/>
            <pc:sldMk cId="3296809794" sldId="257"/>
            <ac:spMk id="2" creationId="{00000000-0000-0000-0000-000000000000}"/>
          </ac:spMkLst>
        </pc:spChg>
      </pc:sldChg>
      <pc:sldChg chg="delSp modSp">
        <pc:chgData name="Karolina Frąk" userId="S::karolina.frak@firr.org.pl::5262ff9a-a8de-46b7-afac-7a7c75f2e515" providerId="AD" clId="Web-{959D0E10-D1AB-650D-FC96-AF9FA4F2011D}" dt="2020-10-23T19:38:29.137" v="6" actId="1076"/>
        <pc:sldMkLst>
          <pc:docMk/>
          <pc:sldMk cId="2019217948" sldId="259"/>
        </pc:sldMkLst>
        <pc:spChg chg="del">
          <ac:chgData name="Karolina Frąk" userId="S::karolina.frak@firr.org.pl::5262ff9a-a8de-46b7-afac-7a7c75f2e515" providerId="AD" clId="Web-{959D0E10-D1AB-650D-FC96-AF9FA4F2011D}" dt="2020-10-23T19:38:12.637" v="0"/>
          <ac:spMkLst>
            <pc:docMk/>
            <pc:sldMk cId="2019217948" sldId="25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959D0E10-D1AB-650D-FC96-AF9FA4F2011D}" dt="2020-10-23T19:38:29.137" v="6" actId="1076"/>
          <ac:spMkLst>
            <pc:docMk/>
            <pc:sldMk cId="2019217948" sldId="259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5A1CD282-C192-62D8-873B-87E877A3CD15}"/>
    <pc:docChg chg="addSld modSld sldOrd">
      <pc:chgData name="Karolina Frąk" userId="S::karolina.frak@firr.org.pl::5262ff9a-a8de-46b7-afac-7a7c75f2e515" providerId="AD" clId="Web-{5A1CD282-C192-62D8-873B-87E877A3CD15}" dt="2020-10-15T15:42:19.258" v="1257" actId="20577"/>
      <pc:docMkLst>
        <pc:docMk/>
      </pc:docMkLst>
      <pc:sldChg chg="modSp">
        <pc:chgData name="Karolina Frąk" userId="S::karolina.frak@firr.org.pl::5262ff9a-a8de-46b7-afac-7a7c75f2e515" providerId="AD" clId="Web-{5A1CD282-C192-62D8-873B-87E877A3CD15}" dt="2020-10-15T14:03:01.259" v="0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5A1CD282-C192-62D8-873B-87E877A3CD15}" dt="2020-10-15T14:03:01.259" v="0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addSp modSp ord">
        <pc:chgData name="Karolina Frąk" userId="S::karolina.frak@firr.org.pl::5262ff9a-a8de-46b7-afac-7a7c75f2e515" providerId="AD" clId="Web-{5A1CD282-C192-62D8-873B-87E877A3CD15}" dt="2020-10-15T15:23:42.021" v="392"/>
        <pc:sldMkLst>
          <pc:docMk/>
          <pc:sldMk cId="1459476691" sldId="258"/>
        </pc:sldMkLst>
        <pc:spChg chg="add mod">
          <ac:chgData name="Karolina Frąk" userId="S::karolina.frak@firr.org.pl::5262ff9a-a8de-46b7-afac-7a7c75f2e515" providerId="AD" clId="Web-{5A1CD282-C192-62D8-873B-87E877A3CD15}" dt="2020-10-15T14:31:32.702" v="210" actId="1076"/>
          <ac:spMkLst>
            <pc:docMk/>
            <pc:sldMk cId="1459476691" sldId="258"/>
            <ac:spMk id="3" creationId="{2BCC9905-00EA-4DE1-B45D-74FB134C2D23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10:08.508" v="260" actId="1076"/>
          <ac:spMkLst>
            <pc:docMk/>
            <pc:sldMk cId="1459476691" sldId="25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4:26:59.481" v="189" actId="20577"/>
          <ac:spMkLst>
            <pc:docMk/>
            <pc:sldMk cId="1459476691" sldId="258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5A1CD282-C192-62D8-873B-87E877A3CD15}" dt="2020-10-15T14:32:42.937" v="215"/>
          <ac:picMkLst>
            <pc:docMk/>
            <pc:sldMk cId="1459476691" sldId="258"/>
            <ac:picMk id="2" creationId="{27AC151D-AADD-4D93-A77C-6F3FA57EF59A}"/>
          </ac:picMkLst>
        </pc:picChg>
      </pc:sldChg>
      <pc:sldChg chg="addSp delSp modSp add ord replId">
        <pc:chgData name="Karolina Frąk" userId="S::karolina.frak@firr.org.pl::5262ff9a-a8de-46b7-afac-7a7c75f2e515" providerId="AD" clId="Web-{5A1CD282-C192-62D8-873B-87E877A3CD15}" dt="2020-10-15T15:09:45.289" v="257" actId="1076"/>
        <pc:sldMkLst>
          <pc:docMk/>
          <pc:sldMk cId="1879788592" sldId="261"/>
        </pc:sldMkLst>
        <pc:spChg chg="add mod">
          <ac:chgData name="Karolina Frąk" userId="S::karolina.frak@firr.org.pl::5262ff9a-a8de-46b7-afac-7a7c75f2e515" providerId="AD" clId="Web-{5A1CD282-C192-62D8-873B-87E877A3CD15}" dt="2020-10-15T15:09:33.413" v="256" actId="1076"/>
          <ac:spMkLst>
            <pc:docMk/>
            <pc:sldMk cId="1879788592" sldId="261"/>
            <ac:spMk id="2" creationId="{1B3D60F4-957B-46A5-B0C2-C3F3BE57842F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09:45.289" v="257" actId="1076"/>
          <ac:spMkLst>
            <pc:docMk/>
            <pc:sldMk cId="1879788592" sldId="261"/>
            <ac:spMk id="7" creationId="{00000000-0000-0000-0000-000000000000}"/>
          </ac:spMkLst>
        </pc:spChg>
        <pc:spChg chg="del">
          <ac:chgData name="Karolina Frąk" userId="S::karolina.frak@firr.org.pl::5262ff9a-a8de-46b7-afac-7a7c75f2e515" providerId="AD" clId="Web-{5A1CD282-C192-62D8-873B-87E877A3CD15}" dt="2020-10-15T15:08:08.209" v="220"/>
          <ac:spMkLst>
            <pc:docMk/>
            <pc:sldMk cId="1879788592" sldId="261"/>
            <ac:spMk id="9" creationId="{00000000-0000-0000-0000-000000000000}"/>
          </ac:spMkLst>
        </pc:spChg>
      </pc:sldChg>
      <pc:sldChg chg="addSp modSp add ord replId">
        <pc:chgData name="Karolina Frąk" userId="S::karolina.frak@firr.org.pl::5262ff9a-a8de-46b7-afac-7a7c75f2e515" providerId="AD" clId="Web-{5A1CD282-C192-62D8-873B-87E877A3CD15}" dt="2020-10-15T15:38:24.020" v="1030" actId="1076"/>
        <pc:sldMkLst>
          <pc:docMk/>
          <pc:sldMk cId="36330673" sldId="262"/>
        </pc:sldMkLst>
        <pc:spChg chg="add mod">
          <ac:chgData name="Karolina Frąk" userId="S::karolina.frak@firr.org.pl::5262ff9a-a8de-46b7-afac-7a7c75f2e515" providerId="AD" clId="Web-{5A1CD282-C192-62D8-873B-87E877A3CD15}" dt="2020-10-15T15:38:24.020" v="1030" actId="1076"/>
          <ac:spMkLst>
            <pc:docMk/>
            <pc:sldMk cId="36330673" sldId="262"/>
            <ac:spMk id="3" creationId="{28FAB2F8-A295-4FAC-9064-95886FA01E0B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21:42.753" v="387" actId="1076"/>
          <ac:spMkLst>
            <pc:docMk/>
            <pc:sldMk cId="36330673" sldId="262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38:16.957" v="1028" actId="1076"/>
          <ac:spMkLst>
            <pc:docMk/>
            <pc:sldMk cId="36330673" sldId="262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5A1CD282-C192-62D8-873B-87E877A3CD15}" dt="2020-10-15T15:38:18.645" v="1029" actId="1076"/>
          <ac:picMkLst>
            <pc:docMk/>
            <pc:sldMk cId="36330673" sldId="262"/>
            <ac:picMk id="2" creationId="{AE41DD39-FF69-4531-81DB-C2975D7F9023}"/>
          </ac:picMkLst>
        </pc:picChg>
      </pc:sldChg>
      <pc:sldChg chg="modSp add ord replId">
        <pc:chgData name="Karolina Frąk" userId="S::karolina.frak@firr.org.pl::5262ff9a-a8de-46b7-afac-7a7c75f2e515" providerId="AD" clId="Web-{5A1CD282-C192-62D8-873B-87E877A3CD15}" dt="2020-10-15T15:37:07.737" v="1014" actId="20577"/>
        <pc:sldMkLst>
          <pc:docMk/>
          <pc:sldMk cId="1492542294" sldId="263"/>
        </pc:sldMkLst>
        <pc:spChg chg="mod">
          <ac:chgData name="Karolina Frąk" userId="S::karolina.frak@firr.org.pl::5262ff9a-a8de-46b7-afac-7a7c75f2e515" providerId="AD" clId="Web-{5A1CD282-C192-62D8-873B-87E877A3CD15}" dt="2020-10-15T15:37:07.737" v="1014" actId="20577"/>
          <ac:spMkLst>
            <pc:docMk/>
            <pc:sldMk cId="1492542294" sldId="263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36:54.159" v="1012" actId="1076"/>
          <ac:spMkLst>
            <pc:docMk/>
            <pc:sldMk cId="1492542294" sldId="263"/>
            <ac:spMk id="9" creationId="{00000000-0000-0000-0000-000000000000}"/>
          </ac:spMkLst>
        </pc:spChg>
        <pc:grpChg chg="mod">
          <ac:chgData name="Karolina Frąk" userId="S::karolina.frak@firr.org.pl::5262ff9a-a8de-46b7-afac-7a7c75f2e515" providerId="AD" clId="Web-{5A1CD282-C192-62D8-873B-87E877A3CD15}" dt="2020-10-15T15:30:20.262" v="998" actId="14100"/>
          <ac:grpSpMkLst>
            <pc:docMk/>
            <pc:sldMk cId="1492542294" sldId="263"/>
            <ac:grpSpMk id="10" creationId="{00000000-0000-0000-0000-000000000000}"/>
          </ac:grpSpMkLst>
        </pc:grpChg>
      </pc:sldChg>
      <pc:sldChg chg="delSp modSp add replId">
        <pc:chgData name="Karolina Frąk" userId="S::karolina.frak@firr.org.pl::5262ff9a-a8de-46b7-afac-7a7c75f2e515" providerId="AD" clId="Web-{5A1CD282-C192-62D8-873B-87E877A3CD15}" dt="2020-10-15T15:38:53.176" v="1042" actId="1076"/>
        <pc:sldMkLst>
          <pc:docMk/>
          <pc:sldMk cId="1099684549" sldId="264"/>
        </pc:sldMkLst>
        <pc:spChg chg="mod">
          <ac:chgData name="Karolina Frąk" userId="S::karolina.frak@firr.org.pl::5262ff9a-a8de-46b7-afac-7a7c75f2e515" providerId="AD" clId="Web-{5A1CD282-C192-62D8-873B-87E877A3CD15}" dt="2020-10-15T15:38:53.176" v="1042" actId="1076"/>
          <ac:spMkLst>
            <pc:docMk/>
            <pc:sldMk cId="1099684549" sldId="264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38:45.239" v="1031" actId="20577"/>
          <ac:spMkLst>
            <pc:docMk/>
            <pc:sldMk cId="1099684549" sldId="264"/>
            <ac:spMk id="9" creationId="{00000000-0000-0000-0000-000000000000}"/>
          </ac:spMkLst>
        </pc:spChg>
        <pc:picChg chg="del">
          <ac:chgData name="Karolina Frąk" userId="S::karolina.frak@firr.org.pl::5262ff9a-a8de-46b7-afac-7a7c75f2e515" providerId="AD" clId="Web-{5A1CD282-C192-62D8-873B-87E877A3CD15}" dt="2020-10-15T15:37:26.753" v="1019"/>
          <ac:picMkLst>
            <pc:docMk/>
            <pc:sldMk cId="1099684549" sldId="264"/>
            <ac:picMk id="2" creationId="{AE41DD39-FF69-4531-81DB-C2975D7F9023}"/>
          </ac:picMkLst>
        </pc:picChg>
      </pc:sldChg>
      <pc:sldChg chg="modSp add replId">
        <pc:chgData name="Karolina Frąk" userId="S::karolina.frak@firr.org.pl::5262ff9a-a8de-46b7-afac-7a7c75f2e515" providerId="AD" clId="Web-{5A1CD282-C192-62D8-873B-87E877A3CD15}" dt="2020-10-15T15:40:16.850" v="1099" actId="20577"/>
        <pc:sldMkLst>
          <pc:docMk/>
          <pc:sldMk cId="2870620470" sldId="265"/>
        </pc:sldMkLst>
        <pc:spChg chg="mod">
          <ac:chgData name="Karolina Frąk" userId="S::karolina.frak@firr.org.pl::5262ff9a-a8de-46b7-afac-7a7c75f2e515" providerId="AD" clId="Web-{5A1CD282-C192-62D8-873B-87E877A3CD15}" dt="2020-10-15T15:40:16.850" v="1099" actId="20577"/>
          <ac:spMkLst>
            <pc:docMk/>
            <pc:sldMk cId="2870620470" sldId="265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39:58.802" v="1044" actId="20577"/>
          <ac:spMkLst>
            <pc:docMk/>
            <pc:sldMk cId="2870620470" sldId="265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5A1CD282-C192-62D8-873B-87E877A3CD15}" dt="2020-10-15T15:40:49.350" v="1110" actId="20577"/>
        <pc:sldMkLst>
          <pc:docMk/>
          <pc:sldMk cId="1880374286" sldId="266"/>
        </pc:sldMkLst>
        <pc:spChg chg="mod">
          <ac:chgData name="Karolina Frąk" userId="S::karolina.frak@firr.org.pl::5262ff9a-a8de-46b7-afac-7a7c75f2e515" providerId="AD" clId="Web-{5A1CD282-C192-62D8-873B-87E877A3CD15}" dt="2020-10-15T15:40:49.350" v="1110" actId="20577"/>
          <ac:spMkLst>
            <pc:docMk/>
            <pc:sldMk cId="1880374286" sldId="266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40:46.397" v="1107" actId="20577"/>
          <ac:spMkLst>
            <pc:docMk/>
            <pc:sldMk cId="1880374286" sldId="266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5A1CD282-C192-62D8-873B-87E877A3CD15}" dt="2020-10-15T15:41:14.866" v="1118" actId="20577"/>
        <pc:sldMkLst>
          <pc:docMk/>
          <pc:sldMk cId="247827004" sldId="267"/>
        </pc:sldMkLst>
        <pc:spChg chg="mod">
          <ac:chgData name="Karolina Frąk" userId="S::karolina.frak@firr.org.pl::5262ff9a-a8de-46b7-afac-7a7c75f2e515" providerId="AD" clId="Web-{5A1CD282-C192-62D8-873B-87E877A3CD15}" dt="2020-10-15T15:41:14.866" v="1118" actId="20577"/>
          <ac:spMkLst>
            <pc:docMk/>
            <pc:sldMk cId="247827004" sldId="267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5A1CD282-C192-62D8-873B-87E877A3CD15}" dt="2020-10-15T15:41:44.523" v="1187" actId="20577"/>
        <pc:sldMkLst>
          <pc:docMk/>
          <pc:sldMk cId="889314495" sldId="268"/>
        </pc:sldMkLst>
        <pc:spChg chg="mod">
          <ac:chgData name="Karolina Frąk" userId="S::karolina.frak@firr.org.pl::5262ff9a-a8de-46b7-afac-7a7c75f2e515" providerId="AD" clId="Web-{5A1CD282-C192-62D8-873B-87E877A3CD15}" dt="2020-10-15T15:41:44.523" v="1187" actId="20577"/>
          <ac:spMkLst>
            <pc:docMk/>
            <pc:sldMk cId="889314495" sldId="26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A1CD282-C192-62D8-873B-87E877A3CD15}" dt="2020-10-15T15:41:28.601" v="1134" actId="20577"/>
          <ac:spMkLst>
            <pc:docMk/>
            <pc:sldMk cId="889314495" sldId="268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5A1CD282-C192-62D8-873B-87E877A3CD15}" dt="2020-10-15T15:42:04.726" v="1209" actId="20577"/>
        <pc:sldMkLst>
          <pc:docMk/>
          <pc:sldMk cId="563580627" sldId="269"/>
        </pc:sldMkLst>
        <pc:spChg chg="mod">
          <ac:chgData name="Karolina Frąk" userId="S::karolina.frak@firr.org.pl::5262ff9a-a8de-46b7-afac-7a7c75f2e515" providerId="AD" clId="Web-{5A1CD282-C192-62D8-873B-87E877A3CD15}" dt="2020-10-15T15:42:04.726" v="1209" actId="20577"/>
          <ac:spMkLst>
            <pc:docMk/>
            <pc:sldMk cId="563580627" sldId="269"/>
            <ac:spMk id="7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5A1CD282-C192-62D8-873B-87E877A3CD15}" dt="2020-10-15T15:42:17.945" v="1255" actId="20577"/>
        <pc:sldMkLst>
          <pc:docMk/>
          <pc:sldMk cId="3033158967" sldId="270"/>
        </pc:sldMkLst>
        <pc:spChg chg="mod">
          <ac:chgData name="Karolina Frąk" userId="S::karolina.frak@firr.org.pl::5262ff9a-a8de-46b7-afac-7a7c75f2e515" providerId="AD" clId="Web-{5A1CD282-C192-62D8-873B-87E877A3CD15}" dt="2020-10-15T15:42:17.945" v="1255" actId="20577"/>
          <ac:spMkLst>
            <pc:docMk/>
            <pc:sldMk cId="3033158967" sldId="270"/>
            <ac:spMk id="7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16322AE4-2845-C4E2-E00A-2EBDAC2A2435}"/>
    <pc:docChg chg="addSld delSld modSld sldOrd">
      <pc:chgData name="Karolina Frąk" userId="S::karolina.frak@firr.org.pl::5262ff9a-a8de-46b7-afac-7a7c75f2e515" providerId="AD" clId="Web-{16322AE4-2845-C4E2-E00A-2EBDAC2A2435}" dt="2020-10-16T13:48:06.516" v="4546" actId="1076"/>
      <pc:docMkLst>
        <pc:docMk/>
      </pc:docMkLst>
      <pc:sldChg chg="ord">
        <pc:chgData name="Karolina Frąk" userId="S::karolina.frak@firr.org.pl::5262ff9a-a8de-46b7-afac-7a7c75f2e515" providerId="AD" clId="Web-{16322AE4-2845-C4E2-E00A-2EBDAC2A2435}" dt="2020-10-16T12:02:41.419" v="1534"/>
        <pc:sldMkLst>
          <pc:docMk/>
          <pc:sldMk cId="1459476691" sldId="258"/>
        </pc:sldMkLst>
      </pc:sldChg>
      <pc:sldChg chg="ord">
        <pc:chgData name="Karolina Frąk" userId="S::karolina.frak@firr.org.pl::5262ff9a-a8de-46b7-afac-7a7c75f2e515" providerId="AD" clId="Web-{16322AE4-2845-C4E2-E00A-2EBDAC2A2435}" dt="2020-10-16T12:01:45.981" v="1528"/>
        <pc:sldMkLst>
          <pc:docMk/>
          <pc:sldMk cId="36330673" sldId="262"/>
        </pc:sldMkLst>
      </pc:sldChg>
      <pc:sldChg chg="modSp">
        <pc:chgData name="Karolina Frąk" userId="S::karolina.frak@firr.org.pl::5262ff9a-a8de-46b7-afac-7a7c75f2e515" providerId="AD" clId="Web-{16322AE4-2845-C4E2-E00A-2EBDAC2A2435}" dt="2020-10-16T12:02:09.200" v="1533" actId="20577"/>
        <pc:sldMkLst>
          <pc:docMk/>
          <pc:sldMk cId="1492542294" sldId="263"/>
        </pc:sldMkLst>
        <pc:spChg chg="mod">
          <ac:chgData name="Karolina Frąk" userId="S::karolina.frak@firr.org.pl::5262ff9a-a8de-46b7-afac-7a7c75f2e515" providerId="AD" clId="Web-{16322AE4-2845-C4E2-E00A-2EBDAC2A2435}" dt="2020-10-16T12:02:09.200" v="1533" actId="20577"/>
          <ac:spMkLst>
            <pc:docMk/>
            <pc:sldMk cId="1492542294" sldId="263"/>
            <ac:spMk id="7" creationId="{00000000-0000-0000-0000-000000000000}"/>
          </ac:spMkLst>
        </pc:spChg>
      </pc:sldChg>
      <pc:sldChg chg="delSp modSp">
        <pc:chgData name="Karolina Frąk" userId="S::karolina.frak@firr.org.pl::5262ff9a-a8de-46b7-afac-7a7c75f2e515" providerId="AD" clId="Web-{16322AE4-2845-C4E2-E00A-2EBDAC2A2435}" dt="2020-10-16T10:33:49.249" v="62" actId="20577"/>
        <pc:sldMkLst>
          <pc:docMk/>
          <pc:sldMk cId="1099684549" sldId="264"/>
        </pc:sldMkLst>
        <pc:spChg chg="del mod">
          <ac:chgData name="Karolina Frąk" userId="S::karolina.frak@firr.org.pl::5262ff9a-a8de-46b7-afac-7a7c75f2e515" providerId="AD" clId="Web-{16322AE4-2845-C4E2-E00A-2EBDAC2A2435}" dt="2020-10-16T10:33:36.280" v="56"/>
          <ac:spMkLst>
            <pc:docMk/>
            <pc:sldMk cId="1099684549" sldId="264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6322AE4-2845-C4E2-E00A-2EBDAC2A2435}" dt="2020-10-16T10:33:49.249" v="62" actId="20577"/>
          <ac:spMkLst>
            <pc:docMk/>
            <pc:sldMk cId="1099684549" sldId="264"/>
            <ac:spMk id="9" creationId="{00000000-0000-0000-0000-000000000000}"/>
          </ac:spMkLst>
        </pc:spChg>
      </pc:sldChg>
      <pc:sldChg chg="modSp ord">
        <pc:chgData name="Karolina Frąk" userId="S::karolina.frak@firr.org.pl::5262ff9a-a8de-46b7-afac-7a7c75f2e515" providerId="AD" clId="Web-{16322AE4-2845-C4E2-E00A-2EBDAC2A2435}" dt="2020-10-16T12:00:55.824" v="1526" actId="1076"/>
        <pc:sldMkLst>
          <pc:docMk/>
          <pc:sldMk cId="2870620470" sldId="265"/>
        </pc:sldMkLst>
        <pc:spChg chg="mod">
          <ac:chgData name="Karolina Frąk" userId="S::karolina.frak@firr.org.pl::5262ff9a-a8de-46b7-afac-7a7c75f2e515" providerId="AD" clId="Web-{16322AE4-2845-C4E2-E00A-2EBDAC2A2435}" dt="2020-10-16T12:00:55.824" v="1526" actId="1076"/>
          <ac:spMkLst>
            <pc:docMk/>
            <pc:sldMk cId="2870620470" sldId="265"/>
            <ac:spMk id="7" creationId="{00000000-0000-0000-0000-000000000000}"/>
          </ac:spMkLst>
        </pc:spChg>
      </pc:sldChg>
      <pc:sldChg chg="modSp ord">
        <pc:chgData name="Karolina Frąk" userId="S::karolina.frak@firr.org.pl::5262ff9a-a8de-46b7-afac-7a7c75f2e515" providerId="AD" clId="Web-{16322AE4-2845-C4E2-E00A-2EBDAC2A2435}" dt="2020-10-16T11:54:25.101" v="1446" actId="20577"/>
        <pc:sldMkLst>
          <pc:docMk/>
          <pc:sldMk cId="1880374286" sldId="266"/>
        </pc:sldMkLst>
        <pc:spChg chg="mod">
          <ac:chgData name="Karolina Frąk" userId="S::karolina.frak@firr.org.pl::5262ff9a-a8de-46b7-afac-7a7c75f2e515" providerId="AD" clId="Web-{16322AE4-2845-C4E2-E00A-2EBDAC2A2435}" dt="2020-10-16T11:54:25.101" v="1446" actId="20577"/>
          <ac:spMkLst>
            <pc:docMk/>
            <pc:sldMk cId="1880374286" sldId="266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6322AE4-2845-C4E2-E00A-2EBDAC2A2435}" dt="2020-10-16T11:51:50.812" v="1435" actId="1076"/>
          <ac:spMkLst>
            <pc:docMk/>
            <pc:sldMk cId="1880374286" sldId="266"/>
            <ac:spMk id="9" creationId="{00000000-0000-0000-0000-000000000000}"/>
          </ac:spMkLst>
        </pc:spChg>
      </pc:sldChg>
      <pc:sldChg chg="modSp ord">
        <pc:chgData name="Karolina Frąk" userId="S::karolina.frak@firr.org.pl::5262ff9a-a8de-46b7-afac-7a7c75f2e515" providerId="AD" clId="Web-{16322AE4-2845-C4E2-E00A-2EBDAC2A2435}" dt="2020-10-16T11:58:18.229" v="1513" actId="14100"/>
        <pc:sldMkLst>
          <pc:docMk/>
          <pc:sldMk cId="247827004" sldId="267"/>
        </pc:sldMkLst>
        <pc:spChg chg="mod">
          <ac:chgData name="Karolina Frąk" userId="S::karolina.frak@firr.org.pl::5262ff9a-a8de-46b7-afac-7a7c75f2e515" providerId="AD" clId="Web-{16322AE4-2845-C4E2-E00A-2EBDAC2A2435}" dt="2020-10-16T11:58:18.229" v="1513" actId="14100"/>
          <ac:spMkLst>
            <pc:docMk/>
            <pc:sldMk cId="247827004" sldId="267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6322AE4-2845-C4E2-E00A-2EBDAC2A2435}" dt="2020-10-16T11:54:33.476" v="1455" actId="1076"/>
          <ac:spMkLst>
            <pc:docMk/>
            <pc:sldMk cId="247827004" sldId="267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16322AE4-2845-C4E2-E00A-2EBDAC2A2435}" dt="2020-10-16T13:35:52.848" v="4340" actId="20577"/>
        <pc:sldMkLst>
          <pc:docMk/>
          <pc:sldMk cId="889314495" sldId="268"/>
        </pc:sldMkLst>
        <pc:spChg chg="mod">
          <ac:chgData name="Karolina Frąk" userId="S::karolina.frak@firr.org.pl::5262ff9a-a8de-46b7-afac-7a7c75f2e515" providerId="AD" clId="Web-{16322AE4-2845-C4E2-E00A-2EBDAC2A2435}" dt="2020-10-16T13:35:52.848" v="4340" actId="20577"/>
          <ac:spMkLst>
            <pc:docMk/>
            <pc:sldMk cId="889314495" sldId="268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16322AE4-2845-C4E2-E00A-2EBDAC2A2435}" dt="2020-10-16T12:37:24.814" v="2264" actId="20577"/>
        <pc:sldMkLst>
          <pc:docMk/>
          <pc:sldMk cId="563580627" sldId="269"/>
        </pc:sldMkLst>
        <pc:spChg chg="mod">
          <ac:chgData name="Karolina Frąk" userId="S::karolina.frak@firr.org.pl::5262ff9a-a8de-46b7-afac-7a7c75f2e515" providerId="AD" clId="Web-{16322AE4-2845-C4E2-E00A-2EBDAC2A2435}" dt="2020-10-16T12:37:24.814" v="2264" actId="20577"/>
          <ac:spMkLst>
            <pc:docMk/>
            <pc:sldMk cId="563580627" sldId="26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6322AE4-2845-C4E2-E00A-2EBDAC2A2435}" dt="2020-10-16T12:32:04.342" v="2151" actId="1076"/>
          <ac:spMkLst>
            <pc:docMk/>
            <pc:sldMk cId="563580627" sldId="269"/>
            <ac:spMk id="9" creationId="{00000000-0000-0000-0000-000000000000}"/>
          </ac:spMkLst>
        </pc:spChg>
      </pc:sldChg>
      <pc:sldChg chg="delSp modSp del">
        <pc:chgData name="Karolina Frąk" userId="S::karolina.frak@firr.org.pl::5262ff9a-a8de-46b7-afac-7a7c75f2e515" providerId="AD" clId="Web-{16322AE4-2845-C4E2-E00A-2EBDAC2A2435}" dt="2020-10-16T12:28:42.074" v="2033"/>
        <pc:sldMkLst>
          <pc:docMk/>
          <pc:sldMk cId="3033158967" sldId="270"/>
        </pc:sldMkLst>
        <pc:spChg chg="mod">
          <ac:chgData name="Karolina Frąk" userId="S::karolina.frak@firr.org.pl::5262ff9a-a8de-46b7-afac-7a7c75f2e515" providerId="AD" clId="Web-{16322AE4-2845-C4E2-E00A-2EBDAC2A2435}" dt="2020-10-16T12:28:40.090" v="2030" actId="20577"/>
          <ac:spMkLst>
            <pc:docMk/>
            <pc:sldMk cId="3033158967" sldId="270"/>
            <ac:spMk id="7" creationId="{00000000-0000-0000-0000-000000000000}"/>
          </ac:spMkLst>
        </pc:spChg>
        <pc:spChg chg="del mod">
          <ac:chgData name="Karolina Frąk" userId="S::karolina.frak@firr.org.pl::5262ff9a-a8de-46b7-afac-7a7c75f2e515" providerId="AD" clId="Web-{16322AE4-2845-C4E2-E00A-2EBDAC2A2435}" dt="2020-10-16T12:28:16.918" v="2028"/>
          <ac:spMkLst>
            <pc:docMk/>
            <pc:sldMk cId="3033158967" sldId="270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16322AE4-2845-C4E2-E00A-2EBDAC2A2435}" dt="2020-10-16T12:31:15.466" v="2135" actId="20577"/>
        <pc:sldMkLst>
          <pc:docMk/>
          <pc:sldMk cId="1530303904" sldId="271"/>
        </pc:sldMkLst>
        <pc:spChg chg="mod">
          <ac:chgData name="Karolina Frąk" userId="S::karolina.frak@firr.org.pl::5262ff9a-a8de-46b7-afac-7a7c75f2e515" providerId="AD" clId="Web-{16322AE4-2845-C4E2-E00A-2EBDAC2A2435}" dt="2020-10-16T12:31:15.466" v="2135" actId="20577"/>
          <ac:spMkLst>
            <pc:docMk/>
            <pc:sldMk cId="1530303904" sldId="271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6322AE4-2845-C4E2-E00A-2EBDAC2A2435}" dt="2020-10-16T12:29:26.043" v="2066" actId="20577"/>
          <ac:spMkLst>
            <pc:docMk/>
            <pc:sldMk cId="1530303904" sldId="271"/>
            <ac:spMk id="9" creationId="{00000000-0000-0000-0000-000000000000}"/>
          </ac:spMkLst>
        </pc:spChg>
      </pc:sldChg>
      <pc:sldChg chg="addSp modSp add ord replId">
        <pc:chgData name="Karolina Frąk" userId="S::karolina.frak@firr.org.pl::5262ff9a-a8de-46b7-afac-7a7c75f2e515" providerId="AD" clId="Web-{16322AE4-2845-C4E2-E00A-2EBDAC2A2435}" dt="2020-10-16T13:34:50.784" v="4337" actId="14100"/>
        <pc:sldMkLst>
          <pc:docMk/>
          <pc:sldMk cId="1823100053" sldId="272"/>
        </pc:sldMkLst>
        <pc:spChg chg="add mod">
          <ac:chgData name="Karolina Frąk" userId="S::karolina.frak@firr.org.pl::5262ff9a-a8de-46b7-afac-7a7c75f2e515" providerId="AD" clId="Web-{16322AE4-2845-C4E2-E00A-2EBDAC2A2435}" dt="2020-10-16T13:34:50.784" v="4337" actId="14100"/>
          <ac:spMkLst>
            <pc:docMk/>
            <pc:sldMk cId="1823100053" sldId="272"/>
            <ac:spMk id="2" creationId="{8D0670EE-1411-4E5F-98D1-3859422647F7}"/>
          </ac:spMkLst>
        </pc:spChg>
        <pc:spChg chg="mod">
          <ac:chgData name="Karolina Frąk" userId="S::karolina.frak@firr.org.pl::5262ff9a-a8de-46b7-afac-7a7c75f2e515" providerId="AD" clId="Web-{16322AE4-2845-C4E2-E00A-2EBDAC2A2435}" dt="2020-10-16T13:32:21.704" v="3718" actId="1076"/>
          <ac:spMkLst>
            <pc:docMk/>
            <pc:sldMk cId="1823100053" sldId="272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16322AE4-2845-C4E2-E00A-2EBDAC2A2435}" dt="2020-10-16T13:48:06.516" v="4546" actId="1076"/>
        <pc:sldMkLst>
          <pc:docMk/>
          <pc:sldMk cId="2079253284" sldId="273"/>
        </pc:sldMkLst>
        <pc:spChg chg="mod">
          <ac:chgData name="Karolina Frąk" userId="S::karolina.frak@firr.org.pl::5262ff9a-a8de-46b7-afac-7a7c75f2e515" providerId="AD" clId="Web-{16322AE4-2845-C4E2-E00A-2EBDAC2A2435}" dt="2020-10-16T13:48:06.516" v="4546" actId="1076"/>
          <ac:spMkLst>
            <pc:docMk/>
            <pc:sldMk cId="2079253284" sldId="273"/>
            <ac:spMk id="2" creationId="{8D0670EE-1411-4E5F-98D1-3859422647F7}"/>
          </ac:spMkLst>
        </pc:spChg>
      </pc:sldChg>
    </pc:docChg>
  </pc:docChgLst>
  <pc:docChgLst>
    <pc:chgData name="Karolina Frąk" userId="S::karolina.frak@firr.org.pl::5262ff9a-a8de-46b7-afac-7a7c75f2e515" providerId="AD" clId="Web-{00A57609-9553-20B1-C07B-82AC8DE7813A}"/>
    <pc:docChg chg="modSld">
      <pc:chgData name="Karolina Frąk" userId="S::karolina.frak@firr.org.pl::5262ff9a-a8de-46b7-afac-7a7c75f2e515" providerId="AD" clId="Web-{00A57609-9553-20B1-C07B-82AC8DE7813A}" dt="2020-10-25T12:44:03.018" v="2" actId="20577"/>
      <pc:docMkLst>
        <pc:docMk/>
      </pc:docMkLst>
      <pc:sldChg chg="modSp">
        <pc:chgData name="Karolina Frąk" userId="S::karolina.frak@firr.org.pl::5262ff9a-a8de-46b7-afac-7a7c75f2e515" providerId="AD" clId="Web-{00A57609-9553-20B1-C07B-82AC8DE7813A}" dt="2020-10-25T12:43:58.487" v="0" actId="20577"/>
        <pc:sldMkLst>
          <pc:docMk/>
          <pc:sldMk cId="2019217948" sldId="259"/>
        </pc:sldMkLst>
        <pc:spChg chg="mod">
          <ac:chgData name="Karolina Frąk" userId="S::karolina.frak@firr.org.pl::5262ff9a-a8de-46b7-afac-7a7c75f2e515" providerId="AD" clId="Web-{00A57609-9553-20B1-C07B-82AC8DE7813A}" dt="2020-10-25T12:43:58.487" v="0" actId="20577"/>
          <ac:spMkLst>
            <pc:docMk/>
            <pc:sldMk cId="2019217948" sldId="259"/>
            <ac:spMk id="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23B987-2D03-4F8A-AFA6-00FC7120B0CB}" type="datetimeFigureOut">
              <a:rPr lang="pl-PL"/>
              <a:t>26.02.2021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6197F-73DB-4E7D-A2FF-0C180575E306}" type="slidenum">
              <a:rPr lang="pl-PL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22206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1. Włączyć filmik "bezpieczeństwo", trwa 4:18 min.</a:t>
            </a:r>
          </a:p>
          <a:p>
            <a:r>
              <a:rPr lang="en-US">
                <a:cs typeface="Calibri"/>
              </a:rPr>
              <a:t>2. Pokazać załącznik nr 4.4 </a:t>
            </a:r>
            <a:r>
              <a:rPr lang="pl-PL"/>
              <a:t>przykładowe zarządzenie dotyczące procedury ewakuacji. 25 min.</a:t>
            </a:r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6197F-73DB-4E7D-A2FF-0C180575E306}" type="slidenum">
              <a:rPr lang="pl-PL"/>
              <a:t>11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49855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Można pokazać 4.4 zał. do decyzji wykonawczej od L 256/105 (strona 3 dokumentu).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6197F-73DB-4E7D-A2FF-0C180575E306}" type="slidenum">
              <a:rPr lang="pl-PL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745606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Można pokazać 4.4 zał. do decyzji wykonawczej od L 256/105 (strona 3 dokumentu).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6197F-73DB-4E7D-A2FF-0C180575E306}" type="slidenum">
              <a:rPr lang="pl-PL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483664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Można pokazać 4.4 zał. do decyzji wykonawczej od L 256/105 (strona 3 dokumentu).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6197F-73DB-4E7D-A2FF-0C180575E306}" type="slidenum">
              <a:rPr lang="pl-PL"/>
              <a:t>14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359761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Można pokazać 4.4 zał. do decyzji wykonawczej od L 256/105 (strona 3 dokumentu).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6197F-73DB-4E7D-A2FF-0C180575E306}" type="slidenum">
              <a:rPr lang="pl-PL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26079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>
                <a:cs typeface="Calibri"/>
              </a:rPr>
              <a:t>Przykład</a:t>
            </a:r>
            <a:r>
              <a:rPr lang="pl-PL" baseline="0" dirty="0">
                <a:cs typeface="Calibri"/>
              </a:rPr>
              <a:t> Deklaracji Dostępności MC: </a:t>
            </a:r>
            <a:r>
              <a:rPr lang="en-US" dirty="0">
                <a:cs typeface="Calibri"/>
              </a:rPr>
              <a:t>https://www.gov.pl/web/cyfryzacja/deklaracja-o-dostepnosci</a:t>
            </a:r>
            <a:r>
              <a:rPr lang="pl-PL" baseline="0" dirty="0">
                <a:cs typeface="Calibri"/>
              </a:rPr>
              <a:t> 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6197F-73DB-4E7D-A2FF-0C180575E306}" type="slidenum">
              <a:rPr lang="pl-PL"/>
              <a:t>21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938466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Czas</a:t>
            </a:r>
            <a:r>
              <a:rPr lang="en-US" dirty="0">
                <a:cs typeface="Calibri"/>
              </a:rPr>
              <a:t>: 10 min</a:t>
            </a:r>
            <a:r>
              <a:rPr lang="pl-PL" dirty="0">
                <a:cs typeface="Calibri"/>
              </a:rPr>
              <a:t>.</a:t>
            </a:r>
            <a:r>
              <a:rPr lang="pl-PL" baseline="0" dirty="0">
                <a:cs typeface="Calibri"/>
              </a:rPr>
              <a:t> Burza mózgów: </a:t>
            </a:r>
            <a:r>
              <a:rPr lang="en-US" dirty="0" err="1">
                <a:cs typeface="Calibri"/>
              </a:rPr>
              <a:t>Jak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wyglądają</a:t>
            </a:r>
            <a:r>
              <a:rPr lang="en-US" dirty="0">
                <a:cs typeface="Calibri"/>
              </a:rPr>
              <a:t>? </a:t>
            </a:r>
            <a:r>
              <a:rPr lang="en-US" dirty="0" err="1">
                <a:cs typeface="Calibri"/>
              </a:rPr>
              <a:t>Czego</a:t>
            </a:r>
            <a:r>
              <a:rPr lang="en-US" dirty="0">
                <a:cs typeface="Calibri"/>
              </a:rPr>
              <a:t> w </a:t>
            </a:r>
            <a:r>
              <a:rPr lang="en-US" dirty="0" err="1">
                <a:cs typeface="Calibri"/>
              </a:rPr>
              <a:t>nich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brakuje</a:t>
            </a:r>
            <a:r>
              <a:rPr lang="en-US" dirty="0">
                <a:cs typeface="Calibri"/>
              </a:rPr>
              <a:t>? Co </a:t>
            </a:r>
            <a:r>
              <a:rPr lang="en-US" dirty="0" err="1">
                <a:cs typeface="Calibri"/>
              </a:rPr>
              <a:t>na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pewno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powinno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się</a:t>
            </a:r>
            <a:r>
              <a:rPr lang="en-US" dirty="0">
                <a:cs typeface="Calibri"/>
              </a:rPr>
              <a:t> z </a:t>
            </a:r>
            <a:r>
              <a:rPr lang="en-US" dirty="0" err="1">
                <a:cs typeface="Calibri"/>
              </a:rPr>
              <a:t>nich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usunąć</a:t>
            </a:r>
            <a:r>
              <a:rPr lang="en-US" dirty="0">
                <a:cs typeface="Calibri"/>
              </a:rPr>
              <a:t>? </a:t>
            </a:r>
            <a:r>
              <a:rPr lang="en-US" dirty="0" err="1">
                <a:cs typeface="Calibri"/>
              </a:rPr>
              <a:t>Kto</a:t>
            </a:r>
            <a:r>
              <a:rPr lang="en-US" dirty="0">
                <a:cs typeface="Calibri"/>
              </a:rPr>
              <a:t> jest </a:t>
            </a:r>
            <a:r>
              <a:rPr lang="en-US" dirty="0" err="1">
                <a:cs typeface="Calibri"/>
              </a:rPr>
              <a:t>za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ni</a:t>
            </a:r>
            <a:r>
              <a:rPr lang="pl-PL" dirty="0">
                <a:cs typeface="Calibri"/>
              </a:rPr>
              <a:t>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odpowiedzialny</a:t>
            </a:r>
            <a:r>
              <a:rPr lang="en-US" dirty="0">
                <a:cs typeface="Calibri"/>
              </a:rPr>
              <a:t>?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D96197F-73DB-4E7D-A2FF-0C180575E306}" type="slidenum">
              <a:rPr lang="pl-PL"/>
              <a:t>22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632654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v.pl/web/cyfryzacja/deklaracja-o-dostepnosci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eklaracja.lepszyweb.pl/web-form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445" y="5755077"/>
            <a:ext cx="6054739" cy="778069"/>
          </a:xfrm>
          <a:prstGeom prst="rect">
            <a:avLst/>
          </a:prstGeom>
        </p:spPr>
      </p:pic>
      <p:sp>
        <p:nvSpPr>
          <p:cNvPr id="3" name="Podtytuł 2">
            <a:extLst>
              <a:ext uri="{FF2B5EF4-FFF2-40B4-BE49-F238E27FC236}">
                <a16:creationId xmlns:a16="http://schemas.microsoft.com/office/drawing/2014/main" id="{0FDE28FD-6E56-4BFC-819F-C2628D46984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4.4. Ewakuacja osób ze szczególnymi </a:t>
            </a:r>
            <a:b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</a:b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potrzebami. </a:t>
            </a:r>
            <a:b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</a:b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Deklaracja dostępności.</a:t>
            </a:r>
            <a:endParaRPr lang="pl-PL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5" name="Tytuł 4">
            <a:extLst>
              <a:ext uri="{FF2B5EF4-FFF2-40B4-BE49-F238E27FC236}">
                <a16:creationId xmlns:a16="http://schemas.microsoft.com/office/drawing/2014/main" id="{6E6178AA-0F8E-4E5B-ABBC-CF5476E846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2800" b="1" dirty="0">
                <a:latin typeface="Arial"/>
                <a:cs typeface="Arial"/>
              </a:rPr>
              <a:t>Szkolenie dla koordynatorów</a:t>
            </a:r>
            <a:endParaRPr lang="en-US" sz="2800" dirty="0">
              <a:ea typeface="+mj-lt"/>
              <a:cs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2800" b="1" dirty="0">
                <a:latin typeface="Arial"/>
                <a:cs typeface="Arial"/>
              </a:rPr>
              <a:t>dostępności</a:t>
            </a:r>
            <a:endParaRPr lang="pl-PL" sz="2800" dirty="0"/>
          </a:p>
        </p:txBody>
      </p:sp>
    </p:spTree>
    <p:extLst>
      <p:ext uri="{BB962C8B-B14F-4D97-AF65-F5344CB8AC3E}">
        <p14:creationId xmlns:p14="http://schemas.microsoft.com/office/powerpoint/2010/main" val="2841136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8"/>
          <p:cNvSpPr txBox="1">
            <a:spLocks/>
          </p:cNvSpPr>
          <p:nvPr/>
        </p:nvSpPr>
        <p:spPr>
          <a:xfrm>
            <a:off x="3624440" y="292831"/>
            <a:ext cx="5425414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2. Procedura ewakuacji (1)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313567" y="1277218"/>
            <a:ext cx="10047160" cy="326602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600" dirty="0">
                <a:latin typeface="Arial"/>
                <a:cs typeface="Calibri"/>
              </a:rPr>
              <a:t>Zapisy dotyczące ewakuacji osób ze szczególnymi potrzebami mogą zostać zapisane np.:</a:t>
            </a:r>
            <a:endParaRPr lang="pl-PL" sz="2600" dirty="0">
              <a:latin typeface="Arial"/>
              <a:cs typeface="Arial"/>
            </a:endParaRP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600" dirty="0">
                <a:latin typeface="Arial"/>
                <a:cs typeface="Calibri"/>
              </a:rPr>
              <a:t>w procedurze ewakuacyjnej,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600" dirty="0">
                <a:latin typeface="Arial"/>
                <a:cs typeface="Calibri"/>
              </a:rPr>
              <a:t>w procedurze BHP, 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600" dirty="0">
                <a:latin typeface="Arial"/>
                <a:cs typeface="Calibri"/>
              </a:rPr>
              <a:t>w procedurze przeciwpożarowej. </a:t>
            </a: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8"/>
          <p:cNvSpPr txBox="1">
            <a:spLocks/>
          </p:cNvSpPr>
          <p:nvPr/>
        </p:nvSpPr>
        <p:spPr>
          <a:xfrm>
            <a:off x="3624440" y="292831"/>
            <a:ext cx="5425414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2. Procedura ewakuacji (2)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1681019" y="2339389"/>
            <a:ext cx="8842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000" dirty="0">
                <a:latin typeface="Arial"/>
                <a:cs typeface="Arial"/>
              </a:rPr>
              <a:t>PRZYKŁADY - praca z dokumentacją samorządów</a:t>
            </a:r>
            <a:endParaRPr lang="pl-PL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306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301488" y="523264"/>
            <a:ext cx="588789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3. Deklaracja dostępności (1)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06876" y="1912005"/>
            <a:ext cx="10877124" cy="365752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dirty="0">
                <a:latin typeface="Arial"/>
                <a:cs typeface="Calibri"/>
              </a:rPr>
              <a:t>Zgodnie z art. 10 ustawy o dostępności cyfrowej stron internetowych i aplikacji mobilnych podmiotów publicznych deklarację dostępności sporządza się </a:t>
            </a:r>
            <a:br>
              <a:rPr lang="pl-PL" dirty="0">
                <a:latin typeface="Arial"/>
                <a:cs typeface="Calibri"/>
              </a:rPr>
            </a:br>
            <a:r>
              <a:rPr lang="pl-PL" dirty="0">
                <a:latin typeface="Arial"/>
                <a:cs typeface="Calibri"/>
              </a:rPr>
              <a:t>z wykorzystaniem wzoru określonego w załączniku do decyzji wykonawczej Komisji (UE) 2018/1523 z dnia 11 października 2018 r. ustanawiającej wzór oświadczenia w sprawie dostępności. </a:t>
            </a:r>
          </a:p>
          <a:p>
            <a:pPr algn="l">
              <a:lnSpc>
                <a:spcPct val="100000"/>
              </a:lnSpc>
            </a:pPr>
            <a:endParaRPr lang="pl-PL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93144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361524" y="218464"/>
            <a:ext cx="588789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3. Deklaracja dostępności (2)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69929" y="1220048"/>
            <a:ext cx="11071088" cy="488611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100" b="1" dirty="0">
                <a:latin typeface="Arial"/>
                <a:cs typeface="Calibri"/>
              </a:rPr>
              <a:t>Ponadto deklaracja powinna zawierać następujące elementy: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datę publikacji strony </a:t>
            </a:r>
            <a:r>
              <a:rPr lang="pl-PL" sz="2100" dirty="0">
                <a:latin typeface="Arial"/>
                <a:cs typeface="Calibri"/>
              </a:rPr>
              <a:t>internetowej lub aplikacji mobilnej;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datę ostatniej aktualizacji </a:t>
            </a:r>
            <a:r>
              <a:rPr lang="pl-PL" sz="2100" dirty="0">
                <a:latin typeface="Arial"/>
                <a:cs typeface="Calibri"/>
              </a:rPr>
              <a:t>strony internetowej lub aplikacji mobilnej, po dokonaniu istotnej zmiany jej zawartości, polegającej w szczególności na zmianie wyglądu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lub struktury prezentowanych informacji lub zmianie sposobu publikowania informacji;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/>
              </a:rPr>
              <a:t>informację lub link do informacji o sposobie dokonania </a:t>
            </a:r>
            <a:r>
              <a:rPr lang="pl-PL" sz="2100" b="1" dirty="0">
                <a:latin typeface="Arial"/>
                <a:cs typeface="Calibri"/>
              </a:rPr>
              <a:t>oceny dostępności cyfrowej</a:t>
            </a:r>
            <a:r>
              <a:rPr lang="pl-PL" sz="2100" dirty="0">
                <a:latin typeface="Arial"/>
                <a:cs typeface="Calibri"/>
              </a:rPr>
              <a:t>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dane teleadresowe siedziby </a:t>
            </a:r>
            <a:r>
              <a:rPr lang="pl-PL" sz="2100" dirty="0">
                <a:latin typeface="Arial"/>
                <a:cs typeface="Calibri"/>
              </a:rPr>
              <a:t>podmiotu publicznego wraz ze wskazaniem danych kontaktowych osoby wyznaczonej do realizacji spraw w zakresie dostępności cyfrowej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w tym podmiocie publicznym;</a:t>
            </a:r>
          </a:p>
        </p:txBody>
      </p:sp>
    </p:spTree>
    <p:extLst>
      <p:ext uri="{BB962C8B-B14F-4D97-AF65-F5344CB8AC3E}">
        <p14:creationId xmlns:p14="http://schemas.microsoft.com/office/powerpoint/2010/main" val="37599899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259923" y="299744"/>
            <a:ext cx="588789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3. Deklaracja dostępności (3)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68329" y="1374581"/>
            <a:ext cx="11071088" cy="448047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/>
                <a:cs typeface="Calibri"/>
              </a:rPr>
              <a:t>informacje na temat utworzonych na stronie internetowej lub w aplikacji mobilnej </a:t>
            </a:r>
            <a:r>
              <a:rPr lang="pl-PL" sz="2100" b="1" dirty="0">
                <a:latin typeface="Arial"/>
                <a:cs typeface="Calibri"/>
              </a:rPr>
              <a:t>skrótów klawiszowych </a:t>
            </a:r>
            <a:r>
              <a:rPr lang="pl-PL" sz="2100" dirty="0">
                <a:latin typeface="Arial"/>
                <a:cs typeface="Calibri"/>
              </a:rPr>
              <a:t>służących przemieszczaniu się po elementach strony internetowej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lub aplikacji mobilnej i uruchamianiu dostępnych na nich funkcji;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informację o dostępności architektonicznej </a:t>
            </a:r>
            <a:r>
              <a:rPr lang="pl-PL" sz="2100" dirty="0">
                <a:latin typeface="Arial"/>
                <a:cs typeface="Calibri"/>
              </a:rPr>
              <a:t>siedziby podmiotu publicznego dla osób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z niepełnosprawnością;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informację o dostępności tłumacza języka migowego </a:t>
            </a:r>
            <a:r>
              <a:rPr lang="pl-PL" sz="2100" dirty="0">
                <a:latin typeface="Arial"/>
                <a:cs typeface="Calibri"/>
              </a:rPr>
              <a:t>za pośrednictwem środków komunikacji elektronicznej wraz z informacją o metodach umożliwiających skorzystanie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z tej funkcji albo informację o jej braku;</a:t>
            </a:r>
          </a:p>
        </p:txBody>
      </p:sp>
    </p:spTree>
    <p:extLst>
      <p:ext uri="{BB962C8B-B14F-4D97-AF65-F5344CB8AC3E}">
        <p14:creationId xmlns:p14="http://schemas.microsoft.com/office/powerpoint/2010/main" val="7876457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259924" y="198144"/>
            <a:ext cx="588789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3. Deklaracja dostępności (4)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68329" y="1526981"/>
            <a:ext cx="11071088" cy="448047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link do deklaracji dostępności </a:t>
            </a:r>
            <a:r>
              <a:rPr lang="pl-PL" sz="2100" dirty="0">
                <a:latin typeface="Arial"/>
                <a:cs typeface="Calibri"/>
              </a:rPr>
              <a:t>aplikacji mobilnej, w przypadku posiadania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przez podmiot publiczny aplikacji mobilnej;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/>
              </a:rPr>
              <a:t>informację o możliwości powiadomienia podmiotu publicznego o </a:t>
            </a:r>
            <a:r>
              <a:rPr lang="pl-PL" sz="2100" b="1" dirty="0">
                <a:latin typeface="Arial"/>
                <a:cs typeface="Calibri"/>
              </a:rPr>
              <a:t>braku dostępności cyfrowej</a:t>
            </a:r>
            <a:r>
              <a:rPr lang="pl-PL" sz="2100" dirty="0">
                <a:latin typeface="Arial"/>
                <a:cs typeface="Calibri"/>
              </a:rPr>
              <a:t>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/>
              </a:rPr>
              <a:t>link do strony internetowej </a:t>
            </a:r>
            <a:r>
              <a:rPr lang="pl-PL" sz="2100" b="1" dirty="0">
                <a:latin typeface="Arial"/>
                <a:cs typeface="Calibri"/>
              </a:rPr>
              <a:t>Rzecznika Praw Obywatelskich</a:t>
            </a:r>
            <a:r>
              <a:rPr lang="pl-PL" sz="2100" dirty="0">
                <a:latin typeface="Arial"/>
                <a:cs typeface="Calibri"/>
              </a:rPr>
              <a:t>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/>
              </a:rPr>
              <a:t>wskazanie adresu elektronicznego, pod którym możliwe jest pobranie i zainstalowanie danej aplikacji mobilnej.</a:t>
            </a:r>
          </a:p>
        </p:txBody>
      </p:sp>
    </p:spTree>
    <p:extLst>
      <p:ext uri="{BB962C8B-B14F-4D97-AF65-F5344CB8AC3E}">
        <p14:creationId xmlns:p14="http://schemas.microsoft.com/office/powerpoint/2010/main" val="1532099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301487" y="309904"/>
            <a:ext cx="588789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3. Deklaracja dostępności (5)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3E413566-EFA6-4935-87F9-D58349BF8E91}"/>
              </a:ext>
            </a:extLst>
          </p:cNvPr>
          <p:cNvSpPr txBox="1"/>
          <p:nvPr/>
        </p:nvSpPr>
        <p:spPr>
          <a:xfrm>
            <a:off x="508510" y="1232341"/>
            <a:ext cx="11683490" cy="493981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pl-PL" sz="2100" b="1" dirty="0">
                <a:latin typeface="Arial" panose="020B0604020202020204" pitchFamily="34" charset="0"/>
                <a:cs typeface="Arial" panose="020B0604020202020204" pitchFamily="34" charset="0"/>
              </a:rPr>
              <a:t>Informacje o dostępności architektonicznej w deklaracji dostępności:</a:t>
            </a:r>
            <a:endParaRPr lang="pl-PL" sz="2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dokładny adres opisywanego miejsca (jeśli jest kilka siedzib, to każdą należy opisać osobno); 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informacja o możliwości dojazdu do urzędu komunikacją miejską (lub jej braku); 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opis przestrzeni wejściowej do każdej siedziby;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informacja o liczbie (lub braku) dostępnych toalet oraz ich umiejscowieniu w budynku; 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informacja o windzie (lub jej braku);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informacja o tym, czy do budynku można wejść z psem asystującym;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informacja o tym, czy w budynku jest zainstalowana pętla indukcyjna;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 panose="020B0604020202020204" pitchFamily="34" charset="0"/>
                <a:cs typeface="Arial" panose="020B0604020202020204" pitchFamily="34" charset="0"/>
              </a:rPr>
              <a:t>informacja o tym, czy jest możliwość skorzystania z usług tłumacza polskiego języka migowego i w jaki sposób.</a:t>
            </a:r>
          </a:p>
        </p:txBody>
      </p:sp>
    </p:spTree>
    <p:extLst>
      <p:ext uri="{BB962C8B-B14F-4D97-AF65-F5344CB8AC3E}">
        <p14:creationId xmlns:p14="http://schemas.microsoft.com/office/powerpoint/2010/main" val="25788949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8"/>
          <p:cNvSpPr txBox="1">
            <a:spLocks/>
          </p:cNvSpPr>
          <p:nvPr/>
        </p:nvSpPr>
        <p:spPr>
          <a:xfrm>
            <a:off x="3156323" y="401344"/>
            <a:ext cx="588789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3. Deklaracja dostępności (6)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8D0670EE-1411-4E5F-98D1-3859422647F7}"/>
              </a:ext>
            </a:extLst>
          </p:cNvPr>
          <p:cNvSpPr txBox="1"/>
          <p:nvPr/>
        </p:nvSpPr>
        <p:spPr>
          <a:xfrm>
            <a:off x="472616" y="1560625"/>
            <a:ext cx="11255312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/>
              </a:rPr>
              <a:t>Deklaracja musi być umieszczona </a:t>
            </a:r>
            <a:r>
              <a:rPr lang="pl-PL" sz="2100" b="1" dirty="0">
                <a:latin typeface="Arial"/>
                <a:cs typeface="Calibri"/>
              </a:rPr>
              <a:t>w BIP </a:t>
            </a:r>
            <a:r>
              <a:rPr lang="pl-PL" sz="2100" dirty="0">
                <a:latin typeface="Arial"/>
                <a:cs typeface="Calibri"/>
              </a:rPr>
              <a:t>oraz </a:t>
            </a:r>
            <a:r>
              <a:rPr lang="pl-PL" sz="2100" b="1" dirty="0">
                <a:latin typeface="Arial"/>
                <a:cs typeface="Calibri"/>
              </a:rPr>
              <a:t>na każdej stronie podmiotu publicznego</a:t>
            </a:r>
            <a:r>
              <a:rPr lang="pl-PL" sz="2100" dirty="0">
                <a:latin typeface="Arial"/>
                <a:cs typeface="Calibri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/>
              </a:rPr>
              <a:t>Podmiot publiczny umieszcza link do opublikowanej deklaracji w taki sposób,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aby użytkownik strony internetowej mógł mieć do niego dostęp podczas nawigacji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po stronie; Podmiot publiczny, publikując deklarację dostępności aplikacji mobilnej, umieszcza link do niej w miejscu, z którego pobierana jest aplikacja mobilna;</a:t>
            </a:r>
          </a:p>
          <a:p>
            <a:pPr marL="342900" indent="-34290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/>
              </a:rPr>
              <a:t>Podmiot publiczny dokonuje przeglądu i aktualizacji deklaracji dostępności do </a:t>
            </a:r>
            <a:r>
              <a:rPr lang="pl-PL" sz="2100" b="1" dirty="0">
                <a:latin typeface="Arial"/>
                <a:cs typeface="Calibri"/>
              </a:rPr>
              <a:t>31 marca</a:t>
            </a:r>
            <a:r>
              <a:rPr lang="pl-PL" sz="2100" dirty="0">
                <a:latin typeface="Arial"/>
                <a:cs typeface="Calibri"/>
              </a:rPr>
              <a:t> każdego roku oraz niezwłocznie w każdym przypadku, gdy strona internetowa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lub aplikacja mobilna podlega zmianom mogącym mieć wpływ na jej dostępność cyfrową.</a:t>
            </a:r>
            <a:endParaRPr lang="pl-PL" sz="21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31000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ytuł 8"/>
          <p:cNvSpPr txBox="1">
            <a:spLocks/>
          </p:cNvSpPr>
          <p:nvPr/>
        </p:nvSpPr>
        <p:spPr>
          <a:xfrm>
            <a:off x="3301488" y="523264"/>
            <a:ext cx="588789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3. Deklaracja dostępności (7)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8D0670EE-1411-4E5F-98D1-3859422647F7}"/>
              </a:ext>
            </a:extLst>
          </p:cNvPr>
          <p:cNvSpPr txBox="1"/>
          <p:nvPr/>
        </p:nvSpPr>
        <p:spPr>
          <a:xfrm>
            <a:off x="770627" y="1875680"/>
            <a:ext cx="10995802" cy="297773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pl-PL" sz="2500" b="1" dirty="0">
                <a:latin typeface="Arial"/>
                <a:cs typeface="Calibri"/>
              </a:rPr>
              <a:t>Konsekwencje braku deklaracji dostępności:</a:t>
            </a:r>
          </a:p>
          <a:p>
            <a:pPr>
              <a:lnSpc>
                <a:spcPct val="150000"/>
              </a:lnSpc>
            </a:pPr>
            <a:r>
              <a:rPr lang="pl-PL" sz="2500" dirty="0">
                <a:latin typeface="Arial"/>
                <a:cs typeface="Calibri"/>
              </a:rPr>
              <a:t>za art. 19 ustawy o dostępności cyfrowej karze pieniężnej podlega podmiot publiczny, który nie sporząda i nie publikuje deklaracji dostępności albo nie zawiera w niej elementów wskazanych w art. 10 ust. 3-5.</a:t>
            </a:r>
            <a:endParaRPr lang="pl-PL" sz="2500" dirty="0">
              <a:cs typeface="Calibri"/>
            </a:endParaRPr>
          </a:p>
          <a:p>
            <a:pPr>
              <a:lnSpc>
                <a:spcPct val="150000"/>
              </a:lnSpc>
            </a:pPr>
            <a:r>
              <a:rPr lang="pl-PL" sz="2500" b="1" dirty="0">
                <a:latin typeface="Arial"/>
                <a:cs typeface="Calibri"/>
              </a:rPr>
              <a:t>Wysokość kary: do 5000 zł</a:t>
            </a:r>
            <a:endParaRPr lang="pl-PL" sz="2100" b="1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792532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1312612" y="317531"/>
            <a:ext cx="9810005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4. Deklaracja dostępności – najczęstsze błędy (1)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81711" y="1330242"/>
            <a:ext cx="10871809" cy="440554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pomijanie informacji o dostępności architektonicznej i informacyjno-komunikacyjnej;</a:t>
            </a:r>
            <a:endParaRPr lang="pl-PL" sz="2200" dirty="0">
              <a:latin typeface="Arial"/>
              <a:cs typeface="Calibri" panose="020F0502020204030204"/>
            </a:endParaRPr>
          </a:p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brak danych kontaktowych osoby, do której można się zwrócić w przypadku trudności z dostępnością stron;</a:t>
            </a:r>
          </a:p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stosowanie uogólnień takich jak:</a:t>
            </a:r>
          </a:p>
          <a:p>
            <a:pPr marL="742950" lvl="1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sformułowania typu: „istnieje możliwość umówienia spotkania z klientem </a:t>
            </a:r>
            <a:br>
              <a:rPr lang="pl-PL" sz="2200" dirty="0">
                <a:latin typeface="Arial"/>
                <a:ea typeface="+mn-lt"/>
                <a:cs typeface="+mn-lt"/>
              </a:rPr>
            </a:br>
            <a:r>
              <a:rPr lang="pl-PL" sz="2200" dirty="0">
                <a:latin typeface="Arial"/>
                <a:ea typeface="+mn-lt"/>
                <a:cs typeface="+mn-lt"/>
              </a:rPr>
              <a:t>na parterze." (brak informacji gdzie, komu i w jaki sposób można to zgłosić);</a:t>
            </a:r>
            <a:endParaRPr lang="pl-PL" sz="2200" dirty="0">
              <a:latin typeface="Arial"/>
              <a:cs typeface="Calibri" panose="020F0502020204030204"/>
            </a:endParaRPr>
          </a:p>
          <a:p>
            <a:pPr marL="742950" lvl="1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ogólna informacja o dostępności kilku siedzib urzędu zamiast szczegółowego opisu każdej siedziby.</a:t>
            </a:r>
          </a:p>
        </p:txBody>
      </p:sp>
    </p:spTree>
    <p:extLst>
      <p:ext uri="{BB962C8B-B14F-4D97-AF65-F5344CB8AC3E}">
        <p14:creationId xmlns:p14="http://schemas.microsoft.com/office/powerpoint/2010/main" val="9977545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1"/>
          <p:cNvSpPr txBox="1">
            <a:spLocks noGrp="1"/>
          </p:cNvSpPr>
          <p:nvPr>
            <p:ph type="ctrTitle"/>
          </p:nvPr>
        </p:nvSpPr>
        <p:spPr>
          <a:xfrm>
            <a:off x="1524000" y="1520421"/>
            <a:ext cx="86516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>
                <a:latin typeface="Arial"/>
                <a:cs typeface="Arial"/>
              </a:rPr>
              <a:t>Szkolenie realizowane w ramach projektu Samorząd bez barier.</a:t>
            </a: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jest ze środków UE oraz budżetu państwa.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Autorzy: Fundacja Instytut Rozwoju Regionalnego</a:t>
            </a: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Strona projektu: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Strona internetowa projektu "Samorząd bez barier"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Podtytuł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Prawa autorskie:</a:t>
            </a:r>
          </a:p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Prezentacja udostępniana jest na licencji Creative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: uznanie autorstwa, na tych samych warunkach 3.0 Polska (CC BY-SA 3.0). Pewne prawa zastrzeżone na rzecz autorów.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Strona internetowa Creative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Commons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pl-PL" dirty="0"/>
          </a:p>
        </p:txBody>
      </p:sp>
      <p:pic>
        <p:nvPicPr>
          <p:cNvPr id="8" name="Obraz 7" descr="Trzy logotypy: Funduszy Europejskich, Rzeczpospolitej Polskiej, Unii Europejskiej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445" y="5755077"/>
            <a:ext cx="6054739" cy="77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3112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1312612" y="317531"/>
            <a:ext cx="9810005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4. Deklaracja dostępności – najczęstsze błędy (2)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29309" y="1594402"/>
            <a:ext cx="11176609" cy="440554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brak informacji o możliwości dojazdu komunikacją publiczną (lub jej braku);</a:t>
            </a:r>
            <a:endParaRPr lang="pl-PL" sz="2200" dirty="0">
              <a:latin typeface="Arial"/>
              <a:cs typeface="Calibri" panose="020F0502020204030204"/>
            </a:endParaRPr>
          </a:p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podawanie informacji o tym, że budynek urzędu jest dostępny, podczas gdy jest dostępny tylko częściowo;</a:t>
            </a:r>
          </a:p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używanie określenia „głuchoniemy”;</a:t>
            </a:r>
            <a:endParaRPr lang="pl-PL" sz="2200" dirty="0">
              <a:latin typeface="Arial"/>
              <a:cs typeface="Calibri" panose="020F0502020204030204"/>
            </a:endParaRPr>
          </a:p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używanie pojęcia „osoby niepełnosprawne”, zamiast „osoby z</a:t>
            </a:r>
            <a:r>
              <a:rPr lang="pl-PL" sz="2200" b="1" dirty="0">
                <a:latin typeface="Arial"/>
                <a:ea typeface="+mn-lt"/>
                <a:cs typeface="+mn-lt"/>
              </a:rPr>
              <a:t> </a:t>
            </a:r>
            <a:r>
              <a:rPr lang="pl-PL" sz="2200" dirty="0">
                <a:latin typeface="Arial"/>
                <a:ea typeface="+mn-lt"/>
                <a:cs typeface="+mn-lt"/>
              </a:rPr>
              <a:t>niepełnosprawnością”.</a:t>
            </a:r>
            <a:endParaRPr lang="pl-PL" sz="2200" dirty="0">
              <a:latin typeface="Arial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5635806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4252852" y="459771"/>
            <a:ext cx="3686295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5. Przydatne linki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91395" y="1673643"/>
            <a:ext cx="10409207" cy="3395421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600" dirty="0">
                <a:latin typeface="Arial"/>
                <a:cs typeface="Arial"/>
                <a:hlinkClick r:id="rId3"/>
              </a:rPr>
              <a:t>Przykład deklaracji dostępności ze strony Ministerstwa Cyfryzacji</a:t>
            </a:r>
            <a:r>
              <a:rPr lang="pl-PL" sz="2600" dirty="0">
                <a:latin typeface="Arial"/>
                <a:cs typeface="Arial"/>
              </a:rPr>
              <a:t> (data wejścia na stronę 18.02.2021).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600" dirty="0">
                <a:latin typeface="Arial"/>
                <a:cs typeface="Calibri"/>
                <a:hlinkClick r:id="rId4"/>
              </a:rPr>
              <a:t>Link do strony ułatwiającej stworzenie deklaracji dostępnościstrony </a:t>
            </a:r>
            <a:r>
              <a:rPr lang="pl-PL" sz="2600" dirty="0">
                <a:latin typeface="Arial"/>
                <a:cs typeface="Calibri"/>
              </a:rPr>
              <a:t>internetowej (z możliwością opisania dostępności architektonicznej </a:t>
            </a:r>
            <a:br>
              <a:rPr lang="pl-PL" sz="2600" dirty="0">
                <a:latin typeface="Arial"/>
                <a:cs typeface="Calibri"/>
              </a:rPr>
            </a:br>
            <a:r>
              <a:rPr lang="pl-PL" sz="2600" dirty="0">
                <a:latin typeface="Arial"/>
                <a:cs typeface="Calibri"/>
              </a:rPr>
              <a:t>oraz podania innych informacji i oświadczeń) - data wejścia na stronę 18.02.2021).</a:t>
            </a:r>
            <a:endParaRPr lang="pl-PL" sz="26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03039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2890590" y="1713488"/>
            <a:ext cx="68295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4000" b="1" dirty="0">
                <a:latin typeface="Arial"/>
                <a:cs typeface="Arial"/>
              </a:rPr>
              <a:t>Jak wygląda deklaracja dostępności Państwa urzędu?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28540964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6" name="Obraz 5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2445" y="5755077"/>
            <a:ext cx="6054739" cy="77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1217406" y="929208"/>
            <a:ext cx="9144000" cy="4830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pl-PL" sz="3600" b="1" dirty="0">
                <a:latin typeface="Arial"/>
                <a:cs typeface="Arial"/>
              </a:rPr>
              <a:t>Spis treści</a:t>
            </a:r>
            <a:endParaRPr lang="pl-PL" sz="3600" dirty="0">
              <a:latin typeface="Arial"/>
              <a:cs typeface="Arial"/>
            </a:endParaRPr>
          </a:p>
          <a:p>
            <a:pPr marL="45720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sz="2800" b="1" dirty="0">
                <a:latin typeface="Arial"/>
                <a:cs typeface="Arial"/>
              </a:rPr>
              <a:t>Ewakuacja 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sz="2800" b="1" dirty="0">
                <a:latin typeface="Arial"/>
                <a:cs typeface="Arial"/>
              </a:rPr>
              <a:t>Procedura ewakuacji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5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pl-PL" sz="2800" b="1" dirty="0">
                <a:latin typeface="Arial"/>
                <a:cs typeface="Arial"/>
              </a:rPr>
              <a:t>Deklaracja dostępności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>
              <a:lnSpc>
                <a:spcPct val="150000"/>
              </a:lnSpc>
              <a:spcBef>
                <a:spcPts val="600"/>
              </a:spcBef>
              <a:buAutoNum type="arabicPeriod"/>
            </a:pPr>
            <a:r>
              <a:rPr lang="pl-PL" sz="2800" b="1" dirty="0">
                <a:latin typeface="Arial"/>
                <a:cs typeface="Arial"/>
              </a:rPr>
              <a:t>Deklaracja dostępności – najczęstsze błędy</a:t>
            </a:r>
          </a:p>
          <a:p>
            <a:pPr marL="457200" indent="-457200" algn="l">
              <a:lnSpc>
                <a:spcPct val="150000"/>
              </a:lnSpc>
              <a:spcBef>
                <a:spcPts val="600"/>
              </a:spcBef>
              <a:buAutoNum type="arabicPeriod"/>
            </a:pPr>
            <a:r>
              <a:rPr lang="pl-PL" sz="2800" b="1" dirty="0">
                <a:latin typeface="Arial"/>
                <a:cs typeface="Arial"/>
              </a:rPr>
              <a:t>Przydatne linki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endParaRPr lang="pl-PL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217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4376308" y="386934"/>
            <a:ext cx="354572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1. Ewakuacja (1)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74654" y="1774022"/>
            <a:ext cx="10549039" cy="3424177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b="1" dirty="0">
                <a:latin typeface="Arial"/>
                <a:cs typeface="Arial"/>
              </a:rPr>
              <a:t>Za art. 6 ustawy o zapewnianiu dostępności osobom ze szczególnymi potrzebami:​</a:t>
            </a:r>
          </a:p>
          <a:p>
            <a:pPr algn="l">
              <a:lnSpc>
                <a:spcPct val="150000"/>
              </a:lnSpc>
            </a:pPr>
            <a:r>
              <a:rPr lang="pl-PL" dirty="0">
                <a:latin typeface="Arial"/>
                <a:ea typeface="+mn-lt"/>
                <a:cs typeface="+mn-lt"/>
              </a:rPr>
              <a:t>Do minimalnych wymagań w zakresie dostępności architektonicznej należy zapewnienie osobom ze szczególnymi potrzebami </a:t>
            </a:r>
            <a:r>
              <a:rPr lang="pl-PL" b="1" dirty="0">
                <a:latin typeface="Arial"/>
                <a:ea typeface="+mn-lt"/>
                <a:cs typeface="+mn-lt"/>
              </a:rPr>
              <a:t>możliwości ewakuacji </a:t>
            </a:r>
            <a:r>
              <a:rPr lang="pl-PL" dirty="0">
                <a:latin typeface="Arial"/>
                <a:ea typeface="+mn-lt"/>
                <a:cs typeface="+mn-lt"/>
              </a:rPr>
              <a:t/>
            </a:r>
            <a:br>
              <a:rPr lang="pl-PL" dirty="0">
                <a:latin typeface="Arial"/>
                <a:ea typeface="+mn-lt"/>
                <a:cs typeface="+mn-lt"/>
              </a:rPr>
            </a:br>
            <a:r>
              <a:rPr lang="pl-PL" dirty="0">
                <a:latin typeface="Arial"/>
                <a:ea typeface="+mn-lt"/>
                <a:cs typeface="+mn-lt"/>
              </a:rPr>
              <a:t>lub ich uratowania w inny sposób.</a:t>
            </a:r>
            <a:endParaRPr lang="pl-PL" sz="1800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879788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4376307" y="265014"/>
            <a:ext cx="354572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1. Ewakuacja (2)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469146" y="1096011"/>
            <a:ext cx="11360050" cy="538606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Dla każdego obiektu należy indywidualnie ustalić </a:t>
            </a:r>
            <a:r>
              <a:rPr lang="pl-PL" sz="2100" b="1" dirty="0">
                <a:latin typeface="Arial"/>
                <a:cs typeface="Calibri" panose="020F0502020204030204"/>
              </a:rPr>
              <a:t>plan ewakuacji </a:t>
            </a:r>
            <a:r>
              <a:rPr lang="pl-PL" sz="2100" dirty="0">
                <a:latin typeface="Arial"/>
                <a:cs typeface="Calibri" panose="020F0502020204030204"/>
              </a:rPr>
              <a:t>oraz skonsultować go </a:t>
            </a:r>
            <a:br>
              <a:rPr lang="pl-PL" sz="2100" dirty="0">
                <a:latin typeface="Arial"/>
                <a:cs typeface="Calibri" panose="020F0502020204030204"/>
              </a:rPr>
            </a:br>
            <a:r>
              <a:rPr lang="pl-PL" sz="2100" dirty="0">
                <a:latin typeface="Arial"/>
                <a:cs typeface="Calibri" panose="020F0502020204030204"/>
              </a:rPr>
              <a:t>ze specjalistami;</a:t>
            </a:r>
            <a:endParaRPr lang="pl-PL" sz="2100" dirty="0">
              <a:cs typeface="Calibri" panose="020F0502020204030204"/>
            </a:endParaRP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Stali użytkownicy ze szczególnymi potrzebami muszą być przeszkoleni z zakresu ewakuacji w konkretnym obiekcie (w szczególności w zakresie odczytywania sygnałów alarmowych </a:t>
            </a:r>
            <a:br>
              <a:rPr lang="pl-PL" sz="2100" dirty="0">
                <a:latin typeface="Arial"/>
                <a:cs typeface="Calibri" panose="020F0502020204030204"/>
              </a:rPr>
            </a:br>
            <a:r>
              <a:rPr lang="pl-PL" sz="2100" dirty="0">
                <a:latin typeface="Arial"/>
                <a:cs typeface="Calibri" panose="020F0502020204030204"/>
              </a:rPr>
              <a:t>i sposobów wydostania się z obiektu);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Warto rozważyć </a:t>
            </a:r>
            <a:r>
              <a:rPr lang="pl-PL" sz="2100" b="1" dirty="0">
                <a:latin typeface="Arial"/>
                <a:cs typeface="Calibri" panose="020F0502020204030204"/>
              </a:rPr>
              <a:t>przeszkolenie pracowników </a:t>
            </a:r>
            <a:r>
              <a:rPr lang="pl-PL" sz="2100" dirty="0">
                <a:latin typeface="Arial"/>
                <a:cs typeface="Calibri" panose="020F0502020204030204"/>
              </a:rPr>
              <a:t>pod kątem ewakuacji osób ze szczególnymi potrzebami oraz pierwszej pomocy;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Dobrą praktyką jest </a:t>
            </a:r>
            <a:r>
              <a:rPr lang="pl-PL" sz="2100" b="1" dirty="0">
                <a:latin typeface="Arial"/>
                <a:cs typeface="Calibri" panose="020F0502020204030204"/>
              </a:rPr>
              <a:t>zamykanie listy obecności </a:t>
            </a:r>
            <a:r>
              <a:rPr lang="pl-PL" sz="2100" dirty="0">
                <a:latin typeface="Arial"/>
                <a:cs typeface="Calibri" panose="020F0502020204030204"/>
              </a:rPr>
              <a:t>o konkretnej porze z wyszczególnieniem, gdzie znajduje się określona liczba osób – w przypadku ewakuacji do punktu zbiórki można szybko określić, ile osób pozostało jeszcze w obiekcie.</a:t>
            </a:r>
          </a:p>
        </p:txBody>
      </p:sp>
    </p:spTree>
    <p:extLst>
      <p:ext uri="{BB962C8B-B14F-4D97-AF65-F5344CB8AC3E}">
        <p14:creationId xmlns:p14="http://schemas.microsoft.com/office/powerpoint/2010/main" val="1492542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4376308" y="386934"/>
            <a:ext cx="354572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1. Ewakuacja (3)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422313" y="1767052"/>
            <a:ext cx="9776603" cy="3146693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500" b="1" dirty="0">
                <a:latin typeface="Arial"/>
                <a:cs typeface="Calibri"/>
              </a:rPr>
              <a:t>KOMUNIKACJA</a:t>
            </a:r>
            <a:r>
              <a:rPr lang="pl-PL" sz="2500" dirty="0">
                <a:latin typeface="Arial"/>
                <a:cs typeface="Calibri"/>
              </a:rPr>
              <a:t> – rozwiązania sprzyjające ewakuacji:</a:t>
            </a:r>
            <a:endParaRPr lang="pl-PL" sz="2500" dirty="0"/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500" dirty="0">
                <a:latin typeface="Arial"/>
                <a:cs typeface="Calibri"/>
              </a:rPr>
              <a:t>urządzenia emitujące pulsujący sygnał dźwiękowy oraz świetlny,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500" dirty="0">
                <a:latin typeface="Arial"/>
                <a:cs typeface="Calibri"/>
              </a:rPr>
              <a:t>komunikat głosowy nakazujący opuścić budynek,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500" dirty="0">
                <a:latin typeface="Arial"/>
                <a:cs typeface="Calibri"/>
              </a:rPr>
              <a:t>tablice świetlne z tym komunikatem.</a:t>
            </a:r>
            <a:endParaRPr lang="pl-PL" sz="2500" dirty="0"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09169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4457541" y="193894"/>
            <a:ext cx="354572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1. Ewakuacja (4)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568069" y="1024891"/>
            <a:ext cx="11324672" cy="5162549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100" b="1" dirty="0">
                <a:latin typeface="Arial"/>
                <a:cs typeface="Calibri"/>
              </a:rPr>
              <a:t>Elementy ułatwiające drogę ucieczki</a:t>
            </a:r>
            <a:r>
              <a:rPr lang="pl-PL" sz="2100" dirty="0">
                <a:latin typeface="Arial"/>
                <a:cs typeface="Calibri"/>
              </a:rPr>
              <a:t>: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/>
              </a:rPr>
              <a:t>Możliwie </a:t>
            </a:r>
            <a:r>
              <a:rPr lang="pl-PL" sz="2100" b="1" dirty="0">
                <a:latin typeface="Arial"/>
                <a:cs typeface="Calibri"/>
              </a:rPr>
              <a:t>szerokie korytarze</a:t>
            </a:r>
            <a:r>
              <a:rPr lang="pl-PL" sz="2100" dirty="0">
                <a:latin typeface="Arial"/>
                <a:cs typeface="Calibri"/>
              </a:rPr>
              <a:t> bez elementów utrudniających poruszanie się (kosze, szafki);</a:t>
            </a:r>
            <a:endParaRPr lang="pl-PL" sz="2100" dirty="0">
              <a:latin typeface="Arial"/>
              <a:cs typeface="Arial"/>
            </a:endParaRP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Posadzka</a:t>
            </a:r>
            <a:r>
              <a:rPr lang="pl-PL" sz="2100" dirty="0">
                <a:latin typeface="Arial"/>
                <a:cs typeface="Calibri"/>
              </a:rPr>
              <a:t>, która pod wpływem wody ze zraszaczy nie staje się śliska;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Oświetlenie</a:t>
            </a:r>
            <a:r>
              <a:rPr lang="pl-PL" sz="2100" dirty="0">
                <a:latin typeface="Arial"/>
                <a:cs typeface="Calibri"/>
              </a:rPr>
              <a:t> przy posadzce w formie listwy przypodłogowej zasilane z niezależnego źródła;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Poręcze</a:t>
            </a:r>
            <a:r>
              <a:rPr lang="pl-PL" sz="2100" dirty="0">
                <a:latin typeface="Arial"/>
                <a:cs typeface="Calibri"/>
              </a:rPr>
              <a:t>, które są zamontowane wzdłuż biegu korytarza, pozwalające poruszać się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w warunkach ograniczonej widoczności;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Drzwi i przegrody ogniowe i </a:t>
            </a:r>
            <a:r>
              <a:rPr lang="pl-PL" sz="2100" b="1" dirty="0" err="1">
                <a:latin typeface="Arial"/>
                <a:cs typeface="Calibri"/>
              </a:rPr>
              <a:t>przeciwdymowe</a:t>
            </a:r>
            <a:r>
              <a:rPr lang="pl-PL" sz="2100" b="1" dirty="0">
                <a:latin typeface="Arial"/>
                <a:cs typeface="Calibri"/>
              </a:rPr>
              <a:t> </a:t>
            </a:r>
            <a:r>
              <a:rPr lang="pl-PL" sz="2100" dirty="0">
                <a:latin typeface="Arial"/>
                <a:cs typeface="Calibri"/>
              </a:rPr>
              <a:t>– dłuższe odcinki korytarzy są dzielone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na strefy w celu ograniczenia rozprzestrzeniania się dymu i ognia;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b="1" dirty="0">
                <a:latin typeface="Arial"/>
                <a:cs typeface="Calibri"/>
              </a:rPr>
              <a:t>Wózki ewakuacyjne </a:t>
            </a:r>
            <a:r>
              <a:rPr lang="pl-PL" sz="2100" dirty="0">
                <a:latin typeface="Arial"/>
                <a:cs typeface="Calibri"/>
              </a:rPr>
              <a:t>– najlepiej, aby znajdowały się przy klatkach schodowych.</a:t>
            </a:r>
          </a:p>
        </p:txBody>
      </p:sp>
    </p:spTree>
    <p:extLst>
      <p:ext uri="{BB962C8B-B14F-4D97-AF65-F5344CB8AC3E}">
        <p14:creationId xmlns:p14="http://schemas.microsoft.com/office/powerpoint/2010/main" val="1880374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4376308" y="386934"/>
            <a:ext cx="354572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1. Ewakuacja (5)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500831" y="1380094"/>
            <a:ext cx="11296682" cy="481750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200" b="1" dirty="0">
                <a:latin typeface="Arial"/>
                <a:cs typeface="Calibri"/>
              </a:rPr>
              <a:t>Pokój oczekiwania to pomieszczenie:</a:t>
            </a:r>
            <a:endParaRPr lang="pl-PL" sz="2200" dirty="0">
              <a:latin typeface="Arial"/>
              <a:cs typeface="Calibri"/>
            </a:endParaRP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/>
                <a:cs typeface="Calibri"/>
              </a:rPr>
              <a:t>o zwiększonej odporności na ogień i dym;</a:t>
            </a:r>
            <a:endParaRPr lang="pl-PL" sz="2200" dirty="0">
              <a:latin typeface="Calibri" panose="020F0502020204030204"/>
              <a:cs typeface="Calibri"/>
            </a:endParaRP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Arial"/>
              </a:rPr>
              <a:t>o wymiarach pozwalających na wjechanie wózkiem (min. 150x150 cm oraz niezależny system wentylacji i zasilanie oświetlenia);</a:t>
            </a:r>
            <a:endParaRPr lang="pl-PL" sz="2200" dirty="0">
              <a:latin typeface="Calibri"/>
              <a:cs typeface="Calibri"/>
            </a:endParaRP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Calibri"/>
              </a:rPr>
              <a:t>oznaczone znakiem świetlnym "pokój oczekiwania" aktywowanym w momencie uruchomienia alarmu i oznaczonym w alfabecie Braille'a na drzwiach;</a:t>
            </a:r>
            <a:endParaRPr lang="pl-PL" sz="2200" dirty="0">
              <a:latin typeface="Calibri" panose="020F0502020204030204"/>
              <a:cs typeface="Calibri"/>
            </a:endParaRP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Calibri"/>
              </a:rPr>
              <a:t>oznaczone od strony korytarza znakiem świetlnym informującym, że w środku znajduje się osoba/y.</a:t>
            </a:r>
            <a:endParaRPr lang="pl-PL" sz="2200" dirty="0">
              <a:latin typeface="Calibri" panose="020F0502020204030204"/>
              <a:cs typeface="Calibri"/>
            </a:endParaRPr>
          </a:p>
          <a:p>
            <a:pPr algn="l">
              <a:lnSpc>
                <a:spcPct val="150000"/>
              </a:lnSpc>
            </a:pPr>
            <a:endParaRPr lang="pl-PL" sz="2200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7827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4376308" y="386934"/>
            <a:ext cx="3545729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ea typeface="+mj-lt"/>
                <a:cs typeface="+mj-lt"/>
              </a:rPr>
              <a:t>1. Ewakuacja (6)</a:t>
            </a:r>
            <a:endParaRPr lang="pl-PL" sz="32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15991" y="1217931"/>
            <a:ext cx="10367905" cy="436021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Calibri"/>
              </a:rPr>
              <a:t>w </a:t>
            </a:r>
            <a:r>
              <a:rPr lang="pl-PL" sz="2200" b="1" dirty="0">
                <a:latin typeface="Arial"/>
                <a:cs typeface="Calibri"/>
              </a:rPr>
              <a:t>pokoju oczekiwania </a:t>
            </a:r>
            <a:r>
              <a:rPr lang="pl-PL" sz="2200" dirty="0">
                <a:latin typeface="Arial"/>
                <a:cs typeface="Calibri"/>
              </a:rPr>
              <a:t>powinny znajdować się: krzesła/ławki, butelki z wodą, gaśnica, apteczka pierwszej pomocy, przycisk alarmowy, telefon umożliwiający wezwanie pomocy;</a:t>
            </a: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Calibri"/>
              </a:rPr>
              <a:t>wszystkie rzeczy znajdujące się w pokoju oczekiwania powinny być wykonane </a:t>
            </a:r>
            <a:br>
              <a:rPr lang="pl-PL" sz="2200" dirty="0">
                <a:latin typeface="Arial"/>
                <a:cs typeface="Calibri"/>
              </a:rPr>
            </a:br>
            <a:r>
              <a:rPr lang="pl-PL" sz="2200" dirty="0">
                <a:latin typeface="Arial"/>
                <a:cs typeface="Calibri"/>
              </a:rPr>
              <a:t>z materiałów niepalnych,</a:t>
            </a:r>
            <a:endParaRPr lang="pl-PL" sz="2200" dirty="0"/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200" dirty="0">
                <a:latin typeface="Arial"/>
                <a:cs typeface="Arial"/>
              </a:rPr>
              <a:t>przykładowy pokój z poradnika </a:t>
            </a:r>
            <a:br>
              <a:rPr lang="pl-PL" sz="2200" dirty="0">
                <a:latin typeface="Arial"/>
                <a:cs typeface="Arial"/>
              </a:rPr>
            </a:br>
            <a:r>
              <a:rPr lang="pl-PL" sz="2200" dirty="0">
                <a:latin typeface="Arial"/>
                <a:cs typeface="Arial"/>
              </a:rPr>
              <a:t>"Jak wdrażać Ustawę o zapewnianiu </a:t>
            </a:r>
            <a:br>
              <a:rPr lang="pl-PL" sz="2200" dirty="0">
                <a:latin typeface="Arial"/>
                <a:cs typeface="Arial"/>
              </a:rPr>
            </a:br>
            <a:r>
              <a:rPr lang="pl-PL" sz="2200" dirty="0">
                <a:latin typeface="Arial"/>
                <a:cs typeface="Arial"/>
              </a:rPr>
              <a:t>dostępności?":</a:t>
            </a:r>
            <a:endParaRPr lang="pl-PL" sz="2200" dirty="0">
              <a:latin typeface="Calibri" panose="020F0502020204030204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6423307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1476</Words>
  <Application>Microsoft Office PowerPoint</Application>
  <PresentationFormat>Panoramiczny</PresentationFormat>
  <Paragraphs>119</Paragraphs>
  <Slides>23</Slides>
  <Notes>7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23</vt:i4>
      </vt:variant>
    </vt:vector>
  </HeadingPairs>
  <TitlesOfParts>
    <vt:vector size="27" baseType="lpstr">
      <vt:lpstr>Arial</vt:lpstr>
      <vt:lpstr>Calibri</vt:lpstr>
      <vt:lpstr>Calibri Light</vt:lpstr>
      <vt:lpstr>Motyw pakietu Office</vt:lpstr>
      <vt:lpstr>Szkolenie dla koordynatorów dostępności</vt:lpstr>
      <vt:lpstr>Szkolenie realizowane w ramach projektu Samorząd bez barier. Projekt dofinansowany jest ze środków UE oraz budżetu państwa.  Autorzy: Fundacja Instytut Rozwoju Regionalnego Strona projektu: Strona internetowa projektu "Samorząd bez barier" </vt:lpstr>
      <vt:lpstr>Spis treści Ewakuacja  Procedura ewakuacji Deklaracja dostępności Deklaracja dostępności – najczęstsze błędy Przydatne linki 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PRZYKŁADY - praca z dokumentacją samorządów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Jak wygląda deklaracja dostępności Państwa urzędu?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1202</cp:revision>
  <dcterms:created xsi:type="dcterms:W3CDTF">2020-10-09T08:17:34Z</dcterms:created>
  <dcterms:modified xsi:type="dcterms:W3CDTF">2021-02-26T08:18:05Z</dcterms:modified>
</cp:coreProperties>
</file>