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7" r:id="rId2"/>
    <p:sldId id="256" r:id="rId3"/>
    <p:sldId id="259" r:id="rId4"/>
    <p:sldId id="258" r:id="rId5"/>
    <p:sldId id="267" r:id="rId6"/>
    <p:sldId id="263" r:id="rId7"/>
    <p:sldId id="274" r:id="rId8"/>
    <p:sldId id="268" r:id="rId9"/>
    <p:sldId id="260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atalia Wasielewska" initials="NW" lastIdx="7" clrIdx="0">
    <p:extLst>
      <p:ext uri="{19B8F6BF-5375-455C-9EA6-DF929625EA0E}">
        <p15:presenceInfo xmlns:p15="http://schemas.microsoft.com/office/powerpoint/2012/main" userId="S-1-5-21-406120678-911744136-510558804-127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99E252-41AD-BBB5-6C22-B899933DBA9E}" v="1548" dt="2020-10-19T14:09:37.245"/>
    <p1510:client id="{39623B27-66E1-3FB9-F2FE-66114426466D}" v="1049" dt="2020-10-16T14:39:22.498"/>
    <p1510:client id="{8216AE9F-90CB-2000-B6BB-DF262A3749FD}" v="25" dt="2021-02-23T14:14:44.042"/>
    <p1510:client id="{8A53195D-E636-1768-8868-053DEC05074A}" v="1" dt="2020-10-25T12:55:19.024"/>
    <p1510:client id="{9889F797-BF9C-256A-8F3B-97E91373B94C}" v="78" dt="2021-02-24T07:37:15.842"/>
    <p1510:client id="{98A2B656-F84F-E298-649A-5B0A52B895AA}" v="213" dt="2020-10-19T14:31:53.605"/>
    <p1510:client id="{C050AE9F-E009-2000-9EDA-B1EEBC9CE4A7}" v="25" dt="2021-02-24T07:14:26.845"/>
    <p1510:client id="{F6A1F107-40D8-C783-C44F-1B9C339C3370}" v="513" dt="2020-10-25T11:53:10.1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80713" autoAdjust="0"/>
  </p:normalViewPr>
  <p:slideViewPr>
    <p:cSldViewPr snapToGrid="0">
      <p:cViewPr varScale="1">
        <p:scale>
          <a:sx n="68" d="100"/>
          <a:sy n="68" d="100"/>
        </p:scale>
        <p:origin x="7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F6A1F107-40D8-C783-C44F-1B9C339C3370}"/>
    <pc:docChg chg="modSld">
      <pc:chgData name="Karolina Frąk" userId="S::karolina.frak@firr.org.pl::5262ff9a-a8de-46b7-afac-7a7c75f2e515" providerId="AD" clId="Web-{F6A1F107-40D8-C783-C44F-1B9C339C3370}" dt="2020-10-25T11:53:10.174" v="585" actId="1076"/>
      <pc:docMkLst>
        <pc:docMk/>
      </pc:docMkLst>
      <pc:sldChg chg="modSp">
        <pc:chgData name="Karolina Frąk" userId="S::karolina.frak@firr.org.pl::5262ff9a-a8de-46b7-afac-7a7c75f2e515" providerId="AD" clId="Web-{F6A1F107-40D8-C783-C44F-1B9C339C3370}" dt="2020-10-25T09:41:29.666" v="0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F6A1F107-40D8-C783-C44F-1B9C339C3370}" dt="2020-10-25T09:41:29.666" v="0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F6A1F107-40D8-C783-C44F-1B9C339C3370}" dt="2020-10-25T09:41:57.869" v="8" actId="20577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F6A1F107-40D8-C783-C44F-1B9C339C3370}" dt="2020-10-25T09:41:35.880" v="2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F6A1F107-40D8-C783-C44F-1B9C339C3370}" dt="2020-10-25T09:41:57.869" v="8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 modNotes">
        <pc:chgData name="Karolina Frąk" userId="S::karolina.frak@firr.org.pl::5262ff9a-a8de-46b7-afac-7a7c75f2e515" providerId="AD" clId="Web-{F6A1F107-40D8-C783-C44F-1B9C339C3370}" dt="2020-10-25T10:20:17.439" v="249" actId="1076"/>
        <pc:sldMkLst>
          <pc:docMk/>
          <pc:sldMk cId="792983934" sldId="263"/>
        </pc:sldMkLst>
        <pc:spChg chg="mod">
          <ac:chgData name="Karolina Frąk" userId="S::karolina.frak@firr.org.pl::5262ff9a-a8de-46b7-afac-7a7c75f2e515" providerId="AD" clId="Web-{F6A1F107-40D8-C783-C44F-1B9C339C3370}" dt="2020-10-25T10:20:17.439" v="249" actId="1076"/>
          <ac:spMkLst>
            <pc:docMk/>
            <pc:sldMk cId="792983934" sldId="263"/>
            <ac:spMk id="7" creationId="{00000000-0000-0000-0000-000000000000}"/>
          </ac:spMkLst>
        </pc:spChg>
      </pc:sldChg>
      <pc:sldChg chg="addSp delSp modSp delCm modNotes">
        <pc:chgData name="Karolina Frąk" userId="S::karolina.frak@firr.org.pl::5262ff9a-a8de-46b7-afac-7a7c75f2e515" providerId="AD" clId="Web-{F6A1F107-40D8-C783-C44F-1B9C339C3370}" dt="2020-10-25T11:53:10.174" v="585" actId="1076"/>
        <pc:sldMkLst>
          <pc:docMk/>
          <pc:sldMk cId="2800643733" sldId="264"/>
        </pc:sldMkLst>
        <pc:spChg chg="mod">
          <ac:chgData name="Karolina Frąk" userId="S::karolina.frak@firr.org.pl::5262ff9a-a8de-46b7-afac-7a7c75f2e515" providerId="AD" clId="Web-{F6A1F107-40D8-C783-C44F-1B9C339C3370}" dt="2020-10-25T11:52:30.346" v="574" actId="1076"/>
          <ac:spMkLst>
            <pc:docMk/>
            <pc:sldMk cId="2800643733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F6A1F107-40D8-C783-C44F-1B9C339C3370}" dt="2020-10-25T10:20:24.158" v="250" actId="1076"/>
          <ac:spMkLst>
            <pc:docMk/>
            <pc:sldMk cId="2800643733" sldId="264"/>
            <ac:spMk id="9" creationId="{00000000-0000-0000-0000-000000000000}"/>
          </ac:spMkLst>
        </pc:spChg>
        <pc:grpChg chg="add del mod">
          <ac:chgData name="Karolina Frąk" userId="S::karolina.frak@firr.org.pl::5262ff9a-a8de-46b7-afac-7a7c75f2e515" providerId="AD" clId="Web-{F6A1F107-40D8-C783-C44F-1B9C339C3370}" dt="2020-10-25T11:44:22.947" v="541"/>
          <ac:grpSpMkLst>
            <pc:docMk/>
            <pc:sldMk cId="2800643733" sldId="264"/>
            <ac:grpSpMk id="5" creationId="{3B009365-C8A5-4238-963B-646E50B4A149}"/>
          </ac:grpSpMkLst>
        </pc:grpChg>
        <pc:grpChg chg="add del">
          <ac:chgData name="Karolina Frąk" userId="S::karolina.frak@firr.org.pl::5262ff9a-a8de-46b7-afac-7a7c75f2e515" providerId="AD" clId="Web-{F6A1F107-40D8-C783-C44F-1B9C339C3370}" dt="2020-10-25T11:46:20.558" v="550"/>
          <ac:grpSpMkLst>
            <pc:docMk/>
            <pc:sldMk cId="2800643733" sldId="264"/>
            <ac:grpSpMk id="6" creationId="{396E920E-6152-4B8C-9CE4-497CD3D0D635}"/>
          </ac:grpSpMkLst>
        </pc:grpChg>
        <pc:grpChg chg="mod">
          <ac:chgData name="Karolina Frąk" userId="S::karolina.frak@firr.org.pl::5262ff9a-a8de-46b7-afac-7a7c75f2e515" providerId="AD" clId="Web-{F6A1F107-40D8-C783-C44F-1B9C339C3370}" dt="2020-10-25T11:44:52.635" v="549" actId="1076"/>
          <ac:grpSpMkLst>
            <pc:docMk/>
            <pc:sldMk cId="2800643733" sldId="264"/>
            <ac:grpSpMk id="10" creationId="{00000000-0000-0000-0000-000000000000}"/>
          </ac:grpSpMkLst>
        </pc:grpChg>
        <pc:picChg chg="add mod topLvl">
          <ac:chgData name="Karolina Frąk" userId="S::karolina.frak@firr.org.pl::5262ff9a-a8de-46b7-afac-7a7c75f2e515" providerId="AD" clId="Web-{F6A1F107-40D8-C783-C44F-1B9C339C3370}" dt="2020-10-25T11:44:31.181" v="545" actId="1076"/>
          <ac:picMkLst>
            <pc:docMk/>
            <pc:sldMk cId="2800643733" sldId="264"/>
            <ac:picMk id="2" creationId="{0D20F1F3-FD52-431B-BA62-E0CB3ED0825C}"/>
          </ac:picMkLst>
        </pc:picChg>
        <pc:picChg chg="add mod topLvl">
          <ac:chgData name="Karolina Frąk" userId="S::karolina.frak@firr.org.pl::5262ff9a-a8de-46b7-afac-7a7c75f2e515" providerId="AD" clId="Web-{F6A1F107-40D8-C783-C44F-1B9C339C3370}" dt="2020-10-25T11:44:31.181" v="546" actId="1076"/>
          <ac:picMkLst>
            <pc:docMk/>
            <pc:sldMk cId="2800643733" sldId="264"/>
            <ac:picMk id="3" creationId="{57B82803-570A-4593-ADB1-51A8A26F0E4A}"/>
          </ac:picMkLst>
        </pc:picChg>
        <pc:picChg chg="add mod topLvl">
          <ac:chgData name="Karolina Frąk" userId="S::karolina.frak@firr.org.pl::5262ff9a-a8de-46b7-afac-7a7c75f2e515" providerId="AD" clId="Web-{F6A1F107-40D8-C783-C44F-1B9C339C3370}" dt="2020-10-25T11:44:31.197" v="547" actId="1076"/>
          <ac:picMkLst>
            <pc:docMk/>
            <pc:sldMk cId="2800643733" sldId="264"/>
            <ac:picMk id="4" creationId="{F347977B-26D3-4A14-B063-3531591725ED}"/>
          </ac:picMkLst>
        </pc:picChg>
        <pc:picChg chg="add mod">
          <ac:chgData name="Karolina Frąk" userId="S::karolina.frak@firr.org.pl::5262ff9a-a8de-46b7-afac-7a7c75f2e515" providerId="AD" clId="Web-{F6A1F107-40D8-C783-C44F-1B9C339C3370}" dt="2020-10-25T11:53:03.643" v="581" actId="1076"/>
          <ac:picMkLst>
            <pc:docMk/>
            <pc:sldMk cId="2800643733" sldId="264"/>
            <ac:picMk id="8" creationId="{D28E68C3-9EBC-49B9-8995-C7A6DAE9F1FD}"/>
          </ac:picMkLst>
        </pc:picChg>
        <pc:picChg chg="add mod">
          <ac:chgData name="Karolina Frąk" userId="S::karolina.frak@firr.org.pl::5262ff9a-a8de-46b7-afac-7a7c75f2e515" providerId="AD" clId="Web-{F6A1F107-40D8-C783-C44F-1B9C339C3370}" dt="2020-10-25T11:53:08.565" v="584" actId="1076"/>
          <ac:picMkLst>
            <pc:docMk/>
            <pc:sldMk cId="2800643733" sldId="264"/>
            <ac:picMk id="13" creationId="{E674D20C-3B66-4E3A-9C98-D267A00CC58B}"/>
          </ac:picMkLst>
        </pc:picChg>
        <pc:picChg chg="add mod">
          <ac:chgData name="Karolina Frąk" userId="S::karolina.frak@firr.org.pl::5262ff9a-a8de-46b7-afac-7a7c75f2e515" providerId="AD" clId="Web-{F6A1F107-40D8-C783-C44F-1B9C339C3370}" dt="2020-10-25T11:53:10.174" v="585" actId="1076"/>
          <ac:picMkLst>
            <pc:docMk/>
            <pc:sldMk cId="2800643733" sldId="264"/>
            <ac:picMk id="14" creationId="{340413DA-1917-401C-8CA2-F356B3791EBD}"/>
          </ac:picMkLst>
        </pc:picChg>
      </pc:sldChg>
      <pc:sldChg chg="modSp delCm modNotes">
        <pc:chgData name="Karolina Frąk" userId="S::karolina.frak@firr.org.pl::5262ff9a-a8de-46b7-afac-7a7c75f2e515" providerId="AD" clId="Web-{F6A1F107-40D8-C783-C44F-1B9C339C3370}" dt="2020-10-25T09:56:29.432" v="126"/>
        <pc:sldMkLst>
          <pc:docMk/>
          <pc:sldMk cId="2177291478" sldId="269"/>
        </pc:sldMkLst>
        <pc:spChg chg="mod">
          <ac:chgData name="Karolina Frąk" userId="S::karolina.frak@firr.org.pl::5262ff9a-a8de-46b7-afac-7a7c75f2e515" providerId="AD" clId="Web-{F6A1F107-40D8-C783-C44F-1B9C339C3370}" dt="2020-10-25T09:50:43.411" v="51" actId="20577"/>
          <ac:spMkLst>
            <pc:docMk/>
            <pc:sldMk cId="2177291478" sldId="269"/>
            <ac:spMk id="2" creationId="{D053937C-5A04-40FA-A864-BC3D7CF45D62}"/>
          </ac:spMkLst>
        </pc:spChg>
        <pc:spChg chg="mod">
          <ac:chgData name="Karolina Frąk" userId="S::karolina.frak@firr.org.pl::5262ff9a-a8de-46b7-afac-7a7c75f2e515" providerId="AD" clId="Web-{F6A1F107-40D8-C783-C44F-1B9C339C3370}" dt="2020-10-25T09:55:54.025" v="101" actId="20577"/>
          <ac:spMkLst>
            <pc:docMk/>
            <pc:sldMk cId="2177291478" sldId="269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F6A1F107-40D8-C783-C44F-1B9C339C3370}" dt="2020-10-25T09:51:14.521" v="82" actId="20577"/>
        <pc:sldMkLst>
          <pc:docMk/>
          <pc:sldMk cId="1346188045" sldId="270"/>
        </pc:sldMkLst>
        <pc:spChg chg="mod">
          <ac:chgData name="Karolina Frąk" userId="S::karolina.frak@firr.org.pl::5262ff9a-a8de-46b7-afac-7a7c75f2e515" providerId="AD" clId="Web-{F6A1F107-40D8-C783-C44F-1B9C339C3370}" dt="2020-10-25T09:51:14.521" v="82" actId="20577"/>
          <ac:spMkLst>
            <pc:docMk/>
            <pc:sldMk cId="1346188045" sldId="270"/>
            <ac:spMk id="2" creationId="{D053937C-5A04-40FA-A864-BC3D7CF45D62}"/>
          </ac:spMkLst>
        </pc:spChg>
      </pc:sldChg>
      <pc:sldChg chg="delCm">
        <pc:chgData name="Karolina Frąk" userId="S::karolina.frak@firr.org.pl::5262ff9a-a8de-46b7-afac-7a7c75f2e515" providerId="AD" clId="Web-{F6A1F107-40D8-C783-C44F-1B9C339C3370}" dt="2020-10-25T09:57:46.105" v="127"/>
        <pc:sldMkLst>
          <pc:docMk/>
          <pc:sldMk cId="1023038738" sldId="271"/>
        </pc:sldMkLst>
      </pc:sldChg>
      <pc:sldChg chg="addSp modSp">
        <pc:chgData name="Karolina Frąk" userId="S::karolina.frak@firr.org.pl::5262ff9a-a8de-46b7-afac-7a7c75f2e515" providerId="AD" clId="Web-{F6A1F107-40D8-C783-C44F-1B9C339C3370}" dt="2020-10-25T10:14:28.715" v="208"/>
        <pc:sldMkLst>
          <pc:docMk/>
          <pc:sldMk cId="1669019069" sldId="272"/>
        </pc:sldMkLst>
        <pc:spChg chg="mod">
          <ac:chgData name="Karolina Frąk" userId="S::karolina.frak@firr.org.pl::5262ff9a-a8de-46b7-afac-7a7c75f2e515" providerId="AD" clId="Web-{F6A1F107-40D8-C783-C44F-1B9C339C3370}" dt="2020-10-25T10:10:20.679" v="191" actId="1076"/>
          <ac:spMkLst>
            <pc:docMk/>
            <pc:sldMk cId="1669019069" sldId="272"/>
            <ac:spMk id="3" creationId="{0D0A1E5C-6A9D-4231-ABE1-371E7D832359}"/>
          </ac:spMkLst>
        </pc:spChg>
        <pc:spChg chg="add mod">
          <ac:chgData name="Karolina Frąk" userId="S::karolina.frak@firr.org.pl::5262ff9a-a8de-46b7-afac-7a7c75f2e515" providerId="AD" clId="Web-{F6A1F107-40D8-C783-C44F-1B9C339C3370}" dt="2020-10-25T10:10:55.180" v="199" actId="1076"/>
          <ac:spMkLst>
            <pc:docMk/>
            <pc:sldMk cId="1669019069" sldId="272"/>
            <ac:spMk id="4" creationId="{0751DC77-C97A-40AD-B8E8-94090BC111B3}"/>
          </ac:spMkLst>
        </pc:spChg>
        <pc:picChg chg="mod">
          <ac:chgData name="Karolina Frąk" userId="S::karolina.frak@firr.org.pl::5262ff9a-a8de-46b7-afac-7a7c75f2e515" providerId="AD" clId="Web-{F6A1F107-40D8-C783-C44F-1B9C339C3370}" dt="2020-10-25T10:10:16.414" v="190" actId="1076"/>
          <ac:picMkLst>
            <pc:docMk/>
            <pc:sldMk cId="1669019069" sldId="272"/>
            <ac:picMk id="2" creationId="{9C5F2B88-3579-4C40-B22A-294DA64F6103}"/>
          </ac:picMkLst>
        </pc:picChg>
        <pc:picChg chg="add mod">
          <ac:chgData name="Karolina Frąk" userId="S::karolina.frak@firr.org.pl::5262ff9a-a8de-46b7-afac-7a7c75f2e515" providerId="AD" clId="Web-{F6A1F107-40D8-C783-C44F-1B9C339C3370}" dt="2020-10-25T10:14:28.715" v="208"/>
          <ac:picMkLst>
            <pc:docMk/>
            <pc:sldMk cId="1669019069" sldId="272"/>
            <ac:picMk id="5" creationId="{48AADC20-169E-45E6-ABBB-D2C854D0054E}"/>
          </ac:picMkLst>
        </pc:picChg>
      </pc:sldChg>
    </pc:docChg>
  </pc:docChgLst>
  <pc:docChgLst>
    <pc:chgData name="Karolina Frąk" userId="S::karolina.frak@firr.org.pl::5262ff9a-a8de-46b7-afac-7a7c75f2e515" providerId="AD" clId="Web-{39623B27-66E1-3FB9-F2FE-66114426466D}"/>
    <pc:docChg chg="addSld modSld sldOrd">
      <pc:chgData name="Karolina Frąk" userId="S::karolina.frak@firr.org.pl::5262ff9a-a8de-46b7-afac-7a7c75f2e515" providerId="AD" clId="Web-{39623B27-66E1-3FB9-F2FE-66114426466D}" dt="2020-10-16T14:39:22.498" v="1035" actId="20577"/>
      <pc:docMkLst>
        <pc:docMk/>
      </pc:docMkLst>
      <pc:sldChg chg="modSp">
        <pc:chgData name="Karolina Frąk" userId="S::karolina.frak@firr.org.pl::5262ff9a-a8de-46b7-afac-7a7c75f2e515" providerId="AD" clId="Web-{39623B27-66E1-3FB9-F2FE-66114426466D}" dt="2020-10-16T14:12:34.335" v="8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39623B27-66E1-3FB9-F2FE-66114426466D}" dt="2020-10-16T14:12:34.335" v="8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39623B27-66E1-3FB9-F2FE-66114426466D}" dt="2020-10-16T14:37:06.496" v="815" actId="20577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39623B27-66E1-3FB9-F2FE-66114426466D}" dt="2020-10-16T14:37:06.496" v="815" actId="20577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9623B27-66E1-3FB9-F2FE-66114426466D}" dt="2020-10-16T14:33:28.009" v="243" actId="20577"/>
          <ac:spMkLst>
            <pc:docMk/>
            <pc:sldMk cId="1459476691" sldId="258"/>
            <ac:spMk id="9" creationId="{00000000-0000-0000-0000-000000000000}"/>
          </ac:spMkLst>
        </pc:spChg>
      </pc:sldChg>
      <pc:sldChg chg="modSp add ord replId">
        <pc:chgData name="Karolina Frąk" userId="S::karolina.frak@firr.org.pl::5262ff9a-a8de-46b7-afac-7a7c75f2e515" providerId="AD" clId="Web-{39623B27-66E1-3FB9-F2FE-66114426466D}" dt="2020-10-16T14:15:50.728" v="193" actId="20577"/>
        <pc:sldMkLst>
          <pc:docMk/>
          <pc:sldMk cId="2101718441" sldId="261"/>
        </pc:sldMkLst>
        <pc:spChg chg="mod">
          <ac:chgData name="Karolina Frąk" userId="S::karolina.frak@firr.org.pl::5262ff9a-a8de-46b7-afac-7a7c75f2e515" providerId="AD" clId="Web-{39623B27-66E1-3FB9-F2FE-66114426466D}" dt="2020-10-16T14:15:50.728" v="193" actId="20577"/>
          <ac:spMkLst>
            <pc:docMk/>
            <pc:sldMk cId="2101718441" sldId="26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9623B27-66E1-3FB9-F2FE-66114426466D}" dt="2020-10-16T14:13:22.476" v="22" actId="20577"/>
          <ac:spMkLst>
            <pc:docMk/>
            <pc:sldMk cId="2101718441" sldId="261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39623B27-66E1-3FB9-F2FE-66114426466D}" dt="2020-10-16T14:14:41.243" v="119" actId="20577"/>
        <pc:sldMkLst>
          <pc:docMk/>
          <pc:sldMk cId="3652186443" sldId="262"/>
        </pc:sldMkLst>
        <pc:spChg chg="mod">
          <ac:chgData name="Karolina Frąk" userId="S::karolina.frak@firr.org.pl::5262ff9a-a8de-46b7-afac-7a7c75f2e515" providerId="AD" clId="Web-{39623B27-66E1-3FB9-F2FE-66114426466D}" dt="2020-10-16T14:14:41.243" v="119" actId="20577"/>
          <ac:spMkLst>
            <pc:docMk/>
            <pc:sldMk cId="3652186443" sldId="262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39623B27-66E1-3FB9-F2FE-66114426466D}" dt="2020-10-16T14:39:22.498" v="1034" actId="20577"/>
        <pc:sldMkLst>
          <pc:docMk/>
          <pc:sldMk cId="792983934" sldId="263"/>
        </pc:sldMkLst>
        <pc:spChg chg="mod">
          <ac:chgData name="Karolina Frąk" userId="S::karolina.frak@firr.org.pl::5262ff9a-a8de-46b7-afac-7a7c75f2e515" providerId="AD" clId="Web-{39623B27-66E1-3FB9-F2FE-66114426466D}" dt="2020-10-16T14:39:22.498" v="1034" actId="20577"/>
          <ac:spMkLst>
            <pc:docMk/>
            <pc:sldMk cId="792983934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9623B27-66E1-3FB9-F2FE-66114426466D}" dt="2020-10-16T14:37:17.231" v="825" actId="20577"/>
          <ac:spMkLst>
            <pc:docMk/>
            <pc:sldMk cId="792983934" sldId="263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39623B27-66E1-3FB9-F2FE-66114426466D}" dt="2020-10-16T14:23:47.829" v="231" actId="20577"/>
        <pc:sldMkLst>
          <pc:docMk/>
          <pc:sldMk cId="2800643733" sldId="264"/>
        </pc:sldMkLst>
        <pc:spChg chg="mod">
          <ac:chgData name="Karolina Frąk" userId="S::karolina.frak@firr.org.pl::5262ff9a-a8de-46b7-afac-7a7c75f2e515" providerId="AD" clId="Web-{39623B27-66E1-3FB9-F2FE-66114426466D}" dt="2020-10-16T14:23:47.829" v="231" actId="20577"/>
          <ac:spMkLst>
            <pc:docMk/>
            <pc:sldMk cId="2800643733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9623B27-66E1-3FB9-F2FE-66114426466D}" dt="2020-10-16T14:15:25.915" v="183" actId="20577"/>
          <ac:spMkLst>
            <pc:docMk/>
            <pc:sldMk cId="2800643733" sldId="264"/>
            <ac:spMk id="9" creationId="{00000000-0000-0000-0000-000000000000}"/>
          </ac:spMkLst>
        </pc:spChg>
      </pc:sldChg>
      <pc:sldChg chg="add replId">
        <pc:chgData name="Karolina Frąk" userId="S::karolina.frak@firr.org.pl::5262ff9a-a8de-46b7-afac-7a7c75f2e515" providerId="AD" clId="Web-{39623B27-66E1-3FB9-F2FE-66114426466D}" dt="2020-10-16T14:33:19.555" v="234"/>
        <pc:sldMkLst>
          <pc:docMk/>
          <pc:sldMk cId="3898669797" sldId="265"/>
        </pc:sldMkLst>
      </pc:sldChg>
    </pc:docChg>
  </pc:docChgLst>
  <pc:docChgLst>
    <pc:chgData name="Natalia Wasielewska" userId="S::natalia.wasielewska@firr.org.pl::6a950395-ff1e-4d60-860f-189474a20705" providerId="AD" clId="Web-{9889F797-BF9C-256A-8F3B-97E91373B94C}"/>
    <pc:docChg chg="delSld modSld">
      <pc:chgData name="Natalia Wasielewska" userId="S::natalia.wasielewska@firr.org.pl::6a950395-ff1e-4d60-860f-189474a20705" providerId="AD" clId="Web-{9889F797-BF9C-256A-8F3B-97E91373B94C}" dt="2021-02-24T07:37:15.842" v="67" actId="20577"/>
      <pc:docMkLst>
        <pc:docMk/>
      </pc:docMkLst>
      <pc:sldChg chg="modSp">
        <pc:chgData name="Natalia Wasielewska" userId="S::natalia.wasielewska@firr.org.pl::6a950395-ff1e-4d60-860f-189474a20705" providerId="AD" clId="Web-{9889F797-BF9C-256A-8F3B-97E91373B94C}" dt="2021-02-24T07:36:39.857" v="43" actId="20577"/>
        <pc:sldMkLst>
          <pc:docMk/>
          <pc:sldMk cId="2019217948" sldId="259"/>
        </pc:sldMkLst>
        <pc:spChg chg="mod">
          <ac:chgData name="Natalia Wasielewska" userId="S::natalia.wasielewska@firr.org.pl::6a950395-ff1e-4d60-860f-189474a20705" providerId="AD" clId="Web-{9889F797-BF9C-256A-8F3B-97E91373B94C}" dt="2021-02-24T07:36:39.857" v="43" actId="20577"/>
          <ac:spMkLst>
            <pc:docMk/>
            <pc:sldMk cId="2019217948" sldId="259"/>
            <ac:spMk id="2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889F797-BF9C-256A-8F3B-97E91373B94C}" dt="2021-02-24T07:34:48.137" v="34" actId="20577"/>
        <pc:sldMkLst>
          <pc:docMk/>
          <pc:sldMk cId="3463547326" sldId="268"/>
        </pc:sldMkLst>
        <pc:spChg chg="mod">
          <ac:chgData name="Natalia Wasielewska" userId="S::natalia.wasielewska@firr.org.pl::6a950395-ff1e-4d60-860f-189474a20705" providerId="AD" clId="Web-{9889F797-BF9C-256A-8F3B-97E91373B94C}" dt="2021-02-24T07:34:33.512" v="32" actId="20577"/>
          <ac:spMkLst>
            <pc:docMk/>
            <pc:sldMk cId="3463547326" sldId="268"/>
            <ac:spMk id="7" creationId="{00000000-0000-0000-0000-000000000000}"/>
          </ac:spMkLst>
        </pc:spChg>
        <pc:spChg chg="mod">
          <ac:chgData name="Natalia Wasielewska" userId="S::natalia.wasielewska@firr.org.pl::6a950395-ff1e-4d60-860f-189474a20705" providerId="AD" clId="Web-{9889F797-BF9C-256A-8F3B-97E91373B94C}" dt="2021-02-24T07:34:48.137" v="34" actId="20577"/>
          <ac:spMkLst>
            <pc:docMk/>
            <pc:sldMk cId="3463547326" sldId="268"/>
            <ac:spMk id="8" creationId="{00000000-0000-0000-0000-000000000000}"/>
          </ac:spMkLst>
        </pc:spChg>
      </pc:sldChg>
      <pc:sldChg chg="modSp">
        <pc:chgData name="Natalia Wasielewska" userId="S::natalia.wasielewska@firr.org.pl::6a950395-ff1e-4d60-860f-189474a20705" providerId="AD" clId="Web-{9889F797-BF9C-256A-8F3B-97E91373B94C}" dt="2021-02-24T07:37:15.842" v="67" actId="20577"/>
        <pc:sldMkLst>
          <pc:docMk/>
          <pc:sldMk cId="3762767422" sldId="274"/>
        </pc:sldMkLst>
        <pc:spChg chg="mod">
          <ac:chgData name="Natalia Wasielewska" userId="S::natalia.wasielewska@firr.org.pl::6a950395-ff1e-4d60-860f-189474a20705" providerId="AD" clId="Web-{9889F797-BF9C-256A-8F3B-97E91373B94C}" dt="2021-02-24T07:37:15.842" v="67" actId="20577"/>
          <ac:spMkLst>
            <pc:docMk/>
            <pc:sldMk cId="3762767422" sldId="274"/>
            <ac:spMk id="7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9889F797-BF9C-256A-8F3B-97E91373B94C}" dt="2021-02-24T07:34:36.496" v="33"/>
        <pc:sldMkLst>
          <pc:docMk/>
          <pc:sldMk cId="504864349" sldId="275"/>
        </pc:sldMkLst>
      </pc:sldChg>
    </pc:docChg>
  </pc:docChgLst>
  <pc:docChgLst>
    <pc:chgData name="Natalia Wasielewska" userId="S::natalia.wasielewska@firr.org.pl::6a950395-ff1e-4d60-860f-189474a20705" providerId="AD" clId="Web-{C050AE9F-E009-2000-9EDA-B1EEBC9CE4A7}"/>
    <pc:docChg chg="addSld delSld modSld sldOrd">
      <pc:chgData name="Natalia Wasielewska" userId="S::natalia.wasielewska@firr.org.pl::6a950395-ff1e-4d60-860f-189474a20705" providerId="AD" clId="Web-{C050AE9F-E009-2000-9EDA-B1EEBC9CE4A7}" dt="2021-02-24T07:14:26.845" v="14"/>
      <pc:docMkLst>
        <pc:docMk/>
      </pc:docMkLst>
      <pc:sldChg chg="modSp">
        <pc:chgData name="Natalia Wasielewska" userId="S::natalia.wasielewska@firr.org.pl::6a950395-ff1e-4d60-860f-189474a20705" providerId="AD" clId="Web-{C050AE9F-E009-2000-9EDA-B1EEBC9CE4A7}" dt="2021-02-24T07:13:12.874" v="6" actId="20577"/>
        <pc:sldMkLst>
          <pc:docMk/>
          <pc:sldMk cId="944311207" sldId="256"/>
        </pc:sldMkLst>
        <pc:spChg chg="mod">
          <ac:chgData name="Natalia Wasielewska" userId="S::natalia.wasielewska@firr.org.pl::6a950395-ff1e-4d60-860f-189474a20705" providerId="AD" clId="Web-{C050AE9F-E009-2000-9EDA-B1EEBC9CE4A7}" dt="2021-02-24T07:13:12.874" v="6" actId="20577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C050AE9F-E009-2000-9EDA-B1EEBC9CE4A7}" dt="2021-02-24T07:13:59.125" v="13"/>
        <pc:sldMkLst>
          <pc:docMk/>
          <pc:sldMk cId="3296809794" sldId="257"/>
        </pc:sldMkLst>
      </pc:sldChg>
      <pc:sldChg chg="del">
        <pc:chgData name="Natalia Wasielewska" userId="S::natalia.wasielewska@firr.org.pl::6a950395-ff1e-4d60-860f-189474a20705" providerId="AD" clId="Web-{C050AE9F-E009-2000-9EDA-B1EEBC9CE4A7}" dt="2021-02-24T07:14:26.845" v="14"/>
        <pc:sldMkLst>
          <pc:docMk/>
          <pc:sldMk cId="4126387437" sldId="276"/>
        </pc:sldMkLst>
      </pc:sldChg>
      <pc:sldChg chg="addSp delSp modSp add ord replId">
        <pc:chgData name="Natalia Wasielewska" userId="S::natalia.wasielewska@firr.org.pl::6a950395-ff1e-4d60-860f-189474a20705" providerId="AD" clId="Web-{C050AE9F-E009-2000-9EDA-B1EEBC9CE4A7}" dt="2021-02-24T07:13:54.672" v="12" actId="20577"/>
        <pc:sldMkLst>
          <pc:docMk/>
          <pc:sldMk cId="1485942420" sldId="277"/>
        </pc:sldMkLst>
        <pc:spChg chg="add mod">
          <ac:chgData name="Natalia Wasielewska" userId="S::natalia.wasielewska@firr.org.pl::6a950395-ff1e-4d60-860f-189474a20705" providerId="AD" clId="Web-{C050AE9F-E009-2000-9EDA-B1EEBC9CE4A7}" dt="2021-02-24T07:13:54.672" v="12" actId="20577"/>
          <ac:spMkLst>
            <pc:docMk/>
            <pc:sldMk cId="1485942420" sldId="277"/>
            <ac:spMk id="3" creationId="{18AD9800-2085-4D1D-B952-DEA2952F7792}"/>
          </ac:spMkLst>
        </pc:spChg>
        <pc:spChg chg="add mod">
          <ac:chgData name="Natalia Wasielewska" userId="S::natalia.wasielewska@firr.org.pl::6a950395-ff1e-4d60-860f-189474a20705" providerId="AD" clId="Web-{C050AE9F-E009-2000-9EDA-B1EEBC9CE4A7}" dt="2021-02-24T07:13:43.234" v="11" actId="20577"/>
          <ac:spMkLst>
            <pc:docMk/>
            <pc:sldMk cId="1485942420" sldId="277"/>
            <ac:spMk id="5" creationId="{256B093F-1A84-4649-9C2B-B65D936992F1}"/>
          </ac:spMkLst>
        </pc:spChg>
        <pc:spChg chg="del mod">
          <ac:chgData name="Natalia Wasielewska" userId="S::natalia.wasielewska@firr.org.pl::6a950395-ff1e-4d60-860f-189474a20705" providerId="AD" clId="Web-{C050AE9F-E009-2000-9EDA-B1EEBC9CE4A7}" dt="2021-02-24T07:11:52.481" v="3"/>
          <ac:spMkLst>
            <pc:docMk/>
            <pc:sldMk cId="1485942420" sldId="277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C050AE9F-E009-2000-9EDA-B1EEBC9CE4A7}" dt="2021-02-24T07:12:17.498" v="4"/>
          <ac:spMkLst>
            <pc:docMk/>
            <pc:sldMk cId="1485942420" sldId="277"/>
            <ac:spMk id="1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8A2B656-F84F-E298-649A-5B0A52B895AA}"/>
    <pc:docChg chg="modSld">
      <pc:chgData name="Karolina Frąk" userId="S::karolina.frak@firr.org.pl::5262ff9a-a8de-46b7-afac-7a7c75f2e515" providerId="AD" clId="Web-{98A2B656-F84F-E298-649A-5B0A52B895AA}" dt="2020-10-19T14:31:53.605" v="211" actId="1076"/>
      <pc:docMkLst>
        <pc:docMk/>
      </pc:docMkLst>
      <pc:sldChg chg="modSp">
        <pc:chgData name="Karolina Frąk" userId="S::karolina.frak@firr.org.pl::5262ff9a-a8de-46b7-afac-7a7c75f2e515" providerId="AD" clId="Web-{98A2B656-F84F-E298-649A-5B0A52B895AA}" dt="2020-10-19T14:29:52.899" v="77" actId="1076"/>
        <pc:sldMkLst>
          <pc:docMk/>
          <pc:sldMk cId="1008294696" sldId="266"/>
        </pc:sldMkLst>
        <pc:spChg chg="mod">
          <ac:chgData name="Karolina Frąk" userId="S::karolina.frak@firr.org.pl::5262ff9a-a8de-46b7-afac-7a7c75f2e515" providerId="AD" clId="Web-{98A2B656-F84F-E298-649A-5B0A52B895AA}" dt="2020-10-19T14:29:52.899" v="77" actId="1076"/>
          <ac:spMkLst>
            <pc:docMk/>
            <pc:sldMk cId="1008294696" sldId="266"/>
            <ac:spMk id="5" creationId="{04A78F22-6224-4060-9AFE-197FF4BD35E7}"/>
          </ac:spMkLst>
        </pc:spChg>
        <pc:spChg chg="mod">
          <ac:chgData name="Karolina Frąk" userId="S::karolina.frak@firr.org.pl::5262ff9a-a8de-46b7-afac-7a7c75f2e515" providerId="AD" clId="Web-{98A2B656-F84F-E298-649A-5B0A52B895AA}" dt="2020-10-19T14:29:16.273" v="58" actId="1076"/>
          <ac:spMkLst>
            <pc:docMk/>
            <pc:sldMk cId="1008294696" sldId="266"/>
            <ac:spMk id="6" creationId="{9E93520B-9032-4F40-BC15-9E847F81B3A4}"/>
          </ac:spMkLst>
        </pc:spChg>
      </pc:sldChg>
      <pc:sldChg chg="modSp">
        <pc:chgData name="Karolina Frąk" userId="S::karolina.frak@firr.org.pl::5262ff9a-a8de-46b7-afac-7a7c75f2e515" providerId="AD" clId="Web-{98A2B656-F84F-E298-649A-5B0A52B895AA}" dt="2020-10-19T14:28:41.319" v="37" actId="20577"/>
        <pc:sldMkLst>
          <pc:docMk/>
          <pc:sldMk cId="3782182438" sldId="267"/>
        </pc:sldMkLst>
        <pc:spChg chg="mod">
          <ac:chgData name="Karolina Frąk" userId="S::karolina.frak@firr.org.pl::5262ff9a-a8de-46b7-afac-7a7c75f2e515" providerId="AD" clId="Web-{98A2B656-F84F-E298-649A-5B0A52B895AA}" dt="2020-10-19T14:28:41.319" v="37" actId="20577"/>
          <ac:spMkLst>
            <pc:docMk/>
            <pc:sldMk cId="3782182438" sldId="267"/>
            <ac:spMk id="5" creationId="{A7BC4774-A1E9-42E8-9E64-FEA688D9A871}"/>
          </ac:spMkLst>
        </pc:spChg>
      </pc:sldChg>
      <pc:sldChg chg="modSp">
        <pc:chgData name="Karolina Frąk" userId="S::karolina.frak@firr.org.pl::5262ff9a-a8de-46b7-afac-7a7c75f2e515" providerId="AD" clId="Web-{98A2B656-F84F-E298-649A-5B0A52B895AA}" dt="2020-10-19T14:31:38.151" v="198" actId="20577"/>
        <pc:sldMkLst>
          <pc:docMk/>
          <pc:sldMk cId="1023038738" sldId="271"/>
        </pc:sldMkLst>
        <pc:spChg chg="mod">
          <ac:chgData name="Karolina Frąk" userId="S::karolina.frak@firr.org.pl::5262ff9a-a8de-46b7-afac-7a7c75f2e515" providerId="AD" clId="Web-{98A2B656-F84F-E298-649A-5B0A52B895AA}" dt="2020-10-19T14:31:25.995" v="174" actId="20577"/>
          <ac:spMkLst>
            <pc:docMk/>
            <pc:sldMk cId="1023038738" sldId="271"/>
            <ac:spMk id="13" creationId="{29F535F0-79D8-4564-B73C-5E83EF3199D0}"/>
          </ac:spMkLst>
        </pc:spChg>
        <pc:spChg chg="mod">
          <ac:chgData name="Karolina Frąk" userId="S::karolina.frak@firr.org.pl::5262ff9a-a8de-46b7-afac-7a7c75f2e515" providerId="AD" clId="Web-{98A2B656-F84F-E298-649A-5B0A52B895AA}" dt="2020-10-19T14:31:38.151" v="198" actId="20577"/>
          <ac:spMkLst>
            <pc:docMk/>
            <pc:sldMk cId="1023038738" sldId="271"/>
            <ac:spMk id="14" creationId="{D72DF637-25A9-4C7F-8E24-D8DD901A3509}"/>
          </ac:spMkLst>
        </pc:spChg>
      </pc:sldChg>
      <pc:sldChg chg="modSp">
        <pc:chgData name="Karolina Frąk" userId="S::karolina.frak@firr.org.pl::5262ff9a-a8de-46b7-afac-7a7c75f2e515" providerId="AD" clId="Web-{98A2B656-F84F-E298-649A-5B0A52B895AA}" dt="2020-10-19T14:31:53.605" v="211" actId="1076"/>
        <pc:sldMkLst>
          <pc:docMk/>
          <pc:sldMk cId="1669019069" sldId="272"/>
        </pc:sldMkLst>
        <pc:spChg chg="mod">
          <ac:chgData name="Karolina Frąk" userId="S::karolina.frak@firr.org.pl::5262ff9a-a8de-46b7-afac-7a7c75f2e515" providerId="AD" clId="Web-{98A2B656-F84F-E298-649A-5B0A52B895AA}" dt="2020-10-19T14:31:53.605" v="211" actId="1076"/>
          <ac:spMkLst>
            <pc:docMk/>
            <pc:sldMk cId="1669019069" sldId="272"/>
            <ac:spMk id="3" creationId="{0D0A1E5C-6A9D-4231-ABE1-371E7D832359}"/>
          </ac:spMkLst>
        </pc:spChg>
      </pc:sldChg>
      <pc:sldChg chg="modSp">
        <pc:chgData name="Karolina Frąk" userId="S::karolina.frak@firr.org.pl::5262ff9a-a8de-46b7-afac-7a7c75f2e515" providerId="AD" clId="Web-{98A2B656-F84F-E298-649A-5B0A52B895AA}" dt="2020-10-19T14:31:11.619" v="166" actId="20577"/>
        <pc:sldMkLst>
          <pc:docMk/>
          <pc:sldMk cId="4092515710" sldId="273"/>
        </pc:sldMkLst>
        <pc:spChg chg="mod">
          <ac:chgData name="Karolina Frąk" userId="S::karolina.frak@firr.org.pl::5262ff9a-a8de-46b7-afac-7a7c75f2e515" providerId="AD" clId="Web-{98A2B656-F84F-E298-649A-5B0A52B895AA}" dt="2020-10-19T14:30:22.696" v="99" actId="20577"/>
          <ac:spMkLst>
            <pc:docMk/>
            <pc:sldMk cId="4092515710" sldId="273"/>
            <ac:spMk id="6" creationId="{7E762A1D-C309-4553-8E27-79A36FDD9AEB}"/>
          </ac:spMkLst>
        </pc:spChg>
        <pc:spChg chg="mod">
          <ac:chgData name="Karolina Frąk" userId="S::karolina.frak@firr.org.pl::5262ff9a-a8de-46b7-afac-7a7c75f2e515" providerId="AD" clId="Web-{98A2B656-F84F-E298-649A-5B0A52B895AA}" dt="2020-10-19T14:30:42.806" v="131" actId="1076"/>
          <ac:spMkLst>
            <pc:docMk/>
            <pc:sldMk cId="4092515710" sldId="273"/>
            <ac:spMk id="7" creationId="{3F4DE6E0-47C2-4CED-A1AE-98F725C2335D}"/>
          </ac:spMkLst>
        </pc:spChg>
        <pc:spChg chg="mod">
          <ac:chgData name="Karolina Frąk" userId="S::karolina.frak@firr.org.pl::5262ff9a-a8de-46b7-afac-7a7c75f2e515" providerId="AD" clId="Web-{98A2B656-F84F-E298-649A-5B0A52B895AA}" dt="2020-10-19T14:30:52.681" v="137" actId="20577"/>
          <ac:spMkLst>
            <pc:docMk/>
            <pc:sldMk cId="4092515710" sldId="273"/>
            <ac:spMk id="13" creationId="{36A3374F-AEFA-47E7-8FDE-D28EA324017D}"/>
          </ac:spMkLst>
        </pc:spChg>
        <pc:spChg chg="mod">
          <ac:chgData name="Karolina Frąk" userId="S::karolina.frak@firr.org.pl::5262ff9a-a8de-46b7-afac-7a7c75f2e515" providerId="AD" clId="Web-{98A2B656-F84F-E298-649A-5B0A52B895AA}" dt="2020-10-19T14:31:11.619" v="166" actId="20577"/>
          <ac:spMkLst>
            <pc:docMk/>
            <pc:sldMk cId="4092515710" sldId="273"/>
            <ac:spMk id="16" creationId="{977DCE9D-08B6-4E12-8CD6-85471F832C8A}"/>
          </ac:spMkLst>
        </pc:spChg>
        <pc:spChg chg="mod">
          <ac:chgData name="Karolina Frąk" userId="S::karolina.frak@firr.org.pl::5262ff9a-a8de-46b7-afac-7a7c75f2e515" providerId="AD" clId="Web-{98A2B656-F84F-E298-649A-5B0A52B895AA}" dt="2020-10-19T14:30:10.602" v="85" actId="20577"/>
          <ac:spMkLst>
            <pc:docMk/>
            <pc:sldMk cId="4092515710" sldId="273"/>
            <ac:spMk id="17" creationId="{B3427BE2-CA20-4FC1-A5D0-88328ECAABDB}"/>
          </ac:spMkLst>
        </pc:spChg>
      </pc:sldChg>
    </pc:docChg>
  </pc:docChgLst>
  <pc:docChgLst>
    <pc:chgData name="Natalia Wasielewska" userId="S::natalia.wasielewska@firr.org.pl::6a950395-ff1e-4d60-860f-189474a20705" providerId="AD" clId="Web-{8216AE9F-90CB-2000-B6BB-DF262A3749FD}"/>
    <pc:docChg chg="addSld delSld modSld">
      <pc:chgData name="Natalia Wasielewska" userId="S::natalia.wasielewska@firr.org.pl::6a950395-ff1e-4d60-860f-189474a20705" providerId="AD" clId="Web-{8216AE9F-90CB-2000-B6BB-DF262A3749FD}" dt="2021-02-23T14:14:44.042" v="20" actId="20577"/>
      <pc:docMkLst>
        <pc:docMk/>
      </pc:docMkLst>
      <pc:sldChg chg="modSp">
        <pc:chgData name="Natalia Wasielewska" userId="S::natalia.wasielewska@firr.org.pl::6a950395-ff1e-4d60-860f-189474a20705" providerId="AD" clId="Web-{8216AE9F-90CB-2000-B6BB-DF262A3749FD}" dt="2021-02-23T14:13:29.838" v="10" actId="20577"/>
        <pc:sldMkLst>
          <pc:docMk/>
          <pc:sldMk cId="2019217948" sldId="259"/>
        </pc:sldMkLst>
        <pc:spChg chg="mod">
          <ac:chgData name="Natalia Wasielewska" userId="S::natalia.wasielewska@firr.org.pl::6a950395-ff1e-4d60-860f-189474a20705" providerId="AD" clId="Web-{8216AE9F-90CB-2000-B6BB-DF262A3749FD}" dt="2021-02-23T14:13:29.838" v="10" actId="20577"/>
          <ac:spMkLst>
            <pc:docMk/>
            <pc:sldMk cId="2019217948" sldId="259"/>
            <ac:spMk id="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8216AE9F-90CB-2000-B6BB-DF262A3749FD}" dt="2021-02-23T14:13:59.354" v="17"/>
        <pc:sldMkLst>
          <pc:docMk/>
          <pc:sldMk cId="3652186443" sldId="262"/>
        </pc:sldMkLst>
      </pc:sldChg>
      <pc:sldChg chg="del">
        <pc:chgData name="Natalia Wasielewska" userId="S::natalia.wasielewska@firr.org.pl::6a950395-ff1e-4d60-860f-189474a20705" providerId="AD" clId="Web-{8216AE9F-90CB-2000-B6BB-DF262A3749FD}" dt="2021-02-23T14:13:03.603" v="4"/>
        <pc:sldMkLst>
          <pc:docMk/>
          <pc:sldMk cId="1008294696" sldId="266"/>
        </pc:sldMkLst>
      </pc:sldChg>
      <pc:sldChg chg="delSp modSp">
        <pc:chgData name="Natalia Wasielewska" userId="S::natalia.wasielewska@firr.org.pl::6a950395-ff1e-4d60-860f-189474a20705" providerId="AD" clId="Web-{8216AE9F-90CB-2000-B6BB-DF262A3749FD}" dt="2021-02-23T14:12:05.931" v="3"/>
        <pc:sldMkLst>
          <pc:docMk/>
          <pc:sldMk cId="3782182438" sldId="267"/>
        </pc:sldMkLst>
        <pc:spChg chg="del mod">
          <ac:chgData name="Natalia Wasielewska" userId="S::natalia.wasielewska@firr.org.pl::6a950395-ff1e-4d60-860f-189474a20705" providerId="AD" clId="Web-{8216AE9F-90CB-2000-B6BB-DF262A3749FD}" dt="2021-02-23T14:12:05.931" v="3"/>
          <ac:spMkLst>
            <pc:docMk/>
            <pc:sldMk cId="3782182438" sldId="267"/>
            <ac:spMk id="5" creationId="{A7BC4774-A1E9-42E8-9E64-FEA688D9A871}"/>
          </ac:spMkLst>
        </pc:spChg>
        <pc:picChg chg="del">
          <ac:chgData name="Natalia Wasielewska" userId="S::natalia.wasielewska@firr.org.pl::6a950395-ff1e-4d60-860f-189474a20705" providerId="AD" clId="Web-{8216AE9F-90CB-2000-B6BB-DF262A3749FD}" dt="2021-02-23T14:12:02.118" v="0"/>
          <ac:picMkLst>
            <pc:docMk/>
            <pc:sldMk cId="3782182438" sldId="267"/>
            <ac:picMk id="2" creationId="{344B0426-8F57-4DB1-99E8-A6E2AE621FBA}"/>
          </ac:picMkLst>
        </pc:picChg>
      </pc:sldChg>
      <pc:sldChg chg="del">
        <pc:chgData name="Natalia Wasielewska" userId="S::natalia.wasielewska@firr.org.pl::6a950395-ff1e-4d60-860f-189474a20705" providerId="AD" clId="Web-{8216AE9F-90CB-2000-B6BB-DF262A3749FD}" dt="2021-02-23T14:13:54.745" v="16"/>
        <pc:sldMkLst>
          <pc:docMk/>
          <pc:sldMk cId="2177291478" sldId="269"/>
        </pc:sldMkLst>
      </pc:sldChg>
      <pc:sldChg chg="del">
        <pc:chgData name="Natalia Wasielewska" userId="S::natalia.wasielewska@firr.org.pl::6a950395-ff1e-4d60-860f-189474a20705" providerId="AD" clId="Web-{8216AE9F-90CB-2000-B6BB-DF262A3749FD}" dt="2021-02-23T14:13:47.010" v="14"/>
        <pc:sldMkLst>
          <pc:docMk/>
          <pc:sldMk cId="1346188045" sldId="270"/>
        </pc:sldMkLst>
      </pc:sldChg>
      <pc:sldChg chg="del">
        <pc:chgData name="Natalia Wasielewska" userId="S::natalia.wasielewska@firr.org.pl::6a950395-ff1e-4d60-860f-189474a20705" providerId="AD" clId="Web-{8216AE9F-90CB-2000-B6BB-DF262A3749FD}" dt="2021-02-23T14:13:40.948" v="12"/>
        <pc:sldMkLst>
          <pc:docMk/>
          <pc:sldMk cId="1023038738" sldId="271"/>
        </pc:sldMkLst>
      </pc:sldChg>
      <pc:sldChg chg="del">
        <pc:chgData name="Natalia Wasielewska" userId="S::natalia.wasielewska@firr.org.pl::6a950395-ff1e-4d60-860f-189474a20705" providerId="AD" clId="Web-{8216AE9F-90CB-2000-B6BB-DF262A3749FD}" dt="2021-02-23T14:13:37.323" v="11"/>
        <pc:sldMkLst>
          <pc:docMk/>
          <pc:sldMk cId="1669019069" sldId="272"/>
        </pc:sldMkLst>
      </pc:sldChg>
      <pc:sldChg chg="del">
        <pc:chgData name="Natalia Wasielewska" userId="S::natalia.wasielewska@firr.org.pl::6a950395-ff1e-4d60-860f-189474a20705" providerId="AD" clId="Web-{8216AE9F-90CB-2000-B6BB-DF262A3749FD}" dt="2021-02-23T14:14:03.042" v="18"/>
        <pc:sldMkLst>
          <pc:docMk/>
          <pc:sldMk cId="4092515710" sldId="273"/>
        </pc:sldMkLst>
      </pc:sldChg>
      <pc:sldChg chg="delSp">
        <pc:chgData name="Natalia Wasielewska" userId="S::natalia.wasielewska@firr.org.pl::6a950395-ff1e-4d60-860f-189474a20705" providerId="AD" clId="Web-{8216AE9F-90CB-2000-B6BB-DF262A3749FD}" dt="2021-02-23T14:13:13.525" v="7"/>
        <pc:sldMkLst>
          <pc:docMk/>
          <pc:sldMk cId="3762767422" sldId="274"/>
        </pc:sldMkLst>
        <pc:picChg chg="del">
          <ac:chgData name="Natalia Wasielewska" userId="S::natalia.wasielewska@firr.org.pl::6a950395-ff1e-4d60-860f-189474a20705" providerId="AD" clId="Web-{8216AE9F-90CB-2000-B6BB-DF262A3749FD}" dt="2021-02-23T14:13:13.525" v="7"/>
          <ac:picMkLst>
            <pc:docMk/>
            <pc:sldMk cId="3762767422" sldId="274"/>
            <ac:picMk id="8" creationId="{D28E68C3-9EBC-49B9-8995-C7A6DAE9F1FD}"/>
          </ac:picMkLst>
        </pc:picChg>
        <pc:picChg chg="del">
          <ac:chgData name="Natalia Wasielewska" userId="S::natalia.wasielewska@firr.org.pl::6a950395-ff1e-4d60-860f-189474a20705" providerId="AD" clId="Web-{8216AE9F-90CB-2000-B6BB-DF262A3749FD}" dt="2021-02-23T14:13:12.728" v="6"/>
          <ac:picMkLst>
            <pc:docMk/>
            <pc:sldMk cId="3762767422" sldId="274"/>
            <ac:picMk id="13" creationId="{E674D20C-3B66-4E3A-9C98-D267A00CC58B}"/>
          </ac:picMkLst>
        </pc:picChg>
        <pc:picChg chg="del">
          <ac:chgData name="Natalia Wasielewska" userId="S::natalia.wasielewska@firr.org.pl::6a950395-ff1e-4d60-860f-189474a20705" providerId="AD" clId="Web-{8216AE9F-90CB-2000-B6BB-DF262A3749FD}" dt="2021-02-23T14:13:11.666" v="5"/>
          <ac:picMkLst>
            <pc:docMk/>
            <pc:sldMk cId="3762767422" sldId="274"/>
            <ac:picMk id="14" creationId="{340413DA-1917-401C-8CA2-F356B3791EBD}"/>
          </ac:picMkLst>
        </pc:picChg>
      </pc:sldChg>
      <pc:sldChg chg="del">
        <pc:chgData name="Natalia Wasielewska" userId="S::natalia.wasielewska@firr.org.pl::6a950395-ff1e-4d60-860f-189474a20705" providerId="AD" clId="Web-{8216AE9F-90CB-2000-B6BB-DF262A3749FD}" dt="2021-02-23T14:13:50.916" v="15"/>
        <pc:sldMkLst>
          <pc:docMk/>
          <pc:sldMk cId="896662691" sldId="276"/>
        </pc:sldMkLst>
      </pc:sldChg>
      <pc:sldChg chg="modSp add replId">
        <pc:chgData name="Natalia Wasielewska" userId="S::natalia.wasielewska@firr.org.pl::6a950395-ff1e-4d60-860f-189474a20705" providerId="AD" clId="Web-{8216AE9F-90CB-2000-B6BB-DF262A3749FD}" dt="2021-02-23T14:14:44.042" v="20" actId="20577"/>
        <pc:sldMkLst>
          <pc:docMk/>
          <pc:sldMk cId="4126387437" sldId="276"/>
        </pc:sldMkLst>
        <pc:spChg chg="mod">
          <ac:chgData name="Natalia Wasielewska" userId="S::natalia.wasielewska@firr.org.pl::6a950395-ff1e-4d60-860f-189474a20705" providerId="AD" clId="Web-{8216AE9F-90CB-2000-B6BB-DF262A3749FD}" dt="2021-02-23T14:14:44.042" v="20" actId="20577"/>
          <ac:spMkLst>
            <pc:docMk/>
            <pc:sldMk cId="4126387437" sldId="276"/>
            <ac:spMk id="7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8216AE9F-90CB-2000-B6BB-DF262A3749FD}" dt="2021-02-23T14:13:44.417" v="13"/>
        <pc:sldMkLst>
          <pc:docMk/>
          <pc:sldMk cId="2917363600" sldId="277"/>
        </pc:sldMkLst>
      </pc:sldChg>
    </pc:docChg>
  </pc:docChgLst>
  <pc:docChgLst>
    <pc:chgData name="Karolina Frąk" userId="S::karolina.frak@firr.org.pl::5262ff9a-a8de-46b7-afac-7a7c75f2e515" providerId="AD" clId="Web-{1199E252-41AD-BBB5-6C22-B899933DBA9E}"/>
    <pc:docChg chg="addSld delSld modSld sldOrd">
      <pc:chgData name="Karolina Frąk" userId="S::karolina.frak@firr.org.pl::5262ff9a-a8de-46b7-afac-7a7c75f2e515" providerId="AD" clId="Web-{1199E252-41AD-BBB5-6C22-B899933DBA9E}" dt="2020-10-19T14:09:37.245" v="1541" actId="20577"/>
      <pc:docMkLst>
        <pc:docMk/>
      </pc:docMkLst>
      <pc:sldChg chg="modSp">
        <pc:chgData name="Karolina Frąk" userId="S::karolina.frak@firr.org.pl::5262ff9a-a8de-46b7-afac-7a7c75f2e515" providerId="AD" clId="Web-{1199E252-41AD-BBB5-6C22-B899933DBA9E}" dt="2020-10-19T10:56:31.001" v="175" actId="20577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1199E252-41AD-BBB5-6C22-B899933DBA9E}" dt="2020-10-19T10:56:31.001" v="175" actId="20577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0:31:19.684" v="155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199E252-41AD-BBB5-6C22-B899933DBA9E}" dt="2020-10-19T14:08:00.931" v="1536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1199E252-41AD-BBB5-6C22-B899933DBA9E}" dt="2020-10-19T14:08:00.931" v="1536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 del">
        <pc:chgData name="Karolina Frąk" userId="S::karolina.frak@firr.org.pl::5262ff9a-a8de-46b7-afac-7a7c75f2e515" providerId="AD" clId="Web-{1199E252-41AD-BBB5-6C22-B899933DBA9E}" dt="2020-10-19T13:03:37.911" v="919"/>
        <pc:sldMkLst>
          <pc:docMk/>
          <pc:sldMk cId="2101718441" sldId="261"/>
        </pc:sldMkLst>
        <pc:spChg chg="mod">
          <ac:chgData name="Karolina Frąk" userId="S::karolina.frak@firr.org.pl::5262ff9a-a8de-46b7-afac-7a7c75f2e515" providerId="AD" clId="Web-{1199E252-41AD-BBB5-6C22-B899933DBA9E}" dt="2020-10-19T11:45:01.936" v="416" actId="20577"/>
          <ac:spMkLst>
            <pc:docMk/>
            <pc:sldMk cId="2101718441" sldId="26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0:25:58.509" v="121" actId="1076"/>
          <ac:spMkLst>
            <pc:docMk/>
            <pc:sldMk cId="2101718441" sldId="261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199E252-41AD-BBB5-6C22-B899933DBA9E}" dt="2020-10-19T12:17:04.265" v="532" actId="20577"/>
        <pc:sldMkLst>
          <pc:docMk/>
          <pc:sldMk cId="3652186443" sldId="262"/>
        </pc:sldMkLst>
        <pc:spChg chg="mod">
          <ac:chgData name="Karolina Frąk" userId="S::karolina.frak@firr.org.pl::5262ff9a-a8de-46b7-afac-7a7c75f2e515" providerId="AD" clId="Web-{1199E252-41AD-BBB5-6C22-B899933DBA9E}" dt="2020-10-19T12:17:04.265" v="532" actId="20577"/>
          <ac:spMkLst>
            <pc:docMk/>
            <pc:sldMk cId="3652186443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2:16:46.218" v="530" actId="1076"/>
          <ac:spMkLst>
            <pc:docMk/>
            <pc:sldMk cId="3652186443" sldId="262"/>
            <ac:spMk id="9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199E252-41AD-BBB5-6C22-B899933DBA9E}" dt="2020-10-19T11:57:36.521" v="508"/>
        <pc:sldMkLst>
          <pc:docMk/>
          <pc:sldMk cId="792983934" sldId="263"/>
        </pc:sldMkLst>
        <pc:spChg chg="mod">
          <ac:chgData name="Karolina Frąk" userId="S::karolina.frak@firr.org.pl::5262ff9a-a8de-46b7-afac-7a7c75f2e515" providerId="AD" clId="Web-{1199E252-41AD-BBB5-6C22-B899933DBA9E}" dt="2020-10-19T11:18:04.842" v="386" actId="14100"/>
          <ac:spMkLst>
            <pc:docMk/>
            <pc:sldMk cId="792983934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0:59:31.425" v="223" actId="1076"/>
          <ac:spMkLst>
            <pc:docMk/>
            <pc:sldMk cId="792983934" sldId="263"/>
            <ac:spMk id="9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199E252-41AD-BBB5-6C22-B899933DBA9E}" dt="2020-10-19T14:09:36.010" v="1539" actId="20577"/>
        <pc:sldMkLst>
          <pc:docMk/>
          <pc:sldMk cId="2800643733" sldId="264"/>
        </pc:sldMkLst>
        <pc:spChg chg="mod">
          <ac:chgData name="Karolina Frąk" userId="S::karolina.frak@firr.org.pl::5262ff9a-a8de-46b7-afac-7a7c75f2e515" providerId="AD" clId="Web-{1199E252-41AD-BBB5-6C22-B899933DBA9E}" dt="2020-10-19T14:09:36.010" v="1539" actId="20577"/>
          <ac:spMkLst>
            <pc:docMk/>
            <pc:sldMk cId="2800643733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3:03:31.067" v="918" actId="1076"/>
          <ac:spMkLst>
            <pc:docMk/>
            <pc:sldMk cId="2800643733" sldId="264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1199E252-41AD-BBB5-6C22-B899933DBA9E}" dt="2020-10-19T13:03:46.521" v="920"/>
        <pc:sldMkLst>
          <pc:docMk/>
          <pc:sldMk cId="3898669797" sldId="265"/>
        </pc:sldMkLst>
      </pc:sldChg>
      <pc:sldChg chg="addSp delSp modSp add ord replId">
        <pc:chgData name="Karolina Frąk" userId="S::karolina.frak@firr.org.pl::5262ff9a-a8de-46b7-afac-7a7c75f2e515" providerId="AD" clId="Web-{1199E252-41AD-BBB5-6C22-B899933DBA9E}" dt="2020-10-19T11:57:39.146" v="509"/>
        <pc:sldMkLst>
          <pc:docMk/>
          <pc:sldMk cId="1008294696" sldId="266"/>
        </pc:sldMkLst>
        <pc:spChg chg="add mod">
          <ac:chgData name="Karolina Frąk" userId="S::karolina.frak@firr.org.pl::5262ff9a-a8de-46b7-afac-7a7c75f2e515" providerId="AD" clId="Web-{1199E252-41AD-BBB5-6C22-B899933DBA9E}" dt="2020-10-19T11:20:43.547" v="410" actId="1076"/>
          <ac:spMkLst>
            <pc:docMk/>
            <pc:sldMk cId="1008294696" sldId="266"/>
            <ac:spMk id="5" creationId="{04A78F22-6224-4060-9AFE-197FF4BD35E7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1:20:29.875" v="406" actId="1076"/>
          <ac:spMkLst>
            <pc:docMk/>
            <pc:sldMk cId="1008294696" sldId="266"/>
            <ac:spMk id="6" creationId="{9E93520B-9032-4F40-BC15-9E847F81B3A4}"/>
          </ac:spMkLst>
        </pc:spChg>
        <pc:spChg chg="del mod">
          <ac:chgData name="Karolina Frąk" userId="S::karolina.frak@firr.org.pl::5262ff9a-a8de-46b7-afac-7a7c75f2e515" providerId="AD" clId="Web-{1199E252-41AD-BBB5-6C22-B899933DBA9E}" dt="2020-10-19T11:04:06.725" v="301"/>
          <ac:spMkLst>
            <pc:docMk/>
            <pc:sldMk cId="1008294696" sldId="26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1:07:46.242" v="349" actId="1076"/>
          <ac:spMkLst>
            <pc:docMk/>
            <pc:sldMk cId="1008294696" sldId="266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1199E252-41AD-BBB5-6C22-B899933DBA9E}" dt="2020-10-19T11:20:21.062" v="403" actId="1076"/>
          <ac:picMkLst>
            <pc:docMk/>
            <pc:sldMk cId="1008294696" sldId="266"/>
            <ac:picMk id="2" creationId="{A1559D74-FE23-4C07-A685-C6470A403518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1:20:34.593" v="407" actId="1076"/>
          <ac:picMkLst>
            <pc:docMk/>
            <pc:sldMk cId="1008294696" sldId="266"/>
            <ac:picMk id="3" creationId="{76BD3ACC-22EA-45F3-9BE8-F434C37F5B8E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1:20:46.672" v="412" actId="1076"/>
          <ac:picMkLst>
            <pc:docMk/>
            <pc:sldMk cId="1008294696" sldId="266"/>
            <ac:picMk id="4" creationId="{F2E18937-CD66-4029-B640-3D8D5BBEBAE0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1:20:49.375" v="413" actId="1076"/>
          <ac:picMkLst>
            <pc:docMk/>
            <pc:sldMk cId="1008294696" sldId="266"/>
            <ac:picMk id="13" creationId="{B29EC237-5A7F-4827-B118-3C5FF07328F3}"/>
          </ac:picMkLst>
        </pc:picChg>
      </pc:sldChg>
      <pc:sldChg chg="addSp delSp modSp add replId">
        <pc:chgData name="Karolina Frąk" userId="S::karolina.frak@firr.org.pl::5262ff9a-a8de-46b7-afac-7a7c75f2e515" providerId="AD" clId="Web-{1199E252-41AD-BBB5-6C22-B899933DBA9E}" dt="2020-10-19T11:56:34.021" v="454" actId="20577"/>
        <pc:sldMkLst>
          <pc:docMk/>
          <pc:sldMk cId="3782182438" sldId="267"/>
        </pc:sldMkLst>
        <pc:spChg chg="add del mod">
          <ac:chgData name="Karolina Frąk" userId="S::karolina.frak@firr.org.pl::5262ff9a-a8de-46b7-afac-7a7c75f2e515" providerId="AD" clId="Web-{1199E252-41AD-BBB5-6C22-B899933DBA9E}" dt="2020-10-19T11:53:38.894" v="441"/>
          <ac:spMkLst>
            <pc:docMk/>
            <pc:sldMk cId="3782182438" sldId="267"/>
            <ac:spMk id="4" creationId="{1DE28EEC-6A4C-48C4-933C-51F73F9D4D9C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1:56:34.021" v="454" actId="20577"/>
          <ac:spMkLst>
            <pc:docMk/>
            <pc:sldMk cId="3782182438" sldId="267"/>
            <ac:spMk id="5" creationId="{A7BC4774-A1E9-42E8-9E64-FEA688D9A871}"/>
          </ac:spMkLst>
        </pc:spChg>
        <pc:spChg chg="add del mod">
          <ac:chgData name="Karolina Frąk" userId="S::karolina.frak@firr.org.pl::5262ff9a-a8de-46b7-afac-7a7c75f2e515" providerId="AD" clId="Web-{1199E252-41AD-BBB5-6C22-B899933DBA9E}" dt="2020-10-19T11:53:44.222" v="442" actId="20577"/>
          <ac:spMkLst>
            <pc:docMk/>
            <pc:sldMk cId="3782182438" sldId="26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1:52:19.456" v="434" actId="1076"/>
          <ac:spMkLst>
            <pc:docMk/>
            <pc:sldMk cId="3782182438" sldId="267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1199E252-41AD-BBB5-6C22-B899933DBA9E}" dt="2020-10-19T11:53:25.441" v="439"/>
          <ac:picMkLst>
            <pc:docMk/>
            <pc:sldMk cId="3782182438" sldId="267"/>
            <ac:picMk id="2" creationId="{344B0426-8F57-4DB1-99E8-A6E2AE621FBA}"/>
          </ac:picMkLst>
        </pc:picChg>
      </pc:sldChg>
      <pc:sldChg chg="modSp add replId">
        <pc:chgData name="Karolina Frąk" userId="S::karolina.frak@firr.org.pl::5262ff9a-a8de-46b7-afac-7a7c75f2e515" providerId="AD" clId="Web-{1199E252-41AD-BBB5-6C22-B899933DBA9E}" dt="2020-10-19T13:05:01.162" v="941" actId="20577"/>
        <pc:sldMkLst>
          <pc:docMk/>
          <pc:sldMk cId="3463547326" sldId="268"/>
        </pc:sldMkLst>
        <pc:spChg chg="mod">
          <ac:chgData name="Karolina Frąk" userId="S::karolina.frak@firr.org.pl::5262ff9a-a8de-46b7-afac-7a7c75f2e515" providerId="AD" clId="Web-{1199E252-41AD-BBB5-6C22-B899933DBA9E}" dt="2020-10-19T13:05:01.162" v="941" actId="20577"/>
          <ac:spMkLst>
            <pc:docMk/>
            <pc:sldMk cId="3463547326" sldId="26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2:18:24.719" v="587" actId="1076"/>
          <ac:spMkLst>
            <pc:docMk/>
            <pc:sldMk cId="3463547326" sldId="268"/>
            <ac:spMk id="9" creationId="{00000000-0000-0000-0000-000000000000}"/>
          </ac:spMkLst>
        </pc:spChg>
      </pc:sldChg>
      <pc:sldChg chg="addSp modSp add ord replId">
        <pc:chgData name="Karolina Frąk" userId="S::karolina.frak@firr.org.pl::5262ff9a-a8de-46b7-afac-7a7c75f2e515" providerId="AD" clId="Web-{1199E252-41AD-BBB5-6C22-B899933DBA9E}" dt="2020-10-19T13:05:46.709" v="958" actId="1076"/>
        <pc:sldMkLst>
          <pc:docMk/>
          <pc:sldMk cId="2177291478" sldId="269"/>
        </pc:sldMkLst>
        <pc:spChg chg="add mod">
          <ac:chgData name="Karolina Frąk" userId="S::karolina.frak@firr.org.pl::5262ff9a-a8de-46b7-afac-7a7c75f2e515" providerId="AD" clId="Web-{1199E252-41AD-BBB5-6C22-B899933DBA9E}" dt="2020-10-19T12:33:41.226" v="706" actId="20577"/>
          <ac:spMkLst>
            <pc:docMk/>
            <pc:sldMk cId="2177291478" sldId="269"/>
            <ac:spMk id="2" creationId="{D053937C-5A04-40FA-A864-BC3D7CF45D62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2:48:14.326" v="789" actId="20577"/>
          <ac:spMkLst>
            <pc:docMk/>
            <pc:sldMk cId="2177291478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3:05:46.709" v="958" actId="1076"/>
          <ac:spMkLst>
            <pc:docMk/>
            <pc:sldMk cId="2177291478" sldId="269"/>
            <ac:spMk id="9" creationId="{00000000-0000-0000-0000-000000000000}"/>
          </ac:spMkLst>
        </pc:spChg>
      </pc:sldChg>
      <pc:sldChg chg="modSp add del replId">
        <pc:chgData name="Karolina Frąk" userId="S::karolina.frak@firr.org.pl::5262ff9a-a8de-46b7-afac-7a7c75f2e515" providerId="AD" clId="Web-{1199E252-41AD-BBB5-6C22-B899933DBA9E}" dt="2020-10-19T12:37:47.118" v="730"/>
        <pc:sldMkLst>
          <pc:docMk/>
          <pc:sldMk cId="788343236" sldId="270"/>
        </pc:sldMkLst>
        <pc:spChg chg="mod">
          <ac:chgData name="Karolina Frąk" userId="S::karolina.frak@firr.org.pl::5262ff9a-a8de-46b7-afac-7a7c75f2e515" providerId="AD" clId="Web-{1199E252-41AD-BBB5-6C22-B899933DBA9E}" dt="2020-10-19T12:35:40.071" v="720" actId="20577"/>
          <ac:spMkLst>
            <pc:docMk/>
            <pc:sldMk cId="788343236" sldId="270"/>
            <ac:spMk id="7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1199E252-41AD-BBB5-6C22-B899933DBA9E}" dt="2020-10-19T13:06:17.600" v="968" actId="1076"/>
        <pc:sldMkLst>
          <pc:docMk/>
          <pc:sldMk cId="1346188045" sldId="270"/>
        </pc:sldMkLst>
        <pc:spChg chg="mod">
          <ac:chgData name="Karolina Frąk" userId="S::karolina.frak@firr.org.pl::5262ff9a-a8de-46b7-afac-7a7c75f2e515" providerId="AD" clId="Web-{1199E252-41AD-BBB5-6C22-B899933DBA9E}" dt="2020-10-19T12:44:24.871" v="752" actId="20577"/>
          <ac:spMkLst>
            <pc:docMk/>
            <pc:sldMk cId="1346188045" sldId="270"/>
            <ac:spMk id="2" creationId="{D053937C-5A04-40FA-A864-BC3D7CF45D62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2:48:09.107" v="788" actId="20577"/>
          <ac:spMkLst>
            <pc:docMk/>
            <pc:sldMk cId="1346188045" sldId="270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3:06:17.600" v="968" actId="1076"/>
          <ac:spMkLst>
            <pc:docMk/>
            <pc:sldMk cId="1346188045" sldId="270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1199E252-41AD-BBB5-6C22-B899933DBA9E}" dt="2020-10-19T13:01:15.598" v="885"/>
        <pc:sldMkLst>
          <pc:docMk/>
          <pc:sldMk cId="1023038738" sldId="271"/>
        </pc:sldMkLst>
        <pc:spChg chg="del mod">
          <ac:chgData name="Karolina Frąk" userId="S::karolina.frak@firr.org.pl::5262ff9a-a8de-46b7-afac-7a7c75f2e515" providerId="AD" clId="Web-{1199E252-41AD-BBB5-6C22-B899933DBA9E}" dt="2020-10-19T12:50:40.108" v="797"/>
          <ac:spMkLst>
            <pc:docMk/>
            <pc:sldMk cId="1023038738" sldId="271"/>
            <ac:spMk id="2" creationId="{D053937C-5A04-40FA-A864-BC3D7CF45D62}"/>
          </ac:spMkLst>
        </pc:spChg>
        <pc:spChg chg="add del mod">
          <ac:chgData name="Karolina Frąk" userId="S::karolina.frak@firr.org.pl::5262ff9a-a8de-46b7-afac-7a7c75f2e515" providerId="AD" clId="Web-{1199E252-41AD-BBB5-6C22-B899933DBA9E}" dt="2020-10-19T12:52:19.437" v="801"/>
          <ac:spMkLst>
            <pc:docMk/>
            <pc:sldMk cId="1023038738" sldId="271"/>
            <ac:spMk id="4" creationId="{5B56284F-FCA0-435F-BDE9-030C18FB2863}"/>
          </ac:spMkLst>
        </pc:spChg>
        <pc:spChg chg="del mod">
          <ac:chgData name="Karolina Frąk" userId="S::karolina.frak@firr.org.pl::5262ff9a-a8de-46b7-afac-7a7c75f2e515" providerId="AD" clId="Web-{1199E252-41AD-BBB5-6C22-B899933DBA9E}" dt="2020-10-19T12:50:36.202" v="792"/>
          <ac:spMkLst>
            <pc:docMk/>
            <pc:sldMk cId="1023038738" sldId="271"/>
            <ac:spMk id="7" creationId="{00000000-0000-0000-0000-000000000000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2:57:13.721" v="869" actId="1076"/>
          <ac:spMkLst>
            <pc:docMk/>
            <pc:sldMk cId="1023038738" sldId="271"/>
            <ac:spMk id="13" creationId="{29F535F0-79D8-4564-B73C-5E83EF3199D0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2:58:13.081" v="880" actId="1076"/>
          <ac:spMkLst>
            <pc:docMk/>
            <pc:sldMk cId="1023038738" sldId="271"/>
            <ac:spMk id="14" creationId="{D72DF637-25A9-4C7F-8E24-D8DD901A3509}"/>
          </ac:spMkLst>
        </pc:spChg>
        <pc:picChg chg="add mod">
          <ac:chgData name="Karolina Frąk" userId="S::karolina.frak@firr.org.pl::5262ff9a-a8de-46b7-afac-7a7c75f2e515" providerId="AD" clId="Web-{1199E252-41AD-BBB5-6C22-B899933DBA9E}" dt="2020-10-19T12:59:27.128" v="881"/>
          <ac:picMkLst>
            <pc:docMk/>
            <pc:sldMk cId="1023038738" sldId="271"/>
            <ac:picMk id="5" creationId="{9FD2F56C-EDCD-4E27-AFD3-AA57E816E4A2}"/>
          </ac:picMkLst>
        </pc:picChg>
        <pc:picChg chg="add del mod">
          <ac:chgData name="Karolina Frąk" userId="S::karolina.frak@firr.org.pl::5262ff9a-a8de-46b7-afac-7a7c75f2e515" providerId="AD" clId="Web-{1199E252-41AD-BBB5-6C22-B899933DBA9E}" dt="2020-10-19T12:55:41.579" v="825"/>
          <ac:picMkLst>
            <pc:docMk/>
            <pc:sldMk cId="1023038738" sldId="271"/>
            <ac:picMk id="6" creationId="{115ADE5F-C64E-4685-B178-7E12ACC38DC8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3:01:15.598" v="885"/>
          <ac:picMkLst>
            <pc:docMk/>
            <pc:sldMk cId="1023038738" sldId="271"/>
            <ac:picMk id="8" creationId="{C241EF75-5D75-4A40-9735-FD6BAE82AD65}"/>
          </ac:picMkLst>
        </pc:picChg>
      </pc:sldChg>
      <pc:sldChg chg="addSp delSp modSp add replId">
        <pc:chgData name="Karolina Frąk" userId="S::karolina.frak@firr.org.pl::5262ff9a-a8de-46b7-afac-7a7c75f2e515" providerId="AD" clId="Web-{1199E252-41AD-BBB5-6C22-B899933DBA9E}" dt="2020-10-19T13:02:21.707" v="886"/>
        <pc:sldMkLst>
          <pc:docMk/>
          <pc:sldMk cId="1669019069" sldId="272"/>
        </pc:sldMkLst>
        <pc:spChg chg="add mod">
          <ac:chgData name="Karolina Frąk" userId="S::karolina.frak@firr.org.pl::5262ff9a-a8de-46b7-afac-7a7c75f2e515" providerId="AD" clId="Web-{1199E252-41AD-BBB5-6C22-B899933DBA9E}" dt="2020-10-19T12:56:47.752" v="860" actId="1076"/>
          <ac:spMkLst>
            <pc:docMk/>
            <pc:sldMk cId="1669019069" sldId="272"/>
            <ac:spMk id="3" creationId="{0D0A1E5C-6A9D-4231-ABE1-371E7D832359}"/>
          </ac:spMkLst>
        </pc:spChg>
        <pc:picChg chg="add mod">
          <ac:chgData name="Karolina Frąk" userId="S::karolina.frak@firr.org.pl::5262ff9a-a8de-46b7-afac-7a7c75f2e515" providerId="AD" clId="Web-{1199E252-41AD-BBB5-6C22-B899933DBA9E}" dt="2020-10-19T13:02:21.707" v="886"/>
          <ac:picMkLst>
            <pc:docMk/>
            <pc:sldMk cId="1669019069" sldId="272"/>
            <ac:picMk id="2" creationId="{9C5F2B88-3579-4C40-B22A-294DA64F6103}"/>
          </ac:picMkLst>
        </pc:picChg>
        <pc:picChg chg="del">
          <ac:chgData name="Karolina Frąk" userId="S::karolina.frak@firr.org.pl::5262ff9a-a8de-46b7-afac-7a7c75f2e515" providerId="AD" clId="Web-{1199E252-41AD-BBB5-6C22-B899933DBA9E}" dt="2020-10-19T12:55:46.251" v="827"/>
          <ac:picMkLst>
            <pc:docMk/>
            <pc:sldMk cId="1669019069" sldId="272"/>
            <ac:picMk id="5" creationId="{9FD2F56C-EDCD-4E27-AFD3-AA57E816E4A2}"/>
          </ac:picMkLst>
        </pc:picChg>
        <pc:picChg chg="del">
          <ac:chgData name="Karolina Frąk" userId="S::karolina.frak@firr.org.pl::5262ff9a-a8de-46b7-afac-7a7c75f2e515" providerId="AD" clId="Web-{1199E252-41AD-BBB5-6C22-B899933DBA9E}" dt="2020-10-19T12:55:47.798" v="828"/>
          <ac:picMkLst>
            <pc:docMk/>
            <pc:sldMk cId="1669019069" sldId="272"/>
            <ac:picMk id="8" creationId="{C241EF75-5D75-4A40-9735-FD6BAE82AD65}"/>
          </ac:picMkLst>
        </pc:picChg>
      </pc:sldChg>
      <pc:sldChg chg="addSp delSp modSp add ord replId">
        <pc:chgData name="Karolina Frąk" userId="S::karolina.frak@firr.org.pl::5262ff9a-a8de-46b7-afac-7a7c75f2e515" providerId="AD" clId="Web-{1199E252-41AD-BBB5-6C22-B899933DBA9E}" dt="2020-10-19T14:06:09.836" v="1429"/>
        <pc:sldMkLst>
          <pc:docMk/>
          <pc:sldMk cId="4092515710" sldId="273"/>
        </pc:sldMkLst>
        <pc:spChg chg="del">
          <ac:chgData name="Karolina Frąk" userId="S::karolina.frak@firr.org.pl::5262ff9a-a8de-46b7-afac-7a7c75f2e515" providerId="AD" clId="Web-{1199E252-41AD-BBB5-6C22-B899933DBA9E}" dt="2020-10-19T13:11:47.524" v="971"/>
          <ac:spMkLst>
            <pc:docMk/>
            <pc:sldMk cId="4092515710" sldId="273"/>
            <ac:spMk id="3" creationId="{0D0A1E5C-6A9D-4231-ABE1-371E7D832359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3:59:32.908" v="1396" actId="1076"/>
          <ac:spMkLst>
            <pc:docMk/>
            <pc:sldMk cId="4092515710" sldId="273"/>
            <ac:spMk id="4" creationId="{CEAB0CFD-3210-4FCF-A7BA-74840FC35936}"/>
          </ac:spMkLst>
        </pc:spChg>
        <pc:spChg chg="add del mod">
          <ac:chgData name="Karolina Frąk" userId="S::karolina.frak@firr.org.pl::5262ff9a-a8de-46b7-afac-7a7c75f2e515" providerId="AD" clId="Web-{1199E252-41AD-BBB5-6C22-B899933DBA9E}" dt="2020-10-19T13:52:36.372" v="1310"/>
          <ac:spMkLst>
            <pc:docMk/>
            <pc:sldMk cId="4092515710" sldId="273"/>
            <ac:spMk id="5" creationId="{D47D2EAA-6926-44F5-8BA0-E01BDDC9FC8B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3:59:38.940" v="1398" actId="1076"/>
          <ac:spMkLst>
            <pc:docMk/>
            <pc:sldMk cId="4092515710" sldId="273"/>
            <ac:spMk id="6" creationId="{7E762A1D-C309-4553-8E27-79A36FDD9AEB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3:59:47.971" v="1401" actId="1076"/>
          <ac:spMkLst>
            <pc:docMk/>
            <pc:sldMk cId="4092515710" sldId="273"/>
            <ac:spMk id="7" creationId="{3F4DE6E0-47C2-4CED-A1AE-98F725C2335D}"/>
          </ac:spMkLst>
        </pc:spChg>
        <pc:spChg chg="mod">
          <ac:chgData name="Karolina Frąk" userId="S::karolina.frak@firr.org.pl::5262ff9a-a8de-46b7-afac-7a7c75f2e515" providerId="AD" clId="Web-{1199E252-41AD-BBB5-6C22-B899933DBA9E}" dt="2020-10-19T13:51:48.652" v="1260" actId="1076"/>
          <ac:spMkLst>
            <pc:docMk/>
            <pc:sldMk cId="4092515710" sldId="273"/>
            <ac:spMk id="9" creationId="{00000000-0000-0000-0000-000000000000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3:57:58.391" v="1386" actId="1076"/>
          <ac:spMkLst>
            <pc:docMk/>
            <pc:sldMk cId="4092515710" sldId="273"/>
            <ac:spMk id="13" creationId="{36A3374F-AEFA-47E7-8FDE-D28EA324017D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4:00:32.722" v="1411" actId="1076"/>
          <ac:spMkLst>
            <pc:docMk/>
            <pc:sldMk cId="4092515710" sldId="273"/>
            <ac:spMk id="16" creationId="{977DCE9D-08B6-4E12-8CD6-85471F832C8A}"/>
          </ac:spMkLst>
        </pc:spChg>
        <pc:spChg chg="add mod">
          <ac:chgData name="Karolina Frąk" userId="S::karolina.frak@firr.org.pl::5262ff9a-a8de-46b7-afac-7a7c75f2e515" providerId="AD" clId="Web-{1199E252-41AD-BBB5-6C22-B899933DBA9E}" dt="2020-10-19T14:00:53.753" v="1419" actId="1076"/>
          <ac:spMkLst>
            <pc:docMk/>
            <pc:sldMk cId="4092515710" sldId="273"/>
            <ac:spMk id="17" creationId="{B3427BE2-CA20-4FC1-A5D0-88328ECAABDB}"/>
          </ac:spMkLst>
        </pc:spChg>
        <pc:picChg chg="add mod">
          <ac:chgData name="Karolina Frąk" userId="S::karolina.frak@firr.org.pl::5262ff9a-a8de-46b7-afac-7a7c75f2e515" providerId="AD" clId="Web-{1199E252-41AD-BBB5-6C22-B899933DBA9E}" dt="2020-10-19T14:02:32.973" v="1423"/>
          <ac:picMkLst>
            <pc:docMk/>
            <pc:sldMk cId="4092515710" sldId="273"/>
            <ac:picMk id="2" creationId="{56ED0844-9CCF-4697-9193-694AE2D17542}"/>
          </ac:picMkLst>
        </pc:picChg>
        <pc:picChg chg="del">
          <ac:chgData name="Karolina Frąk" userId="S::karolina.frak@firr.org.pl::5262ff9a-a8de-46b7-afac-7a7c75f2e515" providerId="AD" clId="Web-{1199E252-41AD-BBB5-6C22-B899933DBA9E}" dt="2020-10-19T13:11:43.962" v="970"/>
          <ac:picMkLst>
            <pc:docMk/>
            <pc:sldMk cId="4092515710" sldId="273"/>
            <ac:picMk id="2" creationId="{9C5F2B88-3579-4C40-B22A-294DA64F6103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4:04:49.131" v="1427"/>
          <ac:picMkLst>
            <pc:docMk/>
            <pc:sldMk cId="4092515710" sldId="273"/>
            <ac:picMk id="3" creationId="{70AEC94B-6248-4D92-BB5C-BE0918220FC2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4:05:34.038" v="1428"/>
          <ac:picMkLst>
            <pc:docMk/>
            <pc:sldMk cId="4092515710" sldId="273"/>
            <ac:picMk id="8" creationId="{40684912-A55A-4969-80BF-C7CF3F3E0864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4:06:09.836" v="1429"/>
          <ac:picMkLst>
            <pc:docMk/>
            <pc:sldMk cId="4092515710" sldId="273"/>
            <ac:picMk id="14" creationId="{953E978F-9B37-4474-94FA-5409417A4003}"/>
          </ac:picMkLst>
        </pc:picChg>
        <pc:picChg chg="add mod">
          <ac:chgData name="Karolina Frąk" userId="S::karolina.frak@firr.org.pl::5262ff9a-a8de-46b7-afac-7a7c75f2e515" providerId="AD" clId="Web-{1199E252-41AD-BBB5-6C22-B899933DBA9E}" dt="2020-10-19T14:03:15.755" v="1426"/>
          <ac:picMkLst>
            <pc:docMk/>
            <pc:sldMk cId="4092515710" sldId="273"/>
            <ac:picMk id="15" creationId="{EF9EFD04-4600-4C52-9D30-796986AA805A}"/>
          </ac:picMkLst>
        </pc:picChg>
      </pc:sldChg>
      <pc:sldChg chg="add del ord replId">
        <pc:chgData name="Karolina Frąk" userId="S::karolina.frak@firr.org.pl::5262ff9a-a8de-46b7-afac-7a7c75f2e515" providerId="AD" clId="Web-{1199E252-41AD-BBB5-6C22-B899933DBA9E}" dt="2020-10-19T13:45:57.335" v="1191"/>
        <pc:sldMkLst>
          <pc:docMk/>
          <pc:sldMk cId="2451444515" sldId="274"/>
        </pc:sldMkLst>
      </pc:sldChg>
    </pc:docChg>
  </pc:docChgLst>
  <pc:docChgLst>
    <pc:chgData clId="Web-{F6A1F107-40D8-C783-C44F-1B9C339C3370}"/>
    <pc:docChg chg="modSld">
      <pc:chgData name="" userId="" providerId="" clId="Web-{F6A1F107-40D8-C783-C44F-1B9C339C3370}" dt="2020-10-25T09:41:26.857" v="3" actId="20577"/>
      <pc:docMkLst>
        <pc:docMk/>
      </pc:docMkLst>
      <pc:sldChg chg="modSp">
        <pc:chgData name="" userId="" providerId="" clId="Web-{F6A1F107-40D8-C783-C44F-1B9C339C3370}" dt="2020-10-25T09:41:26.857" v="3" actId="20577"/>
        <pc:sldMkLst>
          <pc:docMk/>
          <pc:sldMk cId="3296809794" sldId="257"/>
        </pc:sldMkLst>
        <pc:spChg chg="mod">
          <ac:chgData name="" userId="" providerId="" clId="Web-{F6A1F107-40D8-C783-C44F-1B9C339C3370}" dt="2020-10-25T09:41:26.857" v="3" actId="20577"/>
          <ac:spMkLst>
            <pc:docMk/>
            <pc:sldMk cId="3296809794" sldId="257"/>
            <ac:spMk id="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8A53195D-E636-1768-8868-053DEC05074A}"/>
    <pc:docChg chg="modSld">
      <pc:chgData name="Karolina Frąk" userId="S::karolina.frak@firr.org.pl::5262ff9a-a8de-46b7-afac-7a7c75f2e515" providerId="AD" clId="Web-{8A53195D-E636-1768-8868-053DEC05074A}" dt="2020-10-25T12:57:10.292" v="30"/>
      <pc:docMkLst>
        <pc:docMk/>
      </pc:docMkLst>
      <pc:sldChg chg="modNotes">
        <pc:chgData name="Karolina Frąk" userId="S::karolina.frak@firr.org.pl::5262ff9a-a8de-46b7-afac-7a7c75f2e515" providerId="AD" clId="Web-{8A53195D-E636-1768-8868-053DEC05074A}" dt="2020-10-25T12:57:10.292" v="30"/>
        <pc:sldMkLst>
          <pc:docMk/>
          <pc:sldMk cId="1669019069" sldId="272"/>
        </pc:sldMkLst>
      </pc:sldChg>
      <pc:sldChg chg="modNotes">
        <pc:chgData name="Karolina Frąk" userId="S::karolina.frak@firr.org.pl::5262ff9a-a8de-46b7-afac-7a7c75f2e515" providerId="AD" clId="Web-{8A53195D-E636-1768-8868-053DEC05074A}" dt="2020-10-25T12:55:16.915" v="25"/>
        <pc:sldMkLst>
          <pc:docMk/>
          <pc:sldMk cId="4092515710" sldId="27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DDE845-5225-4DEC-9EBF-CD66B8AA8366}" type="datetimeFigureOut">
              <a:rPr lang="pl-PL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D41339-2DE2-425B-B2B3-0EE2A44A0215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06895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D41339-2DE2-425B-B2B3-0EE2A44A0215}" type="slidenum">
              <a:rPr lang="pl-PL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738545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cs typeface="Calibri"/>
              </a:rPr>
              <a:t>Pod linkiem</a:t>
            </a:r>
            <a:r>
              <a:rPr lang="pl-PL" baseline="0" dirty="0">
                <a:cs typeface="Calibri"/>
              </a:rPr>
              <a:t> można znaleźć d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obre praktyki w zakresie społecznych zamówień publicznych ze strony Urzędu Zamówień Publicznych.</a:t>
            </a:r>
          </a:p>
          <a:p>
            <a:r>
              <a:rPr lang="en-US" dirty="0" err="1">
                <a:cs typeface="Calibri"/>
              </a:rPr>
              <a:t>Otworzyć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pliki</a:t>
            </a:r>
            <a:r>
              <a:rPr lang="en-US" dirty="0">
                <a:cs typeface="Calibri"/>
              </a:rPr>
              <a:t>:</a:t>
            </a:r>
            <a:endParaRPr lang="pl-PL" dirty="0"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pl-PL" dirty="0">
                <a:cs typeface="Calibri"/>
              </a:rPr>
              <a:t>4.5. </a:t>
            </a:r>
            <a:r>
              <a:rPr lang="pl-PL" dirty="0" err="1">
                <a:cs typeface="Calibri"/>
              </a:rPr>
              <a:t>Załącznik_zamówienie</a:t>
            </a:r>
            <a:r>
              <a:rPr lang="pl-PL" dirty="0">
                <a:cs typeface="Calibri"/>
              </a:rPr>
              <a:t> </a:t>
            </a:r>
            <a:r>
              <a:rPr lang="pl-PL" dirty="0" err="1">
                <a:cs typeface="Calibri"/>
              </a:rPr>
              <a:t>publiczne_autobusy</a:t>
            </a:r>
            <a:r>
              <a:rPr lang="pl-PL" dirty="0">
                <a:cs typeface="Calibri"/>
              </a:rPr>
              <a:t> niskopodłogowe</a:t>
            </a:r>
          </a:p>
          <a:p>
            <a:pPr marL="171450" indent="-171450">
              <a:buFontTx/>
              <a:buChar char="-"/>
            </a:pPr>
            <a:r>
              <a:rPr lang="pl-PL" dirty="0">
                <a:cs typeface="Calibri"/>
              </a:rPr>
              <a:t>4.5. </a:t>
            </a:r>
            <a:r>
              <a:rPr lang="pl-PL" dirty="0" err="1">
                <a:cs typeface="Calibri"/>
              </a:rPr>
              <a:t>Załącznik_zamówienie</a:t>
            </a:r>
            <a:r>
              <a:rPr lang="pl-PL" dirty="0">
                <a:cs typeface="Calibri"/>
              </a:rPr>
              <a:t> </a:t>
            </a:r>
            <a:r>
              <a:rPr lang="pl-PL" dirty="0" err="1">
                <a:cs typeface="Calibri"/>
              </a:rPr>
              <a:t>publiczne_organizacja</a:t>
            </a:r>
            <a:r>
              <a:rPr lang="pl-PL" dirty="0">
                <a:cs typeface="Calibri"/>
              </a:rPr>
              <a:t> eventów plenerowych</a:t>
            </a: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4.5. </a:t>
            </a:r>
            <a:r>
              <a:rPr lang="en-US" dirty="0" err="1">
                <a:cs typeface="Calibri"/>
              </a:rPr>
              <a:t>Załącznik_zamówienie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publiczne_winda</a:t>
            </a:r>
            <a:endParaRPr lang="pl-PL" dirty="0"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pl-PL" dirty="0">
                <a:cs typeface="Calibri"/>
              </a:rPr>
              <a:t>4.5. </a:t>
            </a:r>
            <a:r>
              <a:rPr lang="pl-PL" dirty="0" err="1">
                <a:cs typeface="Calibri"/>
              </a:rPr>
              <a:t>Załącznik_przykładowy</a:t>
            </a:r>
            <a:r>
              <a:rPr lang="pl-PL" dirty="0">
                <a:cs typeface="Calibri"/>
              </a:rPr>
              <a:t> regulamin zamówień publicznych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2D41339-2DE2-425B-B2B3-0EE2A44A0215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200824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l-PL" dirty="0"/>
              <a:t>Link do informacji o standardach</a:t>
            </a:r>
            <a:r>
              <a:rPr lang="pl-PL" baseline="0" dirty="0"/>
              <a:t> przygotowanych przez Fundację </a:t>
            </a:r>
            <a:r>
              <a:rPr lang="pl-PL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Inicjatyw Społecznych MILI LUDZIE</a:t>
            </a:r>
            <a:r>
              <a:rPr lang="pl-PL" sz="1200" b="0" i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pl-PL" baseline="0" dirty="0"/>
              <a:t>w ramach kampanii „Dostępna kultura”: </a:t>
            </a:r>
            <a:r>
              <a:rPr lang="pl-PL" sz="1200" dirty="0">
                <a:latin typeface="Arial"/>
                <a:cs typeface="Calibri" panose="020F0502020204030204"/>
              </a:rPr>
              <a:t>http://dostepnakultura.pl/dla-organizatorow/ </a:t>
            </a:r>
          </a:p>
          <a:p>
            <a:r>
              <a:rPr lang="pl-PL" dirty="0"/>
              <a:t>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D41339-2DE2-425B-B2B3-0EE2A44A0215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59723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zp.gov.pl/baza-wiedzy/dobre-praktyki/dobre-praktyki-w-zakresie-spolecznych-zamowien-publicznych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stepnakultura.p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630" y="5679773"/>
            <a:ext cx="6054739" cy="778069"/>
          </a:xfrm>
          <a:prstGeom prst="rect">
            <a:avLst/>
          </a:prstGeo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18AD9800-2085-4D1D-B952-DEA2952F779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4.5. Zamówienia publiczne</a:t>
            </a:r>
            <a:endParaRPr lang="pl-PL" dirty="0"/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256B093F-1A84-4649-9C2B-B65D936992F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3000" dirty="0"/>
          </a:p>
        </p:txBody>
      </p:sp>
    </p:spTree>
    <p:extLst>
      <p:ext uri="{BB962C8B-B14F-4D97-AF65-F5344CB8AC3E}">
        <p14:creationId xmlns:p14="http://schemas.microsoft.com/office/powerpoint/2010/main" val="1485942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630" y="5679773"/>
            <a:ext cx="6054739" cy="77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080872" y="686660"/>
            <a:ext cx="9144000" cy="739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Spis treści</a:t>
            </a:r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le tekstowe 1"/>
          <p:cNvSpPr txBox="1"/>
          <p:nvPr/>
        </p:nvSpPr>
        <p:spPr>
          <a:xfrm>
            <a:off x="1080872" y="1694261"/>
            <a:ext cx="10123714" cy="396929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342900" indent="-342900">
              <a:lnSpc>
                <a:spcPct val="200000"/>
              </a:lnSpc>
              <a:buAutoNum type="arabicPeriod"/>
            </a:pP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Zamówienia publiczne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l-PL" sz="2600" b="1" dirty="0">
                <a:latin typeface="Arial" panose="020B0604020202020204" pitchFamily="34" charset="0"/>
                <a:cs typeface="Arial" panose="020B0604020202020204" pitchFamily="34" charset="0"/>
              </a:rPr>
              <a:t>Przykładowe zapisy w zamówieniach publicznych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r>
              <a:rPr lang="pl-PL" sz="2600" b="1" dirty="0">
                <a:latin typeface="Arial"/>
                <a:cs typeface="Arial"/>
              </a:rPr>
              <a:t>Standardy dostępnych wydarzeń</a:t>
            </a:r>
          </a:p>
          <a:p>
            <a:pPr marL="342900" indent="-342900">
              <a:lnSpc>
                <a:spcPct val="200000"/>
              </a:lnSpc>
              <a:buAutoNum type="arabicPeriod"/>
            </a:pPr>
            <a:endParaRPr lang="pl-PL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pl-PL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449185" y="485720"/>
            <a:ext cx="5581169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1. Zamówienia publiczne (1)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8954" y="1244823"/>
            <a:ext cx="11141632" cy="468938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Za art. 4 ust. 3 ustawy o zapewnianiu dostępności osobom ze szczególnymi potrzebami:</a:t>
            </a:r>
            <a:endParaRPr lang="pl-PL" sz="2100" dirty="0">
              <a:latin typeface="Calibri" panose="020F0502020204030204"/>
              <a:cs typeface="Calibri"/>
            </a:endParaRPr>
          </a:p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W przypadku zlecania lub powierzania, na podstawie umowy, realizacji zadań publicznych finansowanych z udziałem środków publicznych lub udzielania zamówień publicznych podmiotom innym niż podmioty publiczne, </a:t>
            </a:r>
            <a:r>
              <a:rPr lang="pl-PL" sz="2100" b="1" dirty="0">
                <a:latin typeface="Arial"/>
                <a:cs typeface="Calibri"/>
              </a:rPr>
              <a:t>podmiot publiczny jest obowiązany </a:t>
            </a:r>
            <a:br>
              <a:rPr lang="pl-PL" sz="2100" b="1" dirty="0">
                <a:latin typeface="Arial"/>
                <a:cs typeface="Calibri"/>
              </a:rPr>
            </a:br>
            <a:r>
              <a:rPr lang="pl-PL" sz="2100" b="1" dirty="0">
                <a:latin typeface="Arial"/>
                <a:cs typeface="Calibri"/>
              </a:rPr>
              <a:t>do określenia w treści umowy warunków służących zapewnieniu dostępności osobom ze szczególnymi potrzebami w zakresie tych zadań publicznych lub zamówień publicznych, z uwzględnieniem minimalnych wymagań z art. 6 ustawy.</a:t>
            </a:r>
            <a:endParaRPr lang="pl-PL" sz="2100" b="1" dirty="0">
              <a:cs typeface="Calibri"/>
            </a:endParaRPr>
          </a:p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Zapewnienie dostępności w ramach umowy, o której mowa, następuje, o ile jest to możliwe, z uwzględnieniem uniwersalnego projektowania.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3449186" y="474962"/>
            <a:ext cx="5581169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1. Zamówienia publiczne (2)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51249" y="1936258"/>
            <a:ext cx="7418199" cy="349635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pl-PL" sz="2600" dirty="0">
                <a:latin typeface="Arial"/>
                <a:ea typeface="+mn-lt"/>
                <a:cs typeface="Arial"/>
              </a:rPr>
              <a:t>Za art. 73 ustawy o zapewnianiu dostępności:</a:t>
            </a:r>
            <a:endParaRPr lang="pl-PL" sz="2600" dirty="0">
              <a:latin typeface="Arial"/>
              <a:ea typeface="+mn-lt"/>
              <a:cs typeface="+mn-lt"/>
            </a:endParaRPr>
          </a:p>
          <a:p>
            <a:pPr algn="l">
              <a:lnSpc>
                <a:spcPct val="150000"/>
              </a:lnSpc>
            </a:pPr>
            <a:r>
              <a:rPr lang="pl-PL" sz="2600" dirty="0">
                <a:latin typeface="Arial"/>
                <a:ea typeface="+mn-lt"/>
                <a:cs typeface="+mn-lt"/>
              </a:rPr>
              <a:t>3) art. </a:t>
            </a:r>
            <a:r>
              <a:rPr lang="pl-PL" sz="2600" b="1" dirty="0">
                <a:latin typeface="Arial"/>
                <a:ea typeface="+mn-lt"/>
                <a:cs typeface="+mn-lt"/>
              </a:rPr>
              <a:t>4 ust. 3 i 4,</a:t>
            </a:r>
            <a:r>
              <a:rPr lang="pl-PL" sz="2600" dirty="0">
                <a:latin typeface="Arial"/>
                <a:ea typeface="+mn-lt"/>
                <a:cs typeface="+mn-lt"/>
              </a:rPr>
              <a:t> art. 5 ust. 2, art. 29–34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dirty="0">
                <a:latin typeface="Arial"/>
                <a:ea typeface="+mn-lt"/>
                <a:cs typeface="+mn-lt"/>
              </a:rPr>
              <a:t>i art. 51 wchodzą w życie po upływie 24 miesięcy od dnia ogłoszenia.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b="1" dirty="0">
                <a:latin typeface="Arial"/>
                <a:ea typeface="+mn-lt"/>
                <a:cs typeface="+mn-lt"/>
              </a:rPr>
              <a:t>– zatem zapisy z art. 4 obowiązują podmioty publiczne od 6 września 2021 r. </a:t>
            </a:r>
            <a:endParaRPr lang="pl-PL" sz="2600" dirty="0">
              <a:latin typeface="Arial"/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82182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3449186" y="474962"/>
            <a:ext cx="5581169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1. Zamówienia publiczne (3)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11037" y="1280510"/>
            <a:ext cx="11257470" cy="4301195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l">
              <a:lnSpc>
                <a:spcPct val="150000"/>
              </a:lnSpc>
            </a:pPr>
            <a:r>
              <a:rPr lang="pl-PL" sz="2300" b="1" dirty="0">
                <a:latin typeface="Arial"/>
                <a:cs typeface="Calibri"/>
              </a:rPr>
              <a:t>TRANSPORT PUBLICZNY</a:t>
            </a:r>
          </a:p>
          <a:p>
            <a:pPr algn="l">
              <a:lnSpc>
                <a:spcPct val="150000"/>
              </a:lnSpc>
            </a:pPr>
            <a:r>
              <a:rPr lang="pl-PL" sz="2300" dirty="0">
                <a:latin typeface="Arial"/>
                <a:cs typeface="Calibri"/>
              </a:rPr>
              <a:t>Za art. 52 ustawy o zapewnianiu dostępności osobom ze szczególnymi potrzebami:</a:t>
            </a:r>
            <a:endParaRPr lang="pl-PL" sz="2300" dirty="0">
              <a:latin typeface="Calibri" panose="020F0502020204030204"/>
              <a:cs typeface="Calibri"/>
            </a:endParaRPr>
          </a:p>
          <a:p>
            <a:pPr algn="l">
              <a:lnSpc>
                <a:spcPct val="150000"/>
              </a:lnSpc>
            </a:pPr>
            <a:r>
              <a:rPr lang="pl-PL" sz="2300" dirty="0">
                <a:latin typeface="Arial"/>
                <a:cs typeface="Calibri"/>
              </a:rPr>
              <a:t>Przy udzielaniu zamówienia publicznego na wykonywanie publicznego transportu zbiorowego, w specyfikacji istotnych warunków zamówienia uwzględnia się </a:t>
            </a:r>
            <a:r>
              <a:rPr lang="pl-PL" sz="2300" b="1" dirty="0">
                <a:latin typeface="Arial"/>
                <a:cs typeface="Calibri"/>
              </a:rPr>
              <a:t>konieczność zapewnienia w środkach transportu rozwiązań technicznych służących zapewnieniu ich dostępności dla osób z niepełnosprawnością </a:t>
            </a:r>
            <a:br>
              <a:rPr lang="pl-PL" sz="2300" b="1" dirty="0">
                <a:latin typeface="Arial"/>
                <a:cs typeface="Calibri"/>
              </a:rPr>
            </a:br>
            <a:r>
              <a:rPr lang="pl-PL" sz="2300" b="1" dirty="0">
                <a:latin typeface="Arial"/>
                <a:cs typeface="Calibri"/>
              </a:rPr>
              <a:t>i osób o ograniczonej zdolności ruchowej.</a:t>
            </a:r>
          </a:p>
          <a:p>
            <a:pPr algn="l">
              <a:lnSpc>
                <a:spcPct val="150000"/>
              </a:lnSpc>
            </a:pPr>
            <a:endParaRPr lang="pl-PL" sz="23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92983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ytuł 8"/>
          <p:cNvSpPr txBox="1">
            <a:spLocks/>
          </p:cNvSpPr>
          <p:nvPr/>
        </p:nvSpPr>
        <p:spPr>
          <a:xfrm>
            <a:off x="913536" y="676899"/>
            <a:ext cx="10609770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2. Przykładowe zapisy w zamówieniach publicznych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67646" y="1832938"/>
            <a:ext cx="8432529" cy="418088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Zamówienie publiczne na autobusy niskopodłogowe,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Zamówienie publiczne na organizację eventów,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Zamówienie publiczne na windę,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Regulamin zamówień publicznych.</a:t>
            </a:r>
          </a:p>
          <a:p>
            <a:pPr algn="l">
              <a:lnSpc>
                <a:spcPct val="150000"/>
              </a:lnSpc>
            </a:pPr>
            <a:endParaRPr lang="pl-PL" sz="2200" dirty="0">
              <a:latin typeface="Arial"/>
              <a:cs typeface="Calibri"/>
              <a:hlinkClick r:id="rId3"/>
            </a:endParaRPr>
          </a:p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  <a:hlinkClick r:id="rId3"/>
              </a:rPr>
              <a:t>Link do dobrych praktyk ze strony Urzędu Zamówień Publicznych</a:t>
            </a:r>
            <a:r>
              <a:rPr lang="pl-PL" sz="2200" dirty="0">
                <a:latin typeface="Arial"/>
                <a:cs typeface="Calibri"/>
              </a:rPr>
              <a:t> (data </a:t>
            </a:r>
            <a:r>
              <a:rPr lang="pl-PL" sz="2200">
                <a:latin typeface="Arial"/>
                <a:cs typeface="Calibri"/>
              </a:rPr>
              <a:t>wejścia</a:t>
            </a:r>
            <a:r>
              <a:rPr lang="pl-PL" sz="2200" dirty="0">
                <a:latin typeface="Arial"/>
                <a:cs typeface="Calibri"/>
              </a:rPr>
              <a:t> na stronę 19.02.2021)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endParaRPr lang="pl-PL" sz="22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767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2327078" y="322780"/>
            <a:ext cx="8099019" cy="5355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pl-PL" sz="3200" b="1" dirty="0">
                <a:latin typeface="Arial"/>
                <a:cs typeface="Arial"/>
              </a:rPr>
              <a:t>3. Standardy dostępnych wydarzeń 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55012" y="1300910"/>
            <a:ext cx="11243150" cy="452973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ea typeface="+mn-lt"/>
                <a:cs typeface="+mn-lt"/>
              </a:rPr>
              <a:t>Standardy wypra­co­wa­ne w trak­cie kam­pa­nii „Dostęp­na kul­tu­ra” (</a:t>
            </a:r>
            <a:r>
              <a:rPr lang="pl-PL" sz="2200" dirty="0">
                <a:latin typeface="Arial"/>
                <a:ea typeface="+mn-lt"/>
                <a:cs typeface="+mn-lt"/>
                <a:hlinkClick r:id="rId3"/>
              </a:rPr>
              <a:t>www.dostepnakultura.pl</a:t>
            </a:r>
            <a:r>
              <a:rPr lang="pl-PL" sz="2200" dirty="0">
                <a:latin typeface="Arial"/>
                <a:ea typeface="+mn-lt"/>
                <a:cs typeface="+mn-lt"/>
              </a:rPr>
              <a:t> data wejście na stronę 19.02.2021)</a:t>
            </a:r>
          </a:p>
          <a:p>
            <a:pPr algn="l">
              <a:lnSpc>
                <a:spcPct val="150000"/>
              </a:lnSpc>
            </a:pPr>
            <a:endParaRPr lang="pl-PL" sz="22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4635473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630" y="5755077"/>
            <a:ext cx="6054739" cy="77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474</Words>
  <Application>Microsoft Office PowerPoint</Application>
  <PresentationFormat>Panoramiczny</PresentationFormat>
  <Paragraphs>45</Paragraphs>
  <Slides>9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 </vt:lpstr>
      <vt:lpstr>Spis treści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948</cp:revision>
  <dcterms:created xsi:type="dcterms:W3CDTF">2020-10-09T08:17:34Z</dcterms:created>
  <dcterms:modified xsi:type="dcterms:W3CDTF">2021-02-26T08:19:12Z</dcterms:modified>
</cp:coreProperties>
</file>