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5" r:id="rId2"/>
    <p:sldId id="256" r:id="rId3"/>
    <p:sldId id="259" r:id="rId4"/>
    <p:sldId id="258" r:id="rId5"/>
    <p:sldId id="264" r:id="rId6"/>
    <p:sldId id="263" r:id="rId7"/>
    <p:sldId id="262" r:id="rId8"/>
    <p:sldId id="260" r:id="rId9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02B90E-EE84-D1D5-6713-785E40741F88}" v="17" dt="2020-10-19T14:21:16.876"/>
    <p1510:client id="{28ADA8CC-8F83-A3FD-A890-F92079F4E226}" v="1" dt="2020-10-23T19:44:34.664"/>
    <p1510:client id="{37CE862B-EEBE-0B14-9B04-3744E51429CC}" v="21" dt="2020-10-15T12:37:08.117"/>
    <p1510:client id="{3E41771E-4E28-1CEB-7B49-0A5139A28C8D}" v="10" dt="2020-10-23T19:30:40.557"/>
    <p1510:client id="{5D19AE9F-6009-2000-A3BB-7BF174C8BF4F}" v="5" dt="2021-02-23T15:01:59.691"/>
    <p1510:client id="{7C0AB37E-6D75-BE31-98CC-9ADADA7E6176}" v="239" dt="2020-10-14T14:01:33.825"/>
    <p1510:client id="{7F4D1308-63B7-1DF7-E833-D501DA7CAA50}" v="7" dt="2020-10-25T12:38:36.712"/>
    <p1510:client id="{8619AE9F-8084-2000-9EDA-B946E285CDD2}" v="17" dt="2021-02-23T15:13:01.670"/>
    <p1510:client id="{91E1235E-0C06-42BC-1ECD-BB946157747E}" v="68" dt="2020-10-14T14:09:32.872"/>
    <p1510:client id="{BF055315-E49E-9502-0C87-59DC27E24AB9}" v="15" dt="2020-10-19T14:36:21.302"/>
    <p1510:client id="{CDF83A73-21C8-3A5F-6BC6-DA50460E5DD8}" v="390" dt="2020-10-23T10:10:55.057"/>
    <p1510:client id="{F6A70504-6D77-9DDC-E56A-8ABB2B449B88}" v="132" dt="2020-10-13T17:19:25.21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89435" autoAdjust="0"/>
  </p:normalViewPr>
  <p:slideViewPr>
    <p:cSldViewPr snapToGrid="0">
      <p:cViewPr varScale="1">
        <p:scale>
          <a:sx n="76" d="100"/>
          <a:sy n="76" d="100"/>
        </p:scale>
        <p:origin x="49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atalia Wasielewska" userId="S::natalia.wasielewska@firr.org.pl::6a950395-ff1e-4d60-860f-189474a20705" providerId="AD" clId="Web-{5D19AE9F-6009-2000-A3BB-7BF174C8BF4F}"/>
    <pc:docChg chg="modSld">
      <pc:chgData name="Natalia Wasielewska" userId="S::natalia.wasielewska@firr.org.pl::6a950395-ff1e-4d60-860f-189474a20705" providerId="AD" clId="Web-{5D19AE9F-6009-2000-A3BB-7BF174C8BF4F}" dt="2021-02-23T15:01:59.691" v="2"/>
      <pc:docMkLst>
        <pc:docMk/>
      </pc:docMkLst>
      <pc:sldChg chg="delSp modSp">
        <pc:chgData name="Natalia Wasielewska" userId="S::natalia.wasielewska@firr.org.pl::6a950395-ff1e-4d60-860f-189474a20705" providerId="AD" clId="Web-{5D19AE9F-6009-2000-A3BB-7BF174C8BF4F}" dt="2021-02-23T15:01:59.691" v="2"/>
        <pc:sldMkLst>
          <pc:docMk/>
          <pc:sldMk cId="3465632302" sldId="262"/>
        </pc:sldMkLst>
        <pc:spChg chg="del mod">
          <ac:chgData name="Natalia Wasielewska" userId="S::natalia.wasielewska@firr.org.pl::6a950395-ff1e-4d60-860f-189474a20705" providerId="AD" clId="Web-{5D19AE9F-6009-2000-A3BB-7BF174C8BF4F}" dt="2021-02-23T15:01:59.691" v="2"/>
          <ac:spMkLst>
            <pc:docMk/>
            <pc:sldMk cId="3465632302" sldId="262"/>
            <ac:spMk id="3" creationId="{1850CDCA-E6E9-44F1-BC8A-8F725CF67E4F}"/>
          </ac:spMkLst>
        </pc:spChg>
        <pc:picChg chg="del">
          <ac:chgData name="Natalia Wasielewska" userId="S::natalia.wasielewska@firr.org.pl::6a950395-ff1e-4d60-860f-189474a20705" providerId="AD" clId="Web-{5D19AE9F-6009-2000-A3BB-7BF174C8BF4F}" dt="2021-02-23T15:01:56.644" v="0"/>
          <ac:picMkLst>
            <pc:docMk/>
            <pc:sldMk cId="3465632302" sldId="262"/>
            <ac:picMk id="2" creationId="{40F8D45F-0013-4327-801F-899F260D5C33}"/>
          </ac:picMkLst>
        </pc:picChg>
      </pc:sldChg>
    </pc:docChg>
  </pc:docChgLst>
  <pc:docChgLst>
    <pc:chgData name="Karolina Frąk" userId="S::karolina.frak@firr.org.pl::5262ff9a-a8de-46b7-afac-7a7c75f2e515" providerId="AD" clId="Web-{7C0AB37E-6D75-BE31-98CC-9ADADA7E6176}"/>
    <pc:docChg chg="delSld modSld sldOrd">
      <pc:chgData name="Karolina Frąk" userId="S::karolina.frak@firr.org.pl::5262ff9a-a8de-46b7-afac-7a7c75f2e515" providerId="AD" clId="Web-{7C0AB37E-6D75-BE31-98CC-9ADADA7E6176}" dt="2020-10-14T14:01:33.825" v="234"/>
      <pc:docMkLst>
        <pc:docMk/>
      </pc:docMkLst>
      <pc:sldChg chg="modSp">
        <pc:chgData name="Karolina Frąk" userId="S::karolina.frak@firr.org.pl::5262ff9a-a8de-46b7-afac-7a7c75f2e515" providerId="AD" clId="Web-{7C0AB37E-6D75-BE31-98CC-9ADADA7E6176}" dt="2020-10-14T12:08:45.604" v="4" actId="20577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7C0AB37E-6D75-BE31-98CC-9ADADA7E6176}" dt="2020-10-14T12:08:45.604" v="4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7C0AB37E-6D75-BE31-98CC-9ADADA7E6176}" dt="2020-10-14T12:49:16.668" v="154" actId="1076"/>
        <pc:sldMkLst>
          <pc:docMk/>
          <pc:sldMk cId="1459476691" sldId="258"/>
        </pc:sldMkLst>
        <pc:spChg chg="mod">
          <ac:chgData name="Karolina Frąk" userId="S::karolina.frak@firr.org.pl::5262ff9a-a8de-46b7-afac-7a7c75f2e515" providerId="AD" clId="Web-{7C0AB37E-6D75-BE31-98CC-9ADADA7E6176}" dt="2020-10-14T12:49:16.668" v="154" actId="1076"/>
          <ac:spMkLst>
            <pc:docMk/>
            <pc:sldMk cId="1459476691" sldId="258"/>
            <ac:spMk id="9" creationId="{00000000-0000-0000-0000-000000000000}"/>
          </ac:spMkLst>
        </pc:spChg>
      </pc:sldChg>
      <pc:sldChg chg="del">
        <pc:chgData name="Karolina Frąk" userId="S::karolina.frak@firr.org.pl::5262ff9a-a8de-46b7-afac-7a7c75f2e515" providerId="AD" clId="Web-{7C0AB37E-6D75-BE31-98CC-9ADADA7E6176}" dt="2020-10-14T12:54:13.076" v="155"/>
        <pc:sldMkLst>
          <pc:docMk/>
          <pc:sldMk cId="1791160056" sldId="261"/>
        </pc:sldMkLst>
      </pc:sldChg>
      <pc:sldChg chg="addSp modSp">
        <pc:chgData name="Karolina Frąk" userId="S::karolina.frak@firr.org.pl::5262ff9a-a8de-46b7-afac-7a7c75f2e515" providerId="AD" clId="Web-{7C0AB37E-6D75-BE31-98CC-9ADADA7E6176}" dt="2020-10-14T13:50:53.207" v="226"/>
        <pc:sldMkLst>
          <pc:docMk/>
          <pc:sldMk cId="3465632302" sldId="262"/>
        </pc:sldMkLst>
        <pc:spChg chg="mod">
          <ac:chgData name="Karolina Frąk" userId="S::karolina.frak@firr.org.pl::5262ff9a-a8de-46b7-afac-7a7c75f2e515" providerId="AD" clId="Web-{7C0AB37E-6D75-BE31-98CC-9ADADA7E6176}" dt="2020-10-14T13:47:24.532" v="220" actId="1076"/>
          <ac:spMkLst>
            <pc:docMk/>
            <pc:sldMk cId="3465632302" sldId="262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7C0AB37E-6D75-BE31-98CC-9ADADA7E6176}" dt="2020-10-14T13:47:09.126" v="217" actId="20577"/>
          <ac:spMkLst>
            <pc:docMk/>
            <pc:sldMk cId="3465632302" sldId="262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7C0AB37E-6D75-BE31-98CC-9ADADA7E6176}" dt="2020-10-14T13:50:53.207" v="226"/>
          <ac:picMkLst>
            <pc:docMk/>
            <pc:sldMk cId="3465632302" sldId="262"/>
            <ac:picMk id="2" creationId="{40F8D45F-0013-4327-801F-899F260D5C33}"/>
          </ac:picMkLst>
        </pc:picChg>
      </pc:sldChg>
      <pc:sldChg chg="addSp modSp ord">
        <pc:chgData name="Karolina Frąk" userId="S::karolina.frak@firr.org.pl::5262ff9a-a8de-46b7-afac-7a7c75f2e515" providerId="AD" clId="Web-{7C0AB37E-6D75-BE31-98CC-9ADADA7E6176}" dt="2020-10-14T14:01:33.825" v="234"/>
        <pc:sldMkLst>
          <pc:docMk/>
          <pc:sldMk cId="2176309022" sldId="263"/>
        </pc:sldMkLst>
        <pc:spChg chg="mod">
          <ac:chgData name="Karolina Frąk" userId="S::karolina.frak@firr.org.pl::5262ff9a-a8de-46b7-afac-7a7c75f2e515" providerId="AD" clId="Web-{7C0AB37E-6D75-BE31-98CC-9ADADA7E6176}" dt="2020-10-14T12:18:23.453" v="147" actId="1076"/>
          <ac:spMkLst>
            <pc:docMk/>
            <pc:sldMk cId="2176309022" sldId="263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7C0AB37E-6D75-BE31-98CC-9ADADA7E6176}" dt="2020-10-14T12:18:10.765" v="145" actId="1076"/>
          <ac:spMkLst>
            <pc:docMk/>
            <pc:sldMk cId="2176309022" sldId="263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7C0AB37E-6D75-BE31-98CC-9ADADA7E6176}" dt="2020-10-14T13:52:22.286" v="227"/>
          <ac:picMkLst>
            <pc:docMk/>
            <pc:sldMk cId="2176309022" sldId="263"/>
            <ac:picMk id="2" creationId="{95CE6124-42C5-4140-9398-1652BEF941F4}"/>
          </ac:picMkLst>
        </pc:picChg>
        <pc:picChg chg="add mod">
          <ac:chgData name="Karolina Frąk" userId="S::karolina.frak@firr.org.pl::5262ff9a-a8de-46b7-afac-7a7c75f2e515" providerId="AD" clId="Web-{7C0AB37E-6D75-BE31-98CC-9ADADA7E6176}" dt="2020-10-14T13:53:24.147" v="228"/>
          <ac:picMkLst>
            <pc:docMk/>
            <pc:sldMk cId="2176309022" sldId="263"/>
            <ac:picMk id="3" creationId="{8E06F630-B63B-45C8-8F29-CAEE12691741}"/>
          </ac:picMkLst>
        </pc:picChg>
        <pc:picChg chg="add mod">
          <ac:chgData name="Karolina Frąk" userId="S::karolina.frak@firr.org.pl::5262ff9a-a8de-46b7-afac-7a7c75f2e515" providerId="AD" clId="Web-{7C0AB37E-6D75-BE31-98CC-9ADADA7E6176}" dt="2020-10-14T14:01:33.825" v="234"/>
          <ac:picMkLst>
            <pc:docMk/>
            <pc:sldMk cId="2176309022" sldId="263"/>
            <ac:picMk id="4" creationId="{4F19ADE3-A3C6-496B-9AFD-85CF30915A56}"/>
          </ac:picMkLst>
        </pc:picChg>
      </pc:sldChg>
    </pc:docChg>
  </pc:docChgLst>
  <pc:docChgLst>
    <pc:chgData name="Karolina Frąk" userId="S::karolina.frak@firr.org.pl::5262ff9a-a8de-46b7-afac-7a7c75f2e515" providerId="AD" clId="Web-{37CE862B-EEBE-0B14-9B04-3744E51429CC}"/>
    <pc:docChg chg="modSld">
      <pc:chgData name="Karolina Frąk" userId="S::karolina.frak@firr.org.pl::5262ff9a-a8de-46b7-afac-7a7c75f2e515" providerId="AD" clId="Web-{37CE862B-EEBE-0B14-9B04-3744E51429CC}" dt="2020-10-15T12:37:08.117" v="21" actId="1076"/>
      <pc:docMkLst>
        <pc:docMk/>
      </pc:docMkLst>
      <pc:sldChg chg="modSp">
        <pc:chgData name="Karolina Frąk" userId="S::karolina.frak@firr.org.pl::5262ff9a-a8de-46b7-afac-7a7c75f2e515" providerId="AD" clId="Web-{37CE862B-EEBE-0B14-9B04-3744E51429CC}" dt="2020-10-15T12:37:08.117" v="21" actId="1076"/>
        <pc:sldMkLst>
          <pc:docMk/>
          <pc:sldMk cId="3465632302" sldId="262"/>
        </pc:sldMkLst>
        <pc:spChg chg="mod">
          <ac:chgData name="Karolina Frąk" userId="S::karolina.frak@firr.org.pl::5262ff9a-a8de-46b7-afac-7a7c75f2e515" providerId="AD" clId="Web-{37CE862B-EEBE-0B14-9B04-3744E51429CC}" dt="2020-10-15T12:37:04.288" v="20" actId="20577"/>
          <ac:spMkLst>
            <pc:docMk/>
            <pc:sldMk cId="3465632302" sldId="262"/>
            <ac:spMk id="7" creationId="{00000000-0000-0000-0000-000000000000}"/>
          </ac:spMkLst>
        </pc:spChg>
        <pc:picChg chg="mod">
          <ac:chgData name="Karolina Frąk" userId="S::karolina.frak@firr.org.pl::5262ff9a-a8de-46b7-afac-7a7c75f2e515" providerId="AD" clId="Web-{37CE862B-EEBE-0B14-9B04-3744E51429CC}" dt="2020-10-15T12:37:08.117" v="21" actId="1076"/>
          <ac:picMkLst>
            <pc:docMk/>
            <pc:sldMk cId="3465632302" sldId="262"/>
            <ac:picMk id="2" creationId="{40F8D45F-0013-4327-801F-899F260D5C33}"/>
          </ac:picMkLst>
        </pc:picChg>
      </pc:sldChg>
    </pc:docChg>
  </pc:docChgLst>
  <pc:docChgLst>
    <pc:chgData name="Karolina Frąk" userId="S::karolina.frak@firr.org.pl::5262ff9a-a8de-46b7-afac-7a7c75f2e515" providerId="AD" clId="Web-{3E41771E-4E28-1CEB-7B49-0A5139A28C8D}"/>
    <pc:docChg chg="modSld">
      <pc:chgData name="Karolina Frąk" userId="S::karolina.frak@firr.org.pl::5262ff9a-a8de-46b7-afac-7a7c75f2e515" providerId="AD" clId="Web-{3E41771E-4E28-1CEB-7B49-0A5139A28C8D}" dt="2020-10-23T19:30:40.557" v="9" actId="1076"/>
      <pc:docMkLst>
        <pc:docMk/>
      </pc:docMkLst>
      <pc:sldChg chg="delSp modSp">
        <pc:chgData name="Karolina Frąk" userId="S::karolina.frak@firr.org.pl::5262ff9a-a8de-46b7-afac-7a7c75f2e515" providerId="AD" clId="Web-{3E41771E-4E28-1CEB-7B49-0A5139A28C8D}" dt="2020-10-23T19:30:40.557" v="9" actId="1076"/>
        <pc:sldMkLst>
          <pc:docMk/>
          <pc:sldMk cId="2019217948" sldId="259"/>
        </pc:sldMkLst>
        <pc:spChg chg="del">
          <ac:chgData name="Karolina Frąk" userId="S::karolina.frak@firr.org.pl::5262ff9a-a8de-46b7-afac-7a7c75f2e515" providerId="AD" clId="Web-{3E41771E-4E28-1CEB-7B49-0A5139A28C8D}" dt="2020-10-23T19:27:34.646" v="0"/>
          <ac:spMkLst>
            <pc:docMk/>
            <pc:sldMk cId="2019217948" sldId="25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3E41771E-4E28-1CEB-7B49-0A5139A28C8D}" dt="2020-10-23T19:30:40.557" v="9" actId="1076"/>
          <ac:spMkLst>
            <pc:docMk/>
            <pc:sldMk cId="2019217948" sldId="259"/>
            <ac:spMk id="9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91E1235E-0C06-42BC-1ECD-BB946157747E}"/>
    <pc:docChg chg="addSld modSld">
      <pc:chgData name="Karolina Frąk" userId="S::karolina.frak@firr.org.pl::5262ff9a-a8de-46b7-afac-7a7c75f2e515" providerId="AD" clId="Web-{91E1235E-0C06-42BC-1ECD-BB946157747E}" dt="2020-10-14T14:09:32.872" v="68" actId="14100"/>
      <pc:docMkLst>
        <pc:docMk/>
      </pc:docMkLst>
      <pc:sldChg chg="modSp add replId">
        <pc:chgData name="Karolina Frąk" userId="S::karolina.frak@firr.org.pl::5262ff9a-a8de-46b7-afac-7a7c75f2e515" providerId="AD" clId="Web-{91E1235E-0C06-42BC-1ECD-BB946157747E}" dt="2020-10-14T14:09:32.872" v="68" actId="14100"/>
        <pc:sldMkLst>
          <pc:docMk/>
          <pc:sldMk cId="3028980465" sldId="264"/>
        </pc:sldMkLst>
        <pc:spChg chg="mod">
          <ac:chgData name="Karolina Frąk" userId="S::karolina.frak@firr.org.pl::5262ff9a-a8de-46b7-afac-7a7c75f2e515" providerId="AD" clId="Web-{91E1235E-0C06-42BC-1ECD-BB946157747E}" dt="2020-10-14T14:09:32.872" v="68" actId="14100"/>
          <ac:spMkLst>
            <pc:docMk/>
            <pc:sldMk cId="3028980465" sldId="264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91E1235E-0C06-42BC-1ECD-BB946157747E}" dt="2020-10-14T14:08:52.808" v="63" actId="1076"/>
          <ac:spMkLst>
            <pc:docMk/>
            <pc:sldMk cId="3028980465" sldId="264"/>
            <ac:spMk id="9" creationId="{00000000-0000-0000-0000-000000000000}"/>
          </ac:spMkLst>
        </pc:spChg>
      </pc:sldChg>
    </pc:docChg>
  </pc:docChgLst>
  <pc:docChgLst>
    <pc:chgData name="Natalia Wasielewska" userId="S::natalia.wasielewska@firr.org.pl::6a950395-ff1e-4d60-860f-189474a20705" providerId="AD" clId="Web-{8619AE9F-8084-2000-9EDA-B946E285CDD2}"/>
    <pc:docChg chg="addSld delSld modSld sldOrd">
      <pc:chgData name="Natalia Wasielewska" userId="S::natalia.wasielewska@firr.org.pl::6a950395-ff1e-4d60-860f-189474a20705" providerId="AD" clId="Web-{8619AE9F-8084-2000-9EDA-B946E285CDD2}" dt="2021-02-23T15:13:01.670" v="13"/>
      <pc:docMkLst>
        <pc:docMk/>
      </pc:docMkLst>
      <pc:sldChg chg="del">
        <pc:chgData name="Natalia Wasielewska" userId="S::natalia.wasielewska@firr.org.pl::6a950395-ff1e-4d60-860f-189474a20705" providerId="AD" clId="Web-{8619AE9F-8084-2000-9EDA-B946E285CDD2}" dt="2021-02-23T15:13:01.670" v="13"/>
        <pc:sldMkLst>
          <pc:docMk/>
          <pc:sldMk cId="3296809794" sldId="257"/>
        </pc:sldMkLst>
      </pc:sldChg>
      <pc:sldChg chg="addSp delSp modSp add ord replId">
        <pc:chgData name="Natalia Wasielewska" userId="S::natalia.wasielewska@firr.org.pl::6a950395-ff1e-4d60-860f-189474a20705" providerId="AD" clId="Web-{8619AE9F-8084-2000-9EDA-B946E285CDD2}" dt="2021-02-23T15:12:58.686" v="12"/>
        <pc:sldMkLst>
          <pc:docMk/>
          <pc:sldMk cId="1130911390" sldId="265"/>
        </pc:sldMkLst>
        <pc:spChg chg="add mod">
          <ac:chgData name="Natalia Wasielewska" userId="S::natalia.wasielewska@firr.org.pl::6a950395-ff1e-4d60-860f-189474a20705" providerId="AD" clId="Web-{8619AE9F-8084-2000-9EDA-B946E285CDD2}" dt="2021-02-23T15:12:58.451" v="11" actId="20577"/>
          <ac:spMkLst>
            <pc:docMk/>
            <pc:sldMk cId="1130911390" sldId="265"/>
            <ac:spMk id="4" creationId="{199D157D-E8AE-45E2-911A-3E597249C80F}"/>
          </ac:spMkLst>
        </pc:spChg>
        <pc:spChg chg="add mod">
          <ac:chgData name="Natalia Wasielewska" userId="S::natalia.wasielewska@firr.org.pl::6a950395-ff1e-4d60-860f-189474a20705" providerId="AD" clId="Web-{8619AE9F-8084-2000-9EDA-B946E285CDD2}" dt="2021-02-23T15:12:41.076" v="8" actId="20577"/>
          <ac:spMkLst>
            <pc:docMk/>
            <pc:sldMk cId="1130911390" sldId="265"/>
            <ac:spMk id="6" creationId="{6B46B754-3792-40A1-B9BC-23CC6ABAACF6}"/>
          </ac:spMkLst>
        </pc:spChg>
        <pc:spChg chg="del mod">
          <ac:chgData name="Natalia Wasielewska" userId="S::natalia.wasielewska@firr.org.pl::6a950395-ff1e-4d60-860f-189474a20705" providerId="AD" clId="Web-{8619AE9F-8084-2000-9EDA-B946E285CDD2}" dt="2021-02-23T15:12:20.841" v="3"/>
          <ac:spMkLst>
            <pc:docMk/>
            <pc:sldMk cId="1130911390" sldId="265"/>
            <ac:spMk id="11" creationId="{00000000-0000-0000-0000-000000000000}"/>
          </ac:spMkLst>
        </pc:spChg>
        <pc:spChg chg="del">
          <ac:chgData name="Natalia Wasielewska" userId="S::natalia.wasielewska@firr.org.pl::6a950395-ff1e-4d60-860f-189474a20705" providerId="AD" clId="Web-{8619AE9F-8084-2000-9EDA-B946E285CDD2}" dt="2021-02-23T15:12:24.388" v="4"/>
          <ac:spMkLst>
            <pc:docMk/>
            <pc:sldMk cId="1130911390" sldId="265"/>
            <ac:spMk id="12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CDF83A73-21C8-3A5F-6BC6-DA50460E5DD8}"/>
    <pc:docChg chg="modSld">
      <pc:chgData name="Karolina Frąk" userId="S::karolina.frak@firr.org.pl::5262ff9a-a8de-46b7-afac-7a7c75f2e515" providerId="AD" clId="Web-{CDF83A73-21C8-3A5F-6BC6-DA50460E5DD8}" dt="2020-10-23T10:10:55.057" v="387" actId="20577"/>
      <pc:docMkLst>
        <pc:docMk/>
      </pc:docMkLst>
      <pc:sldChg chg="modSp">
        <pc:chgData name="Karolina Frąk" userId="S::karolina.frak@firr.org.pl::5262ff9a-a8de-46b7-afac-7a7c75f2e515" providerId="AD" clId="Web-{CDF83A73-21C8-3A5F-6BC6-DA50460E5DD8}" dt="2020-10-23T10:06:04.912" v="93" actId="1076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CDF83A73-21C8-3A5F-6BC6-DA50460E5DD8}" dt="2020-10-23T10:06:04.912" v="93" actId="1076"/>
          <ac:spMkLst>
            <pc:docMk/>
            <pc:sldMk cId="3296809794" sldId="257"/>
            <ac:spMk id="2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CDF83A73-21C8-3A5F-6BC6-DA50460E5DD8}" dt="2020-10-23T10:10:55.057" v="386" actId="20577"/>
        <pc:sldMkLst>
          <pc:docMk/>
          <pc:sldMk cId="2019217948" sldId="259"/>
        </pc:sldMkLst>
        <pc:spChg chg="mod">
          <ac:chgData name="Karolina Frąk" userId="S::karolina.frak@firr.org.pl::5262ff9a-a8de-46b7-afac-7a7c75f2e515" providerId="AD" clId="Web-{CDF83A73-21C8-3A5F-6BC6-DA50460E5DD8}" dt="2020-10-23T10:10:55.057" v="386" actId="20577"/>
          <ac:spMkLst>
            <pc:docMk/>
            <pc:sldMk cId="2019217948" sldId="259"/>
            <ac:spMk id="9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BF055315-E49E-9502-0C87-59DC27E24AB9}"/>
    <pc:docChg chg="modSld">
      <pc:chgData name="Karolina Frąk" userId="S::karolina.frak@firr.org.pl::5262ff9a-a8de-46b7-afac-7a7c75f2e515" providerId="AD" clId="Web-{BF055315-E49E-9502-0C87-59DC27E24AB9}" dt="2020-10-19T14:36:21.302" v="14" actId="1076"/>
      <pc:docMkLst>
        <pc:docMk/>
      </pc:docMkLst>
      <pc:sldChg chg="addSp modSp">
        <pc:chgData name="Karolina Frąk" userId="S::karolina.frak@firr.org.pl::5262ff9a-a8de-46b7-afac-7a7c75f2e515" providerId="AD" clId="Web-{BF055315-E49E-9502-0C87-59DC27E24AB9}" dt="2020-10-19T14:36:21.302" v="14" actId="1076"/>
        <pc:sldMkLst>
          <pc:docMk/>
          <pc:sldMk cId="3465632302" sldId="262"/>
        </pc:sldMkLst>
        <pc:spChg chg="add mod">
          <ac:chgData name="Karolina Frąk" userId="S::karolina.frak@firr.org.pl::5262ff9a-a8de-46b7-afac-7a7c75f2e515" providerId="AD" clId="Web-{BF055315-E49E-9502-0C87-59DC27E24AB9}" dt="2020-10-19T14:36:21.302" v="14" actId="1076"/>
          <ac:spMkLst>
            <pc:docMk/>
            <pc:sldMk cId="3465632302" sldId="262"/>
            <ac:spMk id="3" creationId="{1850CDCA-E6E9-44F1-BC8A-8F725CF67E4F}"/>
          </ac:spMkLst>
        </pc:spChg>
      </pc:sldChg>
    </pc:docChg>
  </pc:docChgLst>
  <pc:docChgLst>
    <pc:chgData name="Karolina Frąk" userId="S::karolina.frak@firr.org.pl::5262ff9a-a8de-46b7-afac-7a7c75f2e515" providerId="AD" clId="Web-{1102B90E-EE84-D1D5-6713-785E40741F88}"/>
    <pc:docChg chg="modSld">
      <pc:chgData name="Karolina Frąk" userId="S::karolina.frak@firr.org.pl::5262ff9a-a8de-46b7-afac-7a7c75f2e515" providerId="AD" clId="Web-{1102B90E-EE84-D1D5-6713-785E40741F88}" dt="2020-10-19T14:21:16.876" v="16" actId="20577"/>
      <pc:docMkLst>
        <pc:docMk/>
      </pc:docMkLst>
      <pc:sldChg chg="modSp">
        <pc:chgData name="Karolina Frąk" userId="S::karolina.frak@firr.org.pl::5262ff9a-a8de-46b7-afac-7a7c75f2e515" providerId="AD" clId="Web-{1102B90E-EE84-D1D5-6713-785E40741F88}" dt="2020-10-19T14:20:07.733" v="8" actId="14100"/>
        <pc:sldMkLst>
          <pc:docMk/>
          <pc:sldMk cId="1459476691" sldId="258"/>
        </pc:sldMkLst>
        <pc:spChg chg="mod">
          <ac:chgData name="Karolina Frąk" userId="S::karolina.frak@firr.org.pl::5262ff9a-a8de-46b7-afac-7a7c75f2e515" providerId="AD" clId="Web-{1102B90E-EE84-D1D5-6713-785E40741F88}" dt="2020-10-19T14:20:07.733" v="8" actId="14100"/>
          <ac:spMkLst>
            <pc:docMk/>
            <pc:sldMk cId="1459476691" sldId="258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102B90E-EE84-D1D5-6713-785E40741F88}" dt="2020-10-19T14:19:59.936" v="7" actId="1076"/>
          <ac:spMkLst>
            <pc:docMk/>
            <pc:sldMk cId="1459476691" sldId="258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1102B90E-EE84-D1D5-6713-785E40741F88}" dt="2020-10-19T14:21:16.876" v="16" actId="20577"/>
        <pc:sldMkLst>
          <pc:docMk/>
          <pc:sldMk cId="3028980465" sldId="264"/>
        </pc:sldMkLst>
        <pc:spChg chg="mod">
          <ac:chgData name="Karolina Frąk" userId="S::karolina.frak@firr.org.pl::5262ff9a-a8de-46b7-afac-7a7c75f2e515" providerId="AD" clId="Web-{1102B90E-EE84-D1D5-6713-785E40741F88}" dt="2020-10-19T14:21:16.876" v="16" actId="20577"/>
          <ac:spMkLst>
            <pc:docMk/>
            <pc:sldMk cId="3028980465" sldId="264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1102B90E-EE84-D1D5-6713-785E40741F88}" dt="2020-10-19T14:20:19.686" v="10" actId="20577"/>
          <ac:spMkLst>
            <pc:docMk/>
            <pc:sldMk cId="3028980465" sldId="264"/>
            <ac:spMk id="9" creationId="{00000000-0000-0000-0000-000000000000}"/>
          </ac:spMkLst>
        </pc:spChg>
      </pc:sldChg>
    </pc:docChg>
  </pc:docChgLst>
  <pc:docChgLst>
    <pc:chgData clId="Web-{7C0AB37E-6D75-BE31-98CC-9ADADA7E6176}"/>
    <pc:docChg chg="modSld">
      <pc:chgData name="" userId="" providerId="" clId="Web-{7C0AB37E-6D75-BE31-98CC-9ADADA7E6176}" dt="2020-10-14T12:08:44.432" v="1" actId="20577"/>
      <pc:docMkLst>
        <pc:docMk/>
      </pc:docMkLst>
      <pc:sldChg chg="modSp">
        <pc:chgData name="" userId="" providerId="" clId="Web-{7C0AB37E-6D75-BE31-98CC-9ADADA7E6176}" dt="2020-10-14T12:08:44.417" v="0" actId="20577"/>
        <pc:sldMkLst>
          <pc:docMk/>
          <pc:sldMk cId="3296809794" sldId="257"/>
        </pc:sldMkLst>
        <pc:spChg chg="mod">
          <ac:chgData name="" userId="" providerId="" clId="Web-{7C0AB37E-6D75-BE31-98CC-9ADADA7E6176}" dt="2020-10-14T12:08:44.417" v="0" actId="20577"/>
          <ac:spMkLst>
            <pc:docMk/>
            <pc:sldMk cId="3296809794" sldId="257"/>
            <ac:spMk id="2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7F4D1308-63B7-1DF7-E833-D501DA7CAA50}"/>
    <pc:docChg chg="modSld">
      <pc:chgData name="Karolina Frąk" userId="S::karolina.frak@firr.org.pl::5262ff9a-a8de-46b7-afac-7a7c75f2e515" providerId="AD" clId="Web-{7F4D1308-63B7-1DF7-E833-D501DA7CAA50}" dt="2020-10-25T12:38:36.712" v="6" actId="1076"/>
      <pc:docMkLst>
        <pc:docMk/>
      </pc:docMkLst>
      <pc:sldChg chg="modSp">
        <pc:chgData name="Karolina Frąk" userId="S::karolina.frak@firr.org.pl::5262ff9a-a8de-46b7-afac-7a7c75f2e515" providerId="AD" clId="Web-{7F4D1308-63B7-1DF7-E833-D501DA7CAA50}" dt="2020-10-25T12:38:36.712" v="6" actId="1076"/>
        <pc:sldMkLst>
          <pc:docMk/>
          <pc:sldMk cId="2019217948" sldId="259"/>
        </pc:sldMkLst>
        <pc:spChg chg="mod">
          <ac:chgData name="Karolina Frąk" userId="S::karolina.frak@firr.org.pl::5262ff9a-a8de-46b7-afac-7a7c75f2e515" providerId="AD" clId="Web-{7F4D1308-63B7-1DF7-E833-D501DA7CAA50}" dt="2020-10-25T12:38:36.712" v="6" actId="1076"/>
          <ac:spMkLst>
            <pc:docMk/>
            <pc:sldMk cId="2019217948" sldId="259"/>
            <ac:spMk id="9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F6A70504-6D77-9DDC-E56A-8ABB2B449B88}"/>
    <pc:docChg chg="addSld modSld sldOrd">
      <pc:chgData name="Karolina Frąk" userId="S::karolina.frak@firr.org.pl::5262ff9a-a8de-46b7-afac-7a7c75f2e515" providerId="AD" clId="Web-{F6A70504-6D77-9DDC-E56A-8ABB2B449B88}" dt="2020-10-13T17:19:25.217" v="131" actId="1076"/>
      <pc:docMkLst>
        <pc:docMk/>
      </pc:docMkLst>
      <pc:sldChg chg="modSp">
        <pc:chgData name="Karolina Frąk" userId="S::karolina.frak@firr.org.pl::5262ff9a-a8de-46b7-afac-7a7c75f2e515" providerId="AD" clId="Web-{F6A70504-6D77-9DDC-E56A-8ABB2B449B88}" dt="2020-10-13T17:09:30.786" v="67" actId="1076"/>
        <pc:sldMkLst>
          <pc:docMk/>
          <pc:sldMk cId="1459476691" sldId="258"/>
        </pc:sldMkLst>
        <pc:spChg chg="mod">
          <ac:chgData name="Karolina Frąk" userId="S::karolina.frak@firr.org.pl::5262ff9a-a8de-46b7-afac-7a7c75f2e515" providerId="AD" clId="Web-{F6A70504-6D77-9DDC-E56A-8ABB2B449B88}" dt="2020-10-13T17:09:30.786" v="67" actId="1076"/>
          <ac:spMkLst>
            <pc:docMk/>
            <pc:sldMk cId="1459476691" sldId="258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F6A70504-6D77-9DDC-E56A-8ABB2B449B88}" dt="2020-10-13T16:19:04.965" v="12" actId="1076"/>
          <ac:spMkLst>
            <pc:docMk/>
            <pc:sldMk cId="1459476691" sldId="258"/>
            <ac:spMk id="9" creationId="{00000000-0000-0000-0000-000000000000}"/>
          </ac:spMkLst>
        </pc:spChg>
      </pc:sldChg>
      <pc:sldChg chg="ord">
        <pc:chgData name="Karolina Frąk" userId="S::karolina.frak@firr.org.pl::5262ff9a-a8de-46b7-afac-7a7c75f2e515" providerId="AD" clId="Web-{F6A70504-6D77-9DDC-E56A-8ABB2B449B88}" dt="2020-10-13T17:18:23.841" v="78"/>
        <pc:sldMkLst>
          <pc:docMk/>
          <pc:sldMk cId="2626330" sldId="260"/>
        </pc:sldMkLst>
      </pc:sldChg>
      <pc:sldChg chg="modSp add replId">
        <pc:chgData name="Karolina Frąk" userId="S::karolina.frak@firr.org.pl::5262ff9a-a8de-46b7-afac-7a7c75f2e515" providerId="AD" clId="Web-{F6A70504-6D77-9DDC-E56A-8ABB2B449B88}" dt="2020-10-13T17:19:25.217" v="131" actId="1076"/>
        <pc:sldMkLst>
          <pc:docMk/>
          <pc:sldMk cId="1791160056" sldId="261"/>
        </pc:sldMkLst>
        <pc:spChg chg="mod">
          <ac:chgData name="Karolina Frąk" userId="S::karolina.frak@firr.org.pl::5262ff9a-a8de-46b7-afac-7a7c75f2e515" providerId="AD" clId="Web-{F6A70504-6D77-9DDC-E56A-8ABB2B449B88}" dt="2020-10-13T17:19:25.217" v="131" actId="1076"/>
          <ac:spMkLst>
            <pc:docMk/>
            <pc:sldMk cId="1791160056" sldId="261"/>
            <ac:spMk id="9" creationId="{00000000-0000-0000-0000-000000000000}"/>
          </ac:spMkLst>
        </pc:spChg>
      </pc:sldChg>
      <pc:sldChg chg="add ord replId">
        <pc:chgData name="Karolina Frąk" userId="S::karolina.frak@firr.org.pl::5262ff9a-a8de-46b7-afac-7a7c75f2e515" providerId="AD" clId="Web-{F6A70504-6D77-9DDC-E56A-8ABB2B449B88}" dt="2020-10-13T17:18:11.325" v="76"/>
        <pc:sldMkLst>
          <pc:docMk/>
          <pc:sldMk cId="3465632302" sldId="262"/>
        </pc:sldMkLst>
      </pc:sldChg>
      <pc:sldChg chg="add replId">
        <pc:chgData name="Karolina Frąk" userId="S::karolina.frak@firr.org.pl::5262ff9a-a8de-46b7-afac-7a7c75f2e515" providerId="AD" clId="Web-{F6A70504-6D77-9DDC-E56A-8ABB2B449B88}" dt="2020-10-13T17:18:30.450" v="79"/>
        <pc:sldMkLst>
          <pc:docMk/>
          <pc:sldMk cId="2176309022" sldId="263"/>
        </pc:sldMkLst>
      </pc:sldChg>
    </pc:docChg>
  </pc:docChgLst>
  <pc:docChgLst>
    <pc:chgData name="Karolina Frąk" userId="S::karolina.frak@firr.org.pl::5262ff9a-a8de-46b7-afac-7a7c75f2e515" providerId="AD" clId="Web-{28ADA8CC-8F83-A3FD-A890-F92079F4E226}"/>
    <pc:docChg chg="modSld">
      <pc:chgData name="Karolina Frąk" userId="S::karolina.frak@firr.org.pl::5262ff9a-a8de-46b7-afac-7a7c75f2e515" providerId="AD" clId="Web-{28ADA8CC-8F83-A3FD-A890-F92079F4E226}" dt="2020-10-23T19:44:31.992" v="27"/>
      <pc:docMkLst>
        <pc:docMk/>
      </pc:docMkLst>
      <pc:sldChg chg="modNotes">
        <pc:chgData name="Karolina Frąk" userId="S::karolina.frak@firr.org.pl::5262ff9a-a8de-46b7-afac-7a7c75f2e515" providerId="AD" clId="Web-{28ADA8CC-8F83-A3FD-A890-F92079F4E226}" dt="2020-10-23T19:44:31.992" v="27"/>
        <pc:sldMkLst>
          <pc:docMk/>
          <pc:sldMk cId="3465632302" sldId="26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4524AB-8991-40D8-B35F-2E435E08ADCC}" type="datetimeFigureOut">
              <a:rPr lang="pl-PL"/>
              <a:t>26.02.2021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2A62EF-80E7-4E58-9199-BEF98F6ABD2E}" type="slidenum">
              <a:rPr lang="pl-PL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09482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Pokazać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prezentację</a:t>
            </a:r>
            <a:r>
              <a:rPr lang="en-US" dirty="0">
                <a:cs typeface="Calibri"/>
              </a:rPr>
              <a:t> </a:t>
            </a:r>
            <a:r>
              <a:rPr lang="pl-PL" dirty="0">
                <a:cs typeface="Calibri"/>
              </a:rPr>
              <a:t>4.3. </a:t>
            </a:r>
            <a:r>
              <a:rPr lang="pl-PL" dirty="0" err="1">
                <a:cs typeface="Calibri"/>
              </a:rPr>
              <a:t>Załącznik_prezentacja</a:t>
            </a:r>
            <a:r>
              <a:rPr lang="pl-PL" dirty="0">
                <a:cs typeface="Calibri"/>
              </a:rPr>
              <a:t> do ćwiczenia z ETR, </a:t>
            </a:r>
          </a:p>
          <a:p>
            <a:r>
              <a:rPr lang="pl-PL" dirty="0">
                <a:cs typeface="Calibri"/>
              </a:rPr>
              <a:t>C</a:t>
            </a:r>
            <a:r>
              <a:rPr lang="en-US" dirty="0" err="1">
                <a:cs typeface="Calibri"/>
              </a:rPr>
              <a:t>zas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ćwiczenie</a:t>
            </a:r>
            <a:r>
              <a:rPr lang="en-US" dirty="0">
                <a:cs typeface="Calibri"/>
              </a:rPr>
              <a:t>: 30 min.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2A62EF-80E7-4E58-9199-BEF98F6ABD2E}" type="slidenum">
              <a:rPr lang="pl-PL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87611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11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204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88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9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6693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78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82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14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417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6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09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82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beta.arasaac.org/pictograms/search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863" y="5704138"/>
            <a:ext cx="6505903" cy="836046"/>
          </a:xfrm>
          <a:prstGeom prst="rect">
            <a:avLst/>
          </a:prstGeom>
        </p:spPr>
      </p:pic>
      <p:sp>
        <p:nvSpPr>
          <p:cNvPr id="4" name="Podtytuł 3">
            <a:extLst>
              <a:ext uri="{FF2B5EF4-FFF2-40B4-BE49-F238E27FC236}">
                <a16:creationId xmlns:a16="http://schemas.microsoft.com/office/drawing/2014/main" id="{199D157D-E8AE-45E2-911A-3E597249C8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4.3. Informacja w różnych formach </a:t>
            </a:r>
            <a:b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</a:b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o zakresie działalności urzędu </a:t>
            </a:r>
            <a:b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</a:b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na stronie internetowej</a:t>
            </a:r>
            <a:endParaRPr lang="en-US" dirty="0">
              <a:solidFill>
                <a:schemeClr val="tx1">
                  <a:lumMod val="85000"/>
                  <a:lumOff val="15000"/>
                </a:schemeClr>
              </a:solidFill>
              <a:ea typeface="+mn-lt"/>
              <a:cs typeface="+mn-lt"/>
            </a:endParaRPr>
          </a:p>
          <a:p>
            <a:endParaRPr lang="pl-PL" dirty="0">
              <a:cs typeface="Calibri"/>
            </a:endParaRPr>
          </a:p>
        </p:txBody>
      </p:sp>
      <p:sp>
        <p:nvSpPr>
          <p:cNvPr id="6" name="Tytuł 5">
            <a:extLst>
              <a:ext uri="{FF2B5EF4-FFF2-40B4-BE49-F238E27FC236}">
                <a16:creationId xmlns:a16="http://schemas.microsoft.com/office/drawing/2014/main" id="{6B46B754-3792-40A1-B9BC-23CC6ABAACF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3000" b="1" dirty="0">
                <a:latin typeface="Arial"/>
                <a:cs typeface="Arial"/>
              </a:rPr>
              <a:t>Szkolenie dla koordynatorów</a:t>
            </a:r>
            <a:endParaRPr lang="en-US" sz="3000" dirty="0">
              <a:ea typeface="+mj-lt"/>
              <a:cs typeface="+mj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3000" b="1" dirty="0">
                <a:latin typeface="Arial"/>
                <a:cs typeface="Arial"/>
              </a:rPr>
              <a:t>dostępności</a:t>
            </a:r>
            <a:endParaRPr lang="pl-PL" sz="3000" dirty="0"/>
          </a:p>
        </p:txBody>
      </p:sp>
    </p:spTree>
    <p:extLst>
      <p:ext uri="{BB962C8B-B14F-4D97-AF65-F5344CB8AC3E}">
        <p14:creationId xmlns:p14="http://schemas.microsoft.com/office/powerpoint/2010/main" val="1130911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ytuł 11"/>
          <p:cNvSpPr txBox="1">
            <a:spLocks noGrp="1"/>
          </p:cNvSpPr>
          <p:nvPr>
            <p:ph type="ctrTitle"/>
          </p:nvPr>
        </p:nvSpPr>
        <p:spPr>
          <a:xfrm>
            <a:off x="1524000" y="1520421"/>
            <a:ext cx="86516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Szkolenie realizowane w ramach projektu pn.: Samorząd bez barier.</a:t>
            </a: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jest ze środków UE oraz budżetu państwa.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Autorzy: Fundacja Instytut Rozwoju Regionalnego</a:t>
            </a: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Strona projektu: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Strona internetowa projektu "Samorząd bez barier"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" name="Podtytuł 10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Prawa autorskie:</a:t>
            </a:r>
          </a:p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Prezentacja udostępniana jest na licencji Creative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Commons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: uznanie autorstwa, na tych samych warunkach 3.0 Polska (CC BY-SA 3.0). Pewne prawa zastrzeżone na rzecz autorów.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Strona internetowa Creative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Commons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pl-PL" dirty="0"/>
          </a:p>
        </p:txBody>
      </p:sp>
      <p:pic>
        <p:nvPicPr>
          <p:cNvPr id="2" name="Obraz 1" descr="Trzy logotypy: Funduszy Europejskich, Rzeczpospolitej Polskiej, Unii Europejskiej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863" y="5704138"/>
            <a:ext cx="6505903" cy="83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311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1025433" y="910297"/>
            <a:ext cx="9144000" cy="7017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b="1" dirty="0">
                <a:latin typeface="Arial"/>
                <a:cs typeface="Arial"/>
              </a:rPr>
              <a:t>Spis treści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Symbol zastępczy zawartości 2"/>
          <p:cNvSpPr txBox="1">
            <a:spLocks/>
          </p:cNvSpPr>
          <p:nvPr/>
        </p:nvSpPr>
        <p:spPr>
          <a:xfrm>
            <a:off x="1025433" y="1904993"/>
            <a:ext cx="10774681" cy="30406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l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Informacja w różnych formach o zakresie działalności urzędu </a:t>
            </a:r>
            <a:b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na stronie internetowej</a:t>
            </a:r>
          </a:p>
          <a:p>
            <a:pPr marL="514350" indent="-514350" algn="l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Darmowe piktogramy</a:t>
            </a:r>
          </a:p>
          <a:p>
            <a:pPr marL="514350" indent="-514350" algn="l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Informacje w tekście łatwym do czytania i zrozumienia (ETR)</a:t>
            </a:r>
          </a:p>
        </p:txBody>
      </p:sp>
    </p:spTree>
    <p:extLst>
      <p:ext uri="{BB962C8B-B14F-4D97-AF65-F5344CB8AC3E}">
        <p14:creationId xmlns:p14="http://schemas.microsoft.com/office/powerpoint/2010/main" val="2019217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805132" y="262659"/>
            <a:ext cx="105673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3000" b="1" dirty="0">
                <a:latin typeface="Arial"/>
                <a:ea typeface="+mj-lt"/>
                <a:cs typeface="+mj-lt"/>
              </a:rPr>
              <a:t>1. Informacja w różnych formach o zakresie działalności urzędu na stronie internetowej (1)</a:t>
            </a:r>
            <a:endParaRPr lang="pl-PL" sz="30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975360" y="1854581"/>
            <a:ext cx="10397130" cy="4192258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70000"/>
              </a:lnSpc>
            </a:pPr>
            <a:r>
              <a:rPr lang="pl-PL" sz="2200" dirty="0">
                <a:latin typeface="Arial"/>
                <a:ea typeface="+mn-lt"/>
                <a:cs typeface="+mn-lt"/>
              </a:rPr>
              <a:t>Na podstawie art. 6 ustawy o zapewnianiu dostępności osobom ze szczególnymi potrzebami na podmiocie spoczywa obowiązek zamieszczenia na stronie internetowej informacji o zakresie działalności urzędu w postaci:</a:t>
            </a:r>
            <a:endParaRPr lang="pl-PL" sz="2200" dirty="0">
              <a:latin typeface="Calibri" panose="020F0502020204030204"/>
              <a:ea typeface="+mn-lt"/>
              <a:cs typeface="+mn-lt"/>
            </a:endParaRPr>
          </a:p>
          <a:p>
            <a:pPr marL="342900" indent="-342900" algn="l">
              <a:lnSpc>
                <a:spcPct val="170000"/>
              </a:lnSpc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elektronicznego pliku zawierającego </a:t>
            </a:r>
            <a:r>
              <a:rPr lang="pl-PL" sz="2200" b="1" dirty="0">
                <a:latin typeface="Arial"/>
                <a:ea typeface="+mn-lt"/>
                <a:cs typeface="+mn-lt"/>
              </a:rPr>
              <a:t>tekst odczytywalny maszynowo</a:t>
            </a:r>
            <a:r>
              <a:rPr lang="pl-PL" sz="2200" dirty="0">
                <a:latin typeface="Arial"/>
                <a:ea typeface="+mn-lt"/>
                <a:cs typeface="+mn-lt"/>
              </a:rPr>
              <a:t>,</a:t>
            </a:r>
            <a:endParaRPr lang="pl-PL" sz="2200" dirty="0">
              <a:latin typeface="Calibri" panose="020F0502020204030204"/>
              <a:ea typeface="+mn-lt"/>
              <a:cs typeface="+mn-lt"/>
            </a:endParaRPr>
          </a:p>
          <a:p>
            <a:pPr marL="342900" indent="-342900" algn="l">
              <a:lnSpc>
                <a:spcPct val="170000"/>
              </a:lnSpc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nagrania </a:t>
            </a:r>
            <a:r>
              <a:rPr lang="pl-PL" sz="2200" b="1" dirty="0">
                <a:latin typeface="Arial"/>
                <a:ea typeface="+mn-lt"/>
                <a:cs typeface="+mn-lt"/>
              </a:rPr>
              <a:t>treści w polskim języku migowym </a:t>
            </a:r>
            <a:r>
              <a:rPr lang="pl-PL" sz="2200" dirty="0">
                <a:latin typeface="Arial"/>
                <a:ea typeface="+mn-lt"/>
                <a:cs typeface="+mn-lt"/>
              </a:rPr>
              <a:t>(PJM),</a:t>
            </a:r>
            <a:endParaRPr lang="pl-PL" sz="2200" dirty="0">
              <a:latin typeface="Calibri" panose="020F0502020204030204"/>
              <a:ea typeface="+mn-lt"/>
              <a:cs typeface="+mn-lt"/>
            </a:endParaRPr>
          </a:p>
          <a:p>
            <a:pPr marL="342900" indent="-342900" algn="l">
              <a:lnSpc>
                <a:spcPct val="170000"/>
              </a:lnSpc>
              <a:buChar char="•"/>
            </a:pPr>
            <a:r>
              <a:rPr lang="pl-PL" sz="2200" dirty="0">
                <a:latin typeface="Arial"/>
                <a:ea typeface="+mn-lt"/>
                <a:cs typeface="+mn-lt"/>
              </a:rPr>
              <a:t>informacji w </a:t>
            </a:r>
            <a:r>
              <a:rPr lang="pl-PL" sz="2200" b="1" dirty="0">
                <a:latin typeface="Arial"/>
                <a:ea typeface="+mn-lt"/>
                <a:cs typeface="+mn-lt"/>
              </a:rPr>
              <a:t>tekście łatwym do czytania i zrozumienia </a:t>
            </a:r>
            <a:r>
              <a:rPr lang="pl-PL" sz="2200" dirty="0">
                <a:latin typeface="Arial"/>
                <a:ea typeface="+mn-lt"/>
                <a:cs typeface="+mn-lt"/>
              </a:rPr>
              <a:t>(ETR – </a:t>
            </a:r>
            <a:r>
              <a:rPr lang="pl-PL" sz="2200" dirty="0" err="1">
                <a:latin typeface="Arial"/>
                <a:ea typeface="+mn-lt"/>
                <a:cs typeface="+mn-lt"/>
              </a:rPr>
              <a:t>easy</a:t>
            </a:r>
            <a:r>
              <a:rPr lang="pl-PL" sz="2200" dirty="0">
                <a:latin typeface="Arial"/>
                <a:ea typeface="+mn-lt"/>
                <a:cs typeface="+mn-lt"/>
              </a:rPr>
              <a:t>-to-</a:t>
            </a:r>
            <a:r>
              <a:rPr lang="pl-PL" sz="2200" dirty="0" err="1">
                <a:latin typeface="Arial"/>
                <a:ea typeface="+mn-lt"/>
                <a:cs typeface="+mn-lt"/>
              </a:rPr>
              <a:t>read</a:t>
            </a:r>
            <a:r>
              <a:rPr lang="pl-PL" sz="2200" dirty="0">
                <a:latin typeface="Arial"/>
                <a:ea typeface="+mn-lt"/>
                <a:cs typeface="+mn-lt"/>
              </a:rPr>
              <a:t>).</a:t>
            </a:r>
            <a:endParaRPr lang="pl-PL" sz="22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9476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870896" y="180820"/>
            <a:ext cx="10567358" cy="138499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2800" b="1" dirty="0">
                <a:latin typeface="Arial"/>
                <a:ea typeface="+mj-lt"/>
                <a:cs typeface="+mj-lt"/>
              </a:rPr>
              <a:t>1. Informacja w różnych formach o zakresie działalności urzędu na stronie internetowej (2)</a:t>
            </a:r>
            <a:endParaRPr lang="pl-PL" sz="2800" b="1" dirty="0">
              <a:latin typeface="Arial"/>
              <a:cs typeface="Calibri Ligh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609186" y="1762460"/>
            <a:ext cx="11090777" cy="443186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 dirty="0">
                <a:latin typeface="Arial"/>
                <a:ea typeface="+mn-lt"/>
                <a:cs typeface="+mn-lt"/>
              </a:rPr>
              <a:t>Plik odczytywalny maszynowo </a:t>
            </a:r>
            <a:r>
              <a:rPr lang="pl-PL" sz="2000" dirty="0">
                <a:latin typeface="Arial"/>
                <a:ea typeface="+mn-lt"/>
                <a:cs typeface="+mn-lt"/>
              </a:rPr>
              <a:t>– forma, którą prawidłowo odczyta czytnik ekranu, którym posługują się osoby niewidome; przykładowym programem odczytującym treści jest NVDA;</a:t>
            </a:r>
            <a:endParaRPr lang="pl-PL" sz="2000" dirty="0">
              <a:cs typeface="Calibri" panose="020F0502020204030204"/>
            </a:endParaRP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 dirty="0">
                <a:latin typeface="Arial"/>
                <a:ea typeface="+mn-lt"/>
                <a:cs typeface="+mn-lt"/>
              </a:rPr>
              <a:t>PJM </a:t>
            </a:r>
            <a:r>
              <a:rPr lang="pl-PL" sz="2000" dirty="0">
                <a:latin typeface="Arial"/>
                <a:ea typeface="+mn-lt"/>
                <a:cs typeface="+mn-lt"/>
              </a:rPr>
              <a:t>– polski język migowy, którym posługują się osoby głuche (nie „głuchonieme”!); </a:t>
            </a:r>
            <a:br>
              <a:rPr lang="pl-PL" sz="2000" dirty="0">
                <a:latin typeface="Arial"/>
                <a:ea typeface="+mn-lt"/>
                <a:cs typeface="+mn-lt"/>
              </a:rPr>
            </a:br>
            <a:r>
              <a:rPr lang="pl-PL" sz="2000" dirty="0">
                <a:latin typeface="Arial"/>
                <a:ea typeface="+mn-lt"/>
                <a:cs typeface="+mn-lt"/>
              </a:rPr>
              <a:t>dla osób głuchych język polski jest najczęściej językiem obcym, dlatego treści przekazywane na piśmie mogą być dla nich niezrozumiałe;</a:t>
            </a: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000" b="1" dirty="0">
                <a:latin typeface="Arial"/>
                <a:ea typeface="+mn-lt"/>
                <a:cs typeface="+mn-lt"/>
              </a:rPr>
              <a:t>ETR </a:t>
            </a:r>
            <a:r>
              <a:rPr lang="pl-PL" sz="2000" dirty="0">
                <a:latin typeface="Arial"/>
                <a:ea typeface="+mn-lt"/>
                <a:cs typeface="+mn-lt"/>
              </a:rPr>
              <a:t>– tekst łatwy do czytania i zrozumienia, czyli sposób przedstawiania informacji </a:t>
            </a:r>
            <a:br>
              <a:rPr lang="pl-PL" sz="2000" dirty="0">
                <a:latin typeface="Arial"/>
                <a:ea typeface="+mn-lt"/>
                <a:cs typeface="+mn-lt"/>
              </a:rPr>
            </a:br>
            <a:r>
              <a:rPr lang="pl-PL" sz="2000" dirty="0">
                <a:latin typeface="Arial"/>
                <a:ea typeface="+mn-lt"/>
                <a:cs typeface="+mn-lt"/>
              </a:rPr>
              <a:t>w postaci tekstu i uzupełniającej go grafiki; przygotowuje się go głównie z myślą o osobach </a:t>
            </a:r>
            <a:br>
              <a:rPr lang="pl-PL" sz="2000" dirty="0">
                <a:latin typeface="Arial"/>
                <a:ea typeface="+mn-lt"/>
                <a:cs typeface="+mn-lt"/>
              </a:rPr>
            </a:br>
            <a:r>
              <a:rPr lang="pl-PL" sz="2000" dirty="0">
                <a:latin typeface="Arial"/>
                <a:ea typeface="+mn-lt"/>
                <a:cs typeface="+mn-lt"/>
              </a:rPr>
              <a:t>z niepełnosprawnością intelektualną, ale pozwala na lepsze zrozumienie otaczającego świata również osobo, dla których język polski jest językiem obcym.</a:t>
            </a:r>
          </a:p>
        </p:txBody>
      </p:sp>
    </p:spTree>
    <p:extLst>
      <p:ext uri="{BB962C8B-B14F-4D97-AF65-F5344CB8AC3E}">
        <p14:creationId xmlns:p14="http://schemas.microsoft.com/office/powerpoint/2010/main" val="3028980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2803133" y="665293"/>
            <a:ext cx="6585734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b="1" dirty="0">
                <a:latin typeface="Arial"/>
                <a:cs typeface="Arial"/>
              </a:rPr>
              <a:t>2. Darmowe piktogramy</a:t>
            </a:r>
            <a:endParaRPr lang="pl-PL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3039415" y="1662334"/>
            <a:ext cx="6113170" cy="52646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l-PL" dirty="0">
                <a:latin typeface="Arial" panose="020B0604020202020204" pitchFamily="34" charset="0"/>
                <a:ea typeface="+mn-lt"/>
                <a:cs typeface="Arial" panose="020B0604020202020204" pitchFamily="34" charset="0"/>
                <a:hlinkClick r:id="rId2"/>
              </a:rPr>
              <a:t>Strona z darmowymi piktogramami</a:t>
            </a:r>
            <a:endParaRPr lang="pl-PL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endParaRPr lang="pl-PL" dirty="0"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</p:txBody>
      </p:sp>
      <p:pic>
        <p:nvPicPr>
          <p:cNvPr id="2" name="Obraz 2" descr="Kwadratowy piktogram. Brązowe biurko. Za nim siedząca osoba z długopisem w ręku. Na biurku stos kartek i kubek z długopisami.">
            <a:extLst>
              <a:ext uri="{FF2B5EF4-FFF2-40B4-BE49-F238E27FC236}">
                <a16:creationId xmlns:a16="http://schemas.microsoft.com/office/drawing/2014/main" id="{95CE6124-42C5-4140-9398-1652BEF941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5079" y="2416834"/>
            <a:ext cx="2743200" cy="2743200"/>
          </a:xfrm>
          <a:prstGeom prst="rect">
            <a:avLst/>
          </a:prstGeom>
        </p:spPr>
      </p:pic>
      <p:pic>
        <p:nvPicPr>
          <p:cNvPr id="3" name="Obraz 3" descr="Kwadratowy piktogram. Tyłem kontury postaci, która trzyma banknot w prawej ręce. Przed nią okienko z panem i mikrofonem.">
            <a:extLst>
              <a:ext uri="{FF2B5EF4-FFF2-40B4-BE49-F238E27FC236}">
                <a16:creationId xmlns:a16="http://schemas.microsoft.com/office/drawing/2014/main" id="{8E06F630-B63B-45C8-8F29-CAEE126917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4400" y="2416834"/>
            <a:ext cx="2743200" cy="2743200"/>
          </a:xfrm>
          <a:prstGeom prst="rect">
            <a:avLst/>
          </a:prstGeom>
        </p:spPr>
      </p:pic>
      <p:pic>
        <p:nvPicPr>
          <p:cNvPr id="4" name="Obraz 4" descr="Kwadratowy piktogram. Trzy postacie. Jedna czarno-biała z dymkiem przy ustach. W dymku ręce trzymające czerwony przedmiot. Druga w kolorowych ubraniach stoi bokiem do pierwszej. Ma zgięte w łokciach ręce. Obok dłoni dwie strzałki. Stoi naprzeciwko trzeciej osoby. Trzecia osoba biało-czarna ma dymek obok głowy. W dymku to samo, co u pierwszej postaci.">
            <a:extLst>
              <a:ext uri="{FF2B5EF4-FFF2-40B4-BE49-F238E27FC236}">
                <a16:creationId xmlns:a16="http://schemas.microsoft.com/office/drawing/2014/main" id="{4F19ADE3-A3C6-496B-9AFD-85CF30915A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03721" y="2359325"/>
            <a:ext cx="274320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3090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8"/>
          <p:cNvSpPr txBox="1">
            <a:spLocks/>
          </p:cNvSpPr>
          <p:nvPr/>
        </p:nvSpPr>
        <p:spPr>
          <a:xfrm>
            <a:off x="667755" y="374485"/>
            <a:ext cx="10833423" cy="738664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2800" b="1" dirty="0">
                <a:latin typeface="Arial"/>
                <a:ea typeface="+mj-lt"/>
                <a:cs typeface="+mj-lt"/>
              </a:rPr>
              <a:t>3. Informacje w tekście łatwym do czytania i zrozumienia (ETR)</a:t>
            </a:r>
          </a:p>
        </p:txBody>
      </p:sp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3123009" y="1205529"/>
            <a:ext cx="5922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b="1" dirty="0">
                <a:latin typeface="Arial"/>
                <a:cs typeface="Arial"/>
              </a:rPr>
              <a:t>ĆWICZENIE: zapisz poniższe informacje w ETR</a:t>
            </a:r>
            <a:endParaRPr lang="pl-PL" sz="2000" b="1" dirty="0">
              <a:ea typeface="+mj-lt"/>
              <a:cs typeface="+mj-lt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667755" y="1621003"/>
            <a:ext cx="11172787" cy="4956777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85750" indent="-285750" algn="l">
              <a:lnSpc>
                <a:spcPct val="150000"/>
              </a:lnSpc>
              <a:buFont typeface="Arial"/>
              <a:buChar char="•"/>
            </a:pPr>
            <a:r>
              <a:rPr lang="pl-PL" sz="1900" dirty="0">
                <a:latin typeface="Arial"/>
                <a:ea typeface="+mn-lt"/>
                <a:cs typeface="+mn-lt"/>
              </a:rPr>
              <a:t>Udzielanie informacji z zakresu działania komórek organizacyjnych Urzędu Miasta, wydawanie wniosków, druków i pomoc w ich wypełnieniu.</a:t>
            </a:r>
          </a:p>
          <a:p>
            <a:pPr marL="285750" indent="-285750" algn="l">
              <a:lnSpc>
                <a:spcPct val="150000"/>
              </a:lnSpc>
              <a:buFont typeface="Arial"/>
              <a:buChar char="•"/>
            </a:pPr>
            <a:r>
              <a:rPr lang="pl-PL" sz="1900" dirty="0">
                <a:latin typeface="Arial"/>
                <a:ea typeface="+mn-lt"/>
                <a:cs typeface="+mn-lt"/>
              </a:rPr>
              <a:t>Przyjmowanie wniosków, wydawanie dokumentów i udzielanie informacji</a:t>
            </a:r>
            <a:br>
              <a:rPr lang="pl-PL" sz="1900" dirty="0">
                <a:latin typeface="Arial"/>
                <a:ea typeface="+mn-lt"/>
                <a:cs typeface="+mn-lt"/>
              </a:rPr>
            </a:br>
            <a:r>
              <a:rPr lang="pl-PL" sz="1900" dirty="0">
                <a:latin typeface="Arial"/>
                <a:ea typeface="+mn-lt"/>
                <a:cs typeface="+mn-lt"/>
              </a:rPr>
              <a:t>w sprawach:</a:t>
            </a:r>
          </a:p>
          <a:p>
            <a:pPr marL="742950" lvl="1" indent="-285750" algn="l">
              <a:lnSpc>
                <a:spcPct val="150000"/>
              </a:lnSpc>
              <a:buFont typeface="Arial"/>
              <a:buChar char="•"/>
            </a:pPr>
            <a:r>
              <a:rPr lang="pl-PL" sz="1900" dirty="0">
                <a:latin typeface="Arial"/>
                <a:ea typeface="+mn-lt"/>
                <a:cs typeface="+mn-lt"/>
              </a:rPr>
              <a:t>dowodu osobistego,</a:t>
            </a:r>
          </a:p>
          <a:p>
            <a:pPr marL="742950" lvl="1" indent="-285750" algn="l">
              <a:lnSpc>
                <a:spcPct val="150000"/>
              </a:lnSpc>
              <a:buFont typeface="Arial"/>
              <a:buChar char="•"/>
            </a:pPr>
            <a:r>
              <a:rPr lang="pl-PL" sz="1900" dirty="0">
                <a:latin typeface="Arial"/>
                <a:ea typeface="+mn-lt"/>
                <a:cs typeface="+mn-lt"/>
              </a:rPr>
              <a:t>zameldowania na pobyt czasowy obywatela RP i cudzoziemca,</a:t>
            </a:r>
          </a:p>
          <a:p>
            <a:pPr marL="742950" lvl="1" indent="-285750" algn="l">
              <a:lnSpc>
                <a:spcPct val="150000"/>
              </a:lnSpc>
              <a:buFont typeface="Arial"/>
              <a:buChar char="•"/>
            </a:pPr>
            <a:r>
              <a:rPr lang="pl-PL" sz="1900" dirty="0">
                <a:latin typeface="Arial"/>
                <a:ea typeface="+mn-lt"/>
                <a:cs typeface="+mn-lt"/>
              </a:rPr>
              <a:t>wymeldowania z miejsca pobytu czasowego obywatela RP i cudzoziemca,</a:t>
            </a:r>
          </a:p>
          <a:p>
            <a:pPr marL="742950" lvl="1" indent="-285750" algn="l">
              <a:lnSpc>
                <a:spcPct val="150000"/>
              </a:lnSpc>
              <a:buFont typeface="Arial"/>
              <a:buChar char="•"/>
            </a:pPr>
            <a:r>
              <a:rPr lang="pl-PL" sz="1900" dirty="0">
                <a:latin typeface="Arial"/>
                <a:ea typeface="+mn-lt"/>
                <a:cs typeface="+mn-lt"/>
              </a:rPr>
              <a:t>zgłoszenia wyjazdu za granicę na czas dłuższy niż 6 miesięcy i zgłoszenia powrotu z tego wyjazdu,</a:t>
            </a:r>
          </a:p>
          <a:p>
            <a:pPr marL="742950" lvl="1" indent="-285750" algn="l">
              <a:lnSpc>
                <a:spcPct val="150000"/>
              </a:lnSpc>
              <a:buFont typeface="Arial"/>
              <a:buChar char="•"/>
            </a:pPr>
            <a:r>
              <a:rPr lang="pl-PL" sz="1900" dirty="0">
                <a:latin typeface="Arial"/>
                <a:ea typeface="+mn-lt"/>
                <a:cs typeface="+mn-lt"/>
              </a:rPr>
              <a:t>nadania numeru PESEL.</a:t>
            </a:r>
          </a:p>
        </p:txBody>
      </p:sp>
    </p:spTree>
    <p:extLst>
      <p:ext uri="{BB962C8B-B14F-4D97-AF65-F5344CB8AC3E}">
        <p14:creationId xmlns:p14="http://schemas.microsoft.com/office/powerpoint/2010/main" val="3465632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3600" b="1" dirty="0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6" name="Obraz 5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6863" y="5704138"/>
            <a:ext cx="6505903" cy="83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33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454</Words>
  <Application>Microsoft Office PowerPoint</Application>
  <PresentationFormat>Panoramiczny</PresentationFormat>
  <Paragraphs>37</Paragraphs>
  <Slides>8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Motyw pakietu Office</vt:lpstr>
      <vt:lpstr>Szkolenie dla koordynatorów dostępności</vt:lpstr>
      <vt:lpstr>Szkolenie realizowane w ramach projektu pn.: Samorząd bez barier. Projekt dofinansowany jest ze środków UE oraz budżetu państwa.  Autorzy: Fundacja Instytut Rozwoju Regionalnego Strona projektu: Strona internetowa projektu "Samorząd bez barier" </vt:lpstr>
      <vt:lpstr>Prezentacja programu PowerPoint</vt:lpstr>
      <vt:lpstr>1. Informacja w różnych formach o zakresie działalności urzędu na stronie internetowej (1)</vt:lpstr>
      <vt:lpstr>Prezentacja programu PowerPoint</vt:lpstr>
      <vt:lpstr>2. Darmowe piktogramy</vt:lpstr>
      <vt:lpstr>ĆWICZENIE: zapisz poniższe informacje w ETR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315</cp:revision>
  <dcterms:created xsi:type="dcterms:W3CDTF">2020-10-09T08:17:34Z</dcterms:created>
  <dcterms:modified xsi:type="dcterms:W3CDTF">2021-02-26T08:17:15Z</dcterms:modified>
</cp:coreProperties>
</file>