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8"/>
  </p:notesMasterIdLst>
  <p:sldIdLst>
    <p:sldId id="282" r:id="rId2"/>
    <p:sldId id="284" r:id="rId3"/>
    <p:sldId id="272" r:id="rId4"/>
    <p:sldId id="270" r:id="rId5"/>
    <p:sldId id="280" r:id="rId6"/>
    <p:sldId id="283" r:id="rId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>
      <p:cViewPr varScale="1">
        <p:scale>
          <a:sx n="84" d="100"/>
          <a:sy n="84" d="100"/>
        </p:scale>
        <p:origin x="1608" y="77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7A8B6A-9682-4545-91C4-6B8E3F5B4D4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10AD7FC-9B12-4686-9FB9-F96A43F18563}">
      <dgm:prSet/>
      <dgm:spPr/>
      <dgm:t>
        <a:bodyPr/>
        <a:lstStyle/>
        <a:p>
          <a:r>
            <a:rPr lang="pl-PL" i="1" dirty="0" smtClean="0">
              <a:solidFill>
                <a:schemeClr val="bg1"/>
              </a:solidFill>
            </a:rPr>
            <a:t>Wnioskodawca: </a:t>
          </a:r>
          <a:endParaRPr lang="pl-PL" dirty="0">
            <a:solidFill>
              <a:schemeClr val="bg1"/>
            </a:solidFill>
          </a:endParaRPr>
        </a:p>
      </dgm:t>
    </dgm:pt>
    <dgm:pt modelId="{8BF615E5-2BFE-4A82-9B6A-2B2514D17271}" type="parTrans" cxnId="{07126EF9-E839-4165-B709-02E12ED81A2F}">
      <dgm:prSet/>
      <dgm:spPr/>
      <dgm:t>
        <a:bodyPr/>
        <a:lstStyle/>
        <a:p>
          <a:endParaRPr lang="pl-PL"/>
        </a:p>
      </dgm:t>
    </dgm:pt>
    <dgm:pt modelId="{6BF08FF4-7205-427E-AF9C-45CC7013B6B3}" type="sibTrans" cxnId="{07126EF9-E839-4165-B709-02E12ED81A2F}">
      <dgm:prSet/>
      <dgm:spPr/>
      <dgm:t>
        <a:bodyPr/>
        <a:lstStyle/>
        <a:p>
          <a:endParaRPr lang="pl-PL"/>
        </a:p>
      </dgm:t>
    </dgm:pt>
    <dgm:pt modelId="{369B588D-3C0A-410F-9AAD-D832FDDC962D}">
      <dgm:prSet phldrT="[Tekst]"/>
      <dgm:spPr/>
      <dgm:t>
        <a:bodyPr/>
        <a:lstStyle/>
        <a:p>
          <a:r>
            <a:rPr lang="pl-PL" i="1" dirty="0" smtClean="0">
              <a:solidFill>
                <a:schemeClr val="bg1"/>
              </a:solidFill>
            </a:rPr>
            <a:t>Beneficjent:</a:t>
          </a:r>
          <a:endParaRPr lang="pl-PL" dirty="0">
            <a:solidFill>
              <a:schemeClr val="bg1"/>
            </a:solidFill>
          </a:endParaRPr>
        </a:p>
      </dgm:t>
    </dgm:pt>
    <dgm:pt modelId="{7872CD03-B3C0-4E93-A096-BF3405AED121}" type="parTrans" cxnId="{24862680-6A9C-4EDC-9CDA-3357E0156992}">
      <dgm:prSet/>
      <dgm:spPr/>
      <dgm:t>
        <a:bodyPr/>
        <a:lstStyle/>
        <a:p>
          <a:endParaRPr lang="pl-PL"/>
        </a:p>
      </dgm:t>
    </dgm:pt>
    <dgm:pt modelId="{E6DC607A-3006-43B6-A81B-C62336A73259}" type="sibTrans" cxnId="{24862680-6A9C-4EDC-9CDA-3357E0156992}">
      <dgm:prSet/>
      <dgm:spPr/>
      <dgm:t>
        <a:bodyPr/>
        <a:lstStyle/>
        <a:p>
          <a:endParaRPr lang="pl-PL"/>
        </a:p>
      </dgm:t>
    </dgm:pt>
    <dgm:pt modelId="{9179753D-0B29-4621-9955-252B0E265C5B}">
      <dgm:prSet phldrT="[Tekst]"/>
      <dgm:spPr/>
      <dgm:t>
        <a:bodyPr/>
        <a:lstStyle/>
        <a:p>
          <a:r>
            <a:rPr lang="pl-PL" i="1" dirty="0" smtClean="0">
              <a:solidFill>
                <a:schemeClr val="bg1"/>
              </a:solidFill>
            </a:rPr>
            <a:t>Źródło finansowania:</a:t>
          </a:r>
          <a:endParaRPr lang="pl-PL" dirty="0">
            <a:solidFill>
              <a:schemeClr val="bg1"/>
            </a:solidFill>
          </a:endParaRPr>
        </a:p>
      </dgm:t>
    </dgm:pt>
    <dgm:pt modelId="{E1E57AF9-36BB-4366-B082-21097E7053C2}" type="parTrans" cxnId="{F322CCFB-7EAD-47CC-BFA2-1ED06A2A494A}">
      <dgm:prSet/>
      <dgm:spPr/>
      <dgm:t>
        <a:bodyPr/>
        <a:lstStyle/>
        <a:p>
          <a:endParaRPr lang="pl-PL"/>
        </a:p>
      </dgm:t>
    </dgm:pt>
    <dgm:pt modelId="{56595431-3DE4-465F-B963-4D15F7646C87}" type="sibTrans" cxnId="{F322CCFB-7EAD-47CC-BFA2-1ED06A2A494A}">
      <dgm:prSet/>
      <dgm:spPr/>
      <dgm:t>
        <a:bodyPr/>
        <a:lstStyle/>
        <a:p>
          <a:endParaRPr lang="pl-PL"/>
        </a:p>
      </dgm:t>
    </dgm:pt>
    <dgm:pt modelId="{0174675E-A8DE-42EC-BB2D-CB1293A9AAE0}">
      <dgm:prSet/>
      <dgm:spPr/>
      <dgm:t>
        <a:bodyPr/>
        <a:lstStyle/>
        <a:p>
          <a:r>
            <a:rPr lang="pl-PL" i="1" dirty="0" smtClean="0">
              <a:solidFill>
                <a:srgbClr val="002060"/>
              </a:solidFill>
            </a:rPr>
            <a:t>Minister Cyfryzacji  </a:t>
          </a:r>
          <a:endParaRPr lang="pl-PL" dirty="0"/>
        </a:p>
      </dgm:t>
    </dgm:pt>
    <dgm:pt modelId="{DF7D30DD-B465-41FB-8EA5-E3CC7B0B748F}" type="parTrans" cxnId="{84CA7145-03AE-43B3-AE09-ACD4BAD4A01B}">
      <dgm:prSet/>
      <dgm:spPr/>
      <dgm:t>
        <a:bodyPr/>
        <a:lstStyle/>
        <a:p>
          <a:endParaRPr lang="pl-PL"/>
        </a:p>
      </dgm:t>
    </dgm:pt>
    <dgm:pt modelId="{C7BDFEE1-91B9-4FC5-B21F-5CD908E7DCC8}" type="sibTrans" cxnId="{84CA7145-03AE-43B3-AE09-ACD4BAD4A01B}">
      <dgm:prSet/>
      <dgm:spPr/>
      <dgm:t>
        <a:bodyPr/>
        <a:lstStyle/>
        <a:p>
          <a:endParaRPr lang="pl-PL"/>
        </a:p>
      </dgm:t>
    </dgm:pt>
    <dgm:pt modelId="{77176F6D-7CC4-4904-8301-D584A53FE5D3}">
      <dgm:prSet phldrT="[Tekst]"/>
      <dgm:spPr/>
      <dgm:t>
        <a:bodyPr/>
        <a:lstStyle/>
        <a:p>
          <a:r>
            <a:rPr lang="pl-PL" i="1" smtClean="0">
              <a:solidFill>
                <a:srgbClr val="002060"/>
              </a:solidFill>
            </a:rPr>
            <a:t>Ministerstwo </a:t>
          </a:r>
          <a:r>
            <a:rPr lang="pl-PL" i="1" dirty="0" smtClean="0">
              <a:solidFill>
                <a:srgbClr val="002060"/>
              </a:solidFill>
            </a:rPr>
            <a:t>Cyfryzacji </a:t>
          </a:r>
          <a:endParaRPr lang="pl-PL" dirty="0"/>
        </a:p>
      </dgm:t>
    </dgm:pt>
    <dgm:pt modelId="{5C9FB275-C421-4D80-B6EC-DEFF9C3A1677}" type="parTrans" cxnId="{C65A7A2A-FC55-48B4-8231-6F92C081F5F8}">
      <dgm:prSet/>
      <dgm:spPr/>
      <dgm:t>
        <a:bodyPr/>
        <a:lstStyle/>
        <a:p>
          <a:endParaRPr lang="pl-PL"/>
        </a:p>
      </dgm:t>
    </dgm:pt>
    <dgm:pt modelId="{A2728709-60B2-40BC-B876-359E80CCBA6C}" type="sibTrans" cxnId="{C65A7A2A-FC55-48B4-8231-6F92C081F5F8}">
      <dgm:prSet/>
      <dgm:spPr/>
      <dgm:t>
        <a:bodyPr/>
        <a:lstStyle/>
        <a:p>
          <a:endParaRPr lang="pl-PL"/>
        </a:p>
      </dgm:t>
    </dgm:pt>
    <dgm:pt modelId="{C61FE806-AF88-4C94-AD36-8179889565F6}">
      <dgm:prSet/>
      <dgm:spPr/>
      <dgm:t>
        <a:bodyPr/>
        <a:lstStyle/>
        <a:p>
          <a:r>
            <a:rPr lang="pl-PL" i="1" smtClean="0">
              <a:solidFill>
                <a:srgbClr val="002060"/>
              </a:solidFill>
            </a:rPr>
            <a:t>Budżet państwa - część budżetowa 27 – Informatyzacja</a:t>
          </a:r>
          <a:endParaRPr lang="pl-PL" i="1" dirty="0">
            <a:solidFill>
              <a:srgbClr val="002060"/>
            </a:solidFill>
          </a:endParaRPr>
        </a:p>
      </dgm:t>
    </dgm:pt>
    <dgm:pt modelId="{9188556C-ED71-43FE-9A65-0F72B69D6561}" type="parTrans" cxnId="{E9A14C57-945D-4C0F-B3AB-944D6114EC1D}">
      <dgm:prSet/>
      <dgm:spPr/>
      <dgm:t>
        <a:bodyPr/>
        <a:lstStyle/>
        <a:p>
          <a:endParaRPr lang="pl-PL"/>
        </a:p>
      </dgm:t>
    </dgm:pt>
    <dgm:pt modelId="{3C34986B-34B2-4CAB-9CCE-CBC01C5C477F}" type="sibTrans" cxnId="{E9A14C57-945D-4C0F-B3AB-944D6114EC1D}">
      <dgm:prSet/>
      <dgm:spPr/>
      <dgm:t>
        <a:bodyPr/>
        <a:lstStyle/>
        <a:p>
          <a:endParaRPr lang="pl-PL"/>
        </a:p>
      </dgm:t>
    </dgm:pt>
    <dgm:pt modelId="{72A87F7E-466F-4134-8BCD-31AA20C26A99}">
      <dgm:prSet/>
      <dgm:spPr/>
      <dgm:t>
        <a:bodyPr/>
        <a:lstStyle/>
        <a:p>
          <a:r>
            <a:rPr lang="pl-PL" i="1" dirty="0" smtClean="0">
              <a:solidFill>
                <a:srgbClr val="002060"/>
              </a:solidFill>
            </a:rPr>
            <a:t>Środki UE: Program Operacyjny Polska Cyfrowa na lata 2014-2020, II oś priorytetowa „E-Administracja i otwarty rząd”, działanie 2.2 „Cyfryzacja procesów </a:t>
          </a:r>
          <a:r>
            <a:rPr lang="pl-PL" i="1" dirty="0" err="1" smtClean="0">
              <a:solidFill>
                <a:srgbClr val="002060"/>
              </a:solidFill>
            </a:rPr>
            <a:t>back-office</a:t>
          </a:r>
          <a:r>
            <a:rPr lang="pl-PL" i="1" dirty="0" smtClean="0">
              <a:solidFill>
                <a:srgbClr val="002060"/>
              </a:solidFill>
            </a:rPr>
            <a:t> w administracji rządowej” </a:t>
          </a:r>
          <a:endParaRPr lang="pl-PL" i="1" dirty="0">
            <a:solidFill>
              <a:srgbClr val="002060"/>
            </a:solidFill>
          </a:endParaRPr>
        </a:p>
      </dgm:t>
    </dgm:pt>
    <dgm:pt modelId="{C9D6667B-7CFB-4637-93E0-A05467A7DB7E}" type="parTrans" cxnId="{6369E3B5-9FF0-49B6-9BE1-E5DA01103B51}">
      <dgm:prSet/>
      <dgm:spPr/>
      <dgm:t>
        <a:bodyPr/>
        <a:lstStyle/>
        <a:p>
          <a:endParaRPr lang="pl-PL"/>
        </a:p>
      </dgm:t>
    </dgm:pt>
    <dgm:pt modelId="{46DAF733-2F27-4AFD-A8AF-63D753E2BB36}" type="sibTrans" cxnId="{6369E3B5-9FF0-49B6-9BE1-E5DA01103B51}">
      <dgm:prSet/>
      <dgm:spPr/>
      <dgm:t>
        <a:bodyPr/>
        <a:lstStyle/>
        <a:p>
          <a:endParaRPr lang="pl-PL"/>
        </a:p>
      </dgm:t>
    </dgm:pt>
    <dgm:pt modelId="{45C8C4D7-5255-46ED-B67C-981E516CF3A8}">
      <dgm:prSet/>
      <dgm:spPr/>
      <dgm:t>
        <a:bodyPr/>
        <a:lstStyle/>
        <a:p>
          <a:r>
            <a:rPr lang="pl-PL" i="1" dirty="0" smtClean="0">
              <a:solidFill>
                <a:schemeClr val="bg1"/>
              </a:solidFill>
            </a:rPr>
            <a:t>Całkowity koszt projektu:</a:t>
          </a:r>
          <a:endParaRPr lang="pl-PL" i="1" dirty="0">
            <a:solidFill>
              <a:schemeClr val="bg1"/>
            </a:solidFill>
          </a:endParaRPr>
        </a:p>
      </dgm:t>
    </dgm:pt>
    <dgm:pt modelId="{BD622863-634B-4316-B4E6-FA2D76C3EEAE}" type="parTrans" cxnId="{E0846B2B-8162-4F78-9602-FE1BAD838065}">
      <dgm:prSet/>
      <dgm:spPr/>
      <dgm:t>
        <a:bodyPr/>
        <a:lstStyle/>
        <a:p>
          <a:endParaRPr lang="pl-PL"/>
        </a:p>
      </dgm:t>
    </dgm:pt>
    <dgm:pt modelId="{81C1B6D0-32F0-4D72-B0B9-2894E4E7A844}" type="sibTrans" cxnId="{E0846B2B-8162-4F78-9602-FE1BAD838065}">
      <dgm:prSet/>
      <dgm:spPr/>
      <dgm:t>
        <a:bodyPr/>
        <a:lstStyle/>
        <a:p>
          <a:endParaRPr lang="pl-PL"/>
        </a:p>
      </dgm:t>
    </dgm:pt>
    <dgm:pt modelId="{F74B6ABF-DDCA-4A4A-A47A-43CB5EFC8E58}">
      <dgm:prSet/>
      <dgm:spPr/>
      <dgm:t>
        <a:bodyPr/>
        <a:lstStyle/>
        <a:p>
          <a:r>
            <a:rPr lang="pl-PL" i="1" dirty="0" smtClean="0">
              <a:solidFill>
                <a:srgbClr val="002060"/>
              </a:solidFill>
            </a:rPr>
            <a:t>46 697 426,47 zł </a:t>
          </a:r>
          <a:endParaRPr lang="pl-PL" i="1" dirty="0">
            <a:solidFill>
              <a:srgbClr val="002060"/>
            </a:solidFill>
          </a:endParaRPr>
        </a:p>
      </dgm:t>
    </dgm:pt>
    <dgm:pt modelId="{AF83490E-E300-40BE-AE24-3D76B6D6C6A1}" type="parTrans" cxnId="{7B5890FE-67F6-411C-B62C-4068656B34D3}">
      <dgm:prSet/>
      <dgm:spPr/>
      <dgm:t>
        <a:bodyPr/>
        <a:lstStyle/>
        <a:p>
          <a:endParaRPr lang="pl-PL"/>
        </a:p>
      </dgm:t>
    </dgm:pt>
    <dgm:pt modelId="{1F4AF328-A5E0-4AA9-AE55-B0363F2EFB63}" type="sibTrans" cxnId="{7B5890FE-67F6-411C-B62C-4068656B34D3}">
      <dgm:prSet/>
      <dgm:spPr/>
      <dgm:t>
        <a:bodyPr/>
        <a:lstStyle/>
        <a:p>
          <a:endParaRPr lang="pl-PL"/>
        </a:p>
      </dgm:t>
    </dgm:pt>
    <dgm:pt modelId="{EA27888C-79DA-4CD4-8D93-D08439D0AD5F}">
      <dgm:prSet/>
      <dgm:spPr/>
      <dgm:t>
        <a:bodyPr/>
        <a:lstStyle/>
        <a:p>
          <a:r>
            <a:rPr lang="pl-PL" i="1" dirty="0" smtClean="0">
              <a:solidFill>
                <a:schemeClr val="bg1"/>
              </a:solidFill>
            </a:rPr>
            <a:t>Planowany okres realizacji projektu:</a:t>
          </a:r>
          <a:endParaRPr lang="pl-PL" i="1" dirty="0">
            <a:solidFill>
              <a:schemeClr val="bg1"/>
            </a:solidFill>
          </a:endParaRPr>
        </a:p>
      </dgm:t>
    </dgm:pt>
    <dgm:pt modelId="{52813C51-E2FA-44DB-A750-AA1330FB20F4}" type="parTrans" cxnId="{9A97141E-A60F-4FD0-9F10-98F801C022EA}">
      <dgm:prSet/>
      <dgm:spPr/>
      <dgm:t>
        <a:bodyPr/>
        <a:lstStyle/>
        <a:p>
          <a:endParaRPr lang="pl-PL"/>
        </a:p>
      </dgm:t>
    </dgm:pt>
    <dgm:pt modelId="{9D95582D-38DB-4D6E-A245-8FF0D1E76282}" type="sibTrans" cxnId="{9A97141E-A60F-4FD0-9F10-98F801C022EA}">
      <dgm:prSet/>
      <dgm:spPr/>
      <dgm:t>
        <a:bodyPr/>
        <a:lstStyle/>
        <a:p>
          <a:endParaRPr lang="pl-PL"/>
        </a:p>
      </dgm:t>
    </dgm:pt>
    <dgm:pt modelId="{8627EECF-86F2-4301-8E0A-3CF1FE7FE7E5}">
      <dgm:prSet/>
      <dgm:spPr/>
      <dgm:t>
        <a:bodyPr/>
        <a:lstStyle/>
        <a:p>
          <a:r>
            <a:rPr lang="pl-PL" i="1" smtClean="0">
              <a:solidFill>
                <a:srgbClr val="002060"/>
              </a:solidFill>
            </a:rPr>
            <a:t>05-2019 </a:t>
          </a:r>
          <a:r>
            <a:rPr lang="pl-PL" i="1" dirty="0" smtClean="0">
              <a:solidFill>
                <a:srgbClr val="002060"/>
              </a:solidFill>
            </a:rPr>
            <a:t>do 04-2022</a:t>
          </a:r>
          <a:endParaRPr lang="pl-PL" i="1" dirty="0">
            <a:solidFill>
              <a:srgbClr val="002060"/>
            </a:solidFill>
          </a:endParaRPr>
        </a:p>
      </dgm:t>
    </dgm:pt>
    <dgm:pt modelId="{E8F133C2-9892-40B2-B5E7-A44D6B622DD8}" type="parTrans" cxnId="{EAFC9332-C4A5-4E1C-8570-336B067A6A43}">
      <dgm:prSet/>
      <dgm:spPr/>
      <dgm:t>
        <a:bodyPr/>
        <a:lstStyle/>
        <a:p>
          <a:endParaRPr lang="pl-PL"/>
        </a:p>
      </dgm:t>
    </dgm:pt>
    <dgm:pt modelId="{73538C05-A6CE-4F08-9EEF-259766777331}" type="sibTrans" cxnId="{EAFC9332-C4A5-4E1C-8570-336B067A6A43}">
      <dgm:prSet/>
      <dgm:spPr/>
      <dgm:t>
        <a:bodyPr/>
        <a:lstStyle/>
        <a:p>
          <a:endParaRPr lang="pl-PL"/>
        </a:p>
      </dgm:t>
    </dgm:pt>
    <dgm:pt modelId="{ED51C107-47D9-4F13-9064-5EC8F04CCCB6}" type="pres">
      <dgm:prSet presAssocID="{147A8B6A-9682-4545-91C4-6B8E3F5B4D4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6165CC4-C9AB-4382-A1E1-A23FC7134A30}" type="pres">
      <dgm:prSet presAssocID="{E10AD7FC-9B12-4686-9FB9-F96A43F18563}" presName="parentLin" presStyleCnt="0"/>
      <dgm:spPr/>
    </dgm:pt>
    <dgm:pt modelId="{955A6FCF-17FB-4162-9AF2-BF29665F5C3E}" type="pres">
      <dgm:prSet presAssocID="{E10AD7FC-9B12-4686-9FB9-F96A43F18563}" presName="parentLeftMargin" presStyleLbl="node1" presStyleIdx="0" presStyleCnt="5"/>
      <dgm:spPr/>
      <dgm:t>
        <a:bodyPr/>
        <a:lstStyle/>
        <a:p>
          <a:endParaRPr lang="pl-PL"/>
        </a:p>
      </dgm:t>
    </dgm:pt>
    <dgm:pt modelId="{D5B9EA76-6BFB-490E-8BDE-BB6B191311E4}" type="pres">
      <dgm:prSet presAssocID="{E10AD7FC-9B12-4686-9FB9-F96A43F1856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709E185-5F7D-4712-B8EE-E22D84274277}" type="pres">
      <dgm:prSet presAssocID="{E10AD7FC-9B12-4686-9FB9-F96A43F18563}" presName="negativeSpace" presStyleCnt="0"/>
      <dgm:spPr/>
    </dgm:pt>
    <dgm:pt modelId="{D519B67F-55D6-4E88-B8FF-F3FC2801D402}" type="pres">
      <dgm:prSet presAssocID="{E10AD7FC-9B12-4686-9FB9-F96A43F18563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933B761-41BD-4767-BC19-619812C9B867}" type="pres">
      <dgm:prSet presAssocID="{6BF08FF4-7205-427E-AF9C-45CC7013B6B3}" presName="spaceBetweenRectangles" presStyleCnt="0"/>
      <dgm:spPr/>
    </dgm:pt>
    <dgm:pt modelId="{AA9E14D5-88FB-4ED8-AE73-AE661E2623A2}" type="pres">
      <dgm:prSet presAssocID="{369B588D-3C0A-410F-9AAD-D832FDDC962D}" presName="parentLin" presStyleCnt="0"/>
      <dgm:spPr/>
    </dgm:pt>
    <dgm:pt modelId="{3BFED122-DD89-4E1A-9C13-5BA751183151}" type="pres">
      <dgm:prSet presAssocID="{369B588D-3C0A-410F-9AAD-D832FDDC962D}" presName="parentLeftMargin" presStyleLbl="node1" presStyleIdx="0" presStyleCnt="5"/>
      <dgm:spPr/>
      <dgm:t>
        <a:bodyPr/>
        <a:lstStyle/>
        <a:p>
          <a:endParaRPr lang="pl-PL"/>
        </a:p>
      </dgm:t>
    </dgm:pt>
    <dgm:pt modelId="{7861AF41-E993-4945-8297-F200FB03D9B1}" type="pres">
      <dgm:prSet presAssocID="{369B588D-3C0A-410F-9AAD-D832FDDC962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BF7CA0-42C2-4CD5-A411-E1296320597A}" type="pres">
      <dgm:prSet presAssocID="{369B588D-3C0A-410F-9AAD-D832FDDC962D}" presName="negativeSpace" presStyleCnt="0"/>
      <dgm:spPr/>
    </dgm:pt>
    <dgm:pt modelId="{99D54178-7136-4481-8DF7-A96EBF7F1C79}" type="pres">
      <dgm:prSet presAssocID="{369B588D-3C0A-410F-9AAD-D832FDDC962D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BFE459-719B-4ED8-A4F8-34DEEDD56A72}" type="pres">
      <dgm:prSet presAssocID="{E6DC607A-3006-43B6-A81B-C62336A73259}" presName="spaceBetweenRectangles" presStyleCnt="0"/>
      <dgm:spPr/>
    </dgm:pt>
    <dgm:pt modelId="{D90028E4-4313-43B8-AAAB-8F462F945A70}" type="pres">
      <dgm:prSet presAssocID="{9179753D-0B29-4621-9955-252B0E265C5B}" presName="parentLin" presStyleCnt="0"/>
      <dgm:spPr/>
    </dgm:pt>
    <dgm:pt modelId="{E9987C07-18F9-4BCE-A54D-383E3248C7B2}" type="pres">
      <dgm:prSet presAssocID="{9179753D-0B29-4621-9955-252B0E265C5B}" presName="parentLeftMargin" presStyleLbl="node1" presStyleIdx="1" presStyleCnt="5"/>
      <dgm:spPr/>
      <dgm:t>
        <a:bodyPr/>
        <a:lstStyle/>
        <a:p>
          <a:endParaRPr lang="pl-PL"/>
        </a:p>
      </dgm:t>
    </dgm:pt>
    <dgm:pt modelId="{FE946FDB-473D-4046-BB79-7BDF9B7AE8A5}" type="pres">
      <dgm:prSet presAssocID="{9179753D-0B29-4621-9955-252B0E265C5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8AC005-E937-4006-A8C1-608D89016D16}" type="pres">
      <dgm:prSet presAssocID="{9179753D-0B29-4621-9955-252B0E265C5B}" presName="negativeSpace" presStyleCnt="0"/>
      <dgm:spPr/>
    </dgm:pt>
    <dgm:pt modelId="{2887FB84-E2E8-4B39-88DB-490FFBDD6E91}" type="pres">
      <dgm:prSet presAssocID="{9179753D-0B29-4621-9955-252B0E265C5B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C2B571A-812D-47D9-8533-1BB39F9BE292}" type="pres">
      <dgm:prSet presAssocID="{56595431-3DE4-465F-B963-4D15F7646C87}" presName="spaceBetweenRectangles" presStyleCnt="0"/>
      <dgm:spPr/>
    </dgm:pt>
    <dgm:pt modelId="{ED38507B-9BDE-4513-99BD-3396D01C2269}" type="pres">
      <dgm:prSet presAssocID="{45C8C4D7-5255-46ED-B67C-981E516CF3A8}" presName="parentLin" presStyleCnt="0"/>
      <dgm:spPr/>
    </dgm:pt>
    <dgm:pt modelId="{46671AD1-AD1F-4E13-ABB2-0A51A251E0FB}" type="pres">
      <dgm:prSet presAssocID="{45C8C4D7-5255-46ED-B67C-981E516CF3A8}" presName="parentLeftMargin" presStyleLbl="node1" presStyleIdx="2" presStyleCnt="5"/>
      <dgm:spPr/>
      <dgm:t>
        <a:bodyPr/>
        <a:lstStyle/>
        <a:p>
          <a:endParaRPr lang="pl-PL"/>
        </a:p>
      </dgm:t>
    </dgm:pt>
    <dgm:pt modelId="{46F9CC92-9728-4083-B05A-4A499CFF25BC}" type="pres">
      <dgm:prSet presAssocID="{45C8C4D7-5255-46ED-B67C-981E516CF3A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28B2607-DC1D-4BD9-A513-BA66BCB298F3}" type="pres">
      <dgm:prSet presAssocID="{45C8C4D7-5255-46ED-B67C-981E516CF3A8}" presName="negativeSpace" presStyleCnt="0"/>
      <dgm:spPr/>
    </dgm:pt>
    <dgm:pt modelId="{020F5FEE-E2D8-448A-B647-DDA548587393}" type="pres">
      <dgm:prSet presAssocID="{45C8C4D7-5255-46ED-B67C-981E516CF3A8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1F4CEE-2DE5-4C99-BEBD-6F70F9F5C1F5}" type="pres">
      <dgm:prSet presAssocID="{81C1B6D0-32F0-4D72-B0B9-2894E4E7A844}" presName="spaceBetweenRectangles" presStyleCnt="0"/>
      <dgm:spPr/>
    </dgm:pt>
    <dgm:pt modelId="{A4E70061-8BD3-4A91-B73E-4C595D994C8B}" type="pres">
      <dgm:prSet presAssocID="{EA27888C-79DA-4CD4-8D93-D08439D0AD5F}" presName="parentLin" presStyleCnt="0"/>
      <dgm:spPr/>
    </dgm:pt>
    <dgm:pt modelId="{2E61B2E8-0503-4B4D-8BD8-8A3A0954EB3E}" type="pres">
      <dgm:prSet presAssocID="{EA27888C-79DA-4CD4-8D93-D08439D0AD5F}" presName="parentLeftMargin" presStyleLbl="node1" presStyleIdx="3" presStyleCnt="5"/>
      <dgm:spPr/>
      <dgm:t>
        <a:bodyPr/>
        <a:lstStyle/>
        <a:p>
          <a:endParaRPr lang="pl-PL"/>
        </a:p>
      </dgm:t>
    </dgm:pt>
    <dgm:pt modelId="{4F03619E-8C16-46DE-83A9-A358F1989830}" type="pres">
      <dgm:prSet presAssocID="{EA27888C-79DA-4CD4-8D93-D08439D0AD5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A601F61-06C7-4B6A-9306-00168AD2C86B}" type="pres">
      <dgm:prSet presAssocID="{EA27888C-79DA-4CD4-8D93-D08439D0AD5F}" presName="negativeSpace" presStyleCnt="0"/>
      <dgm:spPr/>
    </dgm:pt>
    <dgm:pt modelId="{95128CF9-2D01-44F7-BBB5-958700612F8C}" type="pres">
      <dgm:prSet presAssocID="{EA27888C-79DA-4CD4-8D93-D08439D0AD5F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A44831D-2CAD-4978-88AF-2F76F3DF1A8D}" type="presOf" srcId="{77176F6D-7CC4-4904-8301-D584A53FE5D3}" destId="{99D54178-7136-4481-8DF7-A96EBF7F1C79}" srcOrd="0" destOrd="0" presId="urn:microsoft.com/office/officeart/2005/8/layout/list1"/>
    <dgm:cxn modelId="{F322CCFB-7EAD-47CC-BFA2-1ED06A2A494A}" srcId="{147A8B6A-9682-4545-91C4-6B8E3F5B4D4A}" destId="{9179753D-0B29-4621-9955-252B0E265C5B}" srcOrd="2" destOrd="0" parTransId="{E1E57AF9-36BB-4366-B082-21097E7053C2}" sibTransId="{56595431-3DE4-465F-B963-4D15F7646C87}"/>
    <dgm:cxn modelId="{C65A7A2A-FC55-48B4-8231-6F92C081F5F8}" srcId="{369B588D-3C0A-410F-9AAD-D832FDDC962D}" destId="{77176F6D-7CC4-4904-8301-D584A53FE5D3}" srcOrd="0" destOrd="0" parTransId="{5C9FB275-C421-4D80-B6EC-DEFF9C3A1677}" sibTransId="{A2728709-60B2-40BC-B876-359E80CCBA6C}"/>
    <dgm:cxn modelId="{26CB8E23-5EED-4C91-94F5-C4DFF17EC5D7}" type="presOf" srcId="{369B588D-3C0A-410F-9AAD-D832FDDC962D}" destId="{3BFED122-DD89-4E1A-9C13-5BA751183151}" srcOrd="0" destOrd="0" presId="urn:microsoft.com/office/officeart/2005/8/layout/list1"/>
    <dgm:cxn modelId="{D02F33F3-974B-438C-AB85-74600B115D28}" type="presOf" srcId="{EA27888C-79DA-4CD4-8D93-D08439D0AD5F}" destId="{2E61B2E8-0503-4B4D-8BD8-8A3A0954EB3E}" srcOrd="0" destOrd="0" presId="urn:microsoft.com/office/officeart/2005/8/layout/list1"/>
    <dgm:cxn modelId="{191FE610-BE47-46C4-BEB6-DB8B47CC14FE}" type="presOf" srcId="{EA27888C-79DA-4CD4-8D93-D08439D0AD5F}" destId="{4F03619E-8C16-46DE-83A9-A358F1989830}" srcOrd="1" destOrd="0" presId="urn:microsoft.com/office/officeart/2005/8/layout/list1"/>
    <dgm:cxn modelId="{F5570711-A7F4-43A5-848C-63147E5B185F}" type="presOf" srcId="{F74B6ABF-DDCA-4A4A-A47A-43CB5EFC8E58}" destId="{020F5FEE-E2D8-448A-B647-DDA548587393}" srcOrd="0" destOrd="0" presId="urn:microsoft.com/office/officeart/2005/8/layout/list1"/>
    <dgm:cxn modelId="{6369E3B5-9FF0-49B6-9BE1-E5DA01103B51}" srcId="{9179753D-0B29-4621-9955-252B0E265C5B}" destId="{72A87F7E-466F-4134-8BCD-31AA20C26A99}" srcOrd="1" destOrd="0" parTransId="{C9D6667B-7CFB-4637-93E0-A05467A7DB7E}" sibTransId="{46DAF733-2F27-4AFD-A8AF-63D753E2BB36}"/>
    <dgm:cxn modelId="{666334A8-2DD5-473F-883C-56E2F3890BAE}" type="presOf" srcId="{C61FE806-AF88-4C94-AD36-8179889565F6}" destId="{2887FB84-E2E8-4B39-88DB-490FFBDD6E91}" srcOrd="0" destOrd="0" presId="urn:microsoft.com/office/officeart/2005/8/layout/list1"/>
    <dgm:cxn modelId="{E9A14C57-945D-4C0F-B3AB-944D6114EC1D}" srcId="{9179753D-0B29-4621-9955-252B0E265C5B}" destId="{C61FE806-AF88-4C94-AD36-8179889565F6}" srcOrd="0" destOrd="0" parTransId="{9188556C-ED71-43FE-9A65-0F72B69D6561}" sibTransId="{3C34986B-34B2-4CAB-9CCE-CBC01C5C477F}"/>
    <dgm:cxn modelId="{6EF0F0D8-EF11-42C8-976C-39D3FB4550D2}" type="presOf" srcId="{45C8C4D7-5255-46ED-B67C-981E516CF3A8}" destId="{46671AD1-AD1F-4E13-ABB2-0A51A251E0FB}" srcOrd="0" destOrd="0" presId="urn:microsoft.com/office/officeart/2005/8/layout/list1"/>
    <dgm:cxn modelId="{D3A2C58E-3335-4D9D-A69B-F628EC083FE0}" type="presOf" srcId="{9179753D-0B29-4621-9955-252B0E265C5B}" destId="{FE946FDB-473D-4046-BB79-7BDF9B7AE8A5}" srcOrd="1" destOrd="0" presId="urn:microsoft.com/office/officeart/2005/8/layout/list1"/>
    <dgm:cxn modelId="{EAFC9332-C4A5-4E1C-8570-336B067A6A43}" srcId="{EA27888C-79DA-4CD4-8D93-D08439D0AD5F}" destId="{8627EECF-86F2-4301-8E0A-3CF1FE7FE7E5}" srcOrd="0" destOrd="0" parTransId="{E8F133C2-9892-40B2-B5E7-A44D6B622DD8}" sibTransId="{73538C05-A6CE-4F08-9EEF-259766777331}"/>
    <dgm:cxn modelId="{6E275998-DBC0-4118-89E1-B3906314C073}" type="presOf" srcId="{147A8B6A-9682-4545-91C4-6B8E3F5B4D4A}" destId="{ED51C107-47D9-4F13-9064-5EC8F04CCCB6}" srcOrd="0" destOrd="0" presId="urn:microsoft.com/office/officeart/2005/8/layout/list1"/>
    <dgm:cxn modelId="{9B40BF28-C5B8-478D-AEF5-AA3746CCB727}" type="presOf" srcId="{72A87F7E-466F-4134-8BCD-31AA20C26A99}" destId="{2887FB84-E2E8-4B39-88DB-490FFBDD6E91}" srcOrd="0" destOrd="1" presId="urn:microsoft.com/office/officeart/2005/8/layout/list1"/>
    <dgm:cxn modelId="{DBCE2951-7530-4815-A9F1-27EEBA5ED117}" type="presOf" srcId="{E10AD7FC-9B12-4686-9FB9-F96A43F18563}" destId="{955A6FCF-17FB-4162-9AF2-BF29665F5C3E}" srcOrd="0" destOrd="0" presId="urn:microsoft.com/office/officeart/2005/8/layout/list1"/>
    <dgm:cxn modelId="{07126EF9-E839-4165-B709-02E12ED81A2F}" srcId="{147A8B6A-9682-4545-91C4-6B8E3F5B4D4A}" destId="{E10AD7FC-9B12-4686-9FB9-F96A43F18563}" srcOrd="0" destOrd="0" parTransId="{8BF615E5-2BFE-4A82-9B6A-2B2514D17271}" sibTransId="{6BF08FF4-7205-427E-AF9C-45CC7013B6B3}"/>
    <dgm:cxn modelId="{7A482DBD-A229-44A0-998B-249CA43088E4}" type="presOf" srcId="{369B588D-3C0A-410F-9AAD-D832FDDC962D}" destId="{7861AF41-E993-4945-8297-F200FB03D9B1}" srcOrd="1" destOrd="0" presId="urn:microsoft.com/office/officeart/2005/8/layout/list1"/>
    <dgm:cxn modelId="{9A97141E-A60F-4FD0-9F10-98F801C022EA}" srcId="{147A8B6A-9682-4545-91C4-6B8E3F5B4D4A}" destId="{EA27888C-79DA-4CD4-8D93-D08439D0AD5F}" srcOrd="4" destOrd="0" parTransId="{52813C51-E2FA-44DB-A750-AA1330FB20F4}" sibTransId="{9D95582D-38DB-4D6E-A245-8FF0D1E76282}"/>
    <dgm:cxn modelId="{84CA7145-03AE-43B3-AE09-ACD4BAD4A01B}" srcId="{E10AD7FC-9B12-4686-9FB9-F96A43F18563}" destId="{0174675E-A8DE-42EC-BB2D-CB1293A9AAE0}" srcOrd="0" destOrd="0" parTransId="{DF7D30DD-B465-41FB-8EA5-E3CC7B0B748F}" sibTransId="{C7BDFEE1-91B9-4FC5-B21F-5CD908E7DCC8}"/>
    <dgm:cxn modelId="{0201D786-E4ED-47B3-83DE-0E7B41FA55B5}" type="presOf" srcId="{45C8C4D7-5255-46ED-B67C-981E516CF3A8}" destId="{46F9CC92-9728-4083-B05A-4A499CFF25BC}" srcOrd="1" destOrd="0" presId="urn:microsoft.com/office/officeart/2005/8/layout/list1"/>
    <dgm:cxn modelId="{52F0A34A-B30A-44EF-91F3-C694DAB79B39}" type="presOf" srcId="{9179753D-0B29-4621-9955-252B0E265C5B}" destId="{E9987C07-18F9-4BCE-A54D-383E3248C7B2}" srcOrd="0" destOrd="0" presId="urn:microsoft.com/office/officeart/2005/8/layout/list1"/>
    <dgm:cxn modelId="{24862680-6A9C-4EDC-9CDA-3357E0156992}" srcId="{147A8B6A-9682-4545-91C4-6B8E3F5B4D4A}" destId="{369B588D-3C0A-410F-9AAD-D832FDDC962D}" srcOrd="1" destOrd="0" parTransId="{7872CD03-B3C0-4E93-A096-BF3405AED121}" sibTransId="{E6DC607A-3006-43B6-A81B-C62336A73259}"/>
    <dgm:cxn modelId="{A4574525-805E-4457-9357-C6D4D1DCF233}" type="presOf" srcId="{E10AD7FC-9B12-4686-9FB9-F96A43F18563}" destId="{D5B9EA76-6BFB-490E-8BDE-BB6B191311E4}" srcOrd="1" destOrd="0" presId="urn:microsoft.com/office/officeart/2005/8/layout/list1"/>
    <dgm:cxn modelId="{20B2C42B-E5FD-46B8-9F7A-F8890EEA2BE4}" type="presOf" srcId="{0174675E-A8DE-42EC-BB2D-CB1293A9AAE0}" destId="{D519B67F-55D6-4E88-B8FF-F3FC2801D402}" srcOrd="0" destOrd="0" presId="urn:microsoft.com/office/officeart/2005/8/layout/list1"/>
    <dgm:cxn modelId="{E0846B2B-8162-4F78-9602-FE1BAD838065}" srcId="{147A8B6A-9682-4545-91C4-6B8E3F5B4D4A}" destId="{45C8C4D7-5255-46ED-B67C-981E516CF3A8}" srcOrd="3" destOrd="0" parTransId="{BD622863-634B-4316-B4E6-FA2D76C3EEAE}" sibTransId="{81C1B6D0-32F0-4D72-B0B9-2894E4E7A844}"/>
    <dgm:cxn modelId="{9E2E91E0-4B79-4086-BC0F-5DF2C4269433}" type="presOf" srcId="{8627EECF-86F2-4301-8E0A-3CF1FE7FE7E5}" destId="{95128CF9-2D01-44F7-BBB5-958700612F8C}" srcOrd="0" destOrd="0" presId="urn:microsoft.com/office/officeart/2005/8/layout/list1"/>
    <dgm:cxn modelId="{7B5890FE-67F6-411C-B62C-4068656B34D3}" srcId="{45C8C4D7-5255-46ED-B67C-981E516CF3A8}" destId="{F74B6ABF-DDCA-4A4A-A47A-43CB5EFC8E58}" srcOrd="0" destOrd="0" parTransId="{AF83490E-E300-40BE-AE24-3D76B6D6C6A1}" sibTransId="{1F4AF328-A5E0-4AA9-AE55-B0363F2EFB63}"/>
    <dgm:cxn modelId="{448F97F4-89B1-401B-B454-28BF85040ACC}" type="presParOf" srcId="{ED51C107-47D9-4F13-9064-5EC8F04CCCB6}" destId="{A6165CC4-C9AB-4382-A1E1-A23FC7134A30}" srcOrd="0" destOrd="0" presId="urn:microsoft.com/office/officeart/2005/8/layout/list1"/>
    <dgm:cxn modelId="{BFDEDBE8-2C70-400C-BC2C-7BA95C06F6EC}" type="presParOf" srcId="{A6165CC4-C9AB-4382-A1E1-A23FC7134A30}" destId="{955A6FCF-17FB-4162-9AF2-BF29665F5C3E}" srcOrd="0" destOrd="0" presId="urn:microsoft.com/office/officeart/2005/8/layout/list1"/>
    <dgm:cxn modelId="{96447FFE-42D6-4A2E-A0AC-1FD064EC7FBD}" type="presParOf" srcId="{A6165CC4-C9AB-4382-A1E1-A23FC7134A30}" destId="{D5B9EA76-6BFB-490E-8BDE-BB6B191311E4}" srcOrd="1" destOrd="0" presId="urn:microsoft.com/office/officeart/2005/8/layout/list1"/>
    <dgm:cxn modelId="{DE2A4490-A0D3-4A91-A2C9-A44223188D20}" type="presParOf" srcId="{ED51C107-47D9-4F13-9064-5EC8F04CCCB6}" destId="{1709E185-5F7D-4712-B8EE-E22D84274277}" srcOrd="1" destOrd="0" presId="urn:microsoft.com/office/officeart/2005/8/layout/list1"/>
    <dgm:cxn modelId="{10D13D26-D0C0-43C7-A39A-88201EE5E369}" type="presParOf" srcId="{ED51C107-47D9-4F13-9064-5EC8F04CCCB6}" destId="{D519B67F-55D6-4E88-B8FF-F3FC2801D402}" srcOrd="2" destOrd="0" presId="urn:microsoft.com/office/officeart/2005/8/layout/list1"/>
    <dgm:cxn modelId="{250980C9-D244-46EB-90BC-BA510B8896AA}" type="presParOf" srcId="{ED51C107-47D9-4F13-9064-5EC8F04CCCB6}" destId="{A933B761-41BD-4767-BC19-619812C9B867}" srcOrd="3" destOrd="0" presId="urn:microsoft.com/office/officeart/2005/8/layout/list1"/>
    <dgm:cxn modelId="{57F7194B-AC58-4D31-8EC2-83F583682987}" type="presParOf" srcId="{ED51C107-47D9-4F13-9064-5EC8F04CCCB6}" destId="{AA9E14D5-88FB-4ED8-AE73-AE661E2623A2}" srcOrd="4" destOrd="0" presId="urn:microsoft.com/office/officeart/2005/8/layout/list1"/>
    <dgm:cxn modelId="{E47D9A4E-2E2D-4236-974F-32F5D7615031}" type="presParOf" srcId="{AA9E14D5-88FB-4ED8-AE73-AE661E2623A2}" destId="{3BFED122-DD89-4E1A-9C13-5BA751183151}" srcOrd="0" destOrd="0" presId="urn:microsoft.com/office/officeart/2005/8/layout/list1"/>
    <dgm:cxn modelId="{B4CF4058-7A33-4276-9B36-2C43B0F7BB63}" type="presParOf" srcId="{AA9E14D5-88FB-4ED8-AE73-AE661E2623A2}" destId="{7861AF41-E993-4945-8297-F200FB03D9B1}" srcOrd="1" destOrd="0" presId="urn:microsoft.com/office/officeart/2005/8/layout/list1"/>
    <dgm:cxn modelId="{B781C54B-0103-42F5-B999-969ECEB25D0D}" type="presParOf" srcId="{ED51C107-47D9-4F13-9064-5EC8F04CCCB6}" destId="{CDBF7CA0-42C2-4CD5-A411-E1296320597A}" srcOrd="5" destOrd="0" presId="urn:microsoft.com/office/officeart/2005/8/layout/list1"/>
    <dgm:cxn modelId="{45FA469F-E918-4124-A86C-1FAA1731A3A7}" type="presParOf" srcId="{ED51C107-47D9-4F13-9064-5EC8F04CCCB6}" destId="{99D54178-7136-4481-8DF7-A96EBF7F1C79}" srcOrd="6" destOrd="0" presId="urn:microsoft.com/office/officeart/2005/8/layout/list1"/>
    <dgm:cxn modelId="{9B4C41B2-2AFD-47C4-AC1D-4DEFD3E1E318}" type="presParOf" srcId="{ED51C107-47D9-4F13-9064-5EC8F04CCCB6}" destId="{E9BFE459-719B-4ED8-A4F8-34DEEDD56A72}" srcOrd="7" destOrd="0" presId="urn:microsoft.com/office/officeart/2005/8/layout/list1"/>
    <dgm:cxn modelId="{EDB87C29-3231-4023-B5D2-7C7C56A4A62A}" type="presParOf" srcId="{ED51C107-47D9-4F13-9064-5EC8F04CCCB6}" destId="{D90028E4-4313-43B8-AAAB-8F462F945A70}" srcOrd="8" destOrd="0" presId="urn:microsoft.com/office/officeart/2005/8/layout/list1"/>
    <dgm:cxn modelId="{7DA1027A-07D5-42E5-967B-B07A93EF51F4}" type="presParOf" srcId="{D90028E4-4313-43B8-AAAB-8F462F945A70}" destId="{E9987C07-18F9-4BCE-A54D-383E3248C7B2}" srcOrd="0" destOrd="0" presId="urn:microsoft.com/office/officeart/2005/8/layout/list1"/>
    <dgm:cxn modelId="{AE3712F3-29B0-4B7B-9262-501390036CF8}" type="presParOf" srcId="{D90028E4-4313-43B8-AAAB-8F462F945A70}" destId="{FE946FDB-473D-4046-BB79-7BDF9B7AE8A5}" srcOrd="1" destOrd="0" presId="urn:microsoft.com/office/officeart/2005/8/layout/list1"/>
    <dgm:cxn modelId="{B833212A-026C-4070-AFCB-0F8FD0B7B74F}" type="presParOf" srcId="{ED51C107-47D9-4F13-9064-5EC8F04CCCB6}" destId="{498AC005-E937-4006-A8C1-608D89016D16}" srcOrd="9" destOrd="0" presId="urn:microsoft.com/office/officeart/2005/8/layout/list1"/>
    <dgm:cxn modelId="{1E33FF37-3946-49AB-92F1-262E63298524}" type="presParOf" srcId="{ED51C107-47D9-4F13-9064-5EC8F04CCCB6}" destId="{2887FB84-E2E8-4B39-88DB-490FFBDD6E91}" srcOrd="10" destOrd="0" presId="urn:microsoft.com/office/officeart/2005/8/layout/list1"/>
    <dgm:cxn modelId="{58EC31D4-FADA-456F-89A3-6A43C8BAE6B6}" type="presParOf" srcId="{ED51C107-47D9-4F13-9064-5EC8F04CCCB6}" destId="{BC2B571A-812D-47D9-8533-1BB39F9BE292}" srcOrd="11" destOrd="0" presId="urn:microsoft.com/office/officeart/2005/8/layout/list1"/>
    <dgm:cxn modelId="{2A9E49EC-65CB-4202-BC2C-4D3B71299C4E}" type="presParOf" srcId="{ED51C107-47D9-4F13-9064-5EC8F04CCCB6}" destId="{ED38507B-9BDE-4513-99BD-3396D01C2269}" srcOrd="12" destOrd="0" presId="urn:microsoft.com/office/officeart/2005/8/layout/list1"/>
    <dgm:cxn modelId="{06CE0616-9978-42D5-BAE9-8526DEDDE0D7}" type="presParOf" srcId="{ED38507B-9BDE-4513-99BD-3396D01C2269}" destId="{46671AD1-AD1F-4E13-ABB2-0A51A251E0FB}" srcOrd="0" destOrd="0" presId="urn:microsoft.com/office/officeart/2005/8/layout/list1"/>
    <dgm:cxn modelId="{175D41F0-0E9F-4971-B3B8-9363A5926BF1}" type="presParOf" srcId="{ED38507B-9BDE-4513-99BD-3396D01C2269}" destId="{46F9CC92-9728-4083-B05A-4A499CFF25BC}" srcOrd="1" destOrd="0" presId="urn:microsoft.com/office/officeart/2005/8/layout/list1"/>
    <dgm:cxn modelId="{3D076E3C-46A8-4D32-A43C-C007F28C71C4}" type="presParOf" srcId="{ED51C107-47D9-4F13-9064-5EC8F04CCCB6}" destId="{728B2607-DC1D-4BD9-A513-BA66BCB298F3}" srcOrd="13" destOrd="0" presId="urn:microsoft.com/office/officeart/2005/8/layout/list1"/>
    <dgm:cxn modelId="{F5E4C9C4-2AFD-469F-B15F-8ECF646F147B}" type="presParOf" srcId="{ED51C107-47D9-4F13-9064-5EC8F04CCCB6}" destId="{020F5FEE-E2D8-448A-B647-DDA548587393}" srcOrd="14" destOrd="0" presId="urn:microsoft.com/office/officeart/2005/8/layout/list1"/>
    <dgm:cxn modelId="{D8707A1B-B761-4559-A22F-77C0AD30E6B4}" type="presParOf" srcId="{ED51C107-47D9-4F13-9064-5EC8F04CCCB6}" destId="{C71F4CEE-2DE5-4C99-BEBD-6F70F9F5C1F5}" srcOrd="15" destOrd="0" presId="urn:microsoft.com/office/officeart/2005/8/layout/list1"/>
    <dgm:cxn modelId="{66735E03-8400-4D5B-8732-D85DF9E5309A}" type="presParOf" srcId="{ED51C107-47D9-4F13-9064-5EC8F04CCCB6}" destId="{A4E70061-8BD3-4A91-B73E-4C595D994C8B}" srcOrd="16" destOrd="0" presId="urn:microsoft.com/office/officeart/2005/8/layout/list1"/>
    <dgm:cxn modelId="{9E454CB6-DD69-489E-BB97-AFDBD068BF94}" type="presParOf" srcId="{A4E70061-8BD3-4A91-B73E-4C595D994C8B}" destId="{2E61B2E8-0503-4B4D-8BD8-8A3A0954EB3E}" srcOrd="0" destOrd="0" presId="urn:microsoft.com/office/officeart/2005/8/layout/list1"/>
    <dgm:cxn modelId="{BFABC8CE-E290-4A73-BEA5-FEE8BDDAA946}" type="presParOf" srcId="{A4E70061-8BD3-4A91-B73E-4C595D994C8B}" destId="{4F03619E-8C16-46DE-83A9-A358F1989830}" srcOrd="1" destOrd="0" presId="urn:microsoft.com/office/officeart/2005/8/layout/list1"/>
    <dgm:cxn modelId="{9D394964-A834-4876-AC8A-0F7EEBB7D839}" type="presParOf" srcId="{ED51C107-47D9-4F13-9064-5EC8F04CCCB6}" destId="{5A601F61-06C7-4B6A-9306-00168AD2C86B}" srcOrd="17" destOrd="0" presId="urn:microsoft.com/office/officeart/2005/8/layout/list1"/>
    <dgm:cxn modelId="{3C003EE4-69D9-4BD0-8FD9-1686B65675EE}" type="presParOf" srcId="{ED51C107-47D9-4F13-9064-5EC8F04CCCB6}" destId="{95128CF9-2D01-44F7-BBB5-958700612F8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8D24F-5ED6-4030-A43D-6BA9AD55004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B939DFB-5E8A-4F0D-8B08-7303FCEBB440}">
      <dgm:prSet phldrT="[Tekst]" custT="1"/>
      <dgm:spPr/>
      <dgm:t>
        <a:bodyPr/>
        <a:lstStyle/>
        <a:p>
          <a:r>
            <a:rPr lang="pl-PL" sz="1400" b="1" dirty="0" smtClean="0"/>
            <a:t>CEL 1: </a:t>
          </a:r>
        </a:p>
        <a:p>
          <a:r>
            <a:rPr lang="pl-PL" sz="1400" dirty="0" smtClean="0"/>
            <a:t>Ustandaryzowanie i ułatwienie prowadzenia strony www kolejnym jednostkom administracji i podmiotom wykonującym zadania publiczne w ramach rozbudowy Portalu RP</a:t>
          </a:r>
          <a:endParaRPr lang="pl-PL" sz="1400" dirty="0"/>
        </a:p>
      </dgm:t>
    </dgm:pt>
    <dgm:pt modelId="{8310AD5F-ECA9-441C-8894-FBCCE5FB167F}" type="parTrans" cxnId="{9ECACD66-130B-40F6-8412-88DE576E2577}">
      <dgm:prSet/>
      <dgm:spPr/>
      <dgm:t>
        <a:bodyPr/>
        <a:lstStyle/>
        <a:p>
          <a:endParaRPr lang="pl-PL"/>
        </a:p>
      </dgm:t>
    </dgm:pt>
    <dgm:pt modelId="{92277700-4F00-4EE9-920C-8FBE1826CEB0}" type="sibTrans" cxnId="{9ECACD66-130B-40F6-8412-88DE576E2577}">
      <dgm:prSet/>
      <dgm:spPr/>
      <dgm:t>
        <a:bodyPr/>
        <a:lstStyle/>
        <a:p>
          <a:endParaRPr lang="pl-PL"/>
        </a:p>
      </dgm:t>
    </dgm:pt>
    <dgm:pt modelId="{9B9CC0E9-60A8-4968-9475-738001FD9FDB}">
      <dgm:prSet phldrT="[Tekst]" custT="1"/>
      <dgm:spPr/>
      <dgm:t>
        <a:bodyPr/>
        <a:lstStyle/>
        <a:p>
          <a:r>
            <a:rPr lang="pl-PL" sz="1400" b="1" dirty="0" smtClean="0"/>
            <a:t>Korzyść</a:t>
          </a:r>
          <a:br>
            <a:rPr lang="pl-PL" sz="1400" b="1" dirty="0" smtClean="0"/>
          </a:br>
          <a:r>
            <a:rPr lang="pl-PL" sz="1400" b="1" dirty="0" smtClean="0"/>
            <a:t>1:</a:t>
          </a:r>
          <a:r>
            <a:rPr lang="pl-PL" sz="1400" dirty="0" smtClean="0"/>
            <a:t> Jednolity i uporządkowany sposób prezentacji informacji o jednostkach administracji publicznej i innych podmiotach wykonujących zadania publiczne </a:t>
          </a:r>
          <a:br>
            <a:rPr lang="pl-PL" sz="1400" dirty="0" smtClean="0"/>
          </a:br>
          <a:r>
            <a:rPr lang="pl-PL" sz="1400" dirty="0" smtClean="0"/>
            <a:t/>
          </a:r>
          <a:br>
            <a:rPr lang="pl-PL" sz="1400" dirty="0" smtClean="0"/>
          </a:br>
          <a:r>
            <a:rPr lang="pl-PL" sz="1400" b="1" dirty="0" smtClean="0"/>
            <a:t>2:</a:t>
          </a:r>
          <a:r>
            <a:rPr lang="pl-PL" sz="1400" dirty="0" smtClean="0"/>
            <a:t> Wzrost bezpieczeństwa zasobów administracji publicznej oraz ujednolicenie metod identyfikacji elektronicznej i uwierzytelniania podczas korzystania z portalu.</a:t>
          </a:r>
          <a:endParaRPr lang="pl-PL" sz="1400" dirty="0"/>
        </a:p>
      </dgm:t>
    </dgm:pt>
    <dgm:pt modelId="{93CFEE58-839E-4CF3-AFF4-946B8EE81276}" type="parTrans" cxnId="{72F7A428-DCC1-464B-8ABE-98B7047019A3}">
      <dgm:prSet/>
      <dgm:spPr/>
      <dgm:t>
        <a:bodyPr/>
        <a:lstStyle/>
        <a:p>
          <a:endParaRPr lang="pl-PL"/>
        </a:p>
      </dgm:t>
    </dgm:pt>
    <dgm:pt modelId="{9B35B6C3-3080-4914-98C0-8D714D6F32AE}" type="sibTrans" cxnId="{72F7A428-DCC1-464B-8ABE-98B7047019A3}">
      <dgm:prSet/>
      <dgm:spPr/>
      <dgm:t>
        <a:bodyPr/>
        <a:lstStyle/>
        <a:p>
          <a:endParaRPr lang="pl-PL"/>
        </a:p>
      </dgm:t>
    </dgm:pt>
    <dgm:pt modelId="{1A43949E-39E0-45E2-9B17-820E26E0EAC8}">
      <dgm:prSet phldrT="[Tekst]" custT="1"/>
      <dgm:spPr/>
      <dgm:t>
        <a:bodyPr/>
        <a:lstStyle/>
        <a:p>
          <a:r>
            <a:rPr lang="pl-PL" sz="1400" b="1" dirty="0" smtClean="0"/>
            <a:t>Cel strategiczny</a:t>
          </a:r>
          <a:br>
            <a:rPr lang="pl-PL" sz="1400" b="1" dirty="0" smtClean="0"/>
          </a:br>
          <a:r>
            <a:rPr lang="pl-PL" sz="1400" dirty="0" smtClean="0"/>
            <a:t/>
          </a:r>
          <a:br>
            <a:rPr lang="pl-PL" sz="1400" dirty="0" smtClean="0"/>
          </a:br>
          <a:r>
            <a:rPr lang="pl-PL" sz="1400" dirty="0" smtClean="0"/>
            <a:t>Cel 5 opisany w dokumencie Sprawne Państwo 2020</a:t>
          </a:r>
          <a:br>
            <a:rPr lang="pl-PL" sz="1400" dirty="0" smtClean="0"/>
          </a:br>
          <a:r>
            <a:rPr lang="pl-PL" sz="1400" dirty="0" smtClean="0"/>
            <a:t>Cel 2 szczegółowy opisany w dokumencie PZIP (2019-2022)</a:t>
          </a:r>
          <a:endParaRPr lang="pl-PL" sz="1400" dirty="0"/>
        </a:p>
      </dgm:t>
    </dgm:pt>
    <dgm:pt modelId="{BC8EF054-3EFE-4683-A897-4B78D8C96F4F}" type="parTrans" cxnId="{D293221A-3B23-47A6-B0FD-099F47E1038F}">
      <dgm:prSet/>
      <dgm:spPr/>
      <dgm:t>
        <a:bodyPr/>
        <a:lstStyle/>
        <a:p>
          <a:endParaRPr lang="pl-PL"/>
        </a:p>
      </dgm:t>
    </dgm:pt>
    <dgm:pt modelId="{18BF176C-48A6-4130-A36E-B7AF53394B2A}" type="sibTrans" cxnId="{D293221A-3B23-47A6-B0FD-099F47E1038F}">
      <dgm:prSet/>
      <dgm:spPr/>
      <dgm:t>
        <a:bodyPr/>
        <a:lstStyle/>
        <a:p>
          <a:endParaRPr lang="pl-PL"/>
        </a:p>
      </dgm:t>
    </dgm:pt>
    <dgm:pt modelId="{04C984A7-E4AE-4E58-87CC-C27337765663}">
      <dgm:prSet phldrT="[Tekst]" custT="1"/>
      <dgm:spPr/>
      <dgm:t>
        <a:bodyPr/>
        <a:lstStyle/>
        <a:p>
          <a:r>
            <a:rPr lang="pl-PL" sz="1400" b="1" dirty="0" smtClean="0"/>
            <a:t>KPI</a:t>
          </a:r>
          <a:r>
            <a:rPr lang="pl-PL" sz="1400" dirty="0" smtClean="0"/>
            <a:t/>
          </a:r>
          <a:br>
            <a:rPr lang="pl-PL" sz="1400" dirty="0" smtClean="0"/>
          </a:br>
          <a:r>
            <a:rPr lang="pl-PL" sz="1400" dirty="0" err="1" smtClean="0"/>
            <a:t>KPI</a:t>
          </a:r>
          <a:r>
            <a:rPr lang="pl-PL" sz="1400" dirty="0" smtClean="0"/>
            <a:t> 1: Liczba scentralizowanych stron administracji publicznej</a:t>
          </a:r>
          <a:br>
            <a:rPr lang="pl-PL" sz="1400" dirty="0" smtClean="0"/>
          </a:br>
          <a:r>
            <a:rPr lang="pl-PL" sz="1400" dirty="0" smtClean="0"/>
            <a:t>(aktualnie: 20; docelowo: 138)</a:t>
          </a:r>
          <a:br>
            <a:rPr lang="pl-PL" sz="1400" dirty="0" smtClean="0"/>
          </a:br>
          <a:r>
            <a:rPr lang="pl-PL" sz="1400" dirty="0" smtClean="0"/>
            <a:t/>
          </a:r>
          <a:br>
            <a:rPr lang="pl-PL" sz="1400" dirty="0" smtClean="0"/>
          </a:br>
          <a:r>
            <a:rPr lang="pl-PL" sz="1400" dirty="0" smtClean="0"/>
            <a:t>KPI 2: Liczba podmiotów, które usprawniły funkcjonowanie w zakresie objętym katalogiem rekomendacji dotyczących awansu cyfrowego </a:t>
          </a:r>
          <a:br>
            <a:rPr lang="pl-PL" sz="1400" dirty="0" smtClean="0"/>
          </a:br>
          <a:r>
            <a:rPr lang="pl-PL" sz="1400" dirty="0" smtClean="0"/>
            <a:t>(aktualnie: 0; docelowo: 1)</a:t>
          </a:r>
          <a:endParaRPr lang="pl-PL" sz="1400" dirty="0"/>
        </a:p>
      </dgm:t>
    </dgm:pt>
    <dgm:pt modelId="{E7C602E4-AEA3-447B-B6AC-831898A8237A}" type="parTrans" cxnId="{60BADC5C-42F2-4BC2-9728-D3999E3E7C1A}">
      <dgm:prSet/>
      <dgm:spPr/>
      <dgm:t>
        <a:bodyPr/>
        <a:lstStyle/>
        <a:p>
          <a:endParaRPr lang="pl-PL"/>
        </a:p>
      </dgm:t>
    </dgm:pt>
    <dgm:pt modelId="{0A58F237-D669-4FF5-8569-21B40D3EB5DF}" type="sibTrans" cxnId="{60BADC5C-42F2-4BC2-9728-D3999E3E7C1A}">
      <dgm:prSet/>
      <dgm:spPr/>
      <dgm:t>
        <a:bodyPr/>
        <a:lstStyle/>
        <a:p>
          <a:endParaRPr lang="pl-PL"/>
        </a:p>
      </dgm:t>
    </dgm:pt>
    <dgm:pt modelId="{2B7EBBC3-A6A4-4E9F-A162-0060CA56B4F2}" type="pres">
      <dgm:prSet presAssocID="{41C8D24F-5ED6-4030-A43D-6BA9AD55004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570A21D-5B04-4FFC-BB78-E7B8F865C8EB}" type="pres">
      <dgm:prSet presAssocID="{BB939DFB-5E8A-4F0D-8B08-7303FCEBB440}" presName="node" presStyleLbl="node1" presStyleIdx="0" presStyleCnt="4" custScaleX="309480" custScaleY="2978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182704-1795-4FC3-BCB1-2F41B2573E37}" type="pres">
      <dgm:prSet presAssocID="{92277700-4F00-4EE9-920C-8FBE1826CEB0}" presName="sibTrans" presStyleLbl="sibTrans2D1" presStyleIdx="0" presStyleCnt="3"/>
      <dgm:spPr/>
      <dgm:t>
        <a:bodyPr/>
        <a:lstStyle/>
        <a:p>
          <a:endParaRPr lang="pl-PL"/>
        </a:p>
      </dgm:t>
    </dgm:pt>
    <dgm:pt modelId="{DD1AB910-D580-4803-8B06-C5A0ED111473}" type="pres">
      <dgm:prSet presAssocID="{92277700-4F00-4EE9-920C-8FBE1826CEB0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8342172D-FB18-4833-8C4B-7CFC8A7293F9}" type="pres">
      <dgm:prSet presAssocID="{1A43949E-39E0-45E2-9B17-820E26E0EAC8}" presName="node" presStyleLbl="node1" presStyleIdx="1" presStyleCnt="4" custScaleX="332806" custScaleY="2978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41C89E-022F-4F94-95BC-6B1FE32B2C2B}" type="pres">
      <dgm:prSet presAssocID="{18BF176C-48A6-4130-A36E-B7AF53394B2A}" presName="sibTrans" presStyleLbl="sibTrans2D1" presStyleIdx="1" presStyleCnt="3"/>
      <dgm:spPr/>
      <dgm:t>
        <a:bodyPr/>
        <a:lstStyle/>
        <a:p>
          <a:endParaRPr lang="pl-PL"/>
        </a:p>
      </dgm:t>
    </dgm:pt>
    <dgm:pt modelId="{21A56E0B-A379-4E87-B9AE-145426D8DFDE}" type="pres">
      <dgm:prSet presAssocID="{18BF176C-48A6-4130-A36E-B7AF53394B2A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27321393-79ED-449C-B2EB-D507C23BAD11}" type="pres">
      <dgm:prSet presAssocID="{9B9CC0E9-60A8-4968-9475-738001FD9FDB}" presName="node" presStyleLbl="node1" presStyleIdx="2" presStyleCnt="4" custScaleX="325110" custScaleY="2978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0A91CD9-A240-48C3-97A2-4285AB63B612}" type="pres">
      <dgm:prSet presAssocID="{9B35B6C3-3080-4914-98C0-8D714D6F32AE}" presName="sibTrans" presStyleLbl="sibTrans2D1" presStyleIdx="2" presStyleCnt="3"/>
      <dgm:spPr/>
      <dgm:t>
        <a:bodyPr/>
        <a:lstStyle/>
        <a:p>
          <a:endParaRPr lang="pl-PL"/>
        </a:p>
      </dgm:t>
    </dgm:pt>
    <dgm:pt modelId="{E4639987-C3D7-42D5-B049-309EAF099BC5}" type="pres">
      <dgm:prSet presAssocID="{9B35B6C3-3080-4914-98C0-8D714D6F32AE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E8210928-6D6A-4A42-97AE-F8060A1D937A}" type="pres">
      <dgm:prSet presAssocID="{04C984A7-E4AE-4E58-87CC-C27337765663}" presName="node" presStyleLbl="node1" presStyleIdx="3" presStyleCnt="4" custScaleX="309480" custScaleY="2978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2F7A428-DCC1-464B-8ABE-98B7047019A3}" srcId="{41C8D24F-5ED6-4030-A43D-6BA9AD55004B}" destId="{9B9CC0E9-60A8-4968-9475-738001FD9FDB}" srcOrd="2" destOrd="0" parTransId="{93CFEE58-839E-4CF3-AFF4-946B8EE81276}" sibTransId="{9B35B6C3-3080-4914-98C0-8D714D6F32AE}"/>
    <dgm:cxn modelId="{9ECACD66-130B-40F6-8412-88DE576E2577}" srcId="{41C8D24F-5ED6-4030-A43D-6BA9AD55004B}" destId="{BB939DFB-5E8A-4F0D-8B08-7303FCEBB440}" srcOrd="0" destOrd="0" parTransId="{8310AD5F-ECA9-441C-8894-FBCCE5FB167F}" sibTransId="{92277700-4F00-4EE9-920C-8FBE1826CEB0}"/>
    <dgm:cxn modelId="{6CF7A503-CCF3-408F-9EE4-0783A14EB133}" type="presOf" srcId="{92277700-4F00-4EE9-920C-8FBE1826CEB0}" destId="{DD1AB910-D580-4803-8B06-C5A0ED111473}" srcOrd="1" destOrd="0" presId="urn:microsoft.com/office/officeart/2005/8/layout/process5"/>
    <dgm:cxn modelId="{F1C14FFD-C895-47A8-8559-2A5BA11B247E}" type="presOf" srcId="{BB939DFB-5E8A-4F0D-8B08-7303FCEBB440}" destId="{7570A21D-5B04-4FFC-BB78-E7B8F865C8EB}" srcOrd="0" destOrd="0" presId="urn:microsoft.com/office/officeart/2005/8/layout/process5"/>
    <dgm:cxn modelId="{D7CD3BD8-E2EF-4525-BDDE-33786684D4E3}" type="presOf" srcId="{92277700-4F00-4EE9-920C-8FBE1826CEB0}" destId="{8F182704-1795-4FC3-BCB1-2F41B2573E37}" srcOrd="0" destOrd="0" presId="urn:microsoft.com/office/officeart/2005/8/layout/process5"/>
    <dgm:cxn modelId="{60BADC5C-42F2-4BC2-9728-D3999E3E7C1A}" srcId="{41C8D24F-5ED6-4030-A43D-6BA9AD55004B}" destId="{04C984A7-E4AE-4E58-87CC-C27337765663}" srcOrd="3" destOrd="0" parTransId="{E7C602E4-AEA3-447B-B6AC-831898A8237A}" sibTransId="{0A58F237-D669-4FF5-8569-21B40D3EB5DF}"/>
    <dgm:cxn modelId="{612D76A0-89B6-46CA-859B-D8240502BE3C}" type="presOf" srcId="{41C8D24F-5ED6-4030-A43D-6BA9AD55004B}" destId="{2B7EBBC3-A6A4-4E9F-A162-0060CA56B4F2}" srcOrd="0" destOrd="0" presId="urn:microsoft.com/office/officeart/2005/8/layout/process5"/>
    <dgm:cxn modelId="{94091280-9D5F-4D2A-A4C9-505383CA6A9A}" type="presOf" srcId="{9B35B6C3-3080-4914-98C0-8D714D6F32AE}" destId="{E4639987-C3D7-42D5-B049-309EAF099BC5}" srcOrd="1" destOrd="0" presId="urn:microsoft.com/office/officeart/2005/8/layout/process5"/>
    <dgm:cxn modelId="{90A6760C-BE95-4480-9297-C7434F371CA9}" type="presOf" srcId="{1A43949E-39E0-45E2-9B17-820E26E0EAC8}" destId="{8342172D-FB18-4833-8C4B-7CFC8A7293F9}" srcOrd="0" destOrd="0" presId="urn:microsoft.com/office/officeart/2005/8/layout/process5"/>
    <dgm:cxn modelId="{DDB20B97-E4F4-42D1-B52E-E7985CAFD905}" type="presOf" srcId="{18BF176C-48A6-4130-A36E-B7AF53394B2A}" destId="{3441C89E-022F-4F94-95BC-6B1FE32B2C2B}" srcOrd="0" destOrd="0" presId="urn:microsoft.com/office/officeart/2005/8/layout/process5"/>
    <dgm:cxn modelId="{D293221A-3B23-47A6-B0FD-099F47E1038F}" srcId="{41C8D24F-5ED6-4030-A43D-6BA9AD55004B}" destId="{1A43949E-39E0-45E2-9B17-820E26E0EAC8}" srcOrd="1" destOrd="0" parTransId="{BC8EF054-3EFE-4683-A897-4B78D8C96F4F}" sibTransId="{18BF176C-48A6-4130-A36E-B7AF53394B2A}"/>
    <dgm:cxn modelId="{0BAB1CDC-0E46-4E3C-AD67-576E2781973C}" type="presOf" srcId="{04C984A7-E4AE-4E58-87CC-C27337765663}" destId="{E8210928-6D6A-4A42-97AE-F8060A1D937A}" srcOrd="0" destOrd="0" presId="urn:microsoft.com/office/officeart/2005/8/layout/process5"/>
    <dgm:cxn modelId="{BE23A33E-3EE0-4A5D-9E76-54CEE06A4886}" type="presOf" srcId="{9B35B6C3-3080-4914-98C0-8D714D6F32AE}" destId="{D0A91CD9-A240-48C3-97A2-4285AB63B612}" srcOrd="0" destOrd="0" presId="urn:microsoft.com/office/officeart/2005/8/layout/process5"/>
    <dgm:cxn modelId="{FBA4A3A4-86B4-4BA1-B349-50F1564AB40E}" type="presOf" srcId="{18BF176C-48A6-4130-A36E-B7AF53394B2A}" destId="{21A56E0B-A379-4E87-B9AE-145426D8DFDE}" srcOrd="1" destOrd="0" presId="urn:microsoft.com/office/officeart/2005/8/layout/process5"/>
    <dgm:cxn modelId="{A9D571F5-E659-4074-BB78-083BD2119B38}" type="presOf" srcId="{9B9CC0E9-60A8-4968-9475-738001FD9FDB}" destId="{27321393-79ED-449C-B2EB-D507C23BAD11}" srcOrd="0" destOrd="0" presId="urn:microsoft.com/office/officeart/2005/8/layout/process5"/>
    <dgm:cxn modelId="{9F06E0C2-71C3-4067-97E7-9D4284E63051}" type="presParOf" srcId="{2B7EBBC3-A6A4-4E9F-A162-0060CA56B4F2}" destId="{7570A21D-5B04-4FFC-BB78-E7B8F865C8EB}" srcOrd="0" destOrd="0" presId="urn:microsoft.com/office/officeart/2005/8/layout/process5"/>
    <dgm:cxn modelId="{D52CF9A0-8262-47FC-A179-5833C2F4C76A}" type="presParOf" srcId="{2B7EBBC3-A6A4-4E9F-A162-0060CA56B4F2}" destId="{8F182704-1795-4FC3-BCB1-2F41B2573E37}" srcOrd="1" destOrd="0" presId="urn:microsoft.com/office/officeart/2005/8/layout/process5"/>
    <dgm:cxn modelId="{4A90CA1B-5733-415D-B769-9FD46DA81D1F}" type="presParOf" srcId="{8F182704-1795-4FC3-BCB1-2F41B2573E37}" destId="{DD1AB910-D580-4803-8B06-C5A0ED111473}" srcOrd="0" destOrd="0" presId="urn:microsoft.com/office/officeart/2005/8/layout/process5"/>
    <dgm:cxn modelId="{3D6D255E-63A2-4DA8-AED7-6EC093652E0F}" type="presParOf" srcId="{2B7EBBC3-A6A4-4E9F-A162-0060CA56B4F2}" destId="{8342172D-FB18-4833-8C4B-7CFC8A7293F9}" srcOrd="2" destOrd="0" presId="urn:microsoft.com/office/officeart/2005/8/layout/process5"/>
    <dgm:cxn modelId="{664AF35B-7D10-42F3-B2B1-14B225ED8E52}" type="presParOf" srcId="{2B7EBBC3-A6A4-4E9F-A162-0060CA56B4F2}" destId="{3441C89E-022F-4F94-95BC-6B1FE32B2C2B}" srcOrd="3" destOrd="0" presId="urn:microsoft.com/office/officeart/2005/8/layout/process5"/>
    <dgm:cxn modelId="{A6F1CD68-8A73-469A-9C43-FCB5F8F3A6AC}" type="presParOf" srcId="{3441C89E-022F-4F94-95BC-6B1FE32B2C2B}" destId="{21A56E0B-A379-4E87-B9AE-145426D8DFDE}" srcOrd="0" destOrd="0" presId="urn:microsoft.com/office/officeart/2005/8/layout/process5"/>
    <dgm:cxn modelId="{D61BFE6B-322B-4473-872A-C59B79AAE984}" type="presParOf" srcId="{2B7EBBC3-A6A4-4E9F-A162-0060CA56B4F2}" destId="{27321393-79ED-449C-B2EB-D507C23BAD11}" srcOrd="4" destOrd="0" presId="urn:microsoft.com/office/officeart/2005/8/layout/process5"/>
    <dgm:cxn modelId="{E080637C-E3E2-4F82-B24B-ED845C3431C8}" type="presParOf" srcId="{2B7EBBC3-A6A4-4E9F-A162-0060CA56B4F2}" destId="{D0A91CD9-A240-48C3-97A2-4285AB63B612}" srcOrd="5" destOrd="0" presId="urn:microsoft.com/office/officeart/2005/8/layout/process5"/>
    <dgm:cxn modelId="{3C21446A-A629-440A-8412-9D000FA8B9F5}" type="presParOf" srcId="{D0A91CD9-A240-48C3-97A2-4285AB63B612}" destId="{E4639987-C3D7-42D5-B049-309EAF099BC5}" srcOrd="0" destOrd="0" presId="urn:microsoft.com/office/officeart/2005/8/layout/process5"/>
    <dgm:cxn modelId="{44C70AA9-216F-4D24-AF67-C56387E45217}" type="presParOf" srcId="{2B7EBBC3-A6A4-4E9F-A162-0060CA56B4F2}" destId="{E8210928-6D6A-4A42-97AE-F8060A1D937A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C8D24F-5ED6-4030-A43D-6BA9AD55004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B9CC0E9-60A8-4968-9475-738001FD9FDB}">
      <dgm:prSet phldrT="[Tekst]" custT="1"/>
      <dgm:spPr/>
      <dgm:t>
        <a:bodyPr/>
        <a:lstStyle/>
        <a:p>
          <a:r>
            <a:rPr lang="pl-PL" sz="1600" b="1" dirty="0" smtClean="0"/>
            <a:t>CEL 2: </a:t>
          </a:r>
        </a:p>
        <a:p>
          <a:r>
            <a:rPr lang="pl-PL" sz="1600" dirty="0" smtClean="0"/>
            <a:t>Prezentacja w ujednolicony sposób kart usług świadczonych publiczne</a:t>
          </a:r>
          <a:endParaRPr lang="pl-PL" sz="1600" dirty="0"/>
        </a:p>
      </dgm:t>
    </dgm:pt>
    <dgm:pt modelId="{93CFEE58-839E-4CF3-AFF4-946B8EE81276}" type="parTrans" cxnId="{72F7A428-DCC1-464B-8ABE-98B7047019A3}">
      <dgm:prSet/>
      <dgm:spPr/>
      <dgm:t>
        <a:bodyPr/>
        <a:lstStyle/>
        <a:p>
          <a:endParaRPr lang="pl-PL"/>
        </a:p>
      </dgm:t>
    </dgm:pt>
    <dgm:pt modelId="{9B35B6C3-3080-4914-98C0-8D714D6F32AE}" type="sibTrans" cxnId="{72F7A428-DCC1-464B-8ABE-98B7047019A3}">
      <dgm:prSet/>
      <dgm:spPr/>
      <dgm:t>
        <a:bodyPr/>
        <a:lstStyle/>
        <a:p>
          <a:endParaRPr lang="pl-PL"/>
        </a:p>
      </dgm:t>
    </dgm:pt>
    <dgm:pt modelId="{B6F51B85-0B13-43B7-8C11-712C90F9AC61}">
      <dgm:prSet phldrT="[Tekst]" custT="1"/>
      <dgm:spPr/>
      <dgm:t>
        <a:bodyPr/>
        <a:lstStyle/>
        <a:p>
          <a:r>
            <a:rPr lang="pl-PL" sz="1600" b="1" dirty="0" smtClean="0"/>
            <a:t>Korzyść: </a:t>
          </a:r>
        </a:p>
        <a:p>
          <a:r>
            <a:rPr lang="pl-PL" sz="1600" dirty="0" smtClean="0"/>
            <a:t>Wprowadzenie standardów wizualizacji kart usług publicznych i poprawa poziomu satysfakcji obywateli z jakości wyświetlanych informacji o e-usługach </a:t>
          </a:r>
          <a:endParaRPr lang="pl-PL" sz="1600" dirty="0"/>
        </a:p>
      </dgm:t>
    </dgm:pt>
    <dgm:pt modelId="{A709FEB8-9403-4A95-A6C1-90010F42852A}" type="parTrans" cxnId="{27FB5A0C-5B6D-4640-9F1D-6D4C14C8865C}">
      <dgm:prSet/>
      <dgm:spPr/>
      <dgm:t>
        <a:bodyPr/>
        <a:lstStyle/>
        <a:p>
          <a:endParaRPr lang="pl-PL"/>
        </a:p>
      </dgm:t>
    </dgm:pt>
    <dgm:pt modelId="{19119872-2F45-4E95-AA5B-63E9B712C5B7}" type="sibTrans" cxnId="{27FB5A0C-5B6D-4640-9F1D-6D4C14C8865C}">
      <dgm:prSet/>
      <dgm:spPr/>
      <dgm:t>
        <a:bodyPr/>
        <a:lstStyle/>
        <a:p>
          <a:endParaRPr lang="pl-PL"/>
        </a:p>
      </dgm:t>
    </dgm:pt>
    <dgm:pt modelId="{B8722645-64FA-4B92-A7E1-61A4C8ED6116}">
      <dgm:prSet phldrT="[Tekst]" custT="1"/>
      <dgm:spPr/>
      <dgm:t>
        <a:bodyPr/>
        <a:lstStyle/>
        <a:p>
          <a:r>
            <a:rPr lang="pl-PL" sz="1600" b="1" dirty="0" smtClean="0"/>
            <a:t>Cel strategiczny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Cel 5 opisany w dokumencie Sprawne Państwo 2020</a:t>
          </a:r>
          <a:endParaRPr lang="pl-PL" sz="1600" dirty="0"/>
        </a:p>
      </dgm:t>
    </dgm:pt>
    <dgm:pt modelId="{DFE73EDE-2E14-4817-9605-BC83E768DD3A}" type="parTrans" cxnId="{338E3E9D-1488-4953-9D6B-E2F05459B715}">
      <dgm:prSet/>
      <dgm:spPr/>
      <dgm:t>
        <a:bodyPr/>
        <a:lstStyle/>
        <a:p>
          <a:endParaRPr lang="pl-PL"/>
        </a:p>
      </dgm:t>
    </dgm:pt>
    <dgm:pt modelId="{7E8038A2-EE3F-4468-99DF-DCB5E66F8F10}" type="sibTrans" cxnId="{338E3E9D-1488-4953-9D6B-E2F05459B715}">
      <dgm:prSet/>
      <dgm:spPr/>
      <dgm:t>
        <a:bodyPr/>
        <a:lstStyle/>
        <a:p>
          <a:endParaRPr lang="pl-PL"/>
        </a:p>
      </dgm:t>
    </dgm:pt>
    <dgm:pt modelId="{305942EC-F1CA-4215-B80C-7ECFD69BC47C}">
      <dgm:prSet phldrT="[Tekst]" custT="1"/>
      <dgm:spPr/>
      <dgm:t>
        <a:bodyPr/>
        <a:lstStyle/>
        <a:p>
          <a:r>
            <a:rPr lang="pl-PL" sz="1600" b="1" dirty="0" smtClean="0"/>
            <a:t>KPI</a:t>
          </a:r>
          <a:r>
            <a:rPr lang="pl-PL" sz="1600" dirty="0" smtClean="0"/>
            <a:t/>
          </a:r>
          <a:br>
            <a:rPr lang="pl-PL" sz="1600" dirty="0" smtClean="0"/>
          </a:br>
          <a:r>
            <a:rPr lang="pl-PL" sz="1600" dirty="0" smtClean="0"/>
            <a:t>Liczba dedykowanych systemów do zarządzania i publikacji kart e‑usług</a:t>
          </a:r>
          <a:br>
            <a:rPr lang="pl-PL" sz="1600" dirty="0" smtClean="0"/>
          </a:br>
          <a:r>
            <a:rPr lang="pl-PL" sz="1600" dirty="0" smtClean="0"/>
            <a:t>(aktualnie: 0; docelowo: 1)</a:t>
          </a:r>
          <a:endParaRPr lang="pl-PL" sz="1600" dirty="0"/>
        </a:p>
      </dgm:t>
    </dgm:pt>
    <dgm:pt modelId="{93B93100-EDF9-4053-81AA-6D453692FF01}" type="parTrans" cxnId="{3C44A254-0F73-4694-8BB3-7235469C991B}">
      <dgm:prSet/>
      <dgm:spPr/>
      <dgm:t>
        <a:bodyPr/>
        <a:lstStyle/>
        <a:p>
          <a:endParaRPr lang="pl-PL"/>
        </a:p>
      </dgm:t>
    </dgm:pt>
    <dgm:pt modelId="{0E21C69E-28C6-454A-B504-EA70B40FA6BB}" type="sibTrans" cxnId="{3C44A254-0F73-4694-8BB3-7235469C991B}">
      <dgm:prSet/>
      <dgm:spPr/>
      <dgm:t>
        <a:bodyPr/>
        <a:lstStyle/>
        <a:p>
          <a:endParaRPr lang="pl-PL"/>
        </a:p>
      </dgm:t>
    </dgm:pt>
    <dgm:pt modelId="{0547D12C-F5F7-469D-9C4A-0848BC831D0C}" type="pres">
      <dgm:prSet presAssocID="{41C8D24F-5ED6-4030-A43D-6BA9AD55004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701CA4F-2571-49B6-8F1F-AFDA032B573B}" type="pres">
      <dgm:prSet presAssocID="{9B9CC0E9-60A8-4968-9475-738001FD9FDB}" presName="node" presStyleLbl="node1" presStyleIdx="0" presStyleCnt="4" custScaleX="274781" custScaleY="2398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D6E6C59-B938-4044-8343-616049C4132B}" type="pres">
      <dgm:prSet presAssocID="{9B35B6C3-3080-4914-98C0-8D714D6F32AE}" presName="sibTrans" presStyleLbl="sibTrans2D1" presStyleIdx="0" presStyleCnt="3"/>
      <dgm:spPr/>
      <dgm:t>
        <a:bodyPr/>
        <a:lstStyle/>
        <a:p>
          <a:endParaRPr lang="pl-PL"/>
        </a:p>
      </dgm:t>
    </dgm:pt>
    <dgm:pt modelId="{32824545-92E8-4BED-ABB7-B36A559EE7FC}" type="pres">
      <dgm:prSet presAssocID="{9B35B6C3-3080-4914-98C0-8D714D6F32AE}" presName="connectorText" presStyleLbl="sibTrans2D1" presStyleIdx="0" presStyleCnt="3"/>
      <dgm:spPr/>
      <dgm:t>
        <a:bodyPr/>
        <a:lstStyle/>
        <a:p>
          <a:endParaRPr lang="pl-PL"/>
        </a:p>
      </dgm:t>
    </dgm:pt>
    <dgm:pt modelId="{CDE5FAD8-6B83-4D76-8881-FE2D2A764078}" type="pres">
      <dgm:prSet presAssocID="{B8722645-64FA-4B92-A7E1-61A4C8ED6116}" presName="node" presStyleLbl="node1" presStyleIdx="1" presStyleCnt="4" custScaleX="274781" custScaleY="2398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1BEB81-475B-4083-AD98-0B53D7E13AA6}" type="pres">
      <dgm:prSet presAssocID="{7E8038A2-EE3F-4468-99DF-DCB5E66F8F10}" presName="sibTrans" presStyleLbl="sibTrans2D1" presStyleIdx="1" presStyleCnt="3"/>
      <dgm:spPr/>
      <dgm:t>
        <a:bodyPr/>
        <a:lstStyle/>
        <a:p>
          <a:endParaRPr lang="pl-PL"/>
        </a:p>
      </dgm:t>
    </dgm:pt>
    <dgm:pt modelId="{D28EC228-CCFB-432A-B5C5-58930F0729FC}" type="pres">
      <dgm:prSet presAssocID="{7E8038A2-EE3F-4468-99DF-DCB5E66F8F10}" presName="connectorText" presStyleLbl="sibTrans2D1" presStyleIdx="1" presStyleCnt="3"/>
      <dgm:spPr/>
      <dgm:t>
        <a:bodyPr/>
        <a:lstStyle/>
        <a:p>
          <a:endParaRPr lang="pl-PL"/>
        </a:p>
      </dgm:t>
    </dgm:pt>
    <dgm:pt modelId="{1F5636A9-136F-4B6F-8FE3-5EF34B0A39D3}" type="pres">
      <dgm:prSet presAssocID="{B6F51B85-0B13-43B7-8C11-712C90F9AC61}" presName="node" presStyleLbl="node1" presStyleIdx="2" presStyleCnt="4" custScaleX="274781" custScaleY="2398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DE4C13-A3CF-44E0-95E8-D1036B74C060}" type="pres">
      <dgm:prSet presAssocID="{19119872-2F45-4E95-AA5B-63E9B712C5B7}" presName="sibTrans" presStyleLbl="sibTrans2D1" presStyleIdx="2" presStyleCnt="3"/>
      <dgm:spPr/>
      <dgm:t>
        <a:bodyPr/>
        <a:lstStyle/>
        <a:p>
          <a:endParaRPr lang="pl-PL"/>
        </a:p>
      </dgm:t>
    </dgm:pt>
    <dgm:pt modelId="{46C3136E-7194-4128-AEDB-7DD563FE38C0}" type="pres">
      <dgm:prSet presAssocID="{19119872-2F45-4E95-AA5B-63E9B712C5B7}" presName="connectorText" presStyleLbl="sibTrans2D1" presStyleIdx="2" presStyleCnt="3"/>
      <dgm:spPr/>
      <dgm:t>
        <a:bodyPr/>
        <a:lstStyle/>
        <a:p>
          <a:endParaRPr lang="pl-PL"/>
        </a:p>
      </dgm:t>
    </dgm:pt>
    <dgm:pt modelId="{C94061AB-F1A5-4628-8600-DA42ADB71091}" type="pres">
      <dgm:prSet presAssocID="{305942EC-F1CA-4215-B80C-7ECFD69BC47C}" presName="node" presStyleLbl="node1" presStyleIdx="3" presStyleCnt="4" custScaleX="274781" custScaleY="2398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C7C8F59-B8DD-494A-B7F6-974C1AB2AD34}" type="presOf" srcId="{9B35B6C3-3080-4914-98C0-8D714D6F32AE}" destId="{32824545-92E8-4BED-ABB7-B36A559EE7FC}" srcOrd="1" destOrd="0" presId="urn:microsoft.com/office/officeart/2005/8/layout/process5"/>
    <dgm:cxn modelId="{AD1C87D3-597C-41DD-8652-A8544DE9FA05}" type="presOf" srcId="{9B9CC0E9-60A8-4968-9475-738001FD9FDB}" destId="{8701CA4F-2571-49B6-8F1F-AFDA032B573B}" srcOrd="0" destOrd="0" presId="urn:microsoft.com/office/officeart/2005/8/layout/process5"/>
    <dgm:cxn modelId="{72F7A428-DCC1-464B-8ABE-98B7047019A3}" srcId="{41C8D24F-5ED6-4030-A43D-6BA9AD55004B}" destId="{9B9CC0E9-60A8-4968-9475-738001FD9FDB}" srcOrd="0" destOrd="0" parTransId="{93CFEE58-839E-4CF3-AFF4-946B8EE81276}" sibTransId="{9B35B6C3-3080-4914-98C0-8D714D6F32AE}"/>
    <dgm:cxn modelId="{27FB5A0C-5B6D-4640-9F1D-6D4C14C8865C}" srcId="{41C8D24F-5ED6-4030-A43D-6BA9AD55004B}" destId="{B6F51B85-0B13-43B7-8C11-712C90F9AC61}" srcOrd="2" destOrd="0" parTransId="{A709FEB8-9403-4A95-A6C1-90010F42852A}" sibTransId="{19119872-2F45-4E95-AA5B-63E9B712C5B7}"/>
    <dgm:cxn modelId="{3C543077-1F0C-4877-B252-BEAAF97B0E9D}" type="presOf" srcId="{7E8038A2-EE3F-4468-99DF-DCB5E66F8F10}" destId="{D28EC228-CCFB-432A-B5C5-58930F0729FC}" srcOrd="1" destOrd="0" presId="urn:microsoft.com/office/officeart/2005/8/layout/process5"/>
    <dgm:cxn modelId="{44EFABF5-D24E-4362-9926-A1EBCCA06381}" type="presOf" srcId="{9B35B6C3-3080-4914-98C0-8D714D6F32AE}" destId="{7D6E6C59-B938-4044-8343-616049C4132B}" srcOrd="0" destOrd="0" presId="urn:microsoft.com/office/officeart/2005/8/layout/process5"/>
    <dgm:cxn modelId="{338E3E9D-1488-4953-9D6B-E2F05459B715}" srcId="{41C8D24F-5ED6-4030-A43D-6BA9AD55004B}" destId="{B8722645-64FA-4B92-A7E1-61A4C8ED6116}" srcOrd="1" destOrd="0" parTransId="{DFE73EDE-2E14-4817-9605-BC83E768DD3A}" sibTransId="{7E8038A2-EE3F-4468-99DF-DCB5E66F8F10}"/>
    <dgm:cxn modelId="{3046901C-F6CD-456F-AAE5-88255282CCE7}" type="presOf" srcId="{19119872-2F45-4E95-AA5B-63E9B712C5B7}" destId="{B1DE4C13-A3CF-44E0-95E8-D1036B74C060}" srcOrd="0" destOrd="0" presId="urn:microsoft.com/office/officeart/2005/8/layout/process5"/>
    <dgm:cxn modelId="{3C44A254-0F73-4694-8BB3-7235469C991B}" srcId="{41C8D24F-5ED6-4030-A43D-6BA9AD55004B}" destId="{305942EC-F1CA-4215-B80C-7ECFD69BC47C}" srcOrd="3" destOrd="0" parTransId="{93B93100-EDF9-4053-81AA-6D453692FF01}" sibTransId="{0E21C69E-28C6-454A-B504-EA70B40FA6BB}"/>
    <dgm:cxn modelId="{BA5D4625-5E17-4283-92A2-2A1D5E1A2FCB}" type="presOf" srcId="{B8722645-64FA-4B92-A7E1-61A4C8ED6116}" destId="{CDE5FAD8-6B83-4D76-8881-FE2D2A764078}" srcOrd="0" destOrd="0" presId="urn:microsoft.com/office/officeart/2005/8/layout/process5"/>
    <dgm:cxn modelId="{803C575A-071E-43AA-8F15-D973590F1B63}" type="presOf" srcId="{19119872-2F45-4E95-AA5B-63E9B712C5B7}" destId="{46C3136E-7194-4128-AEDB-7DD563FE38C0}" srcOrd="1" destOrd="0" presId="urn:microsoft.com/office/officeart/2005/8/layout/process5"/>
    <dgm:cxn modelId="{313E4CCC-45A0-4BAF-927E-59FA8885DBAC}" type="presOf" srcId="{305942EC-F1CA-4215-B80C-7ECFD69BC47C}" destId="{C94061AB-F1A5-4628-8600-DA42ADB71091}" srcOrd="0" destOrd="0" presId="urn:microsoft.com/office/officeart/2005/8/layout/process5"/>
    <dgm:cxn modelId="{B1F4942B-65BD-4FD8-9E43-BFCE21FCA392}" type="presOf" srcId="{7E8038A2-EE3F-4468-99DF-DCB5E66F8F10}" destId="{011BEB81-475B-4083-AD98-0B53D7E13AA6}" srcOrd="0" destOrd="0" presId="urn:microsoft.com/office/officeart/2005/8/layout/process5"/>
    <dgm:cxn modelId="{E6F021FD-9289-4AFA-9AEE-BB53ECF79FEE}" type="presOf" srcId="{41C8D24F-5ED6-4030-A43D-6BA9AD55004B}" destId="{0547D12C-F5F7-469D-9C4A-0848BC831D0C}" srcOrd="0" destOrd="0" presId="urn:microsoft.com/office/officeart/2005/8/layout/process5"/>
    <dgm:cxn modelId="{B09A5AC3-D106-4730-A9D1-157FD2F9C41C}" type="presOf" srcId="{B6F51B85-0B13-43B7-8C11-712C90F9AC61}" destId="{1F5636A9-136F-4B6F-8FE3-5EF34B0A39D3}" srcOrd="0" destOrd="0" presId="urn:microsoft.com/office/officeart/2005/8/layout/process5"/>
    <dgm:cxn modelId="{960B31E5-3AD4-451F-8708-781B1554BF39}" type="presParOf" srcId="{0547D12C-F5F7-469D-9C4A-0848BC831D0C}" destId="{8701CA4F-2571-49B6-8F1F-AFDA032B573B}" srcOrd="0" destOrd="0" presId="urn:microsoft.com/office/officeart/2005/8/layout/process5"/>
    <dgm:cxn modelId="{9D1D9579-04A4-4EA7-8995-32487B3DF988}" type="presParOf" srcId="{0547D12C-F5F7-469D-9C4A-0848BC831D0C}" destId="{7D6E6C59-B938-4044-8343-616049C4132B}" srcOrd="1" destOrd="0" presId="urn:microsoft.com/office/officeart/2005/8/layout/process5"/>
    <dgm:cxn modelId="{81224373-780A-44BD-A6DB-4D287224EDDE}" type="presParOf" srcId="{7D6E6C59-B938-4044-8343-616049C4132B}" destId="{32824545-92E8-4BED-ABB7-B36A559EE7FC}" srcOrd="0" destOrd="0" presId="urn:microsoft.com/office/officeart/2005/8/layout/process5"/>
    <dgm:cxn modelId="{4844CAF6-BD2F-477F-8ECD-A664AF985196}" type="presParOf" srcId="{0547D12C-F5F7-469D-9C4A-0848BC831D0C}" destId="{CDE5FAD8-6B83-4D76-8881-FE2D2A764078}" srcOrd="2" destOrd="0" presId="urn:microsoft.com/office/officeart/2005/8/layout/process5"/>
    <dgm:cxn modelId="{6D2CCD89-D478-4FEF-BBB9-9224F3B63903}" type="presParOf" srcId="{0547D12C-F5F7-469D-9C4A-0848BC831D0C}" destId="{011BEB81-475B-4083-AD98-0B53D7E13AA6}" srcOrd="3" destOrd="0" presId="urn:microsoft.com/office/officeart/2005/8/layout/process5"/>
    <dgm:cxn modelId="{6C3DA7A7-4571-4C01-9CC8-248EA008F1C1}" type="presParOf" srcId="{011BEB81-475B-4083-AD98-0B53D7E13AA6}" destId="{D28EC228-CCFB-432A-B5C5-58930F0729FC}" srcOrd="0" destOrd="0" presId="urn:microsoft.com/office/officeart/2005/8/layout/process5"/>
    <dgm:cxn modelId="{DB7F2743-0E12-4E49-AEEA-1498C3C5E69F}" type="presParOf" srcId="{0547D12C-F5F7-469D-9C4A-0848BC831D0C}" destId="{1F5636A9-136F-4B6F-8FE3-5EF34B0A39D3}" srcOrd="4" destOrd="0" presId="urn:microsoft.com/office/officeart/2005/8/layout/process5"/>
    <dgm:cxn modelId="{EF018617-AE00-4BBB-ABCD-1045BDBD4515}" type="presParOf" srcId="{0547D12C-F5F7-469D-9C4A-0848BC831D0C}" destId="{B1DE4C13-A3CF-44E0-95E8-D1036B74C060}" srcOrd="5" destOrd="0" presId="urn:microsoft.com/office/officeart/2005/8/layout/process5"/>
    <dgm:cxn modelId="{2F606F48-6DDA-4FFD-90BA-BE8A9875B2A3}" type="presParOf" srcId="{B1DE4C13-A3CF-44E0-95E8-D1036B74C060}" destId="{46C3136E-7194-4128-AEDB-7DD563FE38C0}" srcOrd="0" destOrd="0" presId="urn:microsoft.com/office/officeart/2005/8/layout/process5"/>
    <dgm:cxn modelId="{5ECD2D39-E68F-482F-AACC-76972CA8BB05}" type="presParOf" srcId="{0547D12C-F5F7-469D-9C4A-0848BC831D0C}" destId="{C94061AB-F1A5-4628-8600-DA42ADB71091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9B67F-55D6-4E88-B8FF-F3FC2801D402}">
      <dsp:nvSpPr>
        <dsp:cNvPr id="0" name=""/>
        <dsp:cNvSpPr/>
      </dsp:nvSpPr>
      <dsp:spPr>
        <a:xfrm>
          <a:off x="0" y="282822"/>
          <a:ext cx="8675304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00" tIns="291592" rIns="67330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i="1" kern="1200" dirty="0" smtClean="0">
              <a:solidFill>
                <a:srgbClr val="002060"/>
              </a:solidFill>
            </a:rPr>
            <a:t>Minister Cyfryzacji  </a:t>
          </a:r>
          <a:endParaRPr lang="pl-PL" sz="1400" kern="1200" dirty="0"/>
        </a:p>
      </dsp:txBody>
      <dsp:txXfrm>
        <a:off x="0" y="282822"/>
        <a:ext cx="8675304" cy="595350"/>
      </dsp:txXfrm>
    </dsp:sp>
    <dsp:sp modelId="{D5B9EA76-6BFB-490E-8BDE-BB6B191311E4}">
      <dsp:nvSpPr>
        <dsp:cNvPr id="0" name=""/>
        <dsp:cNvSpPr/>
      </dsp:nvSpPr>
      <dsp:spPr>
        <a:xfrm>
          <a:off x="433765" y="76182"/>
          <a:ext cx="607271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534" tIns="0" rIns="22953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i="1" kern="1200" dirty="0" smtClean="0">
              <a:solidFill>
                <a:schemeClr val="bg1"/>
              </a:solidFill>
            </a:rPr>
            <a:t>Wnioskodawca: </a:t>
          </a:r>
          <a:endParaRPr lang="pl-PL" sz="1400" kern="1200" dirty="0">
            <a:solidFill>
              <a:schemeClr val="bg1"/>
            </a:solidFill>
          </a:endParaRPr>
        </a:p>
      </dsp:txBody>
      <dsp:txXfrm>
        <a:off x="453940" y="96357"/>
        <a:ext cx="6032362" cy="372930"/>
      </dsp:txXfrm>
    </dsp:sp>
    <dsp:sp modelId="{99D54178-7136-4481-8DF7-A96EBF7F1C79}">
      <dsp:nvSpPr>
        <dsp:cNvPr id="0" name=""/>
        <dsp:cNvSpPr/>
      </dsp:nvSpPr>
      <dsp:spPr>
        <a:xfrm>
          <a:off x="0" y="1160412"/>
          <a:ext cx="8675304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00" tIns="291592" rIns="67330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i="1" kern="1200" smtClean="0">
              <a:solidFill>
                <a:srgbClr val="002060"/>
              </a:solidFill>
            </a:rPr>
            <a:t>Ministerstwo </a:t>
          </a:r>
          <a:r>
            <a:rPr lang="pl-PL" sz="1400" i="1" kern="1200" dirty="0" smtClean="0">
              <a:solidFill>
                <a:srgbClr val="002060"/>
              </a:solidFill>
            </a:rPr>
            <a:t>Cyfryzacji </a:t>
          </a:r>
          <a:endParaRPr lang="pl-PL" sz="1400" kern="1200" dirty="0"/>
        </a:p>
      </dsp:txBody>
      <dsp:txXfrm>
        <a:off x="0" y="1160412"/>
        <a:ext cx="8675304" cy="595350"/>
      </dsp:txXfrm>
    </dsp:sp>
    <dsp:sp modelId="{7861AF41-E993-4945-8297-F200FB03D9B1}">
      <dsp:nvSpPr>
        <dsp:cNvPr id="0" name=""/>
        <dsp:cNvSpPr/>
      </dsp:nvSpPr>
      <dsp:spPr>
        <a:xfrm>
          <a:off x="433765" y="953772"/>
          <a:ext cx="607271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534" tIns="0" rIns="22953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i="1" kern="1200" dirty="0" smtClean="0">
              <a:solidFill>
                <a:schemeClr val="bg1"/>
              </a:solidFill>
            </a:rPr>
            <a:t>Beneficjent:</a:t>
          </a:r>
          <a:endParaRPr lang="pl-PL" sz="1400" kern="1200" dirty="0">
            <a:solidFill>
              <a:schemeClr val="bg1"/>
            </a:solidFill>
          </a:endParaRPr>
        </a:p>
      </dsp:txBody>
      <dsp:txXfrm>
        <a:off x="453940" y="973947"/>
        <a:ext cx="6032362" cy="372930"/>
      </dsp:txXfrm>
    </dsp:sp>
    <dsp:sp modelId="{2887FB84-E2E8-4B39-88DB-490FFBDD6E91}">
      <dsp:nvSpPr>
        <dsp:cNvPr id="0" name=""/>
        <dsp:cNvSpPr/>
      </dsp:nvSpPr>
      <dsp:spPr>
        <a:xfrm>
          <a:off x="0" y="2038002"/>
          <a:ext cx="8675304" cy="121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00" tIns="291592" rIns="67330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i="1" kern="1200" smtClean="0">
              <a:solidFill>
                <a:srgbClr val="002060"/>
              </a:solidFill>
            </a:rPr>
            <a:t>Budżet państwa - część budżetowa 27 – Informatyzacja</a:t>
          </a:r>
          <a:endParaRPr lang="pl-PL" sz="1400" i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i="1" kern="1200" dirty="0" smtClean="0">
              <a:solidFill>
                <a:srgbClr val="002060"/>
              </a:solidFill>
            </a:rPr>
            <a:t>Środki UE: Program Operacyjny Polska Cyfrowa na lata 2014-2020, II oś priorytetowa „E-Administracja i otwarty rząd”, działanie 2.2 „Cyfryzacja procesów </a:t>
          </a:r>
          <a:r>
            <a:rPr lang="pl-PL" sz="1400" i="1" kern="1200" dirty="0" err="1" smtClean="0">
              <a:solidFill>
                <a:srgbClr val="002060"/>
              </a:solidFill>
            </a:rPr>
            <a:t>back-office</a:t>
          </a:r>
          <a:r>
            <a:rPr lang="pl-PL" sz="1400" i="1" kern="1200" dirty="0" smtClean="0">
              <a:solidFill>
                <a:srgbClr val="002060"/>
              </a:solidFill>
            </a:rPr>
            <a:t> w administracji rządowej” </a:t>
          </a:r>
          <a:endParaRPr lang="pl-PL" sz="1400" i="1" kern="1200" dirty="0">
            <a:solidFill>
              <a:srgbClr val="002060"/>
            </a:solidFill>
          </a:endParaRPr>
        </a:p>
      </dsp:txBody>
      <dsp:txXfrm>
        <a:off x="0" y="2038002"/>
        <a:ext cx="8675304" cy="1212750"/>
      </dsp:txXfrm>
    </dsp:sp>
    <dsp:sp modelId="{FE946FDB-473D-4046-BB79-7BDF9B7AE8A5}">
      <dsp:nvSpPr>
        <dsp:cNvPr id="0" name=""/>
        <dsp:cNvSpPr/>
      </dsp:nvSpPr>
      <dsp:spPr>
        <a:xfrm>
          <a:off x="433765" y="1831362"/>
          <a:ext cx="607271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534" tIns="0" rIns="22953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i="1" kern="1200" dirty="0" smtClean="0">
              <a:solidFill>
                <a:schemeClr val="bg1"/>
              </a:solidFill>
            </a:rPr>
            <a:t>Źródło finansowania:</a:t>
          </a:r>
          <a:endParaRPr lang="pl-PL" sz="1400" kern="1200" dirty="0">
            <a:solidFill>
              <a:schemeClr val="bg1"/>
            </a:solidFill>
          </a:endParaRPr>
        </a:p>
      </dsp:txBody>
      <dsp:txXfrm>
        <a:off x="453940" y="1851537"/>
        <a:ext cx="6032362" cy="372930"/>
      </dsp:txXfrm>
    </dsp:sp>
    <dsp:sp modelId="{020F5FEE-E2D8-448A-B647-DDA548587393}">
      <dsp:nvSpPr>
        <dsp:cNvPr id="0" name=""/>
        <dsp:cNvSpPr/>
      </dsp:nvSpPr>
      <dsp:spPr>
        <a:xfrm>
          <a:off x="0" y="3532992"/>
          <a:ext cx="8675304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00" tIns="291592" rIns="67330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i="1" kern="1200" dirty="0" smtClean="0">
              <a:solidFill>
                <a:srgbClr val="002060"/>
              </a:solidFill>
            </a:rPr>
            <a:t>46 697 426,47 zł </a:t>
          </a:r>
          <a:endParaRPr lang="pl-PL" sz="1400" i="1" kern="1200" dirty="0">
            <a:solidFill>
              <a:srgbClr val="002060"/>
            </a:solidFill>
          </a:endParaRPr>
        </a:p>
      </dsp:txBody>
      <dsp:txXfrm>
        <a:off x="0" y="3532992"/>
        <a:ext cx="8675304" cy="595350"/>
      </dsp:txXfrm>
    </dsp:sp>
    <dsp:sp modelId="{46F9CC92-9728-4083-B05A-4A499CFF25BC}">
      <dsp:nvSpPr>
        <dsp:cNvPr id="0" name=""/>
        <dsp:cNvSpPr/>
      </dsp:nvSpPr>
      <dsp:spPr>
        <a:xfrm>
          <a:off x="433765" y="3326352"/>
          <a:ext cx="607271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534" tIns="0" rIns="22953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i="1" kern="1200" dirty="0" smtClean="0">
              <a:solidFill>
                <a:schemeClr val="bg1"/>
              </a:solidFill>
            </a:rPr>
            <a:t>Całkowity koszt projektu:</a:t>
          </a:r>
          <a:endParaRPr lang="pl-PL" sz="1400" i="1" kern="1200" dirty="0">
            <a:solidFill>
              <a:schemeClr val="bg1"/>
            </a:solidFill>
          </a:endParaRPr>
        </a:p>
      </dsp:txBody>
      <dsp:txXfrm>
        <a:off x="453940" y="3346527"/>
        <a:ext cx="6032362" cy="372930"/>
      </dsp:txXfrm>
    </dsp:sp>
    <dsp:sp modelId="{95128CF9-2D01-44F7-BBB5-958700612F8C}">
      <dsp:nvSpPr>
        <dsp:cNvPr id="0" name=""/>
        <dsp:cNvSpPr/>
      </dsp:nvSpPr>
      <dsp:spPr>
        <a:xfrm>
          <a:off x="0" y="4410582"/>
          <a:ext cx="8675304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3300" tIns="291592" rIns="673300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i="1" kern="1200" smtClean="0">
              <a:solidFill>
                <a:srgbClr val="002060"/>
              </a:solidFill>
            </a:rPr>
            <a:t>05-2019 </a:t>
          </a:r>
          <a:r>
            <a:rPr lang="pl-PL" sz="1400" i="1" kern="1200" dirty="0" smtClean="0">
              <a:solidFill>
                <a:srgbClr val="002060"/>
              </a:solidFill>
            </a:rPr>
            <a:t>do 04-2022</a:t>
          </a:r>
          <a:endParaRPr lang="pl-PL" sz="1400" i="1" kern="1200" dirty="0">
            <a:solidFill>
              <a:srgbClr val="002060"/>
            </a:solidFill>
          </a:endParaRPr>
        </a:p>
      </dsp:txBody>
      <dsp:txXfrm>
        <a:off x="0" y="4410582"/>
        <a:ext cx="8675304" cy="595350"/>
      </dsp:txXfrm>
    </dsp:sp>
    <dsp:sp modelId="{4F03619E-8C16-46DE-83A9-A358F1989830}">
      <dsp:nvSpPr>
        <dsp:cNvPr id="0" name=""/>
        <dsp:cNvSpPr/>
      </dsp:nvSpPr>
      <dsp:spPr>
        <a:xfrm>
          <a:off x="433765" y="4203942"/>
          <a:ext cx="607271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534" tIns="0" rIns="22953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i="1" kern="1200" dirty="0" smtClean="0">
              <a:solidFill>
                <a:schemeClr val="bg1"/>
              </a:solidFill>
            </a:rPr>
            <a:t>Planowany okres realizacji projektu:</a:t>
          </a:r>
          <a:endParaRPr lang="pl-PL" sz="1400" i="1" kern="1200" dirty="0">
            <a:solidFill>
              <a:schemeClr val="bg1"/>
            </a:solidFill>
          </a:endParaRPr>
        </a:p>
      </dsp:txBody>
      <dsp:txXfrm>
        <a:off x="453940" y="4224117"/>
        <a:ext cx="6032362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0A21D-5B04-4FFC-BB78-E7B8F865C8EB}">
      <dsp:nvSpPr>
        <dsp:cNvPr id="0" name=""/>
        <dsp:cNvSpPr/>
      </dsp:nvSpPr>
      <dsp:spPr>
        <a:xfrm>
          <a:off x="566985" y="2157"/>
          <a:ext cx="3584527" cy="2069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CEL 1: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Ustandaryzowanie i ułatwienie prowadzenia strony www kolejnym jednostkom administracji i podmiotom wykonującym zadania publiczne w ramach rozbudowy Portalu RP</a:t>
          </a:r>
          <a:endParaRPr lang="pl-PL" sz="1400" kern="1200" dirty="0"/>
        </a:p>
      </dsp:txBody>
      <dsp:txXfrm>
        <a:off x="627600" y="62772"/>
        <a:ext cx="3463297" cy="1948317"/>
      </dsp:txXfrm>
    </dsp:sp>
    <dsp:sp modelId="{8F182704-1795-4FC3-BCB1-2F41B2573E37}">
      <dsp:nvSpPr>
        <dsp:cNvPr id="0" name=""/>
        <dsp:cNvSpPr/>
      </dsp:nvSpPr>
      <dsp:spPr>
        <a:xfrm>
          <a:off x="4253438" y="893309"/>
          <a:ext cx="245547" cy="287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>
        <a:off x="4253438" y="950758"/>
        <a:ext cx="171883" cy="172346"/>
      </dsp:txXfrm>
    </dsp:sp>
    <dsp:sp modelId="{8342172D-FB18-4833-8C4B-7CFC8A7293F9}">
      <dsp:nvSpPr>
        <dsp:cNvPr id="0" name=""/>
        <dsp:cNvSpPr/>
      </dsp:nvSpPr>
      <dsp:spPr>
        <a:xfrm>
          <a:off x="4614810" y="2157"/>
          <a:ext cx="3854699" cy="2069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Cel strategiczny</a:t>
          </a:r>
          <a:br>
            <a:rPr lang="pl-PL" sz="1400" b="1" kern="1200" dirty="0" smtClean="0"/>
          </a:br>
          <a:r>
            <a:rPr lang="pl-PL" sz="1400" kern="1200" dirty="0" smtClean="0"/>
            <a:t/>
          </a:r>
          <a:br>
            <a:rPr lang="pl-PL" sz="1400" kern="1200" dirty="0" smtClean="0"/>
          </a:br>
          <a:r>
            <a:rPr lang="pl-PL" sz="1400" kern="1200" dirty="0" smtClean="0"/>
            <a:t>Cel 5 opisany w dokumencie Sprawne Państwo 2020</a:t>
          </a:r>
          <a:br>
            <a:rPr lang="pl-PL" sz="1400" kern="1200" dirty="0" smtClean="0"/>
          </a:br>
          <a:r>
            <a:rPr lang="pl-PL" sz="1400" kern="1200" dirty="0" smtClean="0"/>
            <a:t>Cel 2 szczegółowy opisany w dokumencie PZIP (2019-2022)</a:t>
          </a:r>
          <a:endParaRPr lang="pl-PL" sz="1400" kern="1200" dirty="0"/>
        </a:p>
      </dsp:txBody>
      <dsp:txXfrm>
        <a:off x="4675425" y="62772"/>
        <a:ext cx="3733469" cy="1948317"/>
      </dsp:txXfrm>
    </dsp:sp>
    <dsp:sp modelId="{3441C89E-022F-4F94-95BC-6B1FE32B2C2B}">
      <dsp:nvSpPr>
        <dsp:cNvPr id="0" name=""/>
        <dsp:cNvSpPr/>
      </dsp:nvSpPr>
      <dsp:spPr>
        <a:xfrm rot="5339514">
          <a:off x="6441529" y="2152782"/>
          <a:ext cx="245585" cy="287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-5400000">
        <a:off x="6477500" y="2173617"/>
        <a:ext cx="172346" cy="171910"/>
      </dsp:txXfrm>
    </dsp:sp>
    <dsp:sp modelId="{27321393-79ED-449C-B2EB-D507C23BAD11}">
      <dsp:nvSpPr>
        <dsp:cNvPr id="0" name=""/>
        <dsp:cNvSpPr/>
      </dsp:nvSpPr>
      <dsp:spPr>
        <a:xfrm>
          <a:off x="4703948" y="2535001"/>
          <a:ext cx="3765561" cy="2069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Korzyść</a:t>
          </a:r>
          <a:br>
            <a:rPr lang="pl-PL" sz="1400" b="1" kern="1200" dirty="0" smtClean="0"/>
          </a:br>
          <a:r>
            <a:rPr lang="pl-PL" sz="1400" b="1" kern="1200" dirty="0" smtClean="0"/>
            <a:t>1:</a:t>
          </a:r>
          <a:r>
            <a:rPr lang="pl-PL" sz="1400" kern="1200" dirty="0" smtClean="0"/>
            <a:t> Jednolity i uporządkowany sposób prezentacji informacji o jednostkach administracji publicznej i innych podmiotach wykonujących zadania publiczne </a:t>
          </a:r>
          <a:br>
            <a:rPr lang="pl-PL" sz="1400" kern="1200" dirty="0" smtClean="0"/>
          </a:br>
          <a:r>
            <a:rPr lang="pl-PL" sz="1400" kern="1200" dirty="0" smtClean="0"/>
            <a:t/>
          </a:r>
          <a:br>
            <a:rPr lang="pl-PL" sz="1400" kern="1200" dirty="0" smtClean="0"/>
          </a:br>
          <a:r>
            <a:rPr lang="pl-PL" sz="1400" b="1" kern="1200" dirty="0" smtClean="0"/>
            <a:t>2:</a:t>
          </a:r>
          <a:r>
            <a:rPr lang="pl-PL" sz="1400" kern="1200" dirty="0" smtClean="0"/>
            <a:t> Wzrost bezpieczeństwa zasobów administracji publicznej oraz ujednolicenie metod identyfikacji elektronicznej i uwierzytelniania podczas korzystania z portalu.</a:t>
          </a:r>
          <a:endParaRPr lang="pl-PL" sz="1400" kern="1200" dirty="0"/>
        </a:p>
      </dsp:txBody>
      <dsp:txXfrm>
        <a:off x="4764563" y="2595616"/>
        <a:ext cx="3644331" cy="1948317"/>
      </dsp:txXfrm>
    </dsp:sp>
    <dsp:sp modelId="{D0A91CD9-A240-48C3-97A2-4285AB63B612}">
      <dsp:nvSpPr>
        <dsp:cNvPr id="0" name=""/>
        <dsp:cNvSpPr/>
      </dsp:nvSpPr>
      <dsp:spPr>
        <a:xfrm rot="10800000">
          <a:off x="4356475" y="3426153"/>
          <a:ext cx="245547" cy="2872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10800000">
        <a:off x="4430139" y="3483602"/>
        <a:ext cx="171883" cy="172346"/>
      </dsp:txXfrm>
    </dsp:sp>
    <dsp:sp modelId="{E8210928-6D6A-4A42-97AE-F8060A1D937A}">
      <dsp:nvSpPr>
        <dsp:cNvPr id="0" name=""/>
        <dsp:cNvSpPr/>
      </dsp:nvSpPr>
      <dsp:spPr>
        <a:xfrm>
          <a:off x="656123" y="2535001"/>
          <a:ext cx="3584527" cy="2069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KPI</a:t>
          </a:r>
          <a:r>
            <a:rPr lang="pl-PL" sz="1400" kern="1200" dirty="0" smtClean="0"/>
            <a:t/>
          </a:r>
          <a:br>
            <a:rPr lang="pl-PL" sz="1400" kern="1200" dirty="0" smtClean="0"/>
          </a:br>
          <a:r>
            <a:rPr lang="pl-PL" sz="1400" kern="1200" dirty="0" err="1" smtClean="0"/>
            <a:t>KPI</a:t>
          </a:r>
          <a:r>
            <a:rPr lang="pl-PL" sz="1400" kern="1200" dirty="0" smtClean="0"/>
            <a:t> 1: Liczba scentralizowanych stron administracji publicznej</a:t>
          </a:r>
          <a:br>
            <a:rPr lang="pl-PL" sz="1400" kern="1200" dirty="0" smtClean="0"/>
          </a:br>
          <a:r>
            <a:rPr lang="pl-PL" sz="1400" kern="1200" dirty="0" smtClean="0"/>
            <a:t>(aktualnie: 20; docelowo: 138)</a:t>
          </a:r>
          <a:br>
            <a:rPr lang="pl-PL" sz="1400" kern="1200" dirty="0" smtClean="0"/>
          </a:br>
          <a:r>
            <a:rPr lang="pl-PL" sz="1400" kern="1200" dirty="0" smtClean="0"/>
            <a:t/>
          </a:r>
          <a:br>
            <a:rPr lang="pl-PL" sz="1400" kern="1200" dirty="0" smtClean="0"/>
          </a:br>
          <a:r>
            <a:rPr lang="pl-PL" sz="1400" kern="1200" dirty="0" smtClean="0"/>
            <a:t>KPI 2: Liczba podmiotów, które usprawniły funkcjonowanie w zakresie objętym katalogiem rekomendacji dotyczących awansu cyfrowego </a:t>
          </a:r>
          <a:br>
            <a:rPr lang="pl-PL" sz="1400" kern="1200" dirty="0" smtClean="0"/>
          </a:br>
          <a:r>
            <a:rPr lang="pl-PL" sz="1400" kern="1200" dirty="0" smtClean="0"/>
            <a:t>(aktualnie: 0; docelowo: 1)</a:t>
          </a:r>
          <a:endParaRPr lang="pl-PL" sz="1400" kern="1200" dirty="0"/>
        </a:p>
      </dsp:txBody>
      <dsp:txXfrm>
        <a:off x="716738" y="2595616"/>
        <a:ext cx="3463297" cy="1948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1CA4F-2571-49B6-8F1F-AFDA032B573B}">
      <dsp:nvSpPr>
        <dsp:cNvPr id="0" name=""/>
        <dsp:cNvSpPr/>
      </dsp:nvSpPr>
      <dsp:spPr>
        <a:xfrm>
          <a:off x="362862" y="344"/>
          <a:ext cx="3802425" cy="1991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CEL 2: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Prezentacja w ujednolicony sposób kart usług świadczonych publiczne</a:t>
          </a:r>
          <a:endParaRPr lang="pl-PL" sz="1600" kern="1200" dirty="0"/>
        </a:p>
      </dsp:txBody>
      <dsp:txXfrm>
        <a:off x="421181" y="58663"/>
        <a:ext cx="3685787" cy="1874509"/>
      </dsp:txXfrm>
    </dsp:sp>
    <dsp:sp modelId="{7D6E6C59-B938-4044-8343-616049C4132B}">
      <dsp:nvSpPr>
        <dsp:cNvPr id="0" name=""/>
        <dsp:cNvSpPr/>
      </dsp:nvSpPr>
      <dsp:spPr>
        <a:xfrm>
          <a:off x="4287062" y="824326"/>
          <a:ext cx="293366" cy="3431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4287062" y="892962"/>
        <a:ext cx="205356" cy="205910"/>
      </dsp:txXfrm>
    </dsp:sp>
    <dsp:sp modelId="{CDE5FAD8-6B83-4D76-8881-FE2D2A764078}">
      <dsp:nvSpPr>
        <dsp:cNvPr id="0" name=""/>
        <dsp:cNvSpPr/>
      </dsp:nvSpPr>
      <dsp:spPr>
        <a:xfrm>
          <a:off x="4718808" y="344"/>
          <a:ext cx="3802425" cy="1991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Cel strategiczny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Cel 5 opisany w dokumencie Sprawne Państwo 2020</a:t>
          </a:r>
          <a:endParaRPr lang="pl-PL" sz="1600" kern="1200" dirty="0"/>
        </a:p>
      </dsp:txBody>
      <dsp:txXfrm>
        <a:off x="4777127" y="58663"/>
        <a:ext cx="3685787" cy="1874509"/>
      </dsp:txXfrm>
    </dsp:sp>
    <dsp:sp modelId="{011BEB81-475B-4083-AD98-0B53D7E13AA6}">
      <dsp:nvSpPr>
        <dsp:cNvPr id="0" name=""/>
        <dsp:cNvSpPr/>
      </dsp:nvSpPr>
      <dsp:spPr>
        <a:xfrm rot="5400000">
          <a:off x="6473337" y="2088357"/>
          <a:ext cx="293366" cy="3431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 rot="-5400000">
        <a:off x="6517065" y="2113265"/>
        <a:ext cx="205910" cy="205356"/>
      </dsp:txXfrm>
    </dsp:sp>
    <dsp:sp modelId="{1F5636A9-136F-4B6F-8FE3-5EF34B0A39D3}">
      <dsp:nvSpPr>
        <dsp:cNvPr id="0" name=""/>
        <dsp:cNvSpPr/>
      </dsp:nvSpPr>
      <dsp:spPr>
        <a:xfrm>
          <a:off x="4718808" y="2545012"/>
          <a:ext cx="3802425" cy="1991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Korzyść: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Wprowadzenie standardów wizualizacji kart usług publicznych i poprawa poziomu satysfakcji obywateli z jakości wyświetlanych informacji o e-usługach </a:t>
          </a:r>
          <a:endParaRPr lang="pl-PL" sz="1600" kern="1200" dirty="0"/>
        </a:p>
      </dsp:txBody>
      <dsp:txXfrm>
        <a:off x="4777127" y="2603331"/>
        <a:ext cx="3685787" cy="1874509"/>
      </dsp:txXfrm>
    </dsp:sp>
    <dsp:sp modelId="{B1DE4C13-A3CF-44E0-95E8-D1036B74C060}">
      <dsp:nvSpPr>
        <dsp:cNvPr id="0" name=""/>
        <dsp:cNvSpPr/>
      </dsp:nvSpPr>
      <dsp:spPr>
        <a:xfrm rot="10800000">
          <a:off x="4303667" y="3368994"/>
          <a:ext cx="293366" cy="34318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 rot="10800000">
        <a:off x="4391677" y="3437630"/>
        <a:ext cx="205356" cy="205910"/>
      </dsp:txXfrm>
    </dsp:sp>
    <dsp:sp modelId="{C94061AB-F1A5-4628-8600-DA42ADB71091}">
      <dsp:nvSpPr>
        <dsp:cNvPr id="0" name=""/>
        <dsp:cNvSpPr/>
      </dsp:nvSpPr>
      <dsp:spPr>
        <a:xfrm>
          <a:off x="362862" y="2545012"/>
          <a:ext cx="3802425" cy="1991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KPI</a:t>
          </a:r>
          <a:r>
            <a:rPr lang="pl-PL" sz="1600" kern="1200" dirty="0" smtClean="0"/>
            <a:t/>
          </a:r>
          <a:br>
            <a:rPr lang="pl-PL" sz="1600" kern="1200" dirty="0" smtClean="0"/>
          </a:br>
          <a:r>
            <a:rPr lang="pl-PL" sz="1600" kern="1200" dirty="0" smtClean="0"/>
            <a:t>Liczba dedykowanych systemów do zarządzania i publikacji kart e‑usług</a:t>
          </a:r>
          <a:br>
            <a:rPr lang="pl-PL" sz="1600" kern="1200" dirty="0" smtClean="0"/>
          </a:br>
          <a:r>
            <a:rPr lang="pl-PL" sz="1600" kern="1200" dirty="0" smtClean="0"/>
            <a:t>(aktualnie: 0; docelowo: 1)</a:t>
          </a:r>
          <a:endParaRPr lang="pl-PL" sz="1600" kern="1200" dirty="0"/>
        </a:p>
      </dsp:txBody>
      <dsp:txXfrm>
        <a:off x="421181" y="2603331"/>
        <a:ext cx="3685787" cy="1874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17.07.2019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17.07.2019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17.07.2019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17.07.2019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17.07.2019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17.07.2019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17.07.2019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17.07.2019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1840" y="1234964"/>
            <a:ext cx="8509677" cy="53057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3800" b="1" i="1" dirty="0" smtClean="0">
                <a:solidFill>
                  <a:srgbClr val="002060"/>
                </a:solidFill>
                <a:cs typeface="Times New Roman" pitchFamily="18" charset="0"/>
              </a:rPr>
              <a:t>PORTAL RP</a:t>
            </a:r>
            <a:endParaRPr lang="pl-PL" sz="3800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67" y="205203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48908703"/>
              </p:ext>
            </p:extLst>
          </p:nvPr>
        </p:nvGraphicFramePr>
        <p:xfrm>
          <a:off x="229526" y="1775886"/>
          <a:ext cx="8675304" cy="508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763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689124"/>
              </p:ext>
            </p:extLst>
          </p:nvPr>
        </p:nvGraphicFramePr>
        <p:xfrm>
          <a:off x="107504" y="2134661"/>
          <a:ext cx="9036495" cy="4606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536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499227"/>
              </p:ext>
            </p:extLst>
          </p:nvPr>
        </p:nvGraphicFramePr>
        <p:xfrm>
          <a:off x="152401" y="2204864"/>
          <a:ext cx="888409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84810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Symbol zastępczy zawartości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073474"/>
            <a:ext cx="6904263" cy="3543210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457200" y="5661248"/>
            <a:ext cx="8435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Portal RP będzie składał się z następujących elementów: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200" dirty="0" err="1"/>
              <a:t>Frontend</a:t>
            </a:r>
            <a:r>
              <a:rPr lang="pl-PL" sz="1200" dirty="0"/>
              <a:t> - komponent odpowiedzialny za prezentację publikowanych treści.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200" dirty="0"/>
              <a:t>Redakcja - komponent wspierających proces zarządzania publikacją treści.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200" dirty="0"/>
              <a:t>Prezentacja usług - komponent prezentujący informacje o usługach, kanałach dostępu oraz umożliwiający udostępnianie usług.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200" dirty="0"/>
              <a:t>GOV.PL API - udostępnia dane GOV.PL poprzez zdefiniowane metody dostępu</a:t>
            </a:r>
            <a:r>
              <a:rPr lang="pl-PL" sz="1200" dirty="0" smtClean="0"/>
              <a:t>.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PORTAL RP </a:t>
            </a: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w docelowej </a:t>
            </a: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AIP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2029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7" y="2132856"/>
            <a:ext cx="8991303" cy="4588619"/>
          </a:xfrm>
          <a:prstGeom prst="rect">
            <a:avLst/>
          </a:prstGeom>
          <a:ln w="3175"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416516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35596"/>
            <a:ext cx="8509677" cy="530577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6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Dziękuję za uwagę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74" y="8087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99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</TotalTime>
  <Words>201</Words>
  <Application>Microsoft Office PowerPoint</Application>
  <PresentationFormat>Pokaz na ekranie (4:3)</PresentationFormat>
  <Paragraphs>132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Piekarska Paulina (Bluesoft)</cp:lastModifiedBy>
  <cp:revision>154</cp:revision>
  <cp:lastPrinted>2014-01-14T19:52:29Z</cp:lastPrinted>
  <dcterms:created xsi:type="dcterms:W3CDTF">2014-01-14T15:20:07Z</dcterms:created>
  <dcterms:modified xsi:type="dcterms:W3CDTF">2019-07-17T12:11:22Z</dcterms:modified>
</cp:coreProperties>
</file>