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"/>
  </p:notesMasterIdLst>
  <p:sldIdLst>
    <p:sldId id="310" r:id="rId2"/>
    <p:sldId id="311" r:id="rId3"/>
    <p:sldId id="312" r:id="rId4"/>
    <p:sldId id="27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94" autoAdjust="0"/>
  </p:normalViewPr>
  <p:slideViewPr>
    <p:cSldViewPr snapToObjects="1" showGuides="1">
      <p:cViewPr>
        <p:scale>
          <a:sx n="75" d="100"/>
          <a:sy n="75" d="100"/>
        </p:scale>
        <p:origin x="-2052" y="-1362"/>
      </p:cViewPr>
      <p:guideLst>
        <p:guide orient="horz" pos="2160"/>
        <p:guide pos="24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4B3F0-1BF3-0A42-A193-9791671DB746}" type="datetimeFigureOut">
              <a:rPr lang="pl-PL" smtClean="0"/>
              <a:t>2022-06-28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32F01-D31A-7045-8085-7300E84746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84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E6B737F9-00F7-E146-AA31-52920CCEA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266" t="15163" b="7769"/>
          <a:stretch/>
        </p:blipFill>
        <p:spPr>
          <a:xfrm>
            <a:off x="0" y="0"/>
            <a:ext cx="584944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2774601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812" y="4580092"/>
            <a:ext cx="6435412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842" y="511686"/>
            <a:ext cx="2749574" cy="1143872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C7F24647-1BE8-824F-AD58-882C9BC86EFF}"/>
              </a:ext>
            </a:extLst>
          </p:cNvPr>
          <p:cNvGrpSpPr/>
          <p:nvPr userDrawn="1"/>
        </p:nvGrpSpPr>
        <p:grpSpPr>
          <a:xfrm>
            <a:off x="1309381" y="2873265"/>
            <a:ext cx="159727" cy="453961"/>
            <a:chOff x="1312556" y="2873265"/>
            <a:chExt cx="159727" cy="453961"/>
          </a:xfrm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xmlns="" id="{3BC28AFF-65A8-E042-9960-8354438005AC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xmlns="" id="{DD986CA9-3126-6B41-95A8-89BD59A74601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55102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498DA0F7-B301-1742-8184-9EF0E67A3852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xmlns="" id="{C5B41F94-6964-654E-9CBD-7F320E2ECC2F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0B88C3E4-057E-2542-880C-1335A48F059F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16" name="Tytuł 1">
            <a:extLst>
              <a:ext uri="{FF2B5EF4-FFF2-40B4-BE49-F238E27FC236}">
                <a16:creationId xmlns:a16="http://schemas.microsoft.com/office/drawing/2014/main" xmlns="" id="{AA904441-F3E2-4E43-AB36-8F12600AD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xmlns="" id="{541B2E72-9B68-D948-98FD-F06FFC78F3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543AC6C-2737-F646-8244-5C5519D2ADEC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xmlns="" id="{5E241F9C-6BC9-5647-9BCC-CB50E2482402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6718271F-AF7D-6A4C-92B4-0AB60814F501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1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sp>
        <p:nvSpPr>
          <p:cNvPr id="16" name="Tytuł 1">
            <a:extLst>
              <a:ext uri="{FF2B5EF4-FFF2-40B4-BE49-F238E27FC236}">
                <a16:creationId xmlns:a16="http://schemas.microsoft.com/office/drawing/2014/main" xmlns="" id="{AA904441-F3E2-4E43-AB36-8F12600AD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xmlns="" id="{541B2E72-9B68-D948-98FD-F06FFC78F3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8CB1CDB8-22B6-D24B-9401-514D213E5456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xmlns="" id="{224604B1-20CE-DE49-AEEB-DD1D6DEA4B9F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DBC8784C-213B-3945-BDBF-EDF8C1DAA531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>
            <a:extLst>
              <a:ext uri="{FF2B5EF4-FFF2-40B4-BE49-F238E27FC236}">
                <a16:creationId xmlns:a16="http://schemas.microsoft.com/office/drawing/2014/main" xmlns="" id="{C01DDC0D-BC7A-4D40-9C31-1FF91DEF6E18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083FBE69-F2B3-C742-A96A-2706C5FA795B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05B014EB-A133-C94B-BEE7-C17DA5AA4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82" r="24000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2855A0C8-524F-A844-99FD-DE3B84A6AD74}"/>
              </a:ext>
            </a:extLst>
          </p:cNvPr>
          <p:cNvSpPr/>
          <p:nvPr userDrawn="1"/>
        </p:nvSpPr>
        <p:spPr>
          <a:xfrm>
            <a:off x="4377714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2AD3FDAA-ECE4-1541-A483-9798E35EF64F}"/>
              </a:ext>
            </a:extLst>
          </p:cNvPr>
          <p:cNvSpPr/>
          <p:nvPr userDrawn="1"/>
        </p:nvSpPr>
        <p:spPr>
          <a:xfrm>
            <a:off x="695400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accent1"/>
                </a:solidFill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xmlns="" id="{6C1509CE-8B60-014D-A3B8-A7EFA6CC45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1269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xmlns="" id="{4AF300F9-B386-9443-99FD-AEB3AFBA98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1269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xmlns="" id="{E45E46C9-1F39-C749-8758-9EA47604ED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42751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xmlns="" id="{C41CFFEF-486F-DB4B-BE61-6913D2DB46E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42751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23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0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083FBE69-F2B3-C742-A96A-2706C5FA795B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72C49D0A-6500-6043-BE30-97C996FB3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82" r="24001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2855A0C8-524F-A844-99FD-DE3B84A6AD74}"/>
              </a:ext>
            </a:extLst>
          </p:cNvPr>
          <p:cNvSpPr/>
          <p:nvPr userDrawn="1"/>
        </p:nvSpPr>
        <p:spPr>
          <a:xfrm>
            <a:off x="4377714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2AD3FDAA-ECE4-1541-A483-9798E35EF64F}"/>
              </a:ext>
            </a:extLst>
          </p:cNvPr>
          <p:cNvSpPr/>
          <p:nvPr userDrawn="1"/>
        </p:nvSpPr>
        <p:spPr>
          <a:xfrm>
            <a:off x="695400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xmlns="" id="{6C1509CE-8B60-014D-A3B8-A7EFA6CC45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1269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xmlns="" id="{4AF300F9-B386-9443-99FD-AEB3AFBA98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1269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xmlns="" id="{E45E46C9-1F39-C749-8758-9EA47604ED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42751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xmlns="" id="{C41CFFEF-486F-DB4B-BE61-6913D2DB46E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42751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22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9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>
            <a:extLst>
              <a:ext uri="{FF2B5EF4-FFF2-40B4-BE49-F238E27FC236}">
                <a16:creationId xmlns:a16="http://schemas.microsoft.com/office/drawing/2014/main" xmlns="" id="{C01DDC0D-BC7A-4D40-9C31-1FF91DEF6E18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02060"/>
                </a:solidFill>
                <a:latin typeface="Montserrat" pitchFamily="2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23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043" r="24040"/>
          <a:stretch/>
        </p:blipFill>
        <p:spPr>
          <a:xfrm>
            <a:off x="0" y="4923047"/>
            <a:ext cx="12192000" cy="1962337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2855A0C8-524F-A844-99FD-DE3B84A6AD74}"/>
              </a:ext>
            </a:extLst>
          </p:cNvPr>
          <p:cNvSpPr/>
          <p:nvPr userDrawn="1"/>
        </p:nvSpPr>
        <p:spPr>
          <a:xfrm>
            <a:off x="4377714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2AD3FDAA-ECE4-1541-A483-9798E35EF64F}"/>
              </a:ext>
            </a:extLst>
          </p:cNvPr>
          <p:cNvSpPr/>
          <p:nvPr userDrawn="1"/>
        </p:nvSpPr>
        <p:spPr>
          <a:xfrm>
            <a:off x="695400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xmlns="" id="{4AF300F9-B386-9443-99FD-AEB3AFBA98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1269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xmlns="" id="{C41CFFEF-486F-DB4B-BE61-6913D2DB46E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42751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xmlns="" id="{6C1509CE-8B60-014D-A3B8-A7EFA6CC45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1269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xmlns="" id="{E45E46C9-1F39-C749-8758-9EA47604ED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42751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0997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B5120416-34F0-6C46-82CD-41819DC03A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xmlns="" id="{34B82B4A-8BD9-6E4E-BFC2-CDDFFC91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xmlns="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xmlns="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1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1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F14D44F0-4599-CB40-9472-F00AC6D17B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B5ABB115-4770-F349-9DC6-AEDB63E69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9106" y="1557337"/>
            <a:ext cx="8713787" cy="3743325"/>
          </a:xfr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Montserrat" pitchFamily="2" charset="0"/>
              </a:defRPr>
            </a:lvl1pPr>
            <a:lvl2pPr algn="ctr">
              <a:defRPr sz="2800" b="1" i="0">
                <a:solidFill>
                  <a:schemeClr val="bg1"/>
                </a:solidFill>
                <a:latin typeface="Montserrat" pitchFamily="2" charset="0"/>
              </a:defRPr>
            </a:lvl2pPr>
            <a:lvl3pPr algn="ctr">
              <a:defRPr sz="2400" b="1" i="0">
                <a:solidFill>
                  <a:schemeClr val="bg1"/>
                </a:solidFill>
                <a:latin typeface="Montserrat" pitchFamily="2" charset="0"/>
              </a:defRPr>
            </a:lvl3pPr>
            <a:lvl4pPr algn="ctr">
              <a:defRPr sz="2000" b="1" i="0">
                <a:solidFill>
                  <a:schemeClr val="bg1"/>
                </a:solidFill>
                <a:latin typeface="Montserrat" pitchFamily="2" charset="0"/>
              </a:defRPr>
            </a:lvl4pPr>
            <a:lvl5pPr algn="ctr">
              <a:defRPr sz="2000" b="1" i="0">
                <a:solidFill>
                  <a:schemeClr val="bg1"/>
                </a:solidFill>
                <a:latin typeface="Montserrat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5D587C08-A869-AA43-A94E-610941725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092" r="52286" b="12092"/>
          <a:stretch/>
        </p:blipFill>
        <p:spPr>
          <a:xfrm>
            <a:off x="-20217" y="0"/>
            <a:ext cx="4316017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C7D338BE-B242-5648-993E-C14D314F8DAA}"/>
              </a:ext>
            </a:extLst>
          </p:cNvPr>
          <p:cNvSpPr/>
          <p:nvPr userDrawn="1"/>
        </p:nvSpPr>
        <p:spPr>
          <a:xfrm>
            <a:off x="7176120" y="0"/>
            <a:ext cx="501588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hape 614">
            <a:extLst>
              <a:ext uri="{FF2B5EF4-FFF2-40B4-BE49-F238E27FC236}">
                <a16:creationId xmlns:a16="http://schemas.microsoft.com/office/drawing/2014/main" xmlns="" id="{4DEE3495-EA60-0D4A-99D3-C6045BB12E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916706" y="894555"/>
            <a:ext cx="5437094" cy="5068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pl-PL"/>
              <a:t>Kliknij ikonę, aby dodać obraz</a:t>
            </a:r>
            <a:endParaRPr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4525072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4525072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7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C7D338BE-B242-5648-993E-C14D314F8DAA}"/>
              </a:ext>
            </a:extLst>
          </p:cNvPr>
          <p:cNvSpPr/>
          <p:nvPr userDrawn="1"/>
        </p:nvSpPr>
        <p:spPr>
          <a:xfrm>
            <a:off x="0" y="0"/>
            <a:ext cx="5916706" cy="236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hape 614">
            <a:extLst>
              <a:ext uri="{FF2B5EF4-FFF2-40B4-BE49-F238E27FC236}">
                <a16:creationId xmlns:a16="http://schemas.microsoft.com/office/drawing/2014/main" xmlns="" id="{4DEE3495-EA60-0D4A-99D3-C6045BB12E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90720" y="894519"/>
            <a:ext cx="4863080" cy="5068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pl-PL"/>
              <a:t>Kliknij ikonę, aby dodać obraz</a:t>
            </a:r>
            <a:endParaRPr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5480" y="2708920"/>
            <a:ext cx="4501226" cy="10801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400"/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xmlns="" id="{18CD086E-953B-ED41-930F-9D84B513D0E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415480" y="3934763"/>
            <a:ext cx="4501226" cy="10801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400"/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xmlns="" id="{9F342AD6-A557-FC42-B9F3-694E37032B2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5480" y="5157192"/>
            <a:ext cx="4501226" cy="10801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400"/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D50E161E-5A44-0841-B7CF-F0FAEBBBDEA0}"/>
              </a:ext>
            </a:extLst>
          </p:cNvPr>
          <p:cNvSpPr/>
          <p:nvPr userDrawn="1"/>
        </p:nvSpPr>
        <p:spPr>
          <a:xfrm>
            <a:off x="1106868" y="2781789"/>
            <a:ext cx="159727" cy="1597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C64A03E2-1D15-5248-B019-45F9B5F76814}"/>
              </a:ext>
            </a:extLst>
          </p:cNvPr>
          <p:cNvSpPr/>
          <p:nvPr userDrawn="1"/>
        </p:nvSpPr>
        <p:spPr>
          <a:xfrm>
            <a:off x="1106868" y="3997639"/>
            <a:ext cx="159727" cy="1597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A0698117-2F50-7749-A320-0EE60D171A85}"/>
              </a:ext>
            </a:extLst>
          </p:cNvPr>
          <p:cNvSpPr/>
          <p:nvPr userDrawn="1"/>
        </p:nvSpPr>
        <p:spPr>
          <a:xfrm>
            <a:off x="1106868" y="5213489"/>
            <a:ext cx="159727" cy="1597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4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6A04AE33-6D3F-964A-B571-73A4185C3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910" t="14583" r="388" b="63452"/>
          <a:stretch/>
        </p:blipFill>
        <p:spPr>
          <a:xfrm flipV="1">
            <a:off x="6096000" y="4985336"/>
            <a:ext cx="5976664" cy="18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5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xmlns="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4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B5120416-34F0-6C46-82CD-41819DC03A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xmlns="" id="{34B82B4A-8BD9-6E4E-BFC2-CDDFFC91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xmlns="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xmlns="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C7364543-E167-494A-B97D-E49BB35E0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01" r="36543" b="7109"/>
          <a:stretch/>
        </p:blipFill>
        <p:spPr>
          <a:xfrm>
            <a:off x="7840067" y="960120"/>
            <a:ext cx="4351933" cy="5410200"/>
          </a:xfrm>
          <a:prstGeom prst="rect">
            <a:avLst/>
          </a:prstGeom>
        </p:spPr>
      </p:pic>
      <p:pic>
        <p:nvPicPr>
          <p:cNvPr id="12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2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083FBE69-F2B3-C742-A96A-2706C5FA795B}"/>
              </a:ext>
            </a:extLst>
          </p:cNvPr>
          <p:cNvSpPr/>
          <p:nvPr userDrawn="1"/>
        </p:nvSpPr>
        <p:spPr>
          <a:xfrm>
            <a:off x="0" y="-14306"/>
            <a:ext cx="12192000" cy="2932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2855A0C8-524F-A844-99FD-DE3B84A6AD74}"/>
              </a:ext>
            </a:extLst>
          </p:cNvPr>
          <p:cNvSpPr/>
          <p:nvPr userDrawn="1"/>
        </p:nvSpPr>
        <p:spPr>
          <a:xfrm>
            <a:off x="4377714" y="2119763"/>
            <a:ext cx="3426938" cy="34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C5E081DF-CFFA-5D47-A503-0C00807C0512}"/>
              </a:ext>
            </a:extLst>
          </p:cNvPr>
          <p:cNvSpPr/>
          <p:nvPr userDrawn="1"/>
        </p:nvSpPr>
        <p:spPr>
          <a:xfrm>
            <a:off x="8101217" y="2119763"/>
            <a:ext cx="3426938" cy="34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2AD3FDAA-ECE4-1541-A483-9798E35EF64F}"/>
              </a:ext>
            </a:extLst>
          </p:cNvPr>
          <p:cNvSpPr/>
          <p:nvPr userDrawn="1"/>
        </p:nvSpPr>
        <p:spPr>
          <a:xfrm>
            <a:off x="695400" y="2119763"/>
            <a:ext cx="3426938" cy="34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76871"/>
            <a:ext cx="3109461" cy="641791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45613"/>
            <a:ext cx="3109461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xmlns="" id="{6C1509CE-8B60-014D-A3B8-A7EFA6CC45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1269" y="2276871"/>
            <a:ext cx="3109461" cy="641791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xmlns="" id="{4AF300F9-B386-9443-99FD-AEB3AFBA98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1269" y="3045613"/>
            <a:ext cx="3109461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xmlns="" id="{E45E46C9-1F39-C749-8758-9EA47604ED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42751" y="2276871"/>
            <a:ext cx="3109461" cy="641791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xmlns="" id="{C41CFFEF-486F-DB4B-BE61-6913D2DB46E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42751" y="3045613"/>
            <a:ext cx="3109461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6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B5120416-34F0-6C46-82CD-41819DC03A1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4703"/>
            <a:ext cx="4523484" cy="14401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xmlns="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764703"/>
            <a:ext cx="4523484" cy="14401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92896"/>
            <a:ext cx="4523484" cy="3276844"/>
          </a:xfrm>
        </p:spPr>
        <p:txBody>
          <a:bodyPr>
            <a:noAutofit/>
          </a:bodyPr>
          <a:lstStyle>
            <a:lvl1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1pPr>
            <a:lvl2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xmlns="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2492896"/>
            <a:ext cx="4523484" cy="3276844"/>
          </a:xfrm>
        </p:spPr>
        <p:txBody>
          <a:bodyPr>
            <a:noAutofit/>
          </a:bodyPr>
          <a:lstStyle>
            <a:lvl1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</a:defRPr>
            </a:lvl2pPr>
            <a:lvl3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</a:defRPr>
            </a:lvl3pPr>
            <a:lvl4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A93CA616-8403-0247-B9D0-04921B528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25" t="4905" r="15531"/>
          <a:stretch/>
        </p:blipFill>
        <p:spPr>
          <a:xfrm>
            <a:off x="-24680" y="5604767"/>
            <a:ext cx="12216680" cy="141820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8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C01DDC0D-BC7A-4D40-9C31-1FF91DEF6E18}"/>
              </a:ext>
            </a:extLst>
          </p:cNvPr>
          <p:cNvSpPr/>
          <p:nvPr userDrawn="1"/>
        </p:nvSpPr>
        <p:spPr>
          <a:xfrm>
            <a:off x="0" y="0"/>
            <a:ext cx="12192000" cy="30506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522DDD-DFEF-6746-BDA0-AAD2E667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712"/>
            <a:ext cx="4961797" cy="165618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CB1C7C8-A1C9-2D4C-A3E1-4F103A48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7"/>
            <a:ext cx="4961798" cy="22413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hape 614">
            <a:extLst>
              <a:ext uri="{FF2B5EF4-FFF2-40B4-BE49-F238E27FC236}">
                <a16:creationId xmlns:a16="http://schemas.microsoft.com/office/drawing/2014/main" xmlns="" id="{FF14EB92-1F38-A64F-8FA2-B8116D822EA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638196" y="894555"/>
            <a:ext cx="4715603" cy="5068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pl-PL"/>
              <a:t>Kliknij ikonę, aby dodać obraz</a:t>
            </a:r>
            <a:endParaRPr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6A04AE33-6D3F-964A-B571-73A4185C3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910" t="14583" r="388" b="63452"/>
          <a:stretch/>
        </p:blipFill>
        <p:spPr>
          <a:xfrm flipV="1">
            <a:off x="6096000" y="4985336"/>
            <a:ext cx="5976664" cy="18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C7D338BE-B242-5648-993E-C14D314F8DAA}"/>
              </a:ext>
            </a:extLst>
          </p:cNvPr>
          <p:cNvSpPr/>
          <p:nvPr userDrawn="1"/>
        </p:nvSpPr>
        <p:spPr>
          <a:xfrm>
            <a:off x="9840416" y="0"/>
            <a:ext cx="235158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8354144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8354144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E0A2F5E-126A-0C4B-80CB-1A4382695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807" t="13601" r="10903" b="7066"/>
          <a:stretch/>
        </p:blipFill>
        <p:spPr>
          <a:xfrm>
            <a:off x="9840416" y="960120"/>
            <a:ext cx="2351584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5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B5120416-34F0-6C46-82CD-41819DC03A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5BD6D243-C00D-9748-B0D9-76408DAC1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679" t="30992" r="7119" b="44740"/>
          <a:stretch/>
        </p:blipFill>
        <p:spPr>
          <a:xfrm>
            <a:off x="4964435" y="-171399"/>
            <a:ext cx="4562149" cy="1935486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xmlns="" id="{34B82B4A-8BD9-6E4E-BFC2-CDDFFC91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xmlns="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xmlns="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2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3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C01DDC0D-BC7A-4D40-9C31-1FF91DEF6E18}"/>
              </a:ext>
            </a:extLst>
          </p:cNvPr>
          <p:cNvSpPr/>
          <p:nvPr userDrawn="1"/>
        </p:nvSpPr>
        <p:spPr>
          <a:xfrm>
            <a:off x="0" y="0"/>
            <a:ext cx="12192000" cy="3050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522DDD-DFEF-6746-BDA0-AAD2E667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165618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CB1C7C8-A1C9-2D4C-A3E1-4F103A48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7"/>
            <a:ext cx="4961798" cy="22413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7A756E2C-3BC7-C94C-94E0-0CE54EF108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92002" y="3563937"/>
            <a:ext cx="4961798" cy="22413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67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B5120416-34F0-6C46-82CD-41819DC03A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5BD6D243-C00D-9748-B0D9-76408DAC1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680" t="30992" r="6956" b="44740"/>
          <a:stretch/>
        </p:blipFill>
        <p:spPr>
          <a:xfrm>
            <a:off x="4752528" y="-1"/>
            <a:ext cx="5382072" cy="2276871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xmlns="" id="{34B82B4A-8BD9-6E4E-BFC2-CDDFFC91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xmlns="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xmlns="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2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0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C7D338BE-B242-5648-993E-C14D314F8DAA}"/>
              </a:ext>
            </a:extLst>
          </p:cNvPr>
          <p:cNvSpPr/>
          <p:nvPr userDrawn="1"/>
        </p:nvSpPr>
        <p:spPr>
          <a:xfrm>
            <a:off x="9840416" y="0"/>
            <a:ext cx="235158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8354144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8354144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AE0A2F5E-126A-0C4B-80CB-1A4382695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723" t="13601" r="10987" b="7066"/>
          <a:stretch/>
        </p:blipFill>
        <p:spPr>
          <a:xfrm>
            <a:off x="9840416" y="960120"/>
            <a:ext cx="2351584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2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10370368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10370368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0D159B-65E9-5F41-89D3-96DA61CB1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767" t="21233" r="412" b="46828"/>
          <a:stretch/>
        </p:blipFill>
        <p:spPr>
          <a:xfrm>
            <a:off x="8432968" y="1196752"/>
            <a:ext cx="3791744" cy="2532437"/>
          </a:xfrm>
          <a:prstGeom prst="rect">
            <a:avLst/>
          </a:prstGeom>
        </p:spPr>
      </p:pic>
      <p:pic>
        <p:nvPicPr>
          <p:cNvPr id="9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DD998021-8E4F-4E47-8509-511FE271EEFB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xmlns="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xmlns="" id="{F3791520-1557-E443-9BBA-161C2D2965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18" name="Podtytuł 2">
            <a:extLst>
              <a:ext uri="{FF2B5EF4-FFF2-40B4-BE49-F238E27FC236}">
                <a16:creationId xmlns:a16="http://schemas.microsoft.com/office/drawing/2014/main" xmlns="" id="{59D766FC-0B20-6343-9DA4-6B33AE816E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5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10370368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10370368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8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7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7202016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7202016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ED44634-0678-6C45-8526-3DA8F490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823" t="20512" r="245" b="13070"/>
          <a:stretch/>
        </p:blipFill>
        <p:spPr>
          <a:xfrm>
            <a:off x="8328248" y="1052736"/>
            <a:ext cx="3863752" cy="5244489"/>
          </a:xfrm>
          <a:prstGeom prst="rect">
            <a:avLst/>
          </a:prstGeom>
        </p:spPr>
      </p:pic>
      <p:pic>
        <p:nvPicPr>
          <p:cNvPr id="6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6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14">
            <a:extLst>
              <a:ext uri="{FF2B5EF4-FFF2-40B4-BE49-F238E27FC236}">
                <a16:creationId xmlns:a16="http://schemas.microsoft.com/office/drawing/2014/main" xmlns="" id="{4DEE3495-EA60-0D4A-99D3-C6045BB12E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3447"/>
            <a:ext cx="5154706" cy="68445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pl-PL"/>
              <a:t>Kliknij ikonę, aby dodać obraz</a:t>
            </a:r>
            <a:endParaRPr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06" y="1206874"/>
            <a:ext cx="5437094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6706" y="2667374"/>
            <a:ext cx="5437094" cy="311420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6" name="Picture 2" descr="Z:\15_Identyfikacja wizualna\LOGOTYPY MRiT\MRiT LOGO POZIOM PL\MRiT LOGO POZIOM PL biale_tl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24" y="206042"/>
            <a:ext cx="1544526" cy="6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826A2E8-BDAB-BE42-BDE6-4C0DE790B6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7" t="14583" r="35531" b="63452"/>
          <a:stretch/>
        </p:blipFill>
        <p:spPr>
          <a:xfrm>
            <a:off x="1487488" y="-315416"/>
            <a:ext cx="5976664" cy="206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14">
            <a:extLst>
              <a:ext uri="{FF2B5EF4-FFF2-40B4-BE49-F238E27FC236}">
                <a16:creationId xmlns:a16="http://schemas.microsoft.com/office/drawing/2014/main" xmlns="" id="{4DEE3495-EA60-0D4A-99D3-C6045BB12E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037294" y="13447"/>
            <a:ext cx="5154706" cy="68445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pl-PL"/>
              <a:t>Kliknij ikonę, aby dodać obraz</a:t>
            </a:r>
            <a:endParaRPr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CCAD3AE4-AE9B-014B-BD0C-38FF1017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5545832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Montserrat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xmlns="" id="{1547B5CE-B043-2E43-ADA7-612696AD8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5545832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342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E6B737F9-00F7-E146-AA31-52920CCEA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266" t="15163" b="7769"/>
          <a:stretch/>
        </p:blipFill>
        <p:spPr>
          <a:xfrm>
            <a:off x="0" y="0"/>
            <a:ext cx="584944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7436" y="2774601"/>
            <a:ext cx="6435411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Dziękuję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436" y="5445224"/>
            <a:ext cx="4394508" cy="65315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842" y="511686"/>
            <a:ext cx="2749574" cy="1143872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BD045BA4-C6A5-2D45-BF2B-C98EA8725C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0056" y="5449095"/>
            <a:ext cx="4394508" cy="64928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56200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E6B737F9-00F7-E146-AA31-52920CCEA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266" t="15163" b="7769"/>
          <a:stretch/>
        </p:blipFill>
        <p:spPr>
          <a:xfrm>
            <a:off x="0" y="0"/>
            <a:ext cx="584944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7436" y="2774601"/>
            <a:ext cx="6435411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Dziękuję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436" y="5445224"/>
            <a:ext cx="4394508" cy="65315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842" y="511686"/>
            <a:ext cx="2749574" cy="1143872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BD045BA4-C6A5-2D45-BF2B-C98EA8725C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0056" y="5449095"/>
            <a:ext cx="4394508" cy="64928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521285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E6B737F9-00F7-E146-AA31-52920CCEA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206" t="15108" r="-213" b="40647"/>
          <a:stretch/>
        </p:blipFill>
        <p:spPr>
          <a:xfrm>
            <a:off x="0" y="0"/>
            <a:ext cx="5887453" cy="394635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2774601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812" y="4580092"/>
            <a:ext cx="6435412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842" y="511686"/>
            <a:ext cx="2749574" cy="1143872"/>
          </a:xfrm>
          <a:prstGeom prst="rect">
            <a:avLst/>
          </a:prstGeo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DD998021-8E4F-4E47-8509-511FE271EEFB}"/>
              </a:ext>
            </a:extLst>
          </p:cNvPr>
          <p:cNvGrpSpPr/>
          <p:nvPr userDrawn="1"/>
        </p:nvGrpSpPr>
        <p:grpSpPr>
          <a:xfrm>
            <a:off x="1312556" y="2873265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xmlns="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53814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xmlns="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0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C5E9B8-387F-004B-A215-B884A1CFD0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DD998021-8E4F-4E47-8509-511FE271EEFB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xmlns="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0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xmlns="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7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C5E9B8-387F-004B-A215-B884A1CFD0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DD998021-8E4F-4E47-8509-511FE271EEFB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xmlns="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2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xmlns="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8DE14EC4-FFDB-0D4C-9086-96DDB94C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124" y="219718"/>
            <a:ext cx="1512168" cy="6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7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A9F684EC-2297-404D-8DC2-FDBE899D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B864BAE-799A-CA45-8C80-82C44EEEF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286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7" r:id="rId2"/>
    <p:sldLayoutId id="2147483688" r:id="rId3"/>
    <p:sldLayoutId id="2147483680" r:id="rId4"/>
    <p:sldLayoutId id="2147483681" r:id="rId5"/>
    <p:sldLayoutId id="2147483682" r:id="rId6"/>
    <p:sldLayoutId id="2147483712" r:id="rId7"/>
    <p:sldLayoutId id="2147483713" r:id="rId8"/>
    <p:sldLayoutId id="2147483683" r:id="rId9"/>
    <p:sldLayoutId id="2147483684" r:id="rId10"/>
    <p:sldLayoutId id="2147483685" r:id="rId11"/>
    <p:sldLayoutId id="2147483686" r:id="rId12"/>
    <p:sldLayoutId id="2147483692" r:id="rId13"/>
    <p:sldLayoutId id="2147483693" r:id="rId14"/>
    <p:sldLayoutId id="2147483722" r:id="rId15"/>
    <p:sldLayoutId id="2147483710" r:id="rId16"/>
    <p:sldLayoutId id="2147483703" r:id="rId17"/>
    <p:sldLayoutId id="2147483690" r:id="rId18"/>
    <p:sldLayoutId id="2147483691" r:id="rId19"/>
    <p:sldLayoutId id="2147483708" r:id="rId20"/>
    <p:sldLayoutId id="2147483694" r:id="rId21"/>
    <p:sldLayoutId id="2147483696" r:id="rId22"/>
    <p:sldLayoutId id="2147483711" r:id="rId23"/>
    <p:sldLayoutId id="2147483715" r:id="rId24"/>
    <p:sldLayoutId id="2147483695" r:id="rId25"/>
    <p:sldLayoutId id="2147483697" r:id="rId26"/>
    <p:sldLayoutId id="2147483709" r:id="rId27"/>
    <p:sldLayoutId id="2147483714" r:id="rId28"/>
    <p:sldLayoutId id="2147483717" r:id="rId29"/>
    <p:sldLayoutId id="2147483719" r:id="rId30"/>
    <p:sldLayoutId id="2147483718" r:id="rId31"/>
    <p:sldLayoutId id="2147483689" r:id="rId32"/>
    <p:sldLayoutId id="2147483716" r:id="rId33"/>
    <p:sldLayoutId id="2147483720" r:id="rId34"/>
    <p:sldLayoutId id="2147483721" r:id="rId3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1000"/>
        </a:spcAft>
        <a:buFontTx/>
        <a:buNone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189A51E-3698-D54C-A8B6-2320B8E54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3975" y="2636912"/>
            <a:ext cx="7848649" cy="2376264"/>
          </a:xfrm>
        </p:spPr>
        <p:txBody>
          <a:bodyPr>
            <a:normAutofit/>
          </a:bodyPr>
          <a:lstStyle/>
          <a:p>
            <a:endParaRPr lang="pl-PL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127448" y="1443106"/>
            <a:ext cx="720080" cy="833766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855640" y="1340768"/>
            <a:ext cx="6912767" cy="3384376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Waloryzacja </a:t>
            </a:r>
            <a:r>
              <a:rPr lang="pl-PL" sz="4000" dirty="0"/>
              <a:t>wynagrodzeń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i zmiany kontraktów 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075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9B2D642-D5B9-1B4E-A9AA-0C6B1FCB7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7648" y="980728"/>
            <a:ext cx="6768751" cy="1728192"/>
          </a:xfrm>
        </p:spPr>
        <p:txBody>
          <a:bodyPr>
            <a:normAutofit fontScale="90000"/>
          </a:bodyPr>
          <a:lstStyle/>
          <a:p>
            <a:r>
              <a:rPr lang="pl-PL" dirty="0"/>
              <a:t>Waloryzacja wynagrodzeń </a:t>
            </a:r>
            <a:r>
              <a:rPr lang="pl-PL" dirty="0" smtClean="0"/>
              <a:t>i </a:t>
            </a:r>
            <a:r>
              <a:rPr lang="pl-PL" dirty="0"/>
              <a:t>zmiany kontraktów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189A51E-3698-D54C-A8B6-2320B8E54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3632" y="2924944"/>
            <a:ext cx="7857901" cy="201622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/>
              <a:t>Możliwość podwyższenia wynagrodzenia ponad stawkę waloryzacyjną z kontraktu.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/>
              <a:t>Rozszerzenie obowiązku zawierania klauzul waloryzacyjnych w umowach powyżej 6 miesięcy (dawniej 12) oraz objęcie obowiązkiem dostaw (dziś roboty i usługi).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 smtClean="0"/>
              <a:t>Przy braku klauzuli możliwość jej wprowadzenia. 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127448" y="1443106"/>
            <a:ext cx="720080" cy="833766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2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9B2D642-D5B9-1B4E-A9AA-0C6B1FCB7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7648" y="980728"/>
            <a:ext cx="6768751" cy="1728192"/>
          </a:xfrm>
        </p:spPr>
        <p:txBody>
          <a:bodyPr>
            <a:normAutofit fontScale="90000"/>
          </a:bodyPr>
          <a:lstStyle/>
          <a:p>
            <a:r>
              <a:rPr lang="pl-PL" dirty="0"/>
              <a:t>Waloryzacja wynagrodzeń </a:t>
            </a:r>
            <a:r>
              <a:rPr lang="pl-PL" dirty="0" smtClean="0"/>
              <a:t>i </a:t>
            </a:r>
            <a:r>
              <a:rPr lang="pl-PL" dirty="0"/>
              <a:t>zmiany kontraktów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189A51E-3698-D54C-A8B6-2320B8E54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3632" y="2924944"/>
            <a:ext cx="7857901" cy="280831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1400" dirty="0" smtClean="0"/>
              <a:t>Wskazujemy wyraźną podstawę do waloryzacji w przypadku braku klauzuli w umowie.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1400" dirty="0" smtClean="0"/>
              <a:t>Wprowadzamy różne sposoby zmian kontraktów poprzez </a:t>
            </a:r>
            <a:r>
              <a:rPr lang="pl-PL" sz="1400" dirty="0" smtClean="0"/>
              <a:t>np.: </a:t>
            </a:r>
            <a:endParaRPr lang="pl-PL" sz="1400" dirty="0" smtClean="0"/>
          </a:p>
          <a:p>
            <a:pPr marL="342900" indent="-342900">
              <a:buFont typeface="Symbol"/>
              <a:buChar char="·"/>
            </a:pPr>
            <a:r>
              <a:rPr lang="pl-PL" sz="1400" dirty="0">
                <a:sym typeface="Symbol"/>
              </a:rPr>
              <a:t>o</a:t>
            </a:r>
            <a:r>
              <a:rPr lang="pl-PL" sz="1400" dirty="0" smtClean="0">
                <a:sym typeface="Symbol"/>
              </a:rPr>
              <a:t>graniczenie zakresu umowy</a:t>
            </a:r>
          </a:p>
          <a:p>
            <a:pPr marL="342900" indent="-342900">
              <a:buFont typeface="Symbol"/>
              <a:buChar char="·"/>
            </a:pPr>
            <a:r>
              <a:rPr lang="pl-PL" sz="1400" dirty="0">
                <a:sym typeface="Symbol"/>
              </a:rPr>
              <a:t>z</a:t>
            </a:r>
            <a:r>
              <a:rPr lang="pl-PL" sz="1400" dirty="0" smtClean="0">
                <a:sym typeface="Symbol"/>
              </a:rPr>
              <a:t>mianę terminu</a:t>
            </a:r>
          </a:p>
          <a:p>
            <a:pPr marL="342900" indent="-342900">
              <a:buFont typeface="Symbol"/>
              <a:buChar char="·"/>
            </a:pPr>
            <a:r>
              <a:rPr lang="pl-PL" sz="1400" dirty="0">
                <a:sym typeface="Symbol"/>
              </a:rPr>
              <a:t>c</a:t>
            </a:r>
            <a:r>
              <a:rPr lang="pl-PL" sz="1400" dirty="0" smtClean="0">
                <a:sym typeface="Symbol"/>
              </a:rPr>
              <a:t>zasowe zawieszenie umowy</a:t>
            </a:r>
            <a:endParaRPr lang="pl-PL" sz="1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1400" dirty="0" smtClean="0"/>
              <a:t>Nie wprowadzamy </a:t>
            </a:r>
            <a:r>
              <a:rPr lang="pl-PL" sz="1400" smtClean="0"/>
              <a:t>obligatoryjnej </a:t>
            </a:r>
            <a:r>
              <a:rPr lang="pl-PL" sz="1400" smtClean="0"/>
              <a:t>waloryzacji.</a:t>
            </a:r>
            <a:endParaRPr lang="pl-PL" sz="1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1400" dirty="0" smtClean="0"/>
              <a:t>Ryzyko dzielimy </a:t>
            </a:r>
            <a:r>
              <a:rPr lang="pl-PL" sz="1400" dirty="0" smtClean="0"/>
              <a:t>50/50.</a:t>
            </a:r>
            <a:endParaRPr lang="pl-PL" sz="1400" dirty="0"/>
          </a:p>
        </p:txBody>
      </p:sp>
      <p:sp>
        <p:nvSpPr>
          <p:cNvPr id="4" name="Prostokąt 3"/>
          <p:cNvSpPr/>
          <p:nvPr/>
        </p:nvSpPr>
        <p:spPr>
          <a:xfrm>
            <a:off x="1127448" y="1443106"/>
            <a:ext cx="720080" cy="833766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57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189A51E-3698-D54C-A8B6-2320B8E54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3975" y="2636912"/>
            <a:ext cx="7848649" cy="2376264"/>
          </a:xfrm>
        </p:spPr>
        <p:txBody>
          <a:bodyPr>
            <a:normAutofit/>
          </a:bodyPr>
          <a:lstStyle/>
          <a:p>
            <a:endParaRPr lang="pl-PL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127448" y="1443106"/>
            <a:ext cx="720080" cy="833766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855640" y="1340768"/>
            <a:ext cx="6912767" cy="3384376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Waloryzacja </a:t>
            </a:r>
            <a:r>
              <a:rPr lang="pl-PL" sz="4000" dirty="0"/>
              <a:t>wynagrodzeń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i zmiany kontraktów 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513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36558F">
      <a:dk1>
        <a:srgbClr val="191515"/>
      </a:dk1>
      <a:lt1>
        <a:srgbClr val="FFFFFF"/>
      </a:lt1>
      <a:dk2>
        <a:srgbClr val="282B5E"/>
      </a:dk2>
      <a:lt2>
        <a:srgbClr val="DEE8EF"/>
      </a:lt2>
      <a:accent1>
        <a:srgbClr val="628EC5"/>
      </a:accent1>
      <a:accent2>
        <a:srgbClr val="F05F57"/>
      </a:accent2>
      <a:accent3>
        <a:srgbClr val="DEE8EF"/>
      </a:accent3>
      <a:accent4>
        <a:srgbClr val="AEDABA"/>
      </a:accent4>
      <a:accent5>
        <a:srgbClr val="282B5E"/>
      </a:accent5>
      <a:accent6>
        <a:srgbClr val="36558F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ja LSK" id="{184D7F73-7FEC-9244-B145-2EBBC464ABFD}" vid="{BC31432A-1D49-A94B-B6BA-6C1C7C3D03A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3290</TotalTime>
  <Words>91</Words>
  <Application>Microsoft Office PowerPoint</Application>
  <PresentationFormat>Niestandardowy</PresentationFormat>
  <Paragraphs>14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1_Motyw pakietu Office</vt:lpstr>
      <vt:lpstr>Waloryzacja wynagrodzeń  i zmiany kontraktów </vt:lpstr>
      <vt:lpstr>Waloryzacja wynagrodzeń i zmiany kontraktów   </vt:lpstr>
      <vt:lpstr>Waloryzacja wynagrodzeń i zmiany kontraktów   </vt:lpstr>
      <vt:lpstr>Waloryzacja wynagrodzeń  i zmiany kontraktów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 sit amet</dc:title>
  <dc:creator>Chrostowska Agnieszka</dc:creator>
  <cp:lastModifiedBy>Serkowska Aleksandra</cp:lastModifiedBy>
  <cp:revision>68</cp:revision>
  <dcterms:created xsi:type="dcterms:W3CDTF">2022-03-31T12:53:41Z</dcterms:created>
  <dcterms:modified xsi:type="dcterms:W3CDTF">2022-06-28T09:25:46Z</dcterms:modified>
</cp:coreProperties>
</file>