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43901" y="3663648"/>
            <a:ext cx="1406182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BDG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325995" y="4775444"/>
            <a:ext cx="1546252" cy="7803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  <a:endParaRPr lang="en-GB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286466" y="4705964"/>
            <a:ext cx="1364694" cy="4777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IP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600842" y="3707173"/>
            <a:ext cx="127465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SP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277129" y="2488068"/>
            <a:ext cx="1351637" cy="4756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281798" y="3592246"/>
            <a:ext cx="1360757" cy="47977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FG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277130" y="3036956"/>
            <a:ext cx="1360757" cy="4625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ST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600842" y="2494897"/>
            <a:ext cx="1278478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PT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600842" y="4892241"/>
            <a:ext cx="1273156" cy="59926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Local and Gambling Taxes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PS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36892" y="3183097"/>
            <a:ext cx="1232974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PG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43900" y="2532355"/>
            <a:ext cx="1406183" cy="3593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BAD</a:t>
            </a:r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43901" y="4289931"/>
            <a:ext cx="1406182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FK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2831709" y="397730"/>
            <a:ext cx="880712" cy="75392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WM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325494" y="4109933"/>
            <a:ext cx="1540379" cy="5460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DC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2983261" y="2494897"/>
            <a:ext cx="1224135" cy="54205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1055" y="3770344"/>
            <a:ext cx="1241293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BDF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43900" y="2963737"/>
            <a:ext cx="140618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DB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2987040" y="3104483"/>
            <a:ext cx="1220355" cy="55916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DAS</a:t>
            </a:r>
            <a:endParaRPr lang="en-GB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276294" y="6299340"/>
            <a:ext cx="1344002" cy="44999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IF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280297" y="4152625"/>
            <a:ext cx="1363757" cy="4844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FS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600842" y="5585726"/>
            <a:ext cx="1273156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Excise Duty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PA</a:t>
            </a:r>
            <a:endParaRPr lang="en-GB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600842" y="3103719"/>
            <a:ext cx="1276405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DD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08" y="4289318"/>
            <a:ext cx="1231840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</a:p>
          <a:p>
            <a:pPr eaLnBrk="1" hangingPunct="1"/>
            <a:r>
              <a:rPr lang="en-GB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en-GB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274381" y="5261318"/>
            <a:ext cx="1360757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2"/>
            <a:ext cx="1406183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en-GB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en-GB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en-GB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277129" y="1259839"/>
            <a:ext cx="1351637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 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43900" y="6104879"/>
            <a:ext cx="140618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274381" y="5788955"/>
            <a:ext cx="1351420" cy="44312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DG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252495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Discipline</a:t>
            </a: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7308837" y="373300"/>
            <a:ext cx="950843" cy="7969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GB" sz="5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Revenue Administration</a:t>
            </a:r>
            <a:endParaRPr lang="en-GB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1312" y="4823542"/>
            <a:ext cx="1231036" cy="5260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24897" y="5435151"/>
            <a:ext cx="1244969" cy="5703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FN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52727" y="6079109"/>
            <a:ext cx="1227227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19503" y="2498349"/>
            <a:ext cx="1243748" cy="6053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DWR</a:t>
            </a:r>
            <a:endParaRPr lang="en-GB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450781" y="394646"/>
            <a:ext cx="785976" cy="7830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Minister’s Office 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BMI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847356" y="378665"/>
            <a:ext cx="2531345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 of Finance</a:t>
            </a:r>
          </a:p>
          <a:p>
            <a:endParaRPr lang="en-GB" sz="11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TADEUSZ KOŚCIŃSKI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01573" y="401617"/>
            <a:ext cx="814672" cy="7809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Political Cabinet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367121" y="411022"/>
            <a:ext cx="1418988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Independent position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SI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983656" y="4595537"/>
            <a:ext cx="1210125" cy="58087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DZP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310773" y="1245463"/>
            <a:ext cx="1564176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700" b="1" dirty="0" smtClean="0">
              <a:latin typeface="Calibri" panose="020F0502020204030204" pitchFamily="34" charset="0"/>
            </a:endParaRPr>
          </a:p>
          <a:p>
            <a:r>
              <a:rPr lang="en-GB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Administration</a:t>
            </a:r>
          </a:p>
          <a:p>
            <a:endParaRPr lang="en-GB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en-GB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324932" y="5675305"/>
            <a:ext cx="1548685" cy="7573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GB" sz="7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2980720" y="3731175"/>
            <a:ext cx="1226675" cy="57440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DKP</a:t>
            </a:r>
            <a:endParaRPr lang="en-GB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Strategic Management Department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322529" y="3347726"/>
            <a:ext cx="1556255" cy="64270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DBM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4885426"/>
            <a:ext cx="1406182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BKA</a:t>
            </a:r>
            <a:endParaRPr lang="en-GB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600842" y="4293601"/>
            <a:ext cx="1273156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DCT</a:t>
            </a:r>
            <a:endParaRPr lang="en-GB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43900" y="5491506"/>
            <a:ext cx="1406183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Technology Management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DZI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976294" y="2513158"/>
            <a:ext cx="1213536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DPA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5974795" y="3193827"/>
            <a:ext cx="1215035" cy="6276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DNK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331760" y="370572"/>
            <a:ext cx="1026162" cy="7828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en-GB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2983261" y="1245340"/>
            <a:ext cx="122413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spcBef>
                <a:spcPts val="1200"/>
              </a:spcBef>
            </a:pPr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600842" y="1245341"/>
            <a:ext cx="1262188" cy="116690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607950" y="6182931"/>
            <a:ext cx="126218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en-GB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en-GB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5974795" y="3922685"/>
            <a:ext cx="1215036" cy="5652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DPO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Text Box 275"/>
          <p:cNvSpPr txBox="1">
            <a:spLocks noChangeArrowheads="1"/>
          </p:cNvSpPr>
          <p:nvPr/>
        </p:nvSpPr>
        <p:spPr bwMode="auto">
          <a:xfrm>
            <a:off x="2980720" y="4394826"/>
            <a:ext cx="1226675" cy="5277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800" b="1" dirty="0" smtClean="0">
                <a:latin typeface="Calibri" panose="020F0502020204030204" pitchFamily="34" charset="0"/>
              </a:rPr>
              <a:t>DOP</a:t>
            </a:r>
            <a:endParaRPr lang="en-GB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Rectangle 257"/>
          <p:cNvSpPr>
            <a:spLocks noChangeArrowheads="1"/>
          </p:cNvSpPr>
          <p:nvPr/>
        </p:nvSpPr>
        <p:spPr bwMode="auto">
          <a:xfrm>
            <a:off x="4317188" y="2525071"/>
            <a:ext cx="1557761" cy="70315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DOM</a:t>
            </a:r>
            <a:endParaRPr lang="en-GB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5965695" y="1252578"/>
            <a:ext cx="1224135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en-GB" alt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spcBef>
                <a:spcPts val="1200"/>
              </a:spcBef>
            </a:pPr>
            <a:r>
              <a:rPr lang="en-GB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8A5016-1003-4528-99FD-AC43E78B555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D41D66-3A64-42B4-AE18-99E7382E84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D80BBC-5198-4627-A4CB-E528AB15E2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16741</TotalTime>
  <Words>349</Words>
  <Application>Microsoft Office PowerPoint</Application>
  <PresentationFormat>Slajdy 35 mm</PresentationFormat>
  <Paragraphs>146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Chądzyńska-Wołk Dorota</cp:lastModifiedBy>
  <cp:revision>1453</cp:revision>
  <cp:lastPrinted>2019-06-18T08:41:22Z</cp:lastPrinted>
  <dcterms:created xsi:type="dcterms:W3CDTF">2006-06-26T12:00:33Z</dcterms:created>
  <dcterms:modified xsi:type="dcterms:W3CDTF">2021-11-17T09:48:53Z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</Properties>
</file>