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4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Cyfryzacja Miejsc Pamięci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987446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 smtClean="0">
                <a:solidFill>
                  <a:srgbClr val="002060"/>
                </a:solidFill>
                <a:cs typeface="Times New Roman" pitchFamily="18" charset="0"/>
              </a:rPr>
              <a:t>Cyfryzacja Miejsc Pamięci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Beneficjent: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Partnerzy: Brak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Środki Europejskiego Funduszu Regionalnego w ramach II Os priorytetowej </a:t>
            </a: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POPC</a:t>
            </a:r>
            <a:b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„E-administracja </a:t>
            </a: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i otwarty rząd”, Działania 2.1 „Wysoka dostępność i jakość e-usług publicznych</a:t>
            </a: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pl-PL" sz="8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Budżet Państwa, część 27 Informatyzacja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Całkowity koszt projektu: 16 100 000,00 zł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od 01-2022 do 09-2023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94588" y="1287244"/>
            <a:ext cx="102044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Cele projektu:</a:t>
            </a:r>
            <a:endParaRPr lang="pl-PL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Wdrożenie </a:t>
            </a:r>
            <a:r>
              <a:rPr lang="pl-PL" sz="1600" b="1" dirty="0" smtClean="0">
                <a:solidFill>
                  <a:schemeClr val="accent5">
                    <a:lumMod val="75000"/>
                  </a:schemeClr>
                </a:solidFill>
              </a:rPr>
              <a:t>centralnego, </a:t>
            </a: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ogólnopolskiego Systemu CMP 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przetwarzającego ustandaryzowane dane nt. wszystkich cmentarzy oraz niecmentarnych miejscach pochówków w Polsce, oraz szczegółowych danych o </a:t>
            </a: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grobach i pochówkach</a:t>
            </a: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Rejestr cmentarzy, Rejestr grobów i miejsc spoczynku,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Ewidencja zwłok i szczątków ludzkich przekazanych do spopielenia,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upublicznienie elektronicznej Karty Zgonu (eKZ),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Ewidencja cmentarzy i grobów wojennych,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Ewidencja grobów weteranów,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Ewidencja osób zasłużonych dla RP.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Wdrożenie e-Usług dla Obywateli i Administracji 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związanych z procesami schyłku życia,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grobownictwem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oraz opieką nad grobami historycznymi oraz osób zasłużonych.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e-usługa dla zarządców </a:t>
            </a: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cmentarzy,</a:t>
            </a:r>
            <a:endParaRPr lang="pl-PL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5 e-usług dla </a:t>
            </a:r>
            <a:r>
              <a:rPr lang="pl-PL" sz="1600" dirty="0" smtClean="0">
                <a:solidFill>
                  <a:schemeClr val="accent5">
                    <a:lumMod val="75000"/>
                  </a:schemeClr>
                </a:solidFill>
              </a:rPr>
              <a:t>Obywateli.</a:t>
            </a:r>
            <a:endParaRPr lang="pl-PL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i="1" dirty="0"/>
          </a:p>
          <a:p>
            <a:endParaRPr lang="pl-PL" i="1" dirty="0" smtClean="0"/>
          </a:p>
          <a:p>
            <a:endParaRPr lang="pl-PL" i="1" dirty="0"/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980213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Cele strategiczne</a:t>
            </a:r>
            <a:b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sz="1600" b="1" dirty="0" smtClean="0">
                <a:solidFill>
                  <a:schemeClr val="accent5">
                    <a:lumMod val="50000"/>
                  </a:schemeClr>
                </a:solidFill>
              </a:rPr>
              <a:t>w które wpisuje się projekt Cyfryzacja Miejsc Pamięci</a:t>
            </a:r>
            <a:endParaRPr lang="pl-PL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accent5">
                    <a:lumMod val="75000"/>
                  </a:schemeClr>
                </a:solidFill>
              </a:rPr>
              <a:t>Strategia </a:t>
            </a:r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na Rzecz odpowiedzialnego Rozwoju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- Skuteczne państwo i instytucje służące wzrostowi oraz włączeniu społecznemu </a:t>
            </a: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              i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gospodarczemu / E-państwo </a:t>
            </a: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Program Zintegrowanej Informatyzacji Państwa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- Modernizacja administracji publicznej z wykorzystaniem technologii cyfrowych nakierowana na potrzebę podniesienia sprawności państwa i poprawienie jakości relacji administracji z obywatelami i innymi interesariuszami: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Zwiększenie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jakości oraz zakresu komunikacji między obywatelami i innymi interesariuszami a państwem,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Wzmocnienie dojrzałości organizacyjnej jednostek administracji publicznej oraz usprawnienie zaplecza elektronicznej administracji (</a:t>
            </a:r>
            <a:r>
              <a:rPr lang="pl-PL" sz="1400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400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Podniesienie poziomu kompetencji cyfrowych obywateli, specjalistów TIK oraz pracowników administracji </a:t>
            </a: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publicznej.</a:t>
            </a:r>
            <a:endParaRPr lang="pl-PL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b="1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Otwierania Danych Publicznych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- Poprawa jakości i zwiększenie liczby danych dostępnych na portalu </a:t>
            </a: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danepubliczne.gov.pl: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Wpływ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na tworzenie nowych miejsc pracy wynikające z budowy nowych usług i aplikacji w oparciu o dane gromadzone przez podmioty publiczne, </a:t>
            </a: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accent5">
                    <a:lumMod val="75000"/>
                  </a:schemeClr>
                </a:solidFill>
              </a:rPr>
              <a:t>Zwiększenie </a:t>
            </a:r>
            <a:r>
              <a:rPr lang="pl-PL" sz="1400" dirty="0">
                <a:solidFill>
                  <a:schemeClr val="accent5">
                    <a:lumMod val="75000"/>
                  </a:schemeClr>
                </a:solidFill>
              </a:rPr>
              <a:t>przejrzystości i skuteczności działań organów administracji, usprawnienie działań urzędów oraz możliwość partycypacji obywateli w sprawowaniu władzy, analizie czy ponownym wykorzystywaniu danych publicznych. </a:t>
            </a: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66993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67362" y="1035041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168" y="1662366"/>
            <a:ext cx="8835567" cy="502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microsoft.com/office/2006/documentManagement/types"/>
    <ds:schemaRef ds:uri="9affde3b-50dd-4e74-9e2c-6b9654ae514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141</Words>
  <Application>Microsoft Office PowerPoint</Application>
  <PresentationFormat>Panoramiczny</PresentationFormat>
  <Paragraphs>70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14</cp:revision>
  <dcterms:created xsi:type="dcterms:W3CDTF">2017-01-27T12:50:17Z</dcterms:created>
  <dcterms:modified xsi:type="dcterms:W3CDTF">2022-03-11T19:25:54Z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