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  <p:sldMasterId id="2147483648" r:id="rId2"/>
  </p:sldMasterIdLst>
  <p:notesMasterIdLst>
    <p:notesMasterId r:id="rId19"/>
  </p:notesMasterIdLst>
  <p:sldIdLst>
    <p:sldId id="276" r:id="rId3"/>
    <p:sldId id="275" r:id="rId4"/>
    <p:sldId id="259" r:id="rId5"/>
    <p:sldId id="258" r:id="rId6"/>
    <p:sldId id="265" r:id="rId7"/>
    <p:sldId id="261" r:id="rId8"/>
    <p:sldId id="262" r:id="rId9"/>
    <p:sldId id="263" r:id="rId10"/>
    <p:sldId id="267" r:id="rId11"/>
    <p:sldId id="268" r:id="rId12"/>
    <p:sldId id="269" r:id="rId13"/>
    <p:sldId id="271" r:id="rId14"/>
    <p:sldId id="272" r:id="rId15"/>
    <p:sldId id="274" r:id="rId16"/>
    <p:sldId id="273" r:id="rId17"/>
    <p:sldId id="260" r:id="rId18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3EA3F6-17F3-EB74-9F0A-D2731F4E8419}" v="833" dt="2020-10-12T16:33:37.552"/>
    <p1510:client id="{59135E0F-914A-BAE8-5DD1-686613E06A08}" v="181" dt="2020-10-23T10:03:42.812"/>
    <p1510:client id="{5C6E2AA0-1C03-8F4E-CB0D-2793D82E7A80}" v="20" dt="2020-10-25T12:36:26.180"/>
    <p1510:client id="{A45785F4-F193-9145-0AF4-10C0D59AFA4B}" v="21" dt="2020-10-19T14:34:52.690"/>
    <p1510:client id="{C4C8573D-CE50-86E0-7526-C7DFD48F97F0}" v="52" dt="2020-10-13T13:13:01.377"/>
    <p1510:client id="{CAE9B09F-E06C-2000-9EDA-BB05282C26BF}" v="173" dt="2021-03-04T09:01:05.952"/>
    <p1510:client id="{EB48B09F-20C7-2000-A3BB-73E62D93CB9C}" v="163" dt="2021-03-02T10:03:22.848"/>
    <p1510:client id="{F099663D-7E84-1356-CC0A-76DADC2113B5}" v="3" dt="2020-10-19T14:18:03.0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 snapToGrid="0">
      <p:cViewPr varScale="1">
        <p:scale>
          <a:sx n="80" d="100"/>
          <a:sy n="80" d="100"/>
        </p:scale>
        <p:origin x="33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olina Frąk" userId="S::karolina.frak@firr.org.pl::5262ff9a-a8de-46b7-afac-7a7c75f2e515" providerId="AD" clId="Web-{5C6E2AA0-1C03-8F4E-CB0D-2793D82E7A80}"/>
    <pc:docChg chg="modSld">
      <pc:chgData name="Karolina Frąk" userId="S::karolina.frak@firr.org.pl::5262ff9a-a8de-46b7-afac-7a7c75f2e515" providerId="AD" clId="Web-{5C6E2AA0-1C03-8F4E-CB0D-2793D82E7A80}" dt="2020-10-25T12:36:26.180" v="19" actId="20577"/>
      <pc:docMkLst>
        <pc:docMk/>
      </pc:docMkLst>
      <pc:sldChg chg="modSp">
        <pc:chgData name="Karolina Frąk" userId="S::karolina.frak@firr.org.pl::5262ff9a-a8de-46b7-afac-7a7c75f2e515" providerId="AD" clId="Web-{5C6E2AA0-1C03-8F4E-CB0D-2793D82E7A80}" dt="2020-10-25T12:35:30.898" v="0" actId="1076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5C6E2AA0-1C03-8F4E-CB0D-2793D82E7A80}" dt="2020-10-25T12:35:30.898" v="0" actId="1076"/>
          <ac:spMkLst>
            <pc:docMk/>
            <pc:sldMk cId="3296809794" sldId="257"/>
            <ac:spMk id="2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5C6E2AA0-1C03-8F4E-CB0D-2793D82E7A80}" dt="2020-10-25T12:36:26.164" v="18" actId="20577"/>
        <pc:sldMkLst>
          <pc:docMk/>
          <pc:sldMk cId="2019217948" sldId="259"/>
        </pc:sldMkLst>
        <pc:spChg chg="mod">
          <ac:chgData name="Karolina Frąk" userId="S::karolina.frak@firr.org.pl::5262ff9a-a8de-46b7-afac-7a7c75f2e515" providerId="AD" clId="Web-{5C6E2AA0-1C03-8F4E-CB0D-2793D82E7A80}" dt="2020-10-25T12:36:26.164" v="18" actId="20577"/>
          <ac:spMkLst>
            <pc:docMk/>
            <pc:sldMk cId="2019217948" sldId="259"/>
            <ac:spMk id="9" creationId="{00000000-0000-0000-0000-000000000000}"/>
          </ac:spMkLst>
        </pc:spChg>
        <pc:grpChg chg="mod">
          <ac:chgData name="Karolina Frąk" userId="S::karolina.frak@firr.org.pl::5262ff9a-a8de-46b7-afac-7a7c75f2e515" providerId="AD" clId="Web-{5C6E2AA0-1C03-8F4E-CB0D-2793D82E7A80}" dt="2020-10-25T12:36:07.851" v="8" actId="14100"/>
          <ac:grpSpMkLst>
            <pc:docMk/>
            <pc:sldMk cId="2019217948" sldId="259"/>
            <ac:grpSpMk id="10" creationId="{00000000-0000-0000-0000-000000000000}"/>
          </ac:grpSpMkLst>
        </pc:grpChg>
      </pc:sldChg>
    </pc:docChg>
  </pc:docChgLst>
  <pc:docChgLst>
    <pc:chgData name="Joanna Mazurkiewicz" userId="S::joanna.mazurkiewicz@firr.org.pl::8f9231b0-f9d8-49eb-8835-4e10db10f6e2" providerId="AD" clId="Web-{EB48B09F-20C7-2000-A3BB-73E62D93CB9C}"/>
    <pc:docChg chg="addSld delSld modSld addMainMaster modMainMaster">
      <pc:chgData name="Joanna Mazurkiewicz" userId="S::joanna.mazurkiewicz@firr.org.pl::8f9231b0-f9d8-49eb-8835-4e10db10f6e2" providerId="AD" clId="Web-{EB48B09F-20C7-2000-A3BB-73E62D93CB9C}" dt="2021-03-02T10:03:22.848" v="86"/>
      <pc:docMkLst>
        <pc:docMk/>
      </pc:docMkLst>
      <pc:sldChg chg="del">
        <pc:chgData name="Joanna Mazurkiewicz" userId="S::joanna.mazurkiewicz@firr.org.pl::8f9231b0-f9d8-49eb-8835-4e10db10f6e2" providerId="AD" clId="Web-{EB48B09F-20C7-2000-A3BB-73E62D93CB9C}" dt="2021-03-02T10:00:51.032" v="1"/>
        <pc:sldMkLst>
          <pc:docMk/>
          <pc:sldMk cId="944311207" sldId="256"/>
        </pc:sldMkLst>
      </pc:sldChg>
      <pc:sldChg chg="del">
        <pc:chgData name="Joanna Mazurkiewicz" userId="S::joanna.mazurkiewicz@firr.org.pl::8f9231b0-f9d8-49eb-8835-4e10db10f6e2" providerId="AD" clId="Web-{EB48B09F-20C7-2000-A3BB-73E62D93CB9C}" dt="2021-03-02T10:03:22.848" v="86"/>
        <pc:sldMkLst>
          <pc:docMk/>
          <pc:sldMk cId="3296809794" sldId="257"/>
        </pc:sldMkLst>
      </pc:sldChg>
      <pc:sldChg chg="add">
        <pc:chgData name="Joanna Mazurkiewicz" userId="S::joanna.mazurkiewicz@firr.org.pl::8f9231b0-f9d8-49eb-8835-4e10db10f6e2" providerId="AD" clId="Web-{EB48B09F-20C7-2000-A3BB-73E62D93CB9C}" dt="2021-03-02T10:00:46.188" v="0"/>
        <pc:sldMkLst>
          <pc:docMk/>
          <pc:sldMk cId="1963806885" sldId="275"/>
        </pc:sldMkLst>
      </pc:sldChg>
      <pc:sldChg chg="addSp modSp new">
        <pc:chgData name="Joanna Mazurkiewicz" userId="S::joanna.mazurkiewicz@firr.org.pl::8f9231b0-f9d8-49eb-8835-4e10db10f6e2" providerId="AD" clId="Web-{EB48B09F-20C7-2000-A3BB-73E62D93CB9C}" dt="2021-03-02T10:02:56.738" v="85" actId="1076"/>
        <pc:sldMkLst>
          <pc:docMk/>
          <pc:sldMk cId="2915576097" sldId="276"/>
        </pc:sldMkLst>
        <pc:spChg chg="mod">
          <ac:chgData name="Joanna Mazurkiewicz" userId="S::joanna.mazurkiewicz@firr.org.pl::8f9231b0-f9d8-49eb-8835-4e10db10f6e2" providerId="AD" clId="Web-{EB48B09F-20C7-2000-A3BB-73E62D93CB9C}" dt="2021-03-02T10:02:56.738" v="85" actId="1076"/>
          <ac:spMkLst>
            <pc:docMk/>
            <pc:sldMk cId="2915576097" sldId="276"/>
            <ac:spMk id="2" creationId="{4EE6DC1A-6839-4F18-806D-373BBD890D89}"/>
          </ac:spMkLst>
        </pc:spChg>
        <pc:spChg chg="mod">
          <ac:chgData name="Joanna Mazurkiewicz" userId="S::joanna.mazurkiewicz@firr.org.pl::8f9231b0-f9d8-49eb-8835-4e10db10f6e2" providerId="AD" clId="Web-{EB48B09F-20C7-2000-A3BB-73E62D93CB9C}" dt="2021-03-02T10:02:55.098" v="84" actId="1076"/>
          <ac:spMkLst>
            <pc:docMk/>
            <pc:sldMk cId="2915576097" sldId="276"/>
            <ac:spMk id="3" creationId="{E5DE5AAC-4F71-4CEB-893B-9550CDB25662}"/>
          </ac:spMkLst>
        </pc:spChg>
        <pc:picChg chg="add mod">
          <ac:chgData name="Joanna Mazurkiewicz" userId="S::joanna.mazurkiewicz@firr.org.pl::8f9231b0-f9d8-49eb-8835-4e10db10f6e2" providerId="AD" clId="Web-{EB48B09F-20C7-2000-A3BB-73E62D93CB9C}" dt="2021-03-02T10:02:49.598" v="83" actId="1076"/>
          <ac:picMkLst>
            <pc:docMk/>
            <pc:sldMk cId="2915576097" sldId="276"/>
            <ac:picMk id="5" creationId="{6F405A9C-4C3F-4835-8631-7B61AD3DAFA9}"/>
          </ac:picMkLst>
        </pc:picChg>
      </pc:sldChg>
      <pc:sldMasterChg chg="add addSldLayout">
        <pc:chgData name="Joanna Mazurkiewicz" userId="S::joanna.mazurkiewicz@firr.org.pl::8f9231b0-f9d8-49eb-8835-4e10db10f6e2" providerId="AD" clId="Web-{EB48B09F-20C7-2000-A3BB-73E62D93CB9C}" dt="2021-03-02T10:00:46.188" v="0"/>
        <pc:sldMasterMkLst>
          <pc:docMk/>
          <pc:sldMasterMk cId="912738511" sldId="2147483648"/>
        </pc:sldMasterMkLst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2845217324" sldId="2147483649"/>
          </pc:sldLayoutMkLst>
        </pc:sldLayoutChg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2876465506" sldId="2147483650"/>
          </pc:sldLayoutMkLst>
        </pc:sldLayoutChg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1614866141" sldId="2147483651"/>
          </pc:sldLayoutMkLst>
        </pc:sldLayoutChg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1635591322" sldId="2147483652"/>
          </pc:sldLayoutMkLst>
        </pc:sldLayoutChg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1696512932" sldId="2147483653"/>
          </pc:sldLayoutMkLst>
        </pc:sldLayoutChg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636320480" sldId="2147483654"/>
          </pc:sldLayoutMkLst>
        </pc:sldLayoutChg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2361429423" sldId="2147483655"/>
          </pc:sldLayoutMkLst>
        </pc:sldLayoutChg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1433101234" sldId="2147483656"/>
          </pc:sldLayoutMkLst>
        </pc:sldLayoutChg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3194251345" sldId="2147483657"/>
          </pc:sldLayoutMkLst>
        </pc:sldLayoutChg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2700891496" sldId="2147483658"/>
          </pc:sldLayoutMkLst>
        </pc:sldLayoutChg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1782480571" sldId="2147483659"/>
          </pc:sldLayoutMkLst>
        </pc:sldLayoutChg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3470132334" sldId="2147483660"/>
          </pc:sldLayoutMkLst>
        </pc:sldLayoutChg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2955165345" sldId="2147483661"/>
          </pc:sldLayoutMkLst>
        </pc:sldLayoutChg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2460390028" sldId="2147483662"/>
          </pc:sldLayoutMkLst>
        </pc:sldLayoutChg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4006396458" sldId="2147483663"/>
          </pc:sldLayoutMkLst>
        </pc:sldLayoutChg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688746642" sldId="2147483664"/>
          </pc:sldLayoutMkLst>
        </pc:sldLayoutChg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1731387902" sldId="2147483665"/>
          </pc:sldLayoutMkLst>
        </pc:sldLayoutChg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4153958474" sldId="2147483666"/>
          </pc:sldLayoutMkLst>
        </pc:sldLayoutChg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3715836513" sldId="2147483667"/>
          </pc:sldLayoutMkLst>
        </pc:sldLayoutChg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2589019016" sldId="2147483668"/>
          </pc:sldLayoutMkLst>
        </pc:sldLayoutChg>
        <pc:sldLayoutChg chg="ad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912738511" sldId="2147483648"/>
            <pc:sldLayoutMk cId="1949582132" sldId="2147483669"/>
          </pc:sldLayoutMkLst>
        </pc:sldLayoutChg>
      </pc:sldMasterChg>
      <pc:sldMasterChg chg="replId modSldLayout">
        <pc:chgData name="Joanna Mazurkiewicz" userId="S::joanna.mazurkiewicz@firr.org.pl::8f9231b0-f9d8-49eb-8835-4e10db10f6e2" providerId="AD" clId="Web-{EB48B09F-20C7-2000-A3BB-73E62D93CB9C}" dt="2021-03-02T10:00:46.188" v="0"/>
        <pc:sldMasterMkLst>
          <pc:docMk/>
          <pc:sldMasterMk cId="385826047" sldId="2147483670"/>
        </pc:sldMasterMkLst>
        <pc:sldLayoutChg chg="replI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385826047" sldId="2147483670"/>
            <pc:sldLayoutMk cId="353080098" sldId="2147483671"/>
          </pc:sldLayoutMkLst>
        </pc:sldLayoutChg>
        <pc:sldLayoutChg chg="replI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385826047" sldId="2147483670"/>
            <pc:sldLayoutMk cId="731191814" sldId="2147483672"/>
          </pc:sldLayoutMkLst>
        </pc:sldLayoutChg>
        <pc:sldLayoutChg chg="replI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385826047" sldId="2147483670"/>
            <pc:sldLayoutMk cId="1711788661" sldId="2147483673"/>
          </pc:sldLayoutMkLst>
        </pc:sldLayoutChg>
        <pc:sldLayoutChg chg="replI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385826047" sldId="2147483670"/>
            <pc:sldLayoutMk cId="1471883198" sldId="2147483674"/>
          </pc:sldLayoutMkLst>
        </pc:sldLayoutChg>
        <pc:sldLayoutChg chg="replI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385826047" sldId="2147483670"/>
            <pc:sldLayoutMk cId="946693416" sldId="2147483675"/>
          </pc:sldLayoutMkLst>
        </pc:sldLayoutChg>
        <pc:sldLayoutChg chg="replI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385826047" sldId="2147483670"/>
            <pc:sldLayoutMk cId="2078826511" sldId="2147483676"/>
          </pc:sldLayoutMkLst>
        </pc:sldLayoutChg>
        <pc:sldLayoutChg chg="replI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385826047" sldId="2147483670"/>
            <pc:sldLayoutMk cId="2881488958" sldId="2147483677"/>
          </pc:sldLayoutMkLst>
        </pc:sldLayoutChg>
        <pc:sldLayoutChg chg="replI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385826047" sldId="2147483670"/>
            <pc:sldLayoutMk cId="1414179081" sldId="2147483678"/>
          </pc:sldLayoutMkLst>
        </pc:sldLayoutChg>
        <pc:sldLayoutChg chg="replI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385826047" sldId="2147483670"/>
            <pc:sldLayoutMk cId="2966935942" sldId="2147483679"/>
          </pc:sldLayoutMkLst>
        </pc:sldLayoutChg>
        <pc:sldLayoutChg chg="replI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385826047" sldId="2147483670"/>
            <pc:sldLayoutMk cId="2910973616" sldId="2147483680"/>
          </pc:sldLayoutMkLst>
        </pc:sldLayoutChg>
        <pc:sldLayoutChg chg="replI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385826047" sldId="2147483670"/>
            <pc:sldLayoutMk cId="1581136796" sldId="2147483681"/>
          </pc:sldLayoutMkLst>
        </pc:sldLayoutChg>
        <pc:sldLayoutChg chg="replId">
          <pc:chgData name="Joanna Mazurkiewicz" userId="S::joanna.mazurkiewicz@firr.org.pl::8f9231b0-f9d8-49eb-8835-4e10db10f6e2" providerId="AD" clId="Web-{EB48B09F-20C7-2000-A3BB-73E62D93CB9C}" dt="2021-03-02T10:00:46.188" v="0"/>
          <pc:sldLayoutMkLst>
            <pc:docMk/>
            <pc:sldMasterMk cId="385826047" sldId="2147483670"/>
            <pc:sldLayoutMk cId="3172049050" sldId="2147483682"/>
          </pc:sldLayoutMkLst>
        </pc:sldLayoutChg>
      </pc:sldMasterChg>
    </pc:docChg>
  </pc:docChgLst>
  <pc:docChgLst>
    <pc:chgData name="Karolina Frąk" userId="S::karolina.frak@firr.org.pl::5262ff9a-a8de-46b7-afac-7a7c75f2e515" providerId="AD" clId="Web-{083EA3F6-17F3-EB74-9F0A-D2731F4E8419}"/>
    <pc:docChg chg="addSld delSld modSld">
      <pc:chgData name="Karolina Frąk" userId="S::karolina.frak@firr.org.pl::5262ff9a-a8de-46b7-afac-7a7c75f2e515" providerId="AD" clId="Web-{083EA3F6-17F3-EB74-9F0A-D2731F4E8419}" dt="2020-10-12T16:33:37.552" v="831" actId="1076"/>
      <pc:docMkLst>
        <pc:docMk/>
      </pc:docMkLst>
      <pc:sldChg chg="modSp">
        <pc:chgData name="Karolina Frąk" userId="S::karolina.frak@firr.org.pl::5262ff9a-a8de-46b7-afac-7a7c75f2e515" providerId="AD" clId="Web-{083EA3F6-17F3-EB74-9F0A-D2731F4E8419}" dt="2020-10-12T16:33:37.552" v="831" actId="1076"/>
        <pc:sldMkLst>
          <pc:docMk/>
          <pc:sldMk cId="1459476691" sldId="258"/>
        </pc:sldMkLst>
        <pc:spChg chg="mod">
          <ac:chgData name="Karolina Frąk" userId="S::karolina.frak@firr.org.pl::5262ff9a-a8de-46b7-afac-7a7c75f2e515" providerId="AD" clId="Web-{083EA3F6-17F3-EB74-9F0A-D2731F4E8419}" dt="2020-10-12T16:33:37.552" v="831" actId="1076"/>
          <ac:spMkLst>
            <pc:docMk/>
            <pc:sldMk cId="1459476691" sldId="25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83EA3F6-17F3-EB74-9F0A-D2731F4E8419}" dt="2020-10-12T16:00:24.969" v="471" actId="1076"/>
          <ac:spMkLst>
            <pc:docMk/>
            <pc:sldMk cId="1459476691" sldId="258"/>
            <ac:spMk id="9" creationId="{00000000-0000-0000-0000-000000000000}"/>
          </ac:spMkLst>
        </pc:spChg>
      </pc:sldChg>
      <pc:sldChg chg="delSp modSp add replId">
        <pc:chgData name="Karolina Frąk" userId="S::karolina.frak@firr.org.pl::5262ff9a-a8de-46b7-afac-7a7c75f2e515" providerId="AD" clId="Web-{083EA3F6-17F3-EB74-9F0A-D2731F4E8419}" dt="2020-10-12T16:09:16.666" v="620" actId="1076"/>
        <pc:sldMkLst>
          <pc:docMk/>
          <pc:sldMk cId="3968749033" sldId="261"/>
        </pc:sldMkLst>
        <pc:spChg chg="del mod">
          <ac:chgData name="Karolina Frąk" userId="S::karolina.frak@firr.org.pl::5262ff9a-a8de-46b7-afac-7a7c75f2e515" providerId="AD" clId="Web-{083EA3F6-17F3-EB74-9F0A-D2731F4E8419}" dt="2020-10-12T16:09:11.635" v="619"/>
          <ac:spMkLst>
            <pc:docMk/>
            <pc:sldMk cId="3968749033" sldId="261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83EA3F6-17F3-EB74-9F0A-D2731F4E8419}" dt="2020-10-12T16:09:16.666" v="620" actId="1076"/>
          <ac:spMkLst>
            <pc:docMk/>
            <pc:sldMk cId="3968749033" sldId="261"/>
            <ac:spMk id="9" creationId="{00000000-0000-0000-0000-000000000000}"/>
          </ac:spMkLst>
        </pc:spChg>
      </pc:sldChg>
      <pc:sldChg chg="addSp delSp modSp add replId">
        <pc:chgData name="Karolina Frąk" userId="S::karolina.frak@firr.org.pl::5262ff9a-a8de-46b7-afac-7a7c75f2e515" providerId="AD" clId="Web-{083EA3F6-17F3-EB74-9F0A-D2731F4E8419}" dt="2020-10-12T16:16:13.377" v="717"/>
        <pc:sldMkLst>
          <pc:docMk/>
          <pc:sldMk cId="3115974442" sldId="262"/>
        </pc:sldMkLst>
        <pc:spChg chg="add mod">
          <ac:chgData name="Karolina Frąk" userId="S::karolina.frak@firr.org.pl::5262ff9a-a8de-46b7-afac-7a7c75f2e515" providerId="AD" clId="Web-{083EA3F6-17F3-EB74-9F0A-D2731F4E8419}" dt="2020-10-12T16:14:42.859" v="714" actId="1076"/>
          <ac:spMkLst>
            <pc:docMk/>
            <pc:sldMk cId="3115974442" sldId="262"/>
            <ac:spMk id="3" creationId="{70258A38-C39E-4FBE-BD3E-223DDF938CF4}"/>
          </ac:spMkLst>
        </pc:spChg>
        <pc:spChg chg="del">
          <ac:chgData name="Karolina Frąk" userId="S::karolina.frak@firr.org.pl::5262ff9a-a8de-46b7-afac-7a7c75f2e515" providerId="AD" clId="Web-{083EA3F6-17F3-EB74-9F0A-D2731F4E8419}" dt="2020-10-12T16:13:27.592" v="677"/>
          <ac:spMkLst>
            <pc:docMk/>
            <pc:sldMk cId="3115974442" sldId="262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83EA3F6-17F3-EB74-9F0A-D2731F4E8419}" dt="2020-10-12T16:13:45.952" v="708" actId="20577"/>
          <ac:spMkLst>
            <pc:docMk/>
            <pc:sldMk cId="3115974442" sldId="262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083EA3F6-17F3-EB74-9F0A-D2731F4E8419}" dt="2020-10-12T16:16:13.377" v="717"/>
          <ac:picMkLst>
            <pc:docMk/>
            <pc:sldMk cId="3115974442" sldId="262"/>
            <ac:picMk id="2" creationId="{E1C1E6F1-894B-40FF-9A44-D73560B16921}"/>
          </ac:picMkLst>
        </pc:picChg>
      </pc:sldChg>
      <pc:sldChg chg="delSp modSp add replId">
        <pc:chgData name="Karolina Frąk" userId="S::karolina.frak@firr.org.pl::5262ff9a-a8de-46b7-afac-7a7c75f2e515" providerId="AD" clId="Web-{083EA3F6-17F3-EB74-9F0A-D2731F4E8419}" dt="2020-10-12T16:16:35.627" v="731"/>
        <pc:sldMkLst>
          <pc:docMk/>
          <pc:sldMk cId="3253448452" sldId="263"/>
        </pc:sldMkLst>
        <pc:spChg chg="del">
          <ac:chgData name="Karolina Frąk" userId="S::karolina.frak@firr.org.pl::5262ff9a-a8de-46b7-afac-7a7c75f2e515" providerId="AD" clId="Web-{083EA3F6-17F3-EB74-9F0A-D2731F4E8419}" dt="2020-10-12T16:16:35.627" v="731"/>
          <ac:spMkLst>
            <pc:docMk/>
            <pc:sldMk cId="3253448452" sldId="263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83EA3F6-17F3-EB74-9F0A-D2731F4E8419}" dt="2020-10-12T16:16:32.424" v="728" actId="20577"/>
          <ac:spMkLst>
            <pc:docMk/>
            <pc:sldMk cId="3253448452" sldId="263"/>
            <ac:spMk id="9" creationId="{00000000-0000-0000-0000-000000000000}"/>
          </ac:spMkLst>
        </pc:spChg>
      </pc:sldChg>
      <pc:sldChg chg="modSp add del replId">
        <pc:chgData name="Karolina Frąk" userId="S::karolina.frak@firr.org.pl::5262ff9a-a8de-46b7-afac-7a7c75f2e515" providerId="AD" clId="Web-{083EA3F6-17F3-EB74-9F0A-D2731F4E8419}" dt="2020-10-12T16:31:05.268" v="802"/>
        <pc:sldMkLst>
          <pc:docMk/>
          <pc:sldMk cId="4292834637" sldId="264"/>
        </pc:sldMkLst>
        <pc:spChg chg="mod">
          <ac:chgData name="Karolina Frąk" userId="S::karolina.frak@firr.org.pl::5262ff9a-a8de-46b7-afac-7a7c75f2e515" providerId="AD" clId="Web-{083EA3F6-17F3-EB74-9F0A-D2731F4E8419}" dt="2020-10-12T16:30:32.314" v="799" actId="1076"/>
          <ac:spMkLst>
            <pc:docMk/>
            <pc:sldMk cId="4292834637" sldId="264"/>
            <ac:spMk id="7" creationId="{00000000-0000-0000-0000-000000000000}"/>
          </ac:spMkLst>
        </pc:spChg>
        <pc:grpChg chg="mod">
          <ac:chgData name="Karolina Frąk" userId="S::karolina.frak@firr.org.pl::5262ff9a-a8de-46b7-afac-7a7c75f2e515" providerId="AD" clId="Web-{083EA3F6-17F3-EB74-9F0A-D2731F4E8419}" dt="2020-10-12T16:30:45.065" v="800" actId="14100"/>
          <ac:grpSpMkLst>
            <pc:docMk/>
            <pc:sldMk cId="4292834637" sldId="264"/>
            <ac:grpSpMk id="10" creationId="{00000000-0000-0000-0000-000000000000}"/>
          </ac:grpSpMkLst>
        </pc:grpChg>
      </pc:sldChg>
      <pc:sldChg chg="modSp add replId">
        <pc:chgData name="Karolina Frąk" userId="S::karolina.frak@firr.org.pl::5262ff9a-a8de-46b7-afac-7a7c75f2e515" providerId="AD" clId="Web-{083EA3F6-17F3-EB74-9F0A-D2731F4E8419}" dt="2020-10-12T16:31:43.925" v="812" actId="1076"/>
        <pc:sldMkLst>
          <pc:docMk/>
          <pc:sldMk cId="662312081" sldId="265"/>
        </pc:sldMkLst>
        <pc:spChg chg="mod">
          <ac:chgData name="Karolina Frąk" userId="S::karolina.frak@firr.org.pl::5262ff9a-a8de-46b7-afac-7a7c75f2e515" providerId="AD" clId="Web-{083EA3F6-17F3-EB74-9F0A-D2731F4E8419}" dt="2020-10-12T16:31:43.925" v="812" actId="1076"/>
          <ac:spMkLst>
            <pc:docMk/>
            <pc:sldMk cId="662312081" sldId="265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83EA3F6-17F3-EB74-9F0A-D2731F4E8419}" dt="2020-10-12T16:31:41.222" v="811" actId="1076"/>
          <ac:spMkLst>
            <pc:docMk/>
            <pc:sldMk cId="662312081" sldId="265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A45785F4-F193-9145-0AF4-10C0D59AFA4B}"/>
    <pc:docChg chg="modSld">
      <pc:chgData name="Karolina Frąk" userId="S::karolina.frak@firr.org.pl::5262ff9a-a8de-46b7-afac-7a7c75f2e515" providerId="AD" clId="Web-{A45785F4-F193-9145-0AF4-10C0D59AFA4B}" dt="2020-10-19T14:34:52.690" v="20" actId="20577"/>
      <pc:docMkLst>
        <pc:docMk/>
      </pc:docMkLst>
      <pc:sldChg chg="modSp">
        <pc:chgData name="Karolina Frąk" userId="S::karolina.frak@firr.org.pl::5262ff9a-a8de-46b7-afac-7a7c75f2e515" providerId="AD" clId="Web-{A45785F4-F193-9145-0AF4-10C0D59AFA4B}" dt="2020-10-19T14:34:49.205" v="18" actId="20577"/>
        <pc:sldMkLst>
          <pc:docMk/>
          <pc:sldMk cId="3115974442" sldId="262"/>
        </pc:sldMkLst>
        <pc:spChg chg="mod">
          <ac:chgData name="Karolina Frąk" userId="S::karolina.frak@firr.org.pl::5262ff9a-a8de-46b7-afac-7a7c75f2e515" providerId="AD" clId="Web-{A45785F4-F193-9145-0AF4-10C0D59AFA4B}" dt="2020-10-19T14:34:49.205" v="18" actId="20577"/>
          <ac:spMkLst>
            <pc:docMk/>
            <pc:sldMk cId="3115974442" sldId="262"/>
            <ac:spMk id="3" creationId="{70258A38-C39E-4FBE-BD3E-223DDF938CF4}"/>
          </ac:spMkLst>
        </pc:spChg>
      </pc:sldChg>
    </pc:docChg>
  </pc:docChgLst>
  <pc:docChgLst>
    <pc:chgData name="Karolina Frąk" userId="S::karolina.frak@firr.org.pl::5262ff9a-a8de-46b7-afac-7a7c75f2e515" providerId="AD" clId="Web-{F099663D-7E84-1356-CC0A-76DADC2113B5}"/>
    <pc:docChg chg="modSld">
      <pc:chgData name="Karolina Frąk" userId="S::karolina.frak@firr.org.pl::5262ff9a-a8de-46b7-afac-7a7c75f2e515" providerId="AD" clId="Web-{F099663D-7E84-1356-CC0A-76DADC2113B5}" dt="2020-10-19T14:18:03.075" v="2" actId="20577"/>
      <pc:docMkLst>
        <pc:docMk/>
      </pc:docMkLst>
      <pc:sldChg chg="modSp">
        <pc:chgData name="Karolina Frąk" userId="S::karolina.frak@firr.org.pl::5262ff9a-a8de-46b7-afac-7a7c75f2e515" providerId="AD" clId="Web-{F099663D-7E84-1356-CC0A-76DADC2113B5}" dt="2020-10-19T14:18:01.778" v="1" actId="20577"/>
        <pc:sldMkLst>
          <pc:docMk/>
          <pc:sldMk cId="3968749033" sldId="261"/>
        </pc:sldMkLst>
        <pc:spChg chg="mod">
          <ac:chgData name="Karolina Frąk" userId="S::karolina.frak@firr.org.pl::5262ff9a-a8de-46b7-afac-7a7c75f2e515" providerId="AD" clId="Web-{F099663D-7E84-1356-CC0A-76DADC2113B5}" dt="2020-10-19T14:18:01.778" v="1" actId="20577"/>
          <ac:spMkLst>
            <pc:docMk/>
            <pc:sldMk cId="3968749033" sldId="261"/>
            <ac:spMk id="2" creationId="{ADEE2233-7393-4974-93E8-F98A54CC3ABA}"/>
          </ac:spMkLst>
        </pc:spChg>
      </pc:sldChg>
    </pc:docChg>
  </pc:docChgLst>
  <pc:docChgLst>
    <pc:chgData name="Karolina Frąk" userId="S::karolina.frak@firr.org.pl::5262ff9a-a8de-46b7-afac-7a7c75f2e515" providerId="AD" clId="Web-{59135E0F-914A-BAE8-5DD1-686613E06A08}"/>
    <pc:docChg chg="modSld">
      <pc:chgData name="Karolina Frąk" userId="S::karolina.frak@firr.org.pl::5262ff9a-a8de-46b7-afac-7a7c75f2e515" providerId="AD" clId="Web-{59135E0F-914A-BAE8-5DD1-686613E06A08}" dt="2020-10-23T10:03:51.859" v="280"/>
      <pc:docMkLst>
        <pc:docMk/>
      </pc:docMkLst>
      <pc:sldChg chg="modSp">
        <pc:chgData name="Karolina Frąk" userId="S::karolina.frak@firr.org.pl::5262ff9a-a8de-46b7-afac-7a7c75f2e515" providerId="AD" clId="Web-{59135E0F-914A-BAE8-5DD1-686613E06A08}" dt="2020-10-23T09:51:53.010" v="62" actId="20577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59135E0F-914A-BAE8-5DD1-686613E06A08}" dt="2020-10-23T09:51:53.010" v="62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delSp modSp">
        <pc:chgData name="Karolina Frąk" userId="S::karolina.frak@firr.org.pl::5262ff9a-a8de-46b7-afac-7a7c75f2e515" providerId="AD" clId="Web-{59135E0F-914A-BAE8-5DD1-686613E06A08}" dt="2020-10-23T09:52:54.823" v="154" actId="20577"/>
        <pc:sldMkLst>
          <pc:docMk/>
          <pc:sldMk cId="2019217948" sldId="259"/>
        </pc:sldMkLst>
        <pc:spChg chg="del">
          <ac:chgData name="Karolina Frąk" userId="S::karolina.frak@firr.org.pl::5262ff9a-a8de-46b7-afac-7a7c75f2e515" providerId="AD" clId="Web-{59135E0F-914A-BAE8-5DD1-686613E06A08}" dt="2020-10-23T09:52:46.479" v="145"/>
          <ac:spMkLst>
            <pc:docMk/>
            <pc:sldMk cId="2019217948" sldId="25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59135E0F-914A-BAE8-5DD1-686613E06A08}" dt="2020-10-23T09:52:54.823" v="154" actId="20577"/>
          <ac:spMkLst>
            <pc:docMk/>
            <pc:sldMk cId="2019217948" sldId="259"/>
            <ac:spMk id="9" creationId="{00000000-0000-0000-0000-000000000000}"/>
          </ac:spMkLst>
        </pc:spChg>
      </pc:sldChg>
      <pc:sldChg chg="addSp delSp modSp modNotes">
        <pc:chgData name="Karolina Frąk" userId="S::karolina.frak@firr.org.pl::5262ff9a-a8de-46b7-afac-7a7c75f2e515" providerId="AD" clId="Web-{59135E0F-914A-BAE8-5DD1-686613E06A08}" dt="2020-10-23T09:57:57.325" v="209" actId="1076"/>
        <pc:sldMkLst>
          <pc:docMk/>
          <pc:sldMk cId="3968749033" sldId="261"/>
        </pc:sldMkLst>
        <pc:spChg chg="del mod">
          <ac:chgData name="Karolina Frąk" userId="S::karolina.frak@firr.org.pl::5262ff9a-a8de-46b7-afac-7a7c75f2e515" providerId="AD" clId="Web-{59135E0F-914A-BAE8-5DD1-686613E06A08}" dt="2020-10-23T09:54:51.589" v="193"/>
          <ac:spMkLst>
            <pc:docMk/>
            <pc:sldMk cId="3968749033" sldId="261"/>
            <ac:spMk id="2" creationId="{ADEE2233-7393-4974-93E8-F98A54CC3ABA}"/>
          </ac:spMkLst>
        </pc:spChg>
        <pc:spChg chg="mod">
          <ac:chgData name="Karolina Frąk" userId="S::karolina.frak@firr.org.pl::5262ff9a-a8de-46b7-afac-7a7c75f2e515" providerId="AD" clId="Web-{59135E0F-914A-BAE8-5DD1-686613E06A08}" dt="2020-10-23T09:57:57.325" v="209" actId="1076"/>
          <ac:spMkLst>
            <pc:docMk/>
            <pc:sldMk cId="3968749033" sldId="261"/>
            <ac:spMk id="9" creationId="{00000000-0000-0000-0000-000000000000}"/>
          </ac:spMkLst>
        </pc:spChg>
        <pc:picChg chg="add del mod">
          <ac:chgData name="Karolina Frąk" userId="S::karolina.frak@firr.org.pl::5262ff9a-a8de-46b7-afac-7a7c75f2e515" providerId="AD" clId="Web-{59135E0F-914A-BAE8-5DD1-686613E06A08}" dt="2020-10-23T09:56:31.324" v="202"/>
          <ac:picMkLst>
            <pc:docMk/>
            <pc:sldMk cId="3968749033" sldId="261"/>
            <ac:picMk id="3" creationId="{4455308C-2BD1-4B6D-BAE8-0A1EF54A5F7C}"/>
          </ac:picMkLst>
        </pc:picChg>
        <pc:picChg chg="add del mod">
          <ac:chgData name="Karolina Frąk" userId="S::karolina.frak@firr.org.pl::5262ff9a-a8de-46b7-afac-7a7c75f2e515" providerId="AD" clId="Web-{59135E0F-914A-BAE8-5DD1-686613E06A08}" dt="2020-10-23T09:57:06.668" v="208"/>
          <ac:picMkLst>
            <pc:docMk/>
            <pc:sldMk cId="3968749033" sldId="261"/>
            <ac:picMk id="4" creationId="{6E871146-C3E8-4E3D-8991-FA53ED0EB235}"/>
          </ac:picMkLst>
        </pc:picChg>
      </pc:sldChg>
      <pc:sldChg chg="modNotes">
        <pc:chgData name="Karolina Frąk" userId="S::karolina.frak@firr.org.pl::5262ff9a-a8de-46b7-afac-7a7c75f2e515" providerId="AD" clId="Web-{59135E0F-914A-BAE8-5DD1-686613E06A08}" dt="2020-10-23T10:03:51.859" v="280"/>
        <pc:sldMkLst>
          <pc:docMk/>
          <pc:sldMk cId="3115974442" sldId="262"/>
        </pc:sldMkLst>
      </pc:sldChg>
      <pc:sldChg chg="modNotes">
        <pc:chgData name="Karolina Frąk" userId="S::karolina.frak@firr.org.pl::5262ff9a-a8de-46b7-afac-7a7c75f2e515" providerId="AD" clId="Web-{59135E0F-914A-BAE8-5DD1-686613E06A08}" dt="2020-10-23T10:03:41.015" v="277"/>
        <pc:sldMkLst>
          <pc:docMk/>
          <pc:sldMk cId="3253448452" sldId="263"/>
        </pc:sldMkLst>
      </pc:sldChg>
    </pc:docChg>
  </pc:docChgLst>
  <pc:docChgLst>
    <pc:chgData name="Karolina Frąk" userId="S::karolina.frak@firr.org.pl::5262ff9a-a8de-46b7-afac-7a7c75f2e515" providerId="AD" clId="Web-{C4C8573D-CE50-86E0-7526-C7DFD48F97F0}"/>
    <pc:docChg chg="modSld">
      <pc:chgData name="Karolina Frąk" userId="S::karolina.frak@firr.org.pl::5262ff9a-a8de-46b7-afac-7a7c75f2e515" providerId="AD" clId="Web-{C4C8573D-CE50-86E0-7526-C7DFD48F97F0}" dt="2020-10-13T13:13:01.377" v="50" actId="20577"/>
      <pc:docMkLst>
        <pc:docMk/>
      </pc:docMkLst>
      <pc:sldChg chg="modSp">
        <pc:chgData name="Karolina Frąk" userId="S::karolina.frak@firr.org.pl::5262ff9a-a8de-46b7-afac-7a7c75f2e515" providerId="AD" clId="Web-{C4C8573D-CE50-86E0-7526-C7DFD48F97F0}" dt="2020-10-13T13:13:01.377" v="49" actId="20577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C4C8573D-CE50-86E0-7526-C7DFD48F97F0}" dt="2020-10-13T13:13:01.377" v="49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addSp modSp">
        <pc:chgData name="Karolina Frąk" userId="S::karolina.frak@firr.org.pl::5262ff9a-a8de-46b7-afac-7a7c75f2e515" providerId="AD" clId="Web-{C4C8573D-CE50-86E0-7526-C7DFD48F97F0}" dt="2020-10-13T13:10:30.076" v="32" actId="1076"/>
        <pc:sldMkLst>
          <pc:docMk/>
          <pc:sldMk cId="3968749033" sldId="261"/>
        </pc:sldMkLst>
        <pc:spChg chg="add mod">
          <ac:chgData name="Karolina Frąk" userId="S::karolina.frak@firr.org.pl::5262ff9a-a8de-46b7-afac-7a7c75f2e515" providerId="AD" clId="Web-{C4C8573D-CE50-86E0-7526-C7DFD48F97F0}" dt="2020-10-13T13:10:30.076" v="32" actId="1076"/>
          <ac:spMkLst>
            <pc:docMk/>
            <pc:sldMk cId="3968749033" sldId="261"/>
            <ac:spMk id="2" creationId="{ADEE2233-7393-4974-93E8-F98A54CC3ABA}"/>
          </ac:spMkLst>
        </pc:spChg>
        <pc:spChg chg="mod">
          <ac:chgData name="Karolina Frąk" userId="S::karolina.frak@firr.org.pl::5262ff9a-a8de-46b7-afac-7a7c75f2e515" providerId="AD" clId="Web-{C4C8573D-CE50-86E0-7526-C7DFD48F97F0}" dt="2020-10-13T13:09:25.309" v="2" actId="1076"/>
          <ac:spMkLst>
            <pc:docMk/>
            <pc:sldMk cId="3968749033" sldId="261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C4C8573D-CE50-86E0-7526-C7DFD48F97F0}" dt="2020-10-13T13:11:42.312" v="43" actId="1076"/>
        <pc:sldMkLst>
          <pc:docMk/>
          <pc:sldMk cId="3115974442" sldId="262"/>
        </pc:sldMkLst>
        <pc:spChg chg="mod">
          <ac:chgData name="Karolina Frąk" userId="S::karolina.frak@firr.org.pl::5262ff9a-a8de-46b7-afac-7a7c75f2e515" providerId="AD" clId="Web-{C4C8573D-CE50-86E0-7526-C7DFD48F97F0}" dt="2020-10-13T13:11:42.312" v="43" actId="1076"/>
          <ac:spMkLst>
            <pc:docMk/>
            <pc:sldMk cId="3115974442" sldId="262"/>
            <ac:spMk id="3" creationId="{70258A38-C39E-4FBE-BD3E-223DDF938CF4}"/>
          </ac:spMkLst>
        </pc:spChg>
      </pc:sldChg>
      <pc:sldChg chg="modSp">
        <pc:chgData name="Karolina Frąk" userId="S::karolina.frak@firr.org.pl::5262ff9a-a8de-46b7-afac-7a7c75f2e515" providerId="AD" clId="Web-{C4C8573D-CE50-86E0-7526-C7DFD48F97F0}" dt="2020-10-13T13:12:28.907" v="44" actId="1076"/>
        <pc:sldMkLst>
          <pc:docMk/>
          <pc:sldMk cId="3253448452" sldId="263"/>
        </pc:sldMkLst>
        <pc:spChg chg="mod">
          <ac:chgData name="Karolina Frąk" userId="S::karolina.frak@firr.org.pl::5262ff9a-a8de-46b7-afac-7a7c75f2e515" providerId="AD" clId="Web-{C4C8573D-CE50-86E0-7526-C7DFD48F97F0}" dt="2020-10-13T13:12:28.907" v="44" actId="1076"/>
          <ac:spMkLst>
            <pc:docMk/>
            <pc:sldMk cId="3253448452" sldId="263"/>
            <ac:spMk id="9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CAE9B09F-E06C-2000-9EDA-BB05282C26BF}"/>
    <pc:docChg chg="delSld modSld">
      <pc:chgData name="Natalia Wasielewska" userId="S::natalia.wasielewska@firr.org.pl::6a950395-ff1e-4d60-860f-189474a20705" providerId="AD" clId="Web-{CAE9B09F-E06C-2000-9EDA-BB05282C26BF}" dt="2021-03-04T09:01:02.827" v="90" actId="20577"/>
      <pc:docMkLst>
        <pc:docMk/>
      </pc:docMkLst>
      <pc:sldChg chg="modSp">
        <pc:chgData name="Natalia Wasielewska" userId="S::natalia.wasielewska@firr.org.pl::6a950395-ff1e-4d60-860f-189474a20705" providerId="AD" clId="Web-{CAE9B09F-E06C-2000-9EDA-BB05282C26BF}" dt="2021-03-04T08:52:16.366" v="0" actId="20577"/>
        <pc:sldMkLst>
          <pc:docMk/>
          <pc:sldMk cId="2019217948" sldId="259"/>
        </pc:sldMkLst>
        <pc:spChg chg="mod">
          <ac:chgData name="Natalia Wasielewska" userId="S::natalia.wasielewska@firr.org.pl::6a950395-ff1e-4d60-860f-189474a20705" providerId="AD" clId="Web-{CAE9B09F-E06C-2000-9EDA-BB05282C26BF}" dt="2021-03-04T08:52:16.366" v="0" actId="20577"/>
          <ac:spMkLst>
            <pc:docMk/>
            <pc:sldMk cId="2019217948" sldId="259"/>
            <ac:spMk id="5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CAE9B09F-E06C-2000-9EDA-BB05282C26BF}" dt="2021-03-04T08:52:55.647" v="22" actId="20577"/>
        <pc:sldMkLst>
          <pc:docMk/>
          <pc:sldMk cId="3968749033" sldId="261"/>
        </pc:sldMkLst>
        <pc:spChg chg="mod">
          <ac:chgData name="Natalia Wasielewska" userId="S::natalia.wasielewska@firr.org.pl::6a950395-ff1e-4d60-860f-189474a20705" providerId="AD" clId="Web-{CAE9B09F-E06C-2000-9EDA-BB05282C26BF}" dt="2021-03-04T08:52:55.647" v="22" actId="20577"/>
          <ac:spMkLst>
            <pc:docMk/>
            <pc:sldMk cId="3968749033" sldId="261"/>
            <ac:spMk id="6" creationId="{00000000-0000-0000-0000-000000000000}"/>
          </ac:spMkLst>
        </pc:spChg>
      </pc:sldChg>
      <pc:sldChg chg="delSp">
        <pc:chgData name="Natalia Wasielewska" userId="S::natalia.wasielewska@firr.org.pl::6a950395-ff1e-4d60-860f-189474a20705" providerId="AD" clId="Web-{CAE9B09F-E06C-2000-9EDA-BB05282C26BF}" dt="2021-03-04T08:52:29.241" v="2"/>
        <pc:sldMkLst>
          <pc:docMk/>
          <pc:sldMk cId="3115974442" sldId="262"/>
        </pc:sldMkLst>
        <pc:spChg chg="del">
          <ac:chgData name="Natalia Wasielewska" userId="S::natalia.wasielewska@firr.org.pl::6a950395-ff1e-4d60-860f-189474a20705" providerId="AD" clId="Web-{CAE9B09F-E06C-2000-9EDA-BB05282C26BF}" dt="2021-03-04T08:52:29.241" v="2"/>
          <ac:spMkLst>
            <pc:docMk/>
            <pc:sldMk cId="3115974442" sldId="262"/>
            <ac:spMk id="3" creationId="{70258A38-C39E-4FBE-BD3E-223DDF938CF4}"/>
          </ac:spMkLst>
        </pc:spChg>
        <pc:picChg chg="del">
          <ac:chgData name="Natalia Wasielewska" userId="S::natalia.wasielewska@firr.org.pl::6a950395-ff1e-4d60-860f-189474a20705" providerId="AD" clId="Web-{CAE9B09F-E06C-2000-9EDA-BB05282C26BF}" dt="2021-03-04T08:52:27.694" v="1"/>
          <ac:picMkLst>
            <pc:docMk/>
            <pc:sldMk cId="3115974442" sldId="262"/>
            <ac:picMk id="2" creationId="{E1C1E6F1-894B-40FF-9A44-D73560B16921}"/>
          </ac:picMkLst>
        </pc:picChg>
      </pc:sldChg>
      <pc:sldChg chg="delSp modSp">
        <pc:chgData name="Natalia Wasielewska" userId="S::natalia.wasielewska@firr.org.pl::6a950395-ff1e-4d60-860f-189474a20705" providerId="AD" clId="Web-{CAE9B09F-E06C-2000-9EDA-BB05282C26BF}" dt="2021-03-04T08:53:12.866" v="26"/>
        <pc:sldMkLst>
          <pc:docMk/>
          <pc:sldMk cId="1184707984" sldId="268"/>
        </pc:sldMkLst>
        <pc:spChg chg="del mod">
          <ac:chgData name="Natalia Wasielewska" userId="S::natalia.wasielewska@firr.org.pl::6a950395-ff1e-4d60-860f-189474a20705" providerId="AD" clId="Web-{CAE9B09F-E06C-2000-9EDA-BB05282C26BF}" dt="2021-03-04T08:53:12.866" v="26"/>
          <ac:spMkLst>
            <pc:docMk/>
            <pc:sldMk cId="1184707984" sldId="268"/>
            <ac:spMk id="5" creationId="{A7BC4774-A1E9-42E8-9E64-FEA688D9A871}"/>
          </ac:spMkLst>
        </pc:spChg>
        <pc:picChg chg="del">
          <ac:chgData name="Natalia Wasielewska" userId="S::natalia.wasielewska@firr.org.pl::6a950395-ff1e-4d60-860f-189474a20705" providerId="AD" clId="Web-{CAE9B09F-E06C-2000-9EDA-BB05282C26BF}" dt="2021-03-04T08:53:05.585" v="23"/>
          <ac:picMkLst>
            <pc:docMk/>
            <pc:sldMk cId="1184707984" sldId="268"/>
            <ac:picMk id="2" creationId="{344B0426-8F57-4DB1-99E8-A6E2AE621FBA}"/>
          </ac:picMkLst>
        </pc:picChg>
      </pc:sldChg>
      <pc:sldChg chg="delSp modSp del">
        <pc:chgData name="Natalia Wasielewska" userId="S::natalia.wasielewska@firr.org.pl::6a950395-ff1e-4d60-860f-189474a20705" providerId="AD" clId="Web-{CAE9B09F-E06C-2000-9EDA-BB05282C26BF}" dt="2021-03-04T08:53:47.554" v="37"/>
        <pc:sldMkLst>
          <pc:docMk/>
          <pc:sldMk cId="3304519539" sldId="270"/>
        </pc:sldMkLst>
        <pc:spChg chg="del">
          <ac:chgData name="Natalia Wasielewska" userId="S::natalia.wasielewska@firr.org.pl::6a950395-ff1e-4d60-860f-189474a20705" providerId="AD" clId="Web-{CAE9B09F-E06C-2000-9EDA-BB05282C26BF}" dt="2021-03-04T08:53:41.508" v="34"/>
          <ac:spMkLst>
            <pc:docMk/>
            <pc:sldMk cId="3304519539" sldId="270"/>
            <ac:spMk id="5" creationId="{04A78F22-6224-4060-9AFE-197FF4BD35E7}"/>
          </ac:spMkLst>
        </pc:spChg>
        <pc:spChg chg="mod">
          <ac:chgData name="Natalia Wasielewska" userId="S::natalia.wasielewska@firr.org.pl::6a950395-ff1e-4d60-860f-189474a20705" providerId="AD" clId="Web-{CAE9B09F-E06C-2000-9EDA-BB05282C26BF}" dt="2021-03-04T08:53:44.883" v="36" actId="20577"/>
          <ac:spMkLst>
            <pc:docMk/>
            <pc:sldMk cId="3304519539" sldId="270"/>
            <ac:spMk id="6" creationId="{9E93520B-9032-4F40-BC15-9E847F81B3A4}"/>
          </ac:spMkLst>
        </pc:spChg>
        <pc:picChg chg="del">
          <ac:chgData name="Natalia Wasielewska" userId="S::natalia.wasielewska@firr.org.pl::6a950395-ff1e-4d60-860f-189474a20705" providerId="AD" clId="Web-{CAE9B09F-E06C-2000-9EDA-BB05282C26BF}" dt="2021-03-04T08:53:33.445" v="30"/>
          <ac:picMkLst>
            <pc:docMk/>
            <pc:sldMk cId="3304519539" sldId="270"/>
            <ac:picMk id="2" creationId="{A1559D74-FE23-4C07-A685-C6470A403518}"/>
          </ac:picMkLst>
        </pc:picChg>
        <pc:picChg chg="del">
          <ac:chgData name="Natalia Wasielewska" userId="S::natalia.wasielewska@firr.org.pl::6a950395-ff1e-4d60-860f-189474a20705" providerId="AD" clId="Web-{CAE9B09F-E06C-2000-9EDA-BB05282C26BF}" dt="2021-03-04T08:53:35.023" v="32"/>
          <ac:picMkLst>
            <pc:docMk/>
            <pc:sldMk cId="3304519539" sldId="270"/>
            <ac:picMk id="3" creationId="{76BD3ACC-22EA-45F3-9BE8-F434C37F5B8E}"/>
          </ac:picMkLst>
        </pc:picChg>
        <pc:picChg chg="del">
          <ac:chgData name="Natalia Wasielewska" userId="S::natalia.wasielewska@firr.org.pl::6a950395-ff1e-4d60-860f-189474a20705" providerId="AD" clId="Web-{CAE9B09F-E06C-2000-9EDA-BB05282C26BF}" dt="2021-03-04T08:53:34.242" v="31"/>
          <ac:picMkLst>
            <pc:docMk/>
            <pc:sldMk cId="3304519539" sldId="270"/>
            <ac:picMk id="4" creationId="{F2E18937-CD66-4029-B640-3D8D5BBEBAE0}"/>
          </ac:picMkLst>
        </pc:picChg>
        <pc:picChg chg="del">
          <ac:chgData name="Natalia Wasielewska" userId="S::natalia.wasielewska@firr.org.pl::6a950395-ff1e-4d60-860f-189474a20705" providerId="AD" clId="Web-{CAE9B09F-E06C-2000-9EDA-BB05282C26BF}" dt="2021-03-04T08:53:35.929" v="33"/>
          <ac:picMkLst>
            <pc:docMk/>
            <pc:sldMk cId="3304519539" sldId="270"/>
            <ac:picMk id="13" creationId="{B29EC237-5A7F-4827-B118-3C5FF07328F3}"/>
          </ac:picMkLst>
        </pc:picChg>
      </pc:sldChg>
      <pc:sldChg chg="delSp modSp">
        <pc:chgData name="Natalia Wasielewska" userId="S::natalia.wasielewska@firr.org.pl::6a950395-ff1e-4d60-860f-189474a20705" providerId="AD" clId="Web-{CAE9B09F-E06C-2000-9EDA-BB05282C26BF}" dt="2021-03-04T08:57:25.058" v="67" actId="20577"/>
        <pc:sldMkLst>
          <pc:docMk/>
          <pc:sldMk cId="2898294981" sldId="271"/>
        </pc:sldMkLst>
        <pc:spChg chg="mod">
          <ac:chgData name="Natalia Wasielewska" userId="S::natalia.wasielewska@firr.org.pl::6a950395-ff1e-4d60-860f-189474a20705" providerId="AD" clId="Web-{CAE9B09F-E06C-2000-9EDA-BB05282C26BF}" dt="2021-03-04T08:57:25.058" v="67" actId="20577"/>
          <ac:spMkLst>
            <pc:docMk/>
            <pc:sldMk cId="2898294981" sldId="271"/>
            <ac:spMk id="7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CAE9B09F-E06C-2000-9EDA-BB05282C26BF}" dt="2021-03-04T08:53:27.273" v="28"/>
          <ac:picMkLst>
            <pc:docMk/>
            <pc:sldMk cId="2898294981" sldId="271"/>
            <ac:picMk id="8" creationId="{D28E68C3-9EBC-49B9-8995-C7A6DAE9F1FD}"/>
          </ac:picMkLst>
        </pc:picChg>
        <pc:picChg chg="del">
          <ac:chgData name="Natalia Wasielewska" userId="S::natalia.wasielewska@firr.org.pl::6a950395-ff1e-4d60-860f-189474a20705" providerId="AD" clId="Web-{CAE9B09F-E06C-2000-9EDA-BB05282C26BF}" dt="2021-03-04T08:53:26.023" v="27"/>
          <ac:picMkLst>
            <pc:docMk/>
            <pc:sldMk cId="2898294981" sldId="271"/>
            <ac:picMk id="13" creationId="{E674D20C-3B66-4E3A-9C98-D267A00CC58B}"/>
          </ac:picMkLst>
        </pc:picChg>
        <pc:picChg chg="del">
          <ac:chgData name="Natalia Wasielewska" userId="S::natalia.wasielewska@firr.org.pl::6a950395-ff1e-4d60-860f-189474a20705" providerId="AD" clId="Web-{CAE9B09F-E06C-2000-9EDA-BB05282C26BF}" dt="2021-03-04T08:53:28.117" v="29"/>
          <ac:picMkLst>
            <pc:docMk/>
            <pc:sldMk cId="2898294981" sldId="271"/>
            <ac:picMk id="14" creationId="{340413DA-1917-401C-8CA2-F356B3791EBD}"/>
          </ac:picMkLst>
        </pc:picChg>
      </pc:sldChg>
      <pc:sldChg chg="modSp">
        <pc:chgData name="Natalia Wasielewska" userId="S::natalia.wasielewska@firr.org.pl::6a950395-ff1e-4d60-860f-189474a20705" providerId="AD" clId="Web-{CAE9B09F-E06C-2000-9EDA-BB05282C26BF}" dt="2021-03-04T08:57:41.558" v="69" actId="20577"/>
        <pc:sldMkLst>
          <pc:docMk/>
          <pc:sldMk cId="4050259213" sldId="272"/>
        </pc:sldMkLst>
        <pc:spChg chg="mod">
          <ac:chgData name="Natalia Wasielewska" userId="S::natalia.wasielewska@firr.org.pl::6a950395-ff1e-4d60-860f-189474a20705" providerId="AD" clId="Web-{CAE9B09F-E06C-2000-9EDA-BB05282C26BF}" dt="2021-03-04T08:57:41.558" v="69" actId="20577"/>
          <ac:spMkLst>
            <pc:docMk/>
            <pc:sldMk cId="4050259213" sldId="272"/>
            <ac:spMk id="3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CAE9B09F-E06C-2000-9EDA-BB05282C26BF}" dt="2021-03-04T09:01:02.827" v="90" actId="20577"/>
        <pc:sldMkLst>
          <pc:docMk/>
          <pc:sldMk cId="3743847863" sldId="273"/>
        </pc:sldMkLst>
        <pc:spChg chg="mod">
          <ac:chgData name="Natalia Wasielewska" userId="S::natalia.wasielewska@firr.org.pl::6a950395-ff1e-4d60-860f-189474a20705" providerId="AD" clId="Web-{CAE9B09F-E06C-2000-9EDA-BB05282C26BF}" dt="2021-03-04T09:01:02.827" v="90" actId="20577"/>
          <ac:spMkLst>
            <pc:docMk/>
            <pc:sldMk cId="3743847863" sldId="273"/>
            <ac:spMk id="3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CAE9B09F-E06C-2000-9EDA-BB05282C26BF}" dt="2021-03-04T08:54:37.493" v="61" actId="20577"/>
        <pc:sldMkLst>
          <pc:docMk/>
          <pc:sldMk cId="607890624" sldId="274"/>
        </pc:sldMkLst>
        <pc:spChg chg="mod">
          <ac:chgData name="Natalia Wasielewska" userId="S::natalia.wasielewska@firr.org.pl::6a950395-ff1e-4d60-860f-189474a20705" providerId="AD" clId="Web-{CAE9B09F-E06C-2000-9EDA-BB05282C26BF}" dt="2021-03-04T08:54:37.493" v="61" actId="20577"/>
          <ac:spMkLst>
            <pc:docMk/>
            <pc:sldMk cId="607890624" sldId="274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A5383-C972-436D-A7E8-B7DDD5345BEE}" type="datetimeFigureOut">
              <a:rPr lang="pl-PL"/>
              <a:t>04.03.2021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F46962-5045-40C0-A6F2-049D0D1A46B6}" type="slidenum">
              <a:rPr lang="pl-PL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48624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Otworzyć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plik</a:t>
            </a:r>
            <a:r>
              <a:rPr lang="en-US" dirty="0">
                <a:cs typeface="Calibri"/>
              </a:rPr>
              <a:t> </a:t>
            </a:r>
            <a:r>
              <a:rPr lang="pl-PL" dirty="0">
                <a:cs typeface="Calibri"/>
              </a:rPr>
              <a:t>4.2. </a:t>
            </a:r>
            <a:r>
              <a:rPr lang="pl-PL" dirty="0" err="1">
                <a:cs typeface="Calibri"/>
              </a:rPr>
              <a:t>Załącznik_plan</a:t>
            </a:r>
            <a:r>
              <a:rPr lang="pl-PL" dirty="0">
                <a:cs typeface="Calibri"/>
              </a:rPr>
              <a:t> działania na rzecz poprawy dostępności</a:t>
            </a:r>
            <a:endParaRPr lang="en-US" dirty="0" err="1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F46962-5045-40C0-A6F2-049D0D1A46B6}" type="slidenum">
              <a:rPr lang="pl-PL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2422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Czas</a:t>
            </a:r>
            <a:r>
              <a:rPr lang="pl-PL" dirty="0">
                <a:cs typeface="Calibri"/>
              </a:rPr>
              <a:t>:</a:t>
            </a:r>
            <a:r>
              <a:rPr lang="pl-PL" baseline="0" dirty="0">
                <a:cs typeface="Calibri"/>
              </a:rPr>
              <a:t> </a:t>
            </a:r>
            <a:r>
              <a:rPr lang="en-US" dirty="0">
                <a:cs typeface="Calibri"/>
              </a:rPr>
              <a:t>60 min</a:t>
            </a:r>
            <a:r>
              <a:rPr lang="pl-PL" dirty="0">
                <a:cs typeface="Calibri"/>
              </a:rPr>
              <a:t>.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stworzenie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przynajmniej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fragmentu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planu</a:t>
            </a:r>
            <a:r>
              <a:rPr lang="en-US" dirty="0">
                <a:cs typeface="Calibri"/>
              </a:rPr>
              <a:t> w </a:t>
            </a:r>
            <a:r>
              <a:rPr lang="pl-PL" dirty="0">
                <a:cs typeface="Calibri"/>
              </a:rPr>
              <a:t>swojej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jednostce</a:t>
            </a:r>
            <a:r>
              <a:rPr lang="en-US" dirty="0">
                <a:cs typeface="Calibri"/>
              </a:rPr>
              <a:t>.  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F46962-5045-40C0-A6F2-049D0D1A46B6}" type="slidenum">
              <a:rPr lang="pl-PL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3991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Czas</a:t>
            </a:r>
            <a:r>
              <a:rPr lang="pl-PL" dirty="0">
                <a:cs typeface="Calibri"/>
              </a:rPr>
              <a:t>:</a:t>
            </a:r>
            <a:r>
              <a:rPr lang="en-US" dirty="0">
                <a:cs typeface="Calibri"/>
              </a:rPr>
              <a:t> 15 min.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F46962-5045-40C0-A6F2-049D0D1A46B6}" type="slidenum">
              <a:rPr lang="pl-PL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73536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D41339-2DE2-425B-B2B3-0EE2A44A0215}" type="slidenum">
              <a:rPr lang="pl-PL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710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>
                <a:cs typeface="Calibri"/>
              </a:rPr>
              <a:t>Pod linkiem</a:t>
            </a:r>
            <a:r>
              <a:rPr lang="pl-PL" baseline="0" dirty="0">
                <a:cs typeface="Calibri"/>
              </a:rPr>
              <a:t> można znaleźć d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obre praktyki w zakresie społecznych zamówień publicznych ze strony Urzędu Zamówień Publicznych.</a:t>
            </a:r>
          </a:p>
          <a:p>
            <a:r>
              <a:rPr lang="en-US" dirty="0" err="1">
                <a:cs typeface="Calibri"/>
              </a:rPr>
              <a:t>Otworzyć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pliki</a:t>
            </a:r>
            <a:r>
              <a:rPr lang="en-US" dirty="0">
                <a:cs typeface="Calibri"/>
              </a:rPr>
              <a:t>:</a:t>
            </a:r>
            <a:endParaRPr lang="pl-PL" dirty="0">
              <a:cs typeface="Calibri"/>
            </a:endParaRPr>
          </a:p>
          <a:p>
            <a:pPr marL="171450" indent="-171450">
              <a:buFontTx/>
              <a:buChar char="-"/>
            </a:pPr>
            <a:r>
              <a:rPr lang="pl-PL" dirty="0">
                <a:cs typeface="Calibri"/>
              </a:rPr>
              <a:t>4.5. </a:t>
            </a:r>
            <a:r>
              <a:rPr lang="pl-PL" dirty="0" err="1">
                <a:cs typeface="Calibri"/>
              </a:rPr>
              <a:t>Załącznik_zamówienie</a:t>
            </a:r>
            <a:r>
              <a:rPr lang="pl-PL" dirty="0">
                <a:cs typeface="Calibri"/>
              </a:rPr>
              <a:t> </a:t>
            </a:r>
            <a:r>
              <a:rPr lang="pl-PL" dirty="0" err="1">
                <a:cs typeface="Calibri"/>
              </a:rPr>
              <a:t>publiczne_autobusy</a:t>
            </a:r>
            <a:r>
              <a:rPr lang="pl-PL" dirty="0">
                <a:cs typeface="Calibri"/>
              </a:rPr>
              <a:t> niskopodłogowe</a:t>
            </a:r>
          </a:p>
          <a:p>
            <a:pPr marL="171450" indent="-171450">
              <a:buFontTx/>
              <a:buChar char="-"/>
            </a:pPr>
            <a:r>
              <a:rPr lang="pl-PL" dirty="0">
                <a:cs typeface="Calibri"/>
              </a:rPr>
              <a:t>4.5. </a:t>
            </a:r>
            <a:r>
              <a:rPr lang="pl-PL" dirty="0" err="1">
                <a:cs typeface="Calibri"/>
              </a:rPr>
              <a:t>Załącznik_zamówienie</a:t>
            </a:r>
            <a:r>
              <a:rPr lang="pl-PL" dirty="0">
                <a:cs typeface="Calibri"/>
              </a:rPr>
              <a:t> </a:t>
            </a:r>
            <a:r>
              <a:rPr lang="pl-PL" dirty="0" err="1">
                <a:cs typeface="Calibri"/>
              </a:rPr>
              <a:t>publiczne_organizacja</a:t>
            </a:r>
            <a:r>
              <a:rPr lang="pl-PL" dirty="0">
                <a:cs typeface="Calibri"/>
              </a:rPr>
              <a:t> eventów plenerowych</a:t>
            </a:r>
          </a:p>
          <a:p>
            <a:pPr marL="171450" indent="-171450">
              <a:buFontTx/>
              <a:buChar char="-"/>
            </a:pPr>
            <a:r>
              <a:rPr lang="en-US" dirty="0">
                <a:cs typeface="Calibri"/>
              </a:rPr>
              <a:t>4.5. </a:t>
            </a:r>
            <a:r>
              <a:rPr lang="en-US" dirty="0" err="1">
                <a:cs typeface="Calibri"/>
              </a:rPr>
              <a:t>Załącznik_zamówienie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publiczne_winda</a:t>
            </a:r>
            <a:endParaRPr lang="pl-PL" dirty="0">
              <a:cs typeface="Calibri"/>
            </a:endParaRPr>
          </a:p>
          <a:p>
            <a:pPr marL="171450" indent="-171450">
              <a:buFontTx/>
              <a:buChar char="-"/>
            </a:pPr>
            <a:r>
              <a:rPr lang="pl-PL" dirty="0">
                <a:cs typeface="Calibri"/>
              </a:rPr>
              <a:t>4.5. </a:t>
            </a:r>
            <a:r>
              <a:rPr lang="pl-PL" dirty="0" err="1">
                <a:cs typeface="Calibri"/>
              </a:rPr>
              <a:t>Załącznik_przykładowy</a:t>
            </a:r>
            <a:r>
              <a:rPr lang="pl-PL" dirty="0">
                <a:cs typeface="Calibri"/>
              </a:rPr>
              <a:t> regulamin zamówień publicznych</a:t>
            </a:r>
            <a:endParaRPr lang="en-US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D41339-2DE2-425B-B2B3-0EE2A44A0215}" type="slidenum">
              <a:rPr lang="pl-PL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69560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2552699" y="425511"/>
            <a:ext cx="7086600" cy="1477703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000" baseline="0"/>
            </a:lvl1pPr>
          </a:lstStyle>
          <a:p>
            <a:r>
              <a:rPr lang="pl-PL" dirty="0"/>
              <a:t>Tutaj wpisz nazwę szkolenia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3693367" y="1893885"/>
            <a:ext cx="4805265" cy="1655762"/>
          </a:xfrm>
        </p:spPr>
        <p:txBody>
          <a:bodyPr/>
          <a:lstStyle>
            <a:lvl1pPr marL="0" indent="0" algn="ctr"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Tutaj wpisz numer i nazwę części szkoleniowej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5217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6465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5591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2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838200" y="2090592"/>
            <a:ext cx="4986559" cy="3030048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5383599" cy="3030048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3958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3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4561294" y="403188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9019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4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13879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5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1785405" y="2043753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4739952" y="2040805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7694499" y="204080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8746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6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838200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838200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4687092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4687093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8535987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8535987" y="382118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63964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8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224229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224228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3178776" y="4077267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178776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6133323" y="1891328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6133323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9087870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9087870" y="1891328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583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pis tre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„Spis treści”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rabicPeriod"/>
              <a:defRPr/>
            </a:lvl2pPr>
            <a:lvl3pPr marL="1371600" indent="-457200">
              <a:buFont typeface="+mj-lt"/>
              <a:buAutoNum type="arabicPeriod"/>
              <a:defRPr/>
            </a:lvl3pPr>
            <a:lvl4pPr marL="1714500" indent="-342900">
              <a:buFont typeface="+mj-lt"/>
              <a:buAutoNum type="arabicPeriod"/>
              <a:defRPr/>
            </a:lvl4pPr>
            <a:lvl5pPr marL="21717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03900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rug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39956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132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tat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838200" y="2156603"/>
            <a:ext cx="10515600" cy="1325563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pl-PL" dirty="0"/>
              <a:t>Tutaj wpisz „Dziękujemy za uwagę!”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653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48661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65129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6320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14294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310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42513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08914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24805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582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5" r:id="rId3"/>
    <p:sldLayoutId id="2147483673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7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273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6" r:id="rId4"/>
    <p:sldLayoutId id="2147483668" r:id="rId5"/>
    <p:sldLayoutId id="2147483665" r:id="rId6"/>
    <p:sldLayoutId id="2147483664" r:id="rId7"/>
    <p:sldLayoutId id="2147483663" r:id="rId8"/>
    <p:sldLayoutId id="2147483667" r:id="rId9"/>
    <p:sldLayoutId id="2147483662" r:id="rId10"/>
    <p:sldLayoutId id="2147483660" r:id="rId11"/>
    <p:sldLayoutId id="2147483661" r:id="rId12"/>
    <p:sldLayoutId id="2147483651" r:id="rId13"/>
    <p:sldLayoutId id="2147483653" r:id="rId14"/>
    <p:sldLayoutId id="2147483654" r:id="rId15"/>
    <p:sldLayoutId id="2147483655" r:id="rId16"/>
    <p:sldLayoutId id="2147483656" r:id="rId17"/>
    <p:sldLayoutId id="2147483657" r:id="rId18"/>
    <p:sldLayoutId id="2147483658" r:id="rId19"/>
    <p:sldLayoutId id="2147483659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v.pl/web/fundusze-regiony/informacja-dla-osob-z-niepelnosprawnosciami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unduszeeuropejskie.gov.pl/media/86832/Poradnik_wdrazanie.pdf" TargetMode="External"/><Relationship Id="rId2" Type="http://schemas.openxmlformats.org/officeDocument/2006/relationships/hyperlink" Target="https://www.funduszeeuropejskie.gov.pl/strony/o-funduszach/fundusze-europejskie-bez-barier/dostepnosc-plus/ustawa-o-dostepnosci/#Prawa%20i%20obowi%C4%85zki%20w%20rok%20od%20wej%C5%9Bcia%20w%20%C5%BCycie%20ustawy%20%E2%80%9Eo%20zapewnianiu%20dost%C4%99pno%C5%9Bci%E2%80%9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unduszeeuropejskie.gov.pl/media/96903/Poradnik_dostosowanie_instytucji_i_uslug.pdf" TargetMode="External"/><Relationship Id="rId5" Type="http://schemas.openxmlformats.org/officeDocument/2006/relationships/hyperlink" Target="https://www.funduszeeuropejskie.gov.pl/media/96814/NiezbednikPDF_v10.pdf" TargetMode="External"/><Relationship Id="rId4" Type="http://schemas.openxmlformats.org/officeDocument/2006/relationships/hyperlink" Target="https://www.funduszeeuropejskie.gov.pl/strony/o-funduszach/fundusze-europejskie-bez-barier/dostepnosc-plus/dobre-praktyki/#Dobre%20praktyki%20z%20zakresu%20dost%C4%99pno%C5%9Bci%20cyfrowej:%20Zalecenia%20WCAG2.1%20dla%20redaktora%20stron%20internetowych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E6DC1A-6839-4F18-806D-373BBD890D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8225" y="1327879"/>
            <a:ext cx="10796336" cy="1467677"/>
          </a:xfrm>
        </p:spPr>
        <p:txBody>
          <a:bodyPr>
            <a:normAutofit fontScale="90000"/>
          </a:bodyPr>
          <a:lstStyle/>
          <a:p>
            <a:r>
              <a:rPr lang="pl-PL" dirty="0">
                <a:latin typeface="Arial"/>
                <a:cs typeface="Arial"/>
              </a:rPr>
              <a:t>Szkolenie – obsługa klienta ze szczególnymi potrzebami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E5DE5AAC-4F71-4CEB-893B-9550CDB256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93367" y="3588332"/>
            <a:ext cx="4805265" cy="75339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 b="1" dirty="0">
                <a:latin typeface="Arial"/>
                <a:cs typeface="Arial"/>
              </a:rPr>
              <a:t>3.1. Dostępny urząd</a:t>
            </a:r>
            <a:endParaRPr lang="pl-PL" b="1" dirty="0"/>
          </a:p>
        </p:txBody>
      </p:sp>
      <p:pic>
        <p:nvPicPr>
          <p:cNvPr id="5" name="Obraz 4" descr="Trzy logotypy: Funduszy Europejskich, Rzeczpospolitej Polskiej, Unii Europejskiej">
            <a:extLst>
              <a:ext uri="{FF2B5EF4-FFF2-40B4-BE49-F238E27FC236}">
                <a16:creationId xmlns:a16="http://schemas.microsoft.com/office/drawing/2014/main" id="{6F405A9C-4C3F-4835-8631-7B61AD3DAF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417" y="5497783"/>
            <a:ext cx="8049955" cy="1036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576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/>
          </p:cNvSpPr>
          <p:nvPr/>
        </p:nvSpPr>
        <p:spPr>
          <a:xfrm>
            <a:off x="3449186" y="474962"/>
            <a:ext cx="5581169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200" b="1" dirty="0">
                <a:latin typeface="Arial"/>
                <a:cs typeface="Arial"/>
              </a:rPr>
              <a:t>3. Zamówienia publiczne (2)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51249" y="1936258"/>
            <a:ext cx="7418199" cy="3496354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/>
            <a:r>
              <a:rPr lang="pl-PL" sz="2600" dirty="0">
                <a:latin typeface="Arial"/>
                <a:ea typeface="+mn-lt"/>
                <a:cs typeface="Arial"/>
              </a:rPr>
              <a:t>Za art. 73 ustawy o zapewnianiu dostępności:</a:t>
            </a:r>
            <a:endParaRPr lang="pl-PL" sz="2600" dirty="0">
              <a:latin typeface="Arial"/>
              <a:ea typeface="+mn-lt"/>
              <a:cs typeface="+mn-lt"/>
            </a:endParaRPr>
          </a:p>
          <a:p>
            <a:pPr algn="l">
              <a:lnSpc>
                <a:spcPct val="150000"/>
              </a:lnSpc>
            </a:pPr>
            <a:r>
              <a:rPr lang="pl-PL" sz="2600" dirty="0">
                <a:latin typeface="Arial"/>
                <a:ea typeface="+mn-lt"/>
                <a:cs typeface="+mn-lt"/>
              </a:rPr>
              <a:t>3) art. </a:t>
            </a:r>
            <a:r>
              <a:rPr lang="pl-PL" sz="2600" b="1" dirty="0">
                <a:latin typeface="Arial"/>
                <a:ea typeface="+mn-lt"/>
                <a:cs typeface="+mn-lt"/>
              </a:rPr>
              <a:t>4 ust. 3 i 4,</a:t>
            </a:r>
            <a:r>
              <a:rPr lang="pl-PL" sz="2600" dirty="0">
                <a:latin typeface="Arial"/>
                <a:ea typeface="+mn-lt"/>
                <a:cs typeface="+mn-lt"/>
              </a:rPr>
              <a:t> art. 5 ust. 2, art. 29–34 </a:t>
            </a:r>
            <a:br>
              <a:rPr lang="pl-PL" sz="2600" dirty="0">
                <a:latin typeface="Arial"/>
                <a:ea typeface="+mn-lt"/>
                <a:cs typeface="+mn-lt"/>
              </a:rPr>
            </a:br>
            <a:r>
              <a:rPr lang="pl-PL" sz="2600" dirty="0">
                <a:latin typeface="Arial"/>
                <a:ea typeface="+mn-lt"/>
                <a:cs typeface="+mn-lt"/>
              </a:rPr>
              <a:t>i art. 51 wchodzą w życie po upływie 24 miesięcy od dnia ogłoszenia. </a:t>
            </a:r>
            <a:br>
              <a:rPr lang="pl-PL" sz="2600" dirty="0">
                <a:latin typeface="Arial"/>
                <a:ea typeface="+mn-lt"/>
                <a:cs typeface="+mn-lt"/>
              </a:rPr>
            </a:br>
            <a:r>
              <a:rPr lang="pl-PL" sz="2600" b="1" dirty="0">
                <a:latin typeface="Arial"/>
                <a:ea typeface="+mn-lt"/>
                <a:cs typeface="+mn-lt"/>
              </a:rPr>
              <a:t>– zatem zapisy z art. 4 obowiązują podmioty publiczne od 6 września 2021 r. </a:t>
            </a:r>
            <a:endParaRPr lang="pl-PL" sz="2600" dirty="0">
              <a:latin typeface="Arial"/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84707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/>
          </p:cNvSpPr>
          <p:nvPr/>
        </p:nvSpPr>
        <p:spPr>
          <a:xfrm>
            <a:off x="3449186" y="474962"/>
            <a:ext cx="5581169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200" b="1" dirty="0">
                <a:latin typeface="Arial"/>
                <a:cs typeface="Arial"/>
              </a:rPr>
              <a:t>3. Zamówienia publiczne (3)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611037" y="1280510"/>
            <a:ext cx="11257470" cy="4301195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>
              <a:lnSpc>
                <a:spcPct val="150000"/>
              </a:lnSpc>
            </a:pPr>
            <a:r>
              <a:rPr lang="pl-PL" sz="2300" b="1" dirty="0">
                <a:latin typeface="Arial"/>
                <a:cs typeface="Calibri"/>
              </a:rPr>
              <a:t>TRANSPORT PUBLICZNY</a:t>
            </a:r>
          </a:p>
          <a:p>
            <a:pPr algn="l">
              <a:lnSpc>
                <a:spcPct val="150000"/>
              </a:lnSpc>
            </a:pPr>
            <a:r>
              <a:rPr lang="pl-PL" sz="2300" dirty="0">
                <a:latin typeface="Arial"/>
                <a:cs typeface="Calibri"/>
              </a:rPr>
              <a:t>Za art. 52 ustawy o zapewnianiu dostępności osobom ze szczególnymi potrzebami:</a:t>
            </a:r>
            <a:endParaRPr lang="pl-PL" sz="2300" dirty="0">
              <a:latin typeface="Calibri" panose="020F0502020204030204"/>
              <a:cs typeface="Calibri"/>
            </a:endParaRPr>
          </a:p>
          <a:p>
            <a:pPr algn="l">
              <a:lnSpc>
                <a:spcPct val="150000"/>
              </a:lnSpc>
            </a:pPr>
            <a:r>
              <a:rPr lang="pl-PL" sz="2300" dirty="0">
                <a:latin typeface="Arial"/>
                <a:cs typeface="Calibri"/>
              </a:rPr>
              <a:t>Przy udzielaniu zamówienia publicznego na wykonywanie publicznego transportu zbiorowego, w specyfikacji istotnych warunków zamówienia uwzględnia się </a:t>
            </a:r>
            <a:r>
              <a:rPr lang="pl-PL" sz="2300" b="1" dirty="0">
                <a:latin typeface="Arial"/>
                <a:cs typeface="Calibri"/>
              </a:rPr>
              <a:t>konieczność zapewnienia w środkach transportu rozwiązań technicznych służących zapewnieniu ich dostępności dla osób z niepełnosprawnością </a:t>
            </a:r>
            <a:br>
              <a:rPr lang="pl-PL" sz="2300" b="1" dirty="0">
                <a:latin typeface="Arial"/>
                <a:cs typeface="Calibri"/>
              </a:rPr>
            </a:br>
            <a:r>
              <a:rPr lang="pl-PL" sz="2300" b="1" dirty="0">
                <a:latin typeface="Arial"/>
                <a:cs typeface="Calibri"/>
              </a:rPr>
              <a:t>i osób o ograniczonej zdolności ruchowej.</a:t>
            </a:r>
          </a:p>
          <a:p>
            <a:pPr algn="l">
              <a:lnSpc>
                <a:spcPct val="150000"/>
              </a:lnSpc>
            </a:pPr>
            <a:endParaRPr lang="pl-PL" sz="2300" dirty="0">
              <a:latin typeface="Aria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4106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ytuł 8"/>
          <p:cNvSpPr txBox="1">
            <a:spLocks/>
          </p:cNvSpPr>
          <p:nvPr/>
        </p:nvSpPr>
        <p:spPr>
          <a:xfrm>
            <a:off x="913536" y="676899"/>
            <a:ext cx="10609770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200" b="1" dirty="0">
                <a:latin typeface="Arial"/>
                <a:cs typeface="Arial"/>
              </a:rPr>
              <a:t>3. Przykładowe zapisy w zamówieniach publicznych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067646" y="1832938"/>
            <a:ext cx="8432529" cy="418088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200" dirty="0">
                <a:latin typeface="Arial"/>
                <a:cs typeface="Calibri"/>
              </a:rPr>
              <a:t>Zamówienie publiczne na autobusy niskopodłogowe,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200" dirty="0">
                <a:latin typeface="Arial"/>
                <a:cs typeface="Calibri"/>
              </a:rPr>
              <a:t>Zamówienie publiczne na organizację eventów,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200" dirty="0">
                <a:latin typeface="Arial"/>
                <a:cs typeface="Calibri"/>
              </a:rPr>
              <a:t>Zamówienie publiczne na windę,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200" dirty="0">
                <a:latin typeface="Arial"/>
                <a:cs typeface="Calibri"/>
              </a:rPr>
              <a:t>Regulamin zamówień publicznych.</a:t>
            </a:r>
          </a:p>
          <a:p>
            <a:pPr algn="l">
              <a:lnSpc>
                <a:spcPct val="150000"/>
              </a:lnSpc>
            </a:pPr>
            <a:endParaRPr lang="pl-PL" sz="2200" dirty="0">
              <a:latin typeface="Arial"/>
              <a:cs typeface="Calibri"/>
              <a:hlinkClick r:id="" action="ppaction://noaction"/>
            </a:endParaRPr>
          </a:p>
          <a:p>
            <a:pPr algn="l">
              <a:lnSpc>
                <a:spcPct val="150000"/>
              </a:lnSpc>
            </a:pPr>
            <a:r>
              <a:rPr lang="pl-PL" sz="2200" dirty="0">
                <a:latin typeface="Arial"/>
                <a:cs typeface="Calibri"/>
                <a:hlinkClick r:id="" action="ppaction://noaction"/>
              </a:rPr>
              <a:t>Link do dobrych praktyk ze strony Urzędu Zamówień  Publicznych </a:t>
            </a:r>
            <a:r>
              <a:rPr lang="pl-PL" sz="2200" dirty="0">
                <a:latin typeface="Arial"/>
                <a:cs typeface="Arial"/>
                <a:hlinkClick r:id="" action="ppaction://noaction"/>
              </a:rPr>
              <a:t>(data wejścia na stronę 19.02.2021)</a:t>
            </a:r>
            <a:endParaRPr lang="pl-PL" sz="2200" dirty="0">
              <a:latin typeface="Arial"/>
              <a:cs typeface="Calibri"/>
            </a:endParaRPr>
          </a:p>
          <a:p>
            <a:pPr marL="342900" indent="-342900" algn="l">
              <a:lnSpc>
                <a:spcPct val="150000"/>
              </a:lnSpc>
              <a:buChar char="•"/>
            </a:pPr>
            <a:endParaRPr lang="pl-PL" sz="2200" dirty="0">
              <a:latin typeface="Aria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8294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b="1" dirty="0">
                <a:latin typeface="Arial"/>
                <a:cs typeface="Arial"/>
              </a:rPr>
              <a:t>4. Przepisy prawa </a:t>
            </a:r>
            <a:r>
              <a:rPr lang="pl-PL" sz="3200" b="1" dirty="0" err="1">
                <a:latin typeface="Arial"/>
                <a:cs typeface="Arial"/>
              </a:rPr>
              <a:t>OzSP</a:t>
            </a:r>
            <a:r>
              <a:rPr lang="pl-PL" sz="3200" b="1" dirty="0">
                <a:latin typeface="Arial"/>
                <a:cs typeface="Arial"/>
              </a:rPr>
              <a:t>.</a:t>
            </a:r>
            <a:br>
              <a:rPr lang="pl-PL" b="1" dirty="0">
                <a:latin typeface="Arial"/>
                <a:cs typeface="Arial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241946"/>
            <a:ext cx="10515600" cy="5404513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lvl="0" fontAlgn="base"/>
            <a:r>
              <a:rPr lang="pl-PL" dirty="0">
                <a:latin typeface="Arial"/>
                <a:cs typeface="Arial"/>
              </a:rPr>
              <a:t>Konwencja ONZ o prawach osób niepełnosprawnych (Dz. U. 2012 poz. 1169),</a:t>
            </a:r>
          </a:p>
          <a:p>
            <a:pPr lvl="0" fontAlgn="base"/>
            <a:r>
              <a:rPr lang="pl-PL" dirty="0">
                <a:latin typeface="Arial"/>
                <a:cs typeface="Arial"/>
              </a:rPr>
              <a:t>Ustawa z dnia 19 lipca 2019 r. o zapewnianiu dostępności osobom </a:t>
            </a:r>
            <a:br>
              <a:rPr lang="pl-PL" dirty="0">
                <a:latin typeface="Arial"/>
              </a:rPr>
            </a:br>
            <a:r>
              <a:rPr lang="pl-PL" dirty="0">
                <a:latin typeface="Arial"/>
                <a:cs typeface="Arial"/>
              </a:rPr>
              <a:t>ze szczególnymi potrzebami (Dz. U. 2019 poz. 1696),</a:t>
            </a:r>
          </a:p>
          <a:p>
            <a:pPr lvl="0" fontAlgn="base"/>
            <a:r>
              <a:rPr lang="pl-PL" dirty="0">
                <a:latin typeface="Arial"/>
                <a:cs typeface="Arial"/>
              </a:rPr>
              <a:t>Ustawa z dnia 4 kwietnia 2019 r. o dostępności cyfrowej stron internetowych i aplikacji mobilnych podmiotów publicznych (Dz. U. 2019 poz. 848),</a:t>
            </a:r>
          </a:p>
          <a:p>
            <a:pPr lvl="0" fontAlgn="base"/>
            <a:r>
              <a:rPr lang="pl-PL" dirty="0">
                <a:latin typeface="Arial"/>
                <a:cs typeface="Arial"/>
              </a:rPr>
              <a:t>Ustawa z dnia 19 sierpnia 2011 r. o języku migowym i innych środkach komunikowania się (Dz.U. 2011 Nr 209 poz. 1243),</a:t>
            </a:r>
          </a:p>
          <a:p>
            <a:pPr lvl="0" fontAlgn="base"/>
            <a:r>
              <a:rPr lang="pl-PL" dirty="0">
                <a:latin typeface="Arial"/>
                <a:cs typeface="Arial"/>
              </a:rPr>
              <a:t>Załącznik nr 2 do Wytycznych Ministra Inwestycji i Rozwoju w zakresie realizacji zasady równości szans i niedyskryminacji, w tym dostępności </a:t>
            </a:r>
            <a:br>
              <a:rPr lang="pl-PL" dirty="0">
                <a:latin typeface="Arial"/>
              </a:rPr>
            </a:br>
            <a:r>
              <a:rPr lang="pl-PL" dirty="0">
                <a:latin typeface="Arial"/>
                <a:cs typeface="Arial"/>
              </a:rPr>
              <a:t>dla osób z niepełnosprawnościami oraz zasady równości szans kobiet i mężczyzn w ramach funduszy unijnych na lata 2014-2020 w zakresie równości i dostępności,</a:t>
            </a:r>
          </a:p>
          <a:p>
            <a:pPr lvl="0" fontAlgn="base"/>
            <a:r>
              <a:rPr lang="pl-PL" dirty="0">
                <a:latin typeface="Arial"/>
                <a:cs typeface="Arial"/>
              </a:rPr>
              <a:t>Ustawa z dnia 27 sierpnia 1997 r. o rehabilitacji zawodowej i społecznej </a:t>
            </a:r>
            <a:br>
              <a:rPr lang="pl-PL" dirty="0">
                <a:latin typeface="Arial"/>
              </a:rPr>
            </a:br>
            <a:r>
              <a:rPr lang="pl-PL" dirty="0">
                <a:latin typeface="Arial"/>
                <a:cs typeface="Arial"/>
              </a:rPr>
              <a:t>oraz zatrudnianiu osób niepełnosprawnych (Dz. U. 1997 Nr 123 poz. 776).</a:t>
            </a:r>
          </a:p>
        </p:txBody>
      </p:sp>
    </p:spTree>
    <p:extLst>
      <p:ext uri="{BB962C8B-B14F-4D97-AF65-F5344CB8AC3E}">
        <p14:creationId xmlns:p14="http://schemas.microsoft.com/office/powerpoint/2010/main" val="4050259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5. Informacja na stronie urzędy dla osób z niepełnosprawnościami</a:t>
            </a:r>
            <a:br>
              <a:rPr lang="pl-PL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Zgodnie z art. 6 ustawy o zapewnianiu dostępności osobom </a:t>
            </a:r>
            <a:b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ze szczególnymi potrzebami podmiot publiczny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zapewnienie na stronie internetowej danego podmiotu informacji o zakresie jego działalności – w postaci elektronicznego pliku zawierającego tekst odczytywalny maszynowo, nagrania treści w polskim języku migowym oraz informacji w tekście łatwym do czytania.</a:t>
            </a:r>
          </a:p>
          <a:p>
            <a:pPr marL="0" indent="0">
              <a:buNone/>
            </a:pPr>
            <a:r>
              <a:rPr lang="pl-PL" dirty="0">
                <a:latin typeface="Arial"/>
                <a:cs typeface="Arial"/>
              </a:rPr>
              <a:t>Dobry przykład: </a:t>
            </a:r>
            <a:r>
              <a:rPr lang="pl-PL" dirty="0">
                <a:latin typeface="Arial"/>
                <a:cs typeface="Arial"/>
                <a:hlinkClick r:id="rId2"/>
              </a:rPr>
              <a:t>Informacja-dla-osob-z-niepelnosprawnosciami MFiPR</a:t>
            </a:r>
            <a:r>
              <a:rPr lang="pl-PL" dirty="0">
                <a:latin typeface="Calibri"/>
                <a:cs typeface="Calibri"/>
              </a:rPr>
              <a:t> (data wejścia na stronę 20.02.2021)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07890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b="1" dirty="0">
                <a:latin typeface="Arial"/>
                <a:cs typeface="Arial"/>
              </a:rPr>
              <a:t>6. Materiały i poradniki.</a:t>
            </a:r>
            <a:b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buAutoNum type="arabicPeriod"/>
            </a:pPr>
            <a:r>
              <a:rPr lang="pl-PL" dirty="0">
                <a:hlinkClick r:id="rId2"/>
              </a:rPr>
              <a:t>Prawa_i_obowiązki w związku z wejściem ustawy</a:t>
            </a:r>
            <a:endParaRPr lang="pl-PL" dirty="0"/>
          </a:p>
          <a:p>
            <a:pPr marL="514350" indent="-514350">
              <a:buAutoNum type="arabicPeriod"/>
            </a:pPr>
            <a:r>
              <a:rPr lang="pl-PL" dirty="0">
                <a:hlinkClick r:id="rId3"/>
              </a:rPr>
              <a:t>Poradnik do ustawy</a:t>
            </a:r>
            <a:r>
              <a:rPr lang="pl-PL" dirty="0"/>
              <a:t> </a:t>
            </a:r>
          </a:p>
          <a:p>
            <a:pPr marL="514350" indent="-514350">
              <a:buAutoNum type="arabicPeriod"/>
            </a:pPr>
            <a:r>
              <a:rPr lang="pl-PL" dirty="0">
                <a:hlinkClick r:id="rId4"/>
              </a:rPr>
              <a:t>Dobre praktyki w zakresie dostępności</a:t>
            </a:r>
            <a:endParaRPr lang="pl-PL" dirty="0"/>
          </a:p>
          <a:p>
            <a:pPr marL="514350" indent="-514350">
              <a:buAutoNum type="arabicPeriod"/>
            </a:pPr>
            <a:r>
              <a:rPr lang="pl-PL" dirty="0">
                <a:hlinkClick r:id="rId5"/>
              </a:rPr>
              <a:t>Poradnik dla koordynatora</a:t>
            </a:r>
            <a:endParaRPr lang="pl-PL" dirty="0"/>
          </a:p>
          <a:p>
            <a:pPr marL="514350" indent="-514350">
              <a:buAutoNum type="arabicPeriod"/>
            </a:pPr>
            <a:r>
              <a:rPr lang="pl-PL" dirty="0">
                <a:hlinkClick r:id="rId6"/>
              </a:rPr>
              <a:t>Poradnik_dostosowanie_instytucji_i_uslug</a:t>
            </a:r>
            <a:r>
              <a:rPr lang="pl-PL" dirty="0"/>
              <a:t> </a:t>
            </a:r>
          </a:p>
          <a:p>
            <a:pPr marL="0" indent="0">
              <a:buNone/>
            </a:pPr>
            <a:r>
              <a:rPr lang="pl-PL" dirty="0">
                <a:cs typeface="Calibri"/>
              </a:rPr>
              <a:t>Data wejścia na strony (20.02.2021)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438478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4000" b="1" dirty="0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638151"/>
            <a:ext cx="6505903" cy="8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530589"/>
            <a:ext cx="10515600" cy="80120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3200" b="1" dirty="0"/>
              <a:t>Informacje o projekcie „Samorząd bez barier”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67479"/>
            <a:ext cx="10515600" cy="373604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dirty="0"/>
              <a:t>Szkolenie realizowane w ramach projektu pn. „Samorząd bez barier”.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/>
              <a:t>Projekt dofinansowany jest ze środków Unii Europejskiej oraz budżetu państwa.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Autorzy</a:t>
            </a:r>
            <a:r>
              <a:rPr lang="pl-PL" dirty="0"/>
              <a:t>: Fundacja Instytut Rozwoju Regionalnego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Strona projektu</a:t>
            </a:r>
            <a:r>
              <a:rPr lang="pl-PL" dirty="0"/>
              <a:t>: </a:t>
            </a:r>
            <a:r>
              <a:rPr lang="pl-PL" dirty="0">
                <a:hlinkClick r:id="rId2"/>
              </a:rPr>
              <a:t>Strona internetowa projektu Samorząd bez barier</a:t>
            </a:r>
            <a:r>
              <a:rPr lang="pl-PL" dirty="0"/>
              <a:t> 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pl-PL" b="1" dirty="0"/>
              <a:t>Prawa autorskie</a:t>
            </a:r>
            <a:r>
              <a:rPr lang="pl-PL" dirty="0"/>
              <a:t>: Prezentacja udostępniana jest na licencji Creative </a:t>
            </a:r>
            <a:r>
              <a:rPr lang="pl-PL" dirty="0" err="1"/>
              <a:t>Commons</a:t>
            </a:r>
            <a:r>
              <a:rPr lang="pl-PL" dirty="0"/>
              <a:t>: uznanie autorstwa, na tych samych warunkach 3.0 Polska (CC BY-SA 3.0). Pewne prawa zastrzeżone na rzecz autorów. </a:t>
            </a:r>
            <a:r>
              <a:rPr lang="pl-PL" dirty="0">
                <a:hlinkClick r:id="rId3"/>
              </a:rPr>
              <a:t>Strona internetowa Creative </a:t>
            </a:r>
            <a:r>
              <a:rPr lang="pl-PL" dirty="0" err="1">
                <a:hlinkClick r:id="rId3"/>
              </a:rPr>
              <a:t>Commons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63806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latin typeface="Arial"/>
                <a:cs typeface="Arial"/>
              </a:rPr>
              <a:t>Spis treści</a:t>
            </a:r>
            <a:b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Plan działania na rzecz poprawy dostępności.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/>
                <a:cs typeface="Arial"/>
              </a:rPr>
              <a:t>Przykładowy plan działania na rzecz poprawy dostępności.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/>
                <a:cs typeface="Arial"/>
              </a:rPr>
              <a:t>Dostępne zamówienia publiczne.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/>
                <a:cs typeface="Arial"/>
              </a:rPr>
              <a:t>Przepisy prawa </a:t>
            </a:r>
            <a:r>
              <a:rPr lang="pl-PL" b="1" dirty="0" err="1">
                <a:latin typeface="Arial"/>
                <a:cs typeface="Arial"/>
              </a:rPr>
              <a:t>OzSP</a:t>
            </a:r>
            <a:r>
              <a:rPr lang="pl-PL" b="1" dirty="0">
                <a:latin typeface="Arial"/>
                <a:cs typeface="Arial"/>
              </a:rPr>
              <a:t>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/>
                <a:cs typeface="Arial"/>
              </a:rPr>
              <a:t>Informacja na stronie urzędy dla osób z niepełnosprawnościami.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/>
                <a:cs typeface="Arial"/>
              </a:rPr>
              <a:t>Materiały i poradniki.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19217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771795" y="621556"/>
            <a:ext cx="10650172" cy="563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400" b="1" dirty="0">
                <a:latin typeface="Arial"/>
                <a:cs typeface="Arial"/>
              </a:rPr>
              <a:t>1. Plan działania na rzecz poprawy dostępności (1)</a:t>
            </a:r>
            <a:endParaRPr lang="pl-PL" sz="3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850029" y="1545253"/>
            <a:ext cx="10763902" cy="461380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70000"/>
              </a:lnSpc>
              <a:buChar char="•"/>
            </a:pPr>
            <a:r>
              <a:rPr lang="pl-PL" sz="2200" dirty="0">
                <a:latin typeface="Arial"/>
                <a:cs typeface="Calibri" panose="020F0502020204030204"/>
              </a:rPr>
              <a:t>Obejmuje w szczególności </a:t>
            </a:r>
            <a:r>
              <a:rPr lang="pl-PL" sz="2200" b="1" dirty="0">
                <a:latin typeface="Arial"/>
                <a:cs typeface="Calibri" panose="020F0502020204030204"/>
              </a:rPr>
              <a:t>analizę stanu zapewniania dostępności </a:t>
            </a:r>
            <a:r>
              <a:rPr lang="pl-PL" sz="2200" dirty="0">
                <a:latin typeface="Arial"/>
                <a:cs typeface="Calibri" panose="020F0502020204030204"/>
              </a:rPr>
              <a:t>osobom </a:t>
            </a:r>
            <a:br>
              <a:rPr lang="pl-PL" sz="2200" dirty="0">
                <a:latin typeface="Arial"/>
                <a:cs typeface="Calibri" panose="020F0502020204030204"/>
              </a:rPr>
            </a:br>
            <a:r>
              <a:rPr lang="pl-PL" sz="2200" dirty="0">
                <a:latin typeface="Arial"/>
                <a:cs typeface="Calibri" panose="020F0502020204030204"/>
              </a:rPr>
              <a:t>ze szczególnymi potrzebami przez podmiot oraz </a:t>
            </a:r>
            <a:r>
              <a:rPr lang="pl-PL" sz="2200" b="1" dirty="0">
                <a:latin typeface="Arial"/>
                <a:cs typeface="Calibri" panose="020F0502020204030204"/>
              </a:rPr>
              <a:t>planowane działania </a:t>
            </a:r>
            <a:r>
              <a:rPr lang="pl-PL" sz="2200" dirty="0">
                <a:latin typeface="Arial"/>
                <a:cs typeface="Calibri" panose="020F0502020204030204"/>
              </a:rPr>
              <a:t>w zakresie poprawy realizacji zadań w zakresie dostępności przez ten podmiot;</a:t>
            </a:r>
          </a:p>
          <a:p>
            <a:pPr marL="342900" indent="-342900" algn="l">
              <a:lnSpc>
                <a:spcPct val="170000"/>
              </a:lnSpc>
              <a:buChar char="•"/>
            </a:pPr>
            <a:r>
              <a:rPr lang="pl-PL" sz="2200" dirty="0">
                <a:latin typeface="Arial"/>
                <a:cs typeface="Arial"/>
              </a:rPr>
              <a:t>Przygotowanie i koordynacja wdrożenia go w jednostce należy do zadań </a:t>
            </a:r>
            <a:br>
              <a:rPr lang="pl-PL" sz="2200" dirty="0">
                <a:latin typeface="Arial"/>
                <a:cs typeface="Arial"/>
              </a:rPr>
            </a:br>
            <a:r>
              <a:rPr lang="pl-PL" sz="2200" b="1" dirty="0">
                <a:latin typeface="Arial"/>
                <a:cs typeface="Arial"/>
              </a:rPr>
              <a:t>koordynatora</a:t>
            </a:r>
            <a:r>
              <a:rPr lang="pl-PL" sz="2200" dirty="0">
                <a:latin typeface="Arial"/>
                <a:cs typeface="Arial"/>
              </a:rPr>
              <a:t>;</a:t>
            </a:r>
          </a:p>
          <a:p>
            <a:pPr marL="342900" indent="-342900" algn="l">
              <a:lnSpc>
                <a:spcPct val="170000"/>
              </a:lnSpc>
              <a:buChar char="•"/>
            </a:pPr>
            <a:r>
              <a:rPr lang="pl-PL" sz="2200" dirty="0">
                <a:latin typeface="Arial"/>
                <a:cs typeface="Arial"/>
              </a:rPr>
              <a:t>Powinien być przyjęty </a:t>
            </a:r>
            <a:r>
              <a:rPr lang="pl-PL" sz="2200" b="1" dirty="0">
                <a:latin typeface="Arial"/>
                <a:cs typeface="Arial"/>
              </a:rPr>
              <a:t>zarządzeniem</a:t>
            </a:r>
            <a:r>
              <a:rPr lang="pl-PL" sz="2200" dirty="0">
                <a:latin typeface="Arial"/>
                <a:cs typeface="Arial"/>
              </a:rPr>
              <a:t> szefa jednostki;</a:t>
            </a:r>
          </a:p>
          <a:p>
            <a:pPr marL="342900" indent="-342900" algn="l">
              <a:lnSpc>
                <a:spcPct val="170000"/>
              </a:lnSpc>
              <a:buChar char="•"/>
            </a:pPr>
            <a:r>
              <a:rPr lang="pl-PL" sz="2200" dirty="0">
                <a:latin typeface="Arial"/>
                <a:cs typeface="Calibri" panose="020F0502020204030204"/>
              </a:rPr>
              <a:t>Jego treść należy umieścić w </a:t>
            </a:r>
            <a:r>
              <a:rPr lang="pl-PL" sz="2200" b="1" dirty="0">
                <a:latin typeface="Arial"/>
                <a:cs typeface="Calibri" panose="020F0502020204030204"/>
              </a:rPr>
              <a:t>BIP</a:t>
            </a:r>
            <a:r>
              <a:rPr lang="pl-PL" sz="2200" dirty="0">
                <a:latin typeface="Arial"/>
                <a:cs typeface="Calibri" panose="020F050202020403020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771795" y="621556"/>
            <a:ext cx="10650172" cy="563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400" b="1" dirty="0">
                <a:latin typeface="Arial"/>
                <a:cs typeface="Arial"/>
              </a:rPr>
              <a:t>1. Plan działania na rzecz poprawy dostępności (2)</a:t>
            </a:r>
            <a:endParaRPr lang="pl-PL" sz="3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79055" y="1695845"/>
            <a:ext cx="10335490" cy="3116299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70000"/>
              </a:lnSpc>
            </a:pPr>
            <a:r>
              <a:rPr lang="pl-PL" sz="2800" dirty="0">
                <a:latin typeface="Arial"/>
                <a:cs typeface="Arial"/>
              </a:rPr>
              <a:t>Chociaż ustawa nie określa precyzyjnie terminu przyjęcia planu, to najlepiej, aby powstał przed </a:t>
            </a:r>
            <a:r>
              <a:rPr lang="pl-PL" sz="2800" b="1" dirty="0">
                <a:latin typeface="Arial"/>
                <a:cs typeface="Arial"/>
              </a:rPr>
              <a:t>31 marca 2021</a:t>
            </a:r>
            <a:r>
              <a:rPr lang="pl-PL" sz="2800" dirty="0">
                <a:latin typeface="Arial"/>
                <a:cs typeface="Arial"/>
              </a:rPr>
              <a:t> </a:t>
            </a:r>
            <a:r>
              <a:rPr lang="pl-PL" sz="2800" b="1" dirty="0">
                <a:latin typeface="Arial"/>
                <a:cs typeface="Arial"/>
              </a:rPr>
              <a:t>r.</a:t>
            </a:r>
            <a:r>
              <a:rPr lang="pl-PL" sz="2800" dirty="0">
                <a:latin typeface="Arial"/>
                <a:cs typeface="Arial"/>
              </a:rPr>
              <a:t>, a więc przed sporządzeniem pierwszego raportu o stanie zapewniania dostępności osobom ze szczególnymi potrzebami w podmiocie.</a:t>
            </a:r>
            <a:endParaRPr lang="pl-PL" sz="2800" dirty="0">
              <a:latin typeface="Arial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62312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8"/>
          <p:cNvSpPr txBox="1">
            <a:spLocks/>
          </p:cNvSpPr>
          <p:nvPr/>
        </p:nvSpPr>
        <p:spPr>
          <a:xfrm>
            <a:off x="1914405" y="1174300"/>
            <a:ext cx="7806003" cy="2748253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4000" b="1" dirty="0">
                <a:latin typeface="Arial"/>
                <a:cs typeface="Arial"/>
              </a:rPr>
              <a:t>2. Przykładowy plan działania na rzecz poprawy dostępności w kontekście obsługi klienta</a:t>
            </a:r>
            <a:endParaRPr lang="pl-P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749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1524000" y="363336"/>
            <a:ext cx="95596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4000" b="1" dirty="0">
                <a:latin typeface="Arial"/>
                <a:cs typeface="Arial"/>
              </a:rPr>
              <a:t>Plan działania na rzecz poprawy dostępności w Urzędzie ……….............</a:t>
            </a:r>
            <a:endParaRPr lang="pl-P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974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2382982" y="1012228"/>
            <a:ext cx="7370618" cy="3013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4400" b="1" dirty="0">
                <a:latin typeface="Arial"/>
                <a:cs typeface="Arial"/>
              </a:rPr>
              <a:t>Omówienie przygotowanych planów z zakresu obsługi klienta</a:t>
            </a:r>
            <a:endParaRPr lang="pl-PL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448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449185" y="485720"/>
            <a:ext cx="5581169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200" b="1" dirty="0">
                <a:latin typeface="Arial"/>
                <a:cs typeface="Arial"/>
              </a:rPr>
              <a:t>3. Zamówienia publiczne (1)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668954" y="1244823"/>
            <a:ext cx="11141632" cy="4689384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100" dirty="0">
                <a:latin typeface="Arial"/>
                <a:cs typeface="Calibri"/>
              </a:rPr>
              <a:t>Za art. 4 ust. 3 ustawy o zapewnianiu dostępności osobom ze szczególnymi potrzebami:</a:t>
            </a:r>
            <a:endParaRPr lang="pl-PL" sz="2100" dirty="0">
              <a:latin typeface="Calibri" panose="020F0502020204030204"/>
              <a:cs typeface="Calibri"/>
            </a:endParaRPr>
          </a:p>
          <a:p>
            <a:pPr algn="l">
              <a:lnSpc>
                <a:spcPct val="150000"/>
              </a:lnSpc>
            </a:pPr>
            <a:r>
              <a:rPr lang="pl-PL" sz="2100" dirty="0">
                <a:latin typeface="Arial"/>
                <a:cs typeface="Calibri"/>
              </a:rPr>
              <a:t>W przypadku zlecania lub powierzania, na podstawie umowy, realizacji zadań publicznych finansowanych z udziałem środków publicznych lub udzielania zamówień publicznych podmiotom innym niż podmioty publiczne, </a:t>
            </a:r>
            <a:r>
              <a:rPr lang="pl-PL" sz="2100" b="1" dirty="0">
                <a:latin typeface="Arial"/>
                <a:cs typeface="Calibri"/>
              </a:rPr>
              <a:t>podmiot publiczny jest obowiązany </a:t>
            </a:r>
            <a:br>
              <a:rPr lang="pl-PL" sz="2100" b="1" dirty="0">
                <a:latin typeface="Arial"/>
                <a:cs typeface="Calibri"/>
              </a:rPr>
            </a:br>
            <a:r>
              <a:rPr lang="pl-PL" sz="2100" b="1" dirty="0">
                <a:latin typeface="Arial"/>
                <a:cs typeface="Calibri"/>
              </a:rPr>
              <a:t>do określenia w treści umowy warunków służących zapewnieniu dostępności osobom ze szczególnymi potrzebami w zakresie tych zadań publicznych lub zamówień publicznych, z uwzględnieniem minimalnych wymagań z art. 6 ustawy.</a:t>
            </a:r>
            <a:endParaRPr lang="pl-PL" sz="2100" b="1" dirty="0">
              <a:cs typeface="Calibri"/>
            </a:endParaRPr>
          </a:p>
          <a:p>
            <a:pPr algn="l">
              <a:lnSpc>
                <a:spcPct val="150000"/>
              </a:lnSpc>
            </a:pPr>
            <a:r>
              <a:rPr lang="pl-PL" sz="2100" dirty="0">
                <a:latin typeface="Arial"/>
                <a:cs typeface="Calibri"/>
              </a:rPr>
              <a:t>Zapewnienie dostępności w ramach umowy, o której mowa, następuje, o ile jest to możliwe, z uwzględnieniem uniwersalnego projektowania.</a:t>
            </a:r>
          </a:p>
        </p:txBody>
      </p:sp>
    </p:spTree>
    <p:extLst>
      <p:ext uri="{BB962C8B-B14F-4D97-AF65-F5344CB8AC3E}">
        <p14:creationId xmlns:p14="http://schemas.microsoft.com/office/powerpoint/2010/main" val="370770981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959</Words>
  <Application>Microsoft Office PowerPoint</Application>
  <PresentationFormat>Panoramiczny</PresentationFormat>
  <Paragraphs>80</Paragraphs>
  <Slides>16</Slides>
  <Notes>5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16</vt:i4>
      </vt:variant>
    </vt:vector>
  </HeadingPairs>
  <TitlesOfParts>
    <vt:vector size="18" baseType="lpstr">
      <vt:lpstr>Motyw pakietu Office</vt:lpstr>
      <vt:lpstr>Motyw pakietu Office</vt:lpstr>
      <vt:lpstr>Szkolenie – obsługa klienta ze szczególnymi potrzebami</vt:lpstr>
      <vt:lpstr>Informacje o projekcie „Samorząd bez barier”</vt:lpstr>
      <vt:lpstr>Spis treści </vt:lpstr>
      <vt:lpstr>1. Plan działania na rzecz poprawy dostępności (1)</vt:lpstr>
      <vt:lpstr>1. Plan działania na rzecz poprawy dostępności (2)</vt:lpstr>
      <vt:lpstr>Prezentacja programu PowerPoint</vt:lpstr>
      <vt:lpstr>Plan działania na rzecz poprawy dostępności w Urzędzie ……….............</vt:lpstr>
      <vt:lpstr>Omówienie przygotowanych planów z zakresu obsługi klienta</vt:lpstr>
      <vt:lpstr>Prezentacja programu PowerPoint</vt:lpstr>
      <vt:lpstr>Prezentacja programu PowerPoint</vt:lpstr>
      <vt:lpstr>Prezentacja programu PowerPoint</vt:lpstr>
      <vt:lpstr>Prezentacja programu PowerPoint</vt:lpstr>
      <vt:lpstr>4. Przepisy prawa OzSP. </vt:lpstr>
      <vt:lpstr>5. Informacja na stronie urzędy dla osób z niepełnosprawnościami </vt:lpstr>
      <vt:lpstr>6. Materiały i poradniki. 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297</cp:revision>
  <dcterms:created xsi:type="dcterms:W3CDTF">2020-10-09T08:17:34Z</dcterms:created>
  <dcterms:modified xsi:type="dcterms:W3CDTF">2021-03-04T09:01:07Z</dcterms:modified>
</cp:coreProperties>
</file>