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0" r:id="rId1"/>
    <p:sldMasterId id="2147483648" r:id="rId2"/>
  </p:sldMasterIdLst>
  <p:notesMasterIdLst>
    <p:notesMasterId r:id="rId26"/>
  </p:notesMasterIdLst>
  <p:sldIdLst>
    <p:sldId id="283" r:id="rId3"/>
    <p:sldId id="284" r:id="rId4"/>
    <p:sldId id="259" r:id="rId5"/>
    <p:sldId id="261" r:id="rId6"/>
    <p:sldId id="263" r:id="rId7"/>
    <p:sldId id="274" r:id="rId8"/>
    <p:sldId id="266" r:id="rId9"/>
    <p:sldId id="267" r:id="rId10"/>
    <p:sldId id="278" r:id="rId11"/>
    <p:sldId id="258" r:id="rId12"/>
    <p:sldId id="262" r:id="rId13"/>
    <p:sldId id="268" r:id="rId14"/>
    <p:sldId id="279" r:id="rId15"/>
    <p:sldId id="280" r:id="rId16"/>
    <p:sldId id="282" r:id="rId17"/>
    <p:sldId id="276" r:id="rId18"/>
    <p:sldId id="272" r:id="rId19"/>
    <p:sldId id="273" r:id="rId20"/>
    <p:sldId id="281" r:id="rId21"/>
    <p:sldId id="269" r:id="rId22"/>
    <p:sldId id="271" r:id="rId23"/>
    <p:sldId id="277" r:id="rId24"/>
    <p:sldId id="260" r:id="rId25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0A57609-9553-20B1-C07B-82AC8DE7813A}" v="3" dt="2020-10-25T12:44:03.018"/>
    <p1510:client id="{16322AE4-2845-C4E2-E00A-2EBDAC2A2435}" v="4551" dt="2020-10-16T13:48:06.516"/>
    <p1510:client id="{1649B09F-F055-2000-9EDA-BEB23F7BDD81}" v="87" dt="2021-03-02T10:04:47.543"/>
    <p1510:client id="{236425F8-C69C-336B-AD96-518830D66264}" v="31" dt="2020-10-19T14:37:14.340"/>
    <p1510:client id="{5A1CD282-C192-62D8-873B-87E877A3CD15}" v="1260" dt="2020-10-15T15:42:19.258"/>
    <p1510:client id="{6E52AE9F-2031-2000-B6BB-D0C7BF972A14}" v="2" dt="2021-02-24T07:39:15.257"/>
    <p1510:client id="{6EC655D3-C10B-3C90-4257-82E5728DFB26}" v="29" dt="2020-10-16T14:22:02.347"/>
    <p1510:client id="{8605F319-49DA-CEDE-2692-2BE048F0F1D3}" v="37" dt="2020-10-19T14:23:36.794"/>
    <p1510:client id="{959D0E10-D1AB-650D-FC96-AF9FA4F2011D}" v="97" dt="2020-10-23T19:39:33.561"/>
    <p1510:client id="{A09A191E-3C63-8448-1185-A85AC4BF6E11}" v="1448" dt="2020-10-19T10:13:11.856"/>
    <p1510:client id="{AC19AE9F-B037-2000-A3BB-7B13CC9331B1}" v="169" dt="2021-02-23T15:11:32.613"/>
    <p1510:client id="{CA0C90B0-26CC-5DCD-537E-6AD7CA8AB5B3}" v="300" dt="2020-10-23T21:52:42.627"/>
    <p1510:client id="{EF2846BE-525D-2481-61F1-D4CF3E84C825}" v="32" dt="2020-10-22T09:07:45.14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118" autoAdjust="0"/>
    <p:restoredTop sz="92138" autoAdjust="0"/>
  </p:normalViewPr>
  <p:slideViewPr>
    <p:cSldViewPr snapToGrid="0">
      <p:cViewPr varScale="1">
        <p:scale>
          <a:sx n="78" d="100"/>
          <a:sy n="78" d="100"/>
        </p:scale>
        <p:origin x="16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microsoft.com/office/2015/10/relationships/revisionInfo" Target="revisionInfo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microsoft.com/office/2016/11/relationships/changesInfo" Target="changesInfos/changesInfo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rolina Frąk" userId="S::karolina.frak@firr.org.pl::5262ff9a-a8de-46b7-afac-7a7c75f2e515" providerId="AD" clId="Web-{6EC655D3-C10B-3C90-4257-82E5728DFB26}"/>
    <pc:docChg chg="addSld modSld">
      <pc:chgData name="Karolina Frąk" userId="S::karolina.frak@firr.org.pl::5262ff9a-a8de-46b7-afac-7a7c75f2e515" providerId="AD" clId="Web-{6EC655D3-C10B-3C90-4257-82E5728DFB26}" dt="2020-10-16T14:21:59.675" v="26" actId="20577"/>
      <pc:docMkLst>
        <pc:docMk/>
      </pc:docMkLst>
      <pc:sldChg chg="modSp">
        <pc:chgData name="Karolina Frąk" userId="S::karolina.frak@firr.org.pl::5262ff9a-a8de-46b7-afac-7a7c75f2e515" providerId="AD" clId="Web-{6EC655D3-C10B-3C90-4257-82E5728DFB26}" dt="2020-10-16T14:21:58.268" v="24" actId="20577"/>
        <pc:sldMkLst>
          <pc:docMk/>
          <pc:sldMk cId="2870620470" sldId="265"/>
        </pc:sldMkLst>
        <pc:spChg chg="mod">
          <ac:chgData name="Karolina Frąk" userId="S::karolina.frak@firr.org.pl::5262ff9a-a8de-46b7-afac-7a7c75f2e515" providerId="AD" clId="Web-{6EC655D3-C10B-3C90-4257-82E5728DFB26}" dt="2020-10-16T14:21:50.581" v="19" actId="14100"/>
          <ac:spMkLst>
            <pc:docMk/>
            <pc:sldMk cId="2870620470" sldId="265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6EC655D3-C10B-3C90-4257-82E5728DFB26}" dt="2020-10-16T14:21:58.268" v="24" actId="20577"/>
          <ac:spMkLst>
            <pc:docMk/>
            <pc:sldMk cId="2870620470" sldId="265"/>
            <ac:spMk id="9" creationId="{00000000-0000-0000-0000-000000000000}"/>
          </ac:spMkLst>
        </pc:spChg>
      </pc:sldChg>
      <pc:sldChg chg="add replId">
        <pc:chgData name="Karolina Frąk" userId="S::karolina.frak@firr.org.pl::5262ff9a-a8de-46b7-afac-7a7c75f2e515" providerId="AD" clId="Web-{6EC655D3-C10B-3C90-4257-82E5728DFB26}" dt="2020-10-16T14:21:33.737" v="0"/>
        <pc:sldMkLst>
          <pc:docMk/>
          <pc:sldMk cId="2109169249" sldId="274"/>
        </pc:sldMkLst>
      </pc:sldChg>
    </pc:docChg>
  </pc:docChgLst>
  <pc:docChgLst>
    <pc:chgData name="Karolina Frąk" userId="S::karolina.frak@firr.org.pl::5262ff9a-a8de-46b7-afac-7a7c75f2e515" providerId="AD" clId="Web-{CA0C90B0-26CC-5DCD-537E-6AD7CA8AB5B3}"/>
    <pc:docChg chg="addSld modSld">
      <pc:chgData name="Karolina Frąk" userId="S::karolina.frak@firr.org.pl::5262ff9a-a8de-46b7-afac-7a7c75f2e515" providerId="AD" clId="Web-{CA0C90B0-26CC-5DCD-537E-6AD7CA8AB5B3}" dt="2020-10-23T21:58:00.730" v="607"/>
      <pc:docMkLst>
        <pc:docMk/>
      </pc:docMkLst>
      <pc:sldChg chg="delSp modSp modNotes">
        <pc:chgData name="Karolina Frąk" userId="S::karolina.frak@firr.org.pl::5262ff9a-a8de-46b7-afac-7a7c75f2e515" providerId="AD" clId="Web-{CA0C90B0-26CC-5DCD-537E-6AD7CA8AB5B3}" dt="2020-10-23T21:57:11.182" v="555"/>
        <pc:sldMkLst>
          <pc:docMk/>
          <pc:sldMk cId="36330673" sldId="262"/>
        </pc:sldMkLst>
        <pc:spChg chg="mod">
          <ac:chgData name="Karolina Frąk" userId="S::karolina.frak@firr.org.pl::5262ff9a-a8de-46b7-afac-7a7c75f2e515" providerId="AD" clId="Web-{CA0C90B0-26CC-5DCD-537E-6AD7CA8AB5B3}" dt="2020-10-23T21:35:41.602" v="129" actId="1076"/>
          <ac:spMkLst>
            <pc:docMk/>
            <pc:sldMk cId="36330673" sldId="262"/>
            <ac:spMk id="3" creationId="{28FAB2F8-A295-4FAC-9064-95886FA01E0B}"/>
          </ac:spMkLst>
        </pc:spChg>
        <pc:spChg chg="del mod">
          <ac:chgData name="Karolina Frąk" userId="S::karolina.frak@firr.org.pl::5262ff9a-a8de-46b7-afac-7a7c75f2e515" providerId="AD" clId="Web-{CA0C90B0-26CC-5DCD-537E-6AD7CA8AB5B3}" dt="2020-10-23T21:34:46.616" v="110"/>
          <ac:spMkLst>
            <pc:docMk/>
            <pc:sldMk cId="36330673" sldId="262"/>
            <ac:spMk id="7" creationId="{00000000-0000-0000-0000-000000000000}"/>
          </ac:spMkLst>
        </pc:spChg>
        <pc:picChg chg="mod">
          <ac:chgData name="Karolina Frąk" userId="S::karolina.frak@firr.org.pl::5262ff9a-a8de-46b7-afac-7a7c75f2e515" providerId="AD" clId="Web-{CA0C90B0-26CC-5DCD-537E-6AD7CA8AB5B3}" dt="2020-10-23T21:35:43.008" v="130" actId="1076"/>
          <ac:picMkLst>
            <pc:docMk/>
            <pc:sldMk cId="36330673" sldId="262"/>
            <ac:picMk id="2" creationId="{AE41DD39-FF69-4531-81DB-C2975D7F9023}"/>
          </ac:picMkLst>
        </pc:picChg>
      </pc:sldChg>
      <pc:sldChg chg="modSp">
        <pc:chgData name="Karolina Frąk" userId="S::karolina.frak@firr.org.pl::5262ff9a-a8de-46b7-afac-7a7c75f2e515" providerId="AD" clId="Web-{CA0C90B0-26CC-5DCD-537E-6AD7CA8AB5B3}" dt="2020-10-23T21:27:29.105" v="9" actId="1076"/>
        <pc:sldMkLst>
          <pc:docMk/>
          <pc:sldMk cId="247827004" sldId="267"/>
        </pc:sldMkLst>
        <pc:spChg chg="mod">
          <ac:chgData name="Karolina Frąk" userId="S::karolina.frak@firr.org.pl::5262ff9a-a8de-46b7-afac-7a7c75f2e515" providerId="AD" clId="Web-{CA0C90B0-26CC-5DCD-537E-6AD7CA8AB5B3}" dt="2020-10-23T21:27:29.105" v="9" actId="1076"/>
          <ac:spMkLst>
            <pc:docMk/>
            <pc:sldMk cId="247827004" sldId="267"/>
            <ac:spMk id="7" creationId="{00000000-0000-0000-0000-000000000000}"/>
          </ac:spMkLst>
        </pc:spChg>
      </pc:sldChg>
      <pc:sldChg chg="modSp modNotes">
        <pc:chgData name="Karolina Frąk" userId="S::karolina.frak@firr.org.pl::5262ff9a-a8de-46b7-afac-7a7c75f2e515" providerId="AD" clId="Web-{CA0C90B0-26CC-5DCD-537E-6AD7CA8AB5B3}" dt="2020-10-23T21:42:44.394" v="212"/>
        <pc:sldMkLst>
          <pc:docMk/>
          <pc:sldMk cId="889314495" sldId="268"/>
        </pc:sldMkLst>
        <pc:spChg chg="mod">
          <ac:chgData name="Karolina Frąk" userId="S::karolina.frak@firr.org.pl::5262ff9a-a8de-46b7-afac-7a7c75f2e515" providerId="AD" clId="Web-{CA0C90B0-26CC-5DCD-537E-6AD7CA8AB5B3}" dt="2020-10-23T21:42:14.486" v="197" actId="20577"/>
          <ac:spMkLst>
            <pc:docMk/>
            <pc:sldMk cId="889314495" sldId="268"/>
            <ac:spMk id="7" creationId="{00000000-0000-0000-0000-000000000000}"/>
          </ac:spMkLst>
        </pc:spChg>
      </pc:sldChg>
      <pc:sldChg chg="modSp">
        <pc:chgData name="Karolina Frąk" userId="S::karolina.frak@firr.org.pl::5262ff9a-a8de-46b7-afac-7a7c75f2e515" providerId="AD" clId="Web-{CA0C90B0-26CC-5DCD-537E-6AD7CA8AB5B3}" dt="2020-10-23T21:48:07.745" v="359" actId="20577"/>
        <pc:sldMkLst>
          <pc:docMk/>
          <pc:sldMk cId="563580627" sldId="269"/>
        </pc:sldMkLst>
        <pc:spChg chg="mod">
          <ac:chgData name="Karolina Frąk" userId="S::karolina.frak@firr.org.pl::5262ff9a-a8de-46b7-afac-7a7c75f2e515" providerId="AD" clId="Web-{CA0C90B0-26CC-5DCD-537E-6AD7CA8AB5B3}" dt="2020-10-23T21:48:07.745" v="359" actId="20577"/>
          <ac:spMkLst>
            <pc:docMk/>
            <pc:sldMk cId="563580627" sldId="269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CA0C90B0-26CC-5DCD-537E-6AD7CA8AB5B3}" dt="2020-10-23T21:47:14.306" v="327" actId="1076"/>
          <ac:spMkLst>
            <pc:docMk/>
            <pc:sldMk cId="563580627" sldId="269"/>
            <ac:spMk id="9" creationId="{00000000-0000-0000-0000-000000000000}"/>
          </ac:spMkLst>
        </pc:spChg>
      </pc:sldChg>
      <pc:sldChg chg="modNotes">
        <pc:chgData name="Karolina Frąk" userId="S::karolina.frak@firr.org.pl::5262ff9a-a8de-46b7-afac-7a7c75f2e515" providerId="AD" clId="Web-{CA0C90B0-26CC-5DCD-537E-6AD7CA8AB5B3}" dt="2020-10-23T21:57:32.307" v="567"/>
        <pc:sldMkLst>
          <pc:docMk/>
          <pc:sldMk cId="1530303904" sldId="271"/>
        </pc:sldMkLst>
      </pc:sldChg>
      <pc:sldChg chg="modSp">
        <pc:chgData name="Karolina Frąk" userId="S::karolina.frak@firr.org.pl::5262ff9a-a8de-46b7-afac-7a7c75f2e515" providerId="AD" clId="Web-{CA0C90B0-26CC-5DCD-537E-6AD7CA8AB5B3}" dt="2020-10-23T21:46:10.899" v="325" actId="14100"/>
        <pc:sldMkLst>
          <pc:docMk/>
          <pc:sldMk cId="1823100053" sldId="272"/>
        </pc:sldMkLst>
        <pc:spChg chg="mod">
          <ac:chgData name="Karolina Frąk" userId="S::karolina.frak@firr.org.pl::5262ff9a-a8de-46b7-afac-7a7c75f2e515" providerId="AD" clId="Web-{CA0C90B0-26CC-5DCD-537E-6AD7CA8AB5B3}" dt="2020-10-23T21:46:10.899" v="325" actId="14100"/>
          <ac:spMkLst>
            <pc:docMk/>
            <pc:sldMk cId="1823100053" sldId="272"/>
            <ac:spMk id="2" creationId="{8D0670EE-1411-4E5F-98D1-3859422647F7}"/>
          </ac:spMkLst>
        </pc:spChg>
      </pc:sldChg>
      <pc:sldChg chg="addSp delSp modSp modNotes">
        <pc:chgData name="Karolina Frąk" userId="S::karolina.frak@firr.org.pl::5262ff9a-a8de-46b7-afac-7a7c75f2e515" providerId="AD" clId="Web-{CA0C90B0-26CC-5DCD-537E-6AD7CA8AB5B3}" dt="2020-10-23T21:58:00.730" v="607"/>
        <pc:sldMkLst>
          <pc:docMk/>
          <pc:sldMk cId="2854096494" sldId="277"/>
        </pc:sldMkLst>
        <pc:spChg chg="mod">
          <ac:chgData name="Karolina Frąk" userId="S::karolina.frak@firr.org.pl::5262ff9a-a8de-46b7-afac-7a7c75f2e515" providerId="AD" clId="Web-{CA0C90B0-26CC-5DCD-537E-6AD7CA8AB5B3}" dt="2020-10-23T21:50:24.311" v="374" actId="1076"/>
          <ac:spMkLst>
            <pc:docMk/>
            <pc:sldMk cId="2854096494" sldId="277"/>
            <ac:spMk id="9" creationId="{00000000-0000-0000-0000-000000000000}"/>
          </ac:spMkLst>
        </pc:spChg>
        <pc:picChg chg="add del mod">
          <ac:chgData name="Karolina Frąk" userId="S::karolina.frak@firr.org.pl::5262ff9a-a8de-46b7-afac-7a7c75f2e515" providerId="AD" clId="Web-{CA0C90B0-26CC-5DCD-537E-6AD7CA8AB5B3}" dt="2020-10-23T21:50:14.452" v="370"/>
          <ac:picMkLst>
            <pc:docMk/>
            <pc:sldMk cId="2854096494" sldId="277"/>
            <ac:picMk id="2" creationId="{4D215A8A-C902-4480-8FC7-C334470F26E5}"/>
          </ac:picMkLst>
        </pc:picChg>
        <pc:picChg chg="add mod">
          <ac:chgData name="Karolina Frąk" userId="S::karolina.frak@firr.org.pl::5262ff9a-a8de-46b7-afac-7a7c75f2e515" providerId="AD" clId="Web-{CA0C90B0-26CC-5DCD-537E-6AD7CA8AB5B3}" dt="2020-10-23T21:52:42.627" v="540"/>
          <ac:picMkLst>
            <pc:docMk/>
            <pc:sldMk cId="2854096494" sldId="277"/>
            <ac:picMk id="3" creationId="{0D6AEED2-AD0F-4396-93BD-541054C27647}"/>
          </ac:picMkLst>
        </pc:picChg>
      </pc:sldChg>
      <pc:sldChg chg="addSp delSp modSp add replId">
        <pc:chgData name="Karolina Frąk" userId="S::karolina.frak@firr.org.pl::5262ff9a-a8de-46b7-afac-7a7c75f2e515" providerId="AD" clId="Web-{CA0C90B0-26CC-5DCD-537E-6AD7CA8AB5B3}" dt="2020-10-23T21:33:44.521" v="104" actId="1076"/>
        <pc:sldMkLst>
          <pc:docMk/>
          <pc:sldMk cId="2956423307" sldId="278"/>
        </pc:sldMkLst>
        <pc:spChg chg="add del mod">
          <ac:chgData name="Karolina Frąk" userId="S::karolina.frak@firr.org.pl::5262ff9a-a8de-46b7-afac-7a7c75f2e515" providerId="AD" clId="Web-{CA0C90B0-26CC-5DCD-537E-6AD7CA8AB5B3}" dt="2020-10-23T21:29:25.421" v="60"/>
          <ac:spMkLst>
            <pc:docMk/>
            <pc:sldMk cId="2956423307" sldId="278"/>
            <ac:spMk id="3" creationId="{7CF31832-482C-460F-AC04-09EF37A5E1E0}"/>
          </ac:spMkLst>
        </pc:spChg>
        <pc:spChg chg="mod">
          <ac:chgData name="Karolina Frąk" userId="S::karolina.frak@firr.org.pl::5262ff9a-a8de-46b7-afac-7a7c75f2e515" providerId="AD" clId="Web-{CA0C90B0-26CC-5DCD-537E-6AD7CA8AB5B3}" dt="2020-10-23T21:33:44.521" v="104" actId="1076"/>
          <ac:spMkLst>
            <pc:docMk/>
            <pc:sldMk cId="2956423307" sldId="278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CA0C90B0-26CC-5DCD-537E-6AD7CA8AB5B3}" dt="2020-10-23T21:33:41.974" v="103" actId="1076"/>
          <ac:spMkLst>
            <pc:docMk/>
            <pc:sldMk cId="2956423307" sldId="278"/>
            <ac:spMk id="9" creationId="{00000000-0000-0000-0000-000000000000}"/>
          </ac:spMkLst>
        </pc:spChg>
        <pc:picChg chg="add mod">
          <ac:chgData name="Karolina Frąk" userId="S::karolina.frak@firr.org.pl::5262ff9a-a8de-46b7-afac-7a7c75f2e515" providerId="AD" clId="Web-{CA0C90B0-26CC-5DCD-537E-6AD7CA8AB5B3}" dt="2020-10-23T21:33:17.254" v="101"/>
          <ac:picMkLst>
            <pc:docMk/>
            <pc:sldMk cId="2956423307" sldId="278"/>
            <ac:picMk id="2" creationId="{17E0A1D3-6600-4EED-8098-F901B93B2473}"/>
          </ac:picMkLst>
        </pc:picChg>
      </pc:sldChg>
    </pc:docChg>
  </pc:docChgLst>
  <pc:docChgLst>
    <pc:chgData name="Karolina Frąk" userId="S::karolina.frak@firr.org.pl::5262ff9a-a8de-46b7-afac-7a7c75f2e515" providerId="AD" clId="Web-{8605F319-49DA-CEDE-2692-2BE048F0F1D3}"/>
    <pc:docChg chg="modSld">
      <pc:chgData name="Karolina Frąk" userId="S::karolina.frak@firr.org.pl::5262ff9a-a8de-46b7-afac-7a7c75f2e515" providerId="AD" clId="Web-{8605F319-49DA-CEDE-2692-2BE048F0F1D3}" dt="2020-10-19T14:23:36.044" v="31" actId="20577"/>
      <pc:docMkLst>
        <pc:docMk/>
      </pc:docMkLst>
      <pc:sldChg chg="modSp">
        <pc:chgData name="Karolina Frąk" userId="S::karolina.frak@firr.org.pl::5262ff9a-a8de-46b7-afac-7a7c75f2e515" providerId="AD" clId="Web-{8605F319-49DA-CEDE-2692-2BE048F0F1D3}" dt="2020-10-19T14:22:06.823" v="1" actId="1076"/>
        <pc:sldMkLst>
          <pc:docMk/>
          <pc:sldMk cId="1492542294" sldId="263"/>
        </pc:sldMkLst>
        <pc:spChg chg="mod">
          <ac:chgData name="Karolina Frąk" userId="S::karolina.frak@firr.org.pl::5262ff9a-a8de-46b7-afac-7a7c75f2e515" providerId="AD" clId="Web-{8605F319-49DA-CEDE-2692-2BE048F0F1D3}" dt="2020-10-19T14:22:03.761" v="0" actId="1076"/>
          <ac:spMkLst>
            <pc:docMk/>
            <pc:sldMk cId="1492542294" sldId="263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8605F319-49DA-CEDE-2692-2BE048F0F1D3}" dt="2020-10-19T14:22:06.823" v="1" actId="1076"/>
          <ac:spMkLst>
            <pc:docMk/>
            <pc:sldMk cId="1492542294" sldId="263"/>
            <ac:spMk id="9" creationId="{00000000-0000-0000-0000-000000000000}"/>
          </ac:spMkLst>
        </pc:spChg>
      </pc:sldChg>
      <pc:sldChg chg="modSp">
        <pc:chgData name="Karolina Frąk" userId="S::karolina.frak@firr.org.pl::5262ff9a-a8de-46b7-afac-7a7c75f2e515" providerId="AD" clId="Web-{8605F319-49DA-CEDE-2692-2BE048F0F1D3}" dt="2020-10-19T14:22:29.277" v="4" actId="20577"/>
        <pc:sldMkLst>
          <pc:docMk/>
          <pc:sldMk cId="889314495" sldId="268"/>
        </pc:sldMkLst>
        <pc:spChg chg="mod">
          <ac:chgData name="Karolina Frąk" userId="S::karolina.frak@firr.org.pl::5262ff9a-a8de-46b7-afac-7a7c75f2e515" providerId="AD" clId="Web-{8605F319-49DA-CEDE-2692-2BE048F0F1D3}" dt="2020-10-19T14:22:29.277" v="4" actId="20577"/>
          <ac:spMkLst>
            <pc:docMk/>
            <pc:sldMk cId="889314495" sldId="268"/>
            <ac:spMk id="7" creationId="{00000000-0000-0000-0000-000000000000}"/>
          </ac:spMkLst>
        </pc:spChg>
      </pc:sldChg>
      <pc:sldChg chg="modSp">
        <pc:chgData name="Karolina Frąk" userId="S::karolina.frak@firr.org.pl::5262ff9a-a8de-46b7-afac-7a7c75f2e515" providerId="AD" clId="Web-{8605F319-49DA-CEDE-2692-2BE048F0F1D3}" dt="2020-10-19T14:23:36.044" v="31" actId="20577"/>
        <pc:sldMkLst>
          <pc:docMk/>
          <pc:sldMk cId="563580627" sldId="269"/>
        </pc:sldMkLst>
        <pc:spChg chg="mod">
          <ac:chgData name="Karolina Frąk" userId="S::karolina.frak@firr.org.pl::5262ff9a-a8de-46b7-afac-7a7c75f2e515" providerId="AD" clId="Web-{8605F319-49DA-CEDE-2692-2BE048F0F1D3}" dt="2020-10-19T14:23:36.044" v="31" actId="20577"/>
          <ac:spMkLst>
            <pc:docMk/>
            <pc:sldMk cId="563580627" sldId="269"/>
            <ac:spMk id="7" creationId="{00000000-0000-0000-0000-000000000000}"/>
          </ac:spMkLst>
        </pc:spChg>
      </pc:sldChg>
      <pc:sldChg chg="modSp">
        <pc:chgData name="Karolina Frąk" userId="S::karolina.frak@firr.org.pl::5262ff9a-a8de-46b7-afac-7a7c75f2e515" providerId="AD" clId="Web-{8605F319-49DA-CEDE-2692-2BE048F0F1D3}" dt="2020-10-19T14:23:19.856" v="27" actId="20577"/>
        <pc:sldMkLst>
          <pc:docMk/>
          <pc:sldMk cId="1823100053" sldId="272"/>
        </pc:sldMkLst>
        <pc:spChg chg="mod">
          <ac:chgData name="Karolina Frąk" userId="S::karolina.frak@firr.org.pl::5262ff9a-a8de-46b7-afac-7a7c75f2e515" providerId="AD" clId="Web-{8605F319-49DA-CEDE-2692-2BE048F0F1D3}" dt="2020-10-19T14:23:19.856" v="27" actId="20577"/>
          <ac:spMkLst>
            <pc:docMk/>
            <pc:sldMk cId="1823100053" sldId="272"/>
            <ac:spMk id="2" creationId="{8D0670EE-1411-4E5F-98D1-3859422647F7}"/>
          </ac:spMkLst>
        </pc:spChg>
      </pc:sldChg>
      <pc:sldChg chg="modSp">
        <pc:chgData name="Karolina Frąk" userId="S::karolina.frak@firr.org.pl::5262ff9a-a8de-46b7-afac-7a7c75f2e515" providerId="AD" clId="Web-{8605F319-49DA-CEDE-2692-2BE048F0F1D3}" dt="2020-10-19T14:23:25.731" v="29" actId="1076"/>
        <pc:sldMkLst>
          <pc:docMk/>
          <pc:sldMk cId="2079253284" sldId="273"/>
        </pc:sldMkLst>
        <pc:spChg chg="mod">
          <ac:chgData name="Karolina Frąk" userId="S::karolina.frak@firr.org.pl::5262ff9a-a8de-46b7-afac-7a7c75f2e515" providerId="AD" clId="Web-{8605F319-49DA-CEDE-2692-2BE048F0F1D3}" dt="2020-10-19T14:23:25.731" v="29" actId="1076"/>
          <ac:spMkLst>
            <pc:docMk/>
            <pc:sldMk cId="2079253284" sldId="273"/>
            <ac:spMk id="2" creationId="{8D0670EE-1411-4E5F-98D1-3859422647F7}"/>
          </ac:spMkLst>
        </pc:spChg>
      </pc:sldChg>
      <pc:sldChg chg="modSp">
        <pc:chgData name="Karolina Frąk" userId="S::karolina.frak@firr.org.pl::5262ff9a-a8de-46b7-afac-7a7c75f2e515" providerId="AD" clId="Web-{8605F319-49DA-CEDE-2692-2BE048F0F1D3}" dt="2020-10-19T14:22:40.949" v="7" actId="20577"/>
        <pc:sldMkLst>
          <pc:docMk/>
          <pc:sldMk cId="1953073225" sldId="275"/>
        </pc:sldMkLst>
        <pc:spChg chg="mod">
          <ac:chgData name="Karolina Frąk" userId="S::karolina.frak@firr.org.pl::5262ff9a-a8de-46b7-afac-7a7c75f2e515" providerId="AD" clId="Web-{8605F319-49DA-CEDE-2692-2BE048F0F1D3}" dt="2020-10-19T14:22:40.949" v="7" actId="20577"/>
          <ac:spMkLst>
            <pc:docMk/>
            <pc:sldMk cId="1953073225" sldId="275"/>
            <ac:spMk id="7" creationId="{00000000-0000-0000-0000-000000000000}"/>
          </ac:spMkLst>
        </pc:spChg>
      </pc:sldChg>
      <pc:sldChg chg="modSp">
        <pc:chgData name="Karolina Frąk" userId="S::karolina.frak@firr.org.pl::5262ff9a-a8de-46b7-afac-7a7c75f2e515" providerId="AD" clId="Web-{8605F319-49DA-CEDE-2692-2BE048F0F1D3}" dt="2020-10-19T14:22:52.278" v="10" actId="20577"/>
        <pc:sldMkLst>
          <pc:docMk/>
          <pc:sldMk cId="2578894969" sldId="276"/>
        </pc:sldMkLst>
        <pc:spChg chg="mod">
          <ac:chgData name="Karolina Frąk" userId="S::karolina.frak@firr.org.pl::5262ff9a-a8de-46b7-afac-7a7c75f2e515" providerId="AD" clId="Web-{8605F319-49DA-CEDE-2692-2BE048F0F1D3}" dt="2020-10-19T14:22:52.278" v="10" actId="20577"/>
          <ac:spMkLst>
            <pc:docMk/>
            <pc:sldMk cId="2578894969" sldId="276"/>
            <ac:spMk id="9" creationId="{00000000-0000-0000-0000-000000000000}"/>
          </ac:spMkLst>
        </pc:spChg>
      </pc:sldChg>
    </pc:docChg>
  </pc:docChgLst>
  <pc:docChgLst>
    <pc:chgData name="Karolina Frąk" userId="S::karolina.frak@firr.org.pl::5262ff9a-a8de-46b7-afac-7a7c75f2e515" providerId="AD" clId="Web-{236425F8-C69C-336B-AD96-518830D66264}"/>
    <pc:docChg chg="modSld">
      <pc:chgData name="Karolina Frąk" userId="S::karolina.frak@firr.org.pl::5262ff9a-a8de-46b7-afac-7a7c75f2e515" providerId="AD" clId="Web-{236425F8-C69C-336B-AD96-518830D66264}" dt="2020-10-19T14:37:14.340" v="30" actId="1076"/>
      <pc:docMkLst>
        <pc:docMk/>
      </pc:docMkLst>
      <pc:sldChg chg="modSp">
        <pc:chgData name="Karolina Frąk" userId="S::karolina.frak@firr.org.pl::5262ff9a-a8de-46b7-afac-7a7c75f2e515" providerId="AD" clId="Web-{236425F8-C69C-336B-AD96-518830D66264}" dt="2020-10-19T14:36:55.074" v="12" actId="1076"/>
        <pc:sldMkLst>
          <pc:docMk/>
          <pc:sldMk cId="1459476691" sldId="258"/>
        </pc:sldMkLst>
        <pc:spChg chg="mod">
          <ac:chgData name="Karolina Frąk" userId="S::karolina.frak@firr.org.pl::5262ff9a-a8de-46b7-afac-7a7c75f2e515" providerId="AD" clId="Web-{236425F8-C69C-336B-AD96-518830D66264}" dt="2020-10-19T14:36:55.074" v="12" actId="1076"/>
          <ac:spMkLst>
            <pc:docMk/>
            <pc:sldMk cId="1459476691" sldId="258"/>
            <ac:spMk id="3" creationId="{2BCC9905-00EA-4DE1-B45D-74FB134C2D23}"/>
          </ac:spMkLst>
        </pc:spChg>
      </pc:sldChg>
      <pc:sldChg chg="modSp">
        <pc:chgData name="Karolina Frąk" userId="S::karolina.frak@firr.org.pl::5262ff9a-a8de-46b7-afac-7a7c75f2e515" providerId="AD" clId="Web-{236425F8-C69C-336B-AD96-518830D66264}" dt="2020-10-19T14:37:14.340" v="30" actId="1076"/>
        <pc:sldMkLst>
          <pc:docMk/>
          <pc:sldMk cId="36330673" sldId="262"/>
        </pc:sldMkLst>
        <pc:spChg chg="mod">
          <ac:chgData name="Karolina Frąk" userId="S::karolina.frak@firr.org.pl::5262ff9a-a8de-46b7-afac-7a7c75f2e515" providerId="AD" clId="Web-{236425F8-C69C-336B-AD96-518830D66264}" dt="2020-10-19T14:37:14.340" v="30" actId="1076"/>
          <ac:spMkLst>
            <pc:docMk/>
            <pc:sldMk cId="36330673" sldId="262"/>
            <ac:spMk id="3" creationId="{28FAB2F8-A295-4FAC-9064-95886FA01E0B}"/>
          </ac:spMkLst>
        </pc:spChg>
      </pc:sldChg>
    </pc:docChg>
  </pc:docChgLst>
  <pc:docChgLst>
    <pc:chgData name="Natalia Wasielewska" userId="S::natalia.wasielewska@firr.org.pl::6a950395-ff1e-4d60-860f-189474a20705" providerId="AD" clId="Web-{6E52AE9F-2031-2000-B6BB-D0C7BF972A14}"/>
    <pc:docChg chg="sldOrd">
      <pc:chgData name="Natalia Wasielewska" userId="S::natalia.wasielewska@firr.org.pl::6a950395-ff1e-4d60-860f-189474a20705" providerId="AD" clId="Web-{6E52AE9F-2031-2000-B6BB-D0C7BF972A14}" dt="2021-02-24T07:39:15.257" v="1"/>
      <pc:docMkLst>
        <pc:docMk/>
      </pc:docMkLst>
      <pc:sldChg chg="ord">
        <pc:chgData name="Natalia Wasielewska" userId="S::natalia.wasielewska@firr.org.pl::6a950395-ff1e-4d60-860f-189474a20705" providerId="AD" clId="Web-{6E52AE9F-2031-2000-B6BB-D0C7BF972A14}" dt="2021-02-24T07:39:15.257" v="1"/>
        <pc:sldMkLst>
          <pc:docMk/>
          <pc:sldMk cId="2854096494" sldId="277"/>
        </pc:sldMkLst>
      </pc:sldChg>
    </pc:docChg>
  </pc:docChgLst>
  <pc:docChgLst>
    <pc:chgData name="Karolina Frąk" userId="S::karolina.frak@firr.org.pl::5262ff9a-a8de-46b7-afac-7a7c75f2e515" providerId="AD" clId="Web-{EF2846BE-525D-2481-61F1-D4CF3E84C825}"/>
    <pc:docChg chg="addSld delSld modSld">
      <pc:chgData name="Karolina Frąk" userId="S::karolina.frak@firr.org.pl::5262ff9a-a8de-46b7-afac-7a7c75f2e515" providerId="AD" clId="Web-{EF2846BE-525D-2481-61F1-D4CF3E84C825}" dt="2020-10-22T09:07:45.144" v="50" actId="1076"/>
      <pc:docMkLst>
        <pc:docMk/>
      </pc:docMkLst>
      <pc:sldChg chg="modNotes">
        <pc:chgData name="Karolina Frąk" userId="S::karolina.frak@firr.org.pl::5262ff9a-a8de-46b7-afac-7a7c75f2e515" providerId="AD" clId="Web-{EF2846BE-525D-2481-61F1-D4CF3E84C825}" dt="2020-10-22T09:01:43.916" v="18"/>
        <pc:sldMkLst>
          <pc:docMk/>
          <pc:sldMk cId="36330673" sldId="262"/>
        </pc:sldMkLst>
      </pc:sldChg>
      <pc:sldChg chg="del">
        <pc:chgData name="Karolina Frąk" userId="S::karolina.frak@firr.org.pl::5262ff9a-a8de-46b7-afac-7a7c75f2e515" providerId="AD" clId="Web-{EF2846BE-525D-2481-61F1-D4CF3E84C825}" dt="2020-10-22T09:02:27.479" v="19"/>
        <pc:sldMkLst>
          <pc:docMk/>
          <pc:sldMk cId="1099684549" sldId="264"/>
        </pc:sldMkLst>
      </pc:sldChg>
      <pc:sldChg chg="addSp delSp modSp add replId">
        <pc:chgData name="Karolina Frąk" userId="S::karolina.frak@firr.org.pl::5262ff9a-a8de-46b7-afac-7a7c75f2e515" providerId="AD" clId="Web-{EF2846BE-525D-2481-61F1-D4CF3E84C825}" dt="2020-10-22T09:07:45.144" v="50" actId="1076"/>
        <pc:sldMkLst>
          <pc:docMk/>
          <pc:sldMk cId="2854096494" sldId="277"/>
        </pc:sldMkLst>
        <pc:spChg chg="add del mod">
          <ac:chgData name="Karolina Frąk" userId="S::karolina.frak@firr.org.pl::5262ff9a-a8de-46b7-afac-7a7c75f2e515" providerId="AD" clId="Web-{EF2846BE-525D-2481-61F1-D4CF3E84C825}" dt="2020-10-22T09:04:20.701" v="44"/>
          <ac:spMkLst>
            <pc:docMk/>
            <pc:sldMk cId="2854096494" sldId="277"/>
            <ac:spMk id="3" creationId="{7E8C1617-00C9-4BC5-AA59-11D829965E77}"/>
          </ac:spMkLst>
        </pc:spChg>
        <pc:spChg chg="del">
          <ac:chgData name="Karolina Frąk" userId="S::karolina.frak@firr.org.pl::5262ff9a-a8de-46b7-afac-7a7c75f2e515" providerId="AD" clId="Web-{EF2846BE-525D-2481-61F1-D4CF3E84C825}" dt="2020-10-22T09:04:18.357" v="43"/>
          <ac:spMkLst>
            <pc:docMk/>
            <pc:sldMk cId="2854096494" sldId="277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EF2846BE-525D-2481-61F1-D4CF3E84C825}" dt="2020-10-22T09:07:45.144" v="50" actId="1076"/>
          <ac:spMkLst>
            <pc:docMk/>
            <pc:sldMk cId="2854096494" sldId="277"/>
            <ac:spMk id="9" creationId="{00000000-0000-0000-0000-000000000000}"/>
          </ac:spMkLst>
        </pc:spChg>
      </pc:sldChg>
    </pc:docChg>
  </pc:docChgLst>
  <pc:docChgLst>
    <pc:chgData name="Natalia Wasielewska" userId="S::natalia.wasielewska@firr.org.pl::6a950395-ff1e-4d60-860f-189474a20705" providerId="AD" clId="Web-{AC19AE9F-B037-2000-A3BB-7B13CC9331B1}"/>
    <pc:docChg chg="addSld delSld modSld sldOrd">
      <pc:chgData name="Natalia Wasielewska" userId="S::natalia.wasielewska@firr.org.pl::6a950395-ff1e-4d60-860f-189474a20705" providerId="AD" clId="Web-{AC19AE9F-B037-2000-A3BB-7B13CC9331B1}" dt="2021-02-23T15:11:31.004" v="120" actId="20577"/>
      <pc:docMkLst>
        <pc:docMk/>
      </pc:docMkLst>
      <pc:sldChg chg="modSp">
        <pc:chgData name="Natalia Wasielewska" userId="S::natalia.wasielewska@firr.org.pl::6a950395-ff1e-4d60-860f-189474a20705" providerId="AD" clId="Web-{AC19AE9F-B037-2000-A3BB-7B13CC9331B1}" dt="2021-02-23T15:11:31.004" v="120" actId="20577"/>
        <pc:sldMkLst>
          <pc:docMk/>
          <pc:sldMk cId="944311207" sldId="256"/>
        </pc:sldMkLst>
        <pc:spChg chg="mod">
          <ac:chgData name="Natalia Wasielewska" userId="S::natalia.wasielewska@firr.org.pl::6a950395-ff1e-4d60-860f-189474a20705" providerId="AD" clId="Web-{AC19AE9F-B037-2000-A3BB-7B13CC9331B1}" dt="2021-02-23T15:11:31.004" v="120" actId="20577"/>
          <ac:spMkLst>
            <pc:docMk/>
            <pc:sldMk cId="944311207" sldId="256"/>
            <ac:spMk id="12" creationId="{00000000-0000-0000-0000-000000000000}"/>
          </ac:spMkLst>
        </pc:spChg>
      </pc:sldChg>
      <pc:sldChg chg="del">
        <pc:chgData name="Natalia Wasielewska" userId="S::natalia.wasielewska@firr.org.pl::6a950395-ff1e-4d60-860f-189474a20705" providerId="AD" clId="Web-{AC19AE9F-B037-2000-A3BB-7B13CC9331B1}" dt="2021-02-23T15:11:22.347" v="118"/>
        <pc:sldMkLst>
          <pc:docMk/>
          <pc:sldMk cId="3296809794" sldId="257"/>
        </pc:sldMkLst>
      </pc:sldChg>
      <pc:sldChg chg="delSp">
        <pc:chgData name="Natalia Wasielewska" userId="S::natalia.wasielewska@firr.org.pl::6a950395-ff1e-4d60-860f-189474a20705" providerId="AD" clId="Web-{AC19AE9F-B037-2000-A3BB-7B13CC9331B1}" dt="2021-02-23T15:09:08.219" v="59"/>
        <pc:sldMkLst>
          <pc:docMk/>
          <pc:sldMk cId="1459476691" sldId="258"/>
        </pc:sldMkLst>
        <pc:spChg chg="del">
          <ac:chgData name="Natalia Wasielewska" userId="S::natalia.wasielewska@firr.org.pl::6a950395-ff1e-4d60-860f-189474a20705" providerId="AD" clId="Web-{AC19AE9F-B037-2000-A3BB-7B13CC9331B1}" dt="2021-02-23T15:09:08.219" v="59"/>
          <ac:spMkLst>
            <pc:docMk/>
            <pc:sldMk cId="1459476691" sldId="258"/>
            <ac:spMk id="3" creationId="{2BCC9905-00EA-4DE1-B45D-74FB134C2D23}"/>
          </ac:spMkLst>
        </pc:spChg>
        <pc:picChg chg="del">
          <ac:chgData name="Natalia Wasielewska" userId="S::natalia.wasielewska@firr.org.pl::6a950395-ff1e-4d60-860f-189474a20705" providerId="AD" clId="Web-{AC19AE9F-B037-2000-A3BB-7B13CC9331B1}" dt="2021-02-23T15:09:06.922" v="58"/>
          <ac:picMkLst>
            <pc:docMk/>
            <pc:sldMk cId="1459476691" sldId="258"/>
            <ac:picMk id="2" creationId="{27AC151D-AADD-4D93-A77C-6F3FA57EF59A}"/>
          </ac:picMkLst>
        </pc:picChg>
      </pc:sldChg>
      <pc:sldChg chg="ord">
        <pc:chgData name="Natalia Wasielewska" userId="S::natalia.wasielewska@firr.org.pl::6a950395-ff1e-4d60-860f-189474a20705" providerId="AD" clId="Web-{AC19AE9F-B037-2000-A3BB-7B13CC9331B1}" dt="2021-02-23T15:10:18.674" v="104"/>
        <pc:sldMkLst>
          <pc:docMk/>
          <pc:sldMk cId="2626330" sldId="260"/>
        </pc:sldMkLst>
      </pc:sldChg>
      <pc:sldChg chg="delSp modSp">
        <pc:chgData name="Natalia Wasielewska" userId="S::natalia.wasielewska@firr.org.pl::6a950395-ff1e-4d60-860f-189474a20705" providerId="AD" clId="Web-{AC19AE9F-B037-2000-A3BB-7B13CC9331B1}" dt="2021-02-23T15:10:02.580" v="103"/>
        <pc:sldMkLst>
          <pc:docMk/>
          <pc:sldMk cId="36330673" sldId="262"/>
        </pc:sldMkLst>
        <pc:spChg chg="del">
          <ac:chgData name="Natalia Wasielewska" userId="S::natalia.wasielewska@firr.org.pl::6a950395-ff1e-4d60-860f-189474a20705" providerId="AD" clId="Web-{AC19AE9F-B037-2000-A3BB-7B13CC9331B1}" dt="2021-02-23T15:09:02.641" v="57"/>
          <ac:spMkLst>
            <pc:docMk/>
            <pc:sldMk cId="36330673" sldId="262"/>
            <ac:spMk id="3" creationId="{28FAB2F8-A295-4FAC-9064-95886FA01E0B}"/>
          </ac:spMkLst>
        </pc:spChg>
        <pc:spChg chg="mod">
          <ac:chgData name="Natalia Wasielewska" userId="S::natalia.wasielewska@firr.org.pl::6a950395-ff1e-4d60-860f-189474a20705" providerId="AD" clId="Web-{AC19AE9F-B037-2000-A3BB-7B13CC9331B1}" dt="2021-02-23T15:10:02.580" v="103"/>
          <ac:spMkLst>
            <pc:docMk/>
            <pc:sldMk cId="36330673" sldId="262"/>
            <ac:spMk id="9" creationId="{00000000-0000-0000-0000-000000000000}"/>
          </ac:spMkLst>
        </pc:spChg>
        <pc:picChg chg="del">
          <ac:chgData name="Natalia Wasielewska" userId="S::natalia.wasielewska@firr.org.pl::6a950395-ff1e-4d60-860f-189474a20705" providerId="AD" clId="Web-{AC19AE9F-B037-2000-A3BB-7B13CC9331B1}" dt="2021-02-23T15:09:00.719" v="56"/>
          <ac:picMkLst>
            <pc:docMk/>
            <pc:sldMk cId="36330673" sldId="262"/>
            <ac:picMk id="2" creationId="{AE41DD39-FF69-4531-81DB-C2975D7F9023}"/>
          </ac:picMkLst>
        </pc:picChg>
      </pc:sldChg>
      <pc:sldChg chg="modSp">
        <pc:chgData name="Natalia Wasielewska" userId="S::natalia.wasielewska@firr.org.pl::6a950395-ff1e-4d60-860f-189474a20705" providerId="AD" clId="Web-{AC19AE9F-B037-2000-A3BB-7B13CC9331B1}" dt="2021-02-23T15:08:10.046" v="53" actId="20577"/>
        <pc:sldMkLst>
          <pc:docMk/>
          <pc:sldMk cId="1530303904" sldId="271"/>
        </pc:sldMkLst>
        <pc:spChg chg="mod">
          <ac:chgData name="Natalia Wasielewska" userId="S::natalia.wasielewska@firr.org.pl::6a950395-ff1e-4d60-860f-189474a20705" providerId="AD" clId="Web-{AC19AE9F-B037-2000-A3BB-7B13CC9331B1}" dt="2021-02-23T15:08:10.046" v="53" actId="20577"/>
          <ac:spMkLst>
            <pc:docMk/>
            <pc:sldMk cId="1530303904" sldId="271"/>
            <ac:spMk id="7" creationId="{00000000-0000-0000-0000-000000000000}"/>
          </ac:spMkLst>
        </pc:spChg>
      </pc:sldChg>
      <pc:sldChg chg="delSp modSp">
        <pc:chgData name="Natalia Wasielewska" userId="S::natalia.wasielewska@firr.org.pl::6a950395-ff1e-4d60-860f-189474a20705" providerId="AD" clId="Web-{AC19AE9F-B037-2000-A3BB-7B13CC9331B1}" dt="2021-02-23T15:08:20.499" v="55" actId="1076"/>
        <pc:sldMkLst>
          <pc:docMk/>
          <pc:sldMk cId="2854096494" sldId="277"/>
        </pc:sldMkLst>
        <pc:spChg chg="mod">
          <ac:chgData name="Natalia Wasielewska" userId="S::natalia.wasielewska@firr.org.pl::6a950395-ff1e-4d60-860f-189474a20705" providerId="AD" clId="Web-{AC19AE9F-B037-2000-A3BB-7B13CC9331B1}" dt="2021-02-23T15:08:20.499" v="55" actId="1076"/>
          <ac:spMkLst>
            <pc:docMk/>
            <pc:sldMk cId="2854096494" sldId="277"/>
            <ac:spMk id="9" creationId="{00000000-0000-0000-0000-000000000000}"/>
          </ac:spMkLst>
        </pc:spChg>
        <pc:picChg chg="del">
          <ac:chgData name="Natalia Wasielewska" userId="S::natalia.wasielewska@firr.org.pl::6a950395-ff1e-4d60-860f-189474a20705" providerId="AD" clId="Web-{AC19AE9F-B037-2000-A3BB-7B13CC9331B1}" dt="2021-02-23T15:08:13.218" v="54"/>
          <ac:picMkLst>
            <pc:docMk/>
            <pc:sldMk cId="2854096494" sldId="277"/>
            <ac:picMk id="3" creationId="{0D6AEED2-AD0F-4396-93BD-541054C27647}"/>
          </ac:picMkLst>
        </pc:picChg>
      </pc:sldChg>
      <pc:sldChg chg="delSp">
        <pc:chgData name="Natalia Wasielewska" userId="S::natalia.wasielewska@firr.org.pl::6a950395-ff1e-4d60-860f-189474a20705" providerId="AD" clId="Web-{AC19AE9F-B037-2000-A3BB-7B13CC9331B1}" dt="2021-02-23T15:09:12.297" v="60"/>
        <pc:sldMkLst>
          <pc:docMk/>
          <pc:sldMk cId="2956423307" sldId="278"/>
        </pc:sldMkLst>
        <pc:picChg chg="del">
          <ac:chgData name="Natalia Wasielewska" userId="S::natalia.wasielewska@firr.org.pl::6a950395-ff1e-4d60-860f-189474a20705" providerId="AD" clId="Web-{AC19AE9F-B037-2000-A3BB-7B13CC9331B1}" dt="2021-02-23T15:09:12.297" v="60"/>
          <ac:picMkLst>
            <pc:docMk/>
            <pc:sldMk cId="2956423307" sldId="278"/>
            <ac:picMk id="2" creationId="{17E0A1D3-6600-4EED-8098-F901B93B2473}"/>
          </ac:picMkLst>
        </pc:picChg>
      </pc:sldChg>
      <pc:sldChg chg="addSp delSp modSp add ord replId">
        <pc:chgData name="Natalia Wasielewska" userId="S::natalia.wasielewska@firr.org.pl::6a950395-ff1e-4d60-860f-189474a20705" providerId="AD" clId="Web-{AC19AE9F-B037-2000-A3BB-7B13CC9331B1}" dt="2021-02-23T15:11:19.566" v="117"/>
        <pc:sldMkLst>
          <pc:docMk/>
          <pc:sldMk cId="2841136629" sldId="283"/>
        </pc:sldMkLst>
        <pc:spChg chg="add mod">
          <ac:chgData name="Natalia Wasielewska" userId="S::natalia.wasielewska@firr.org.pl::6a950395-ff1e-4d60-860f-189474a20705" providerId="AD" clId="Web-{AC19AE9F-B037-2000-A3BB-7B13CC9331B1}" dt="2021-02-23T15:11:17.878" v="115" actId="20577"/>
          <ac:spMkLst>
            <pc:docMk/>
            <pc:sldMk cId="2841136629" sldId="283"/>
            <ac:spMk id="3" creationId="{0FDE28FD-6E56-4BFC-819F-C2628D469845}"/>
          </ac:spMkLst>
        </pc:spChg>
        <pc:spChg chg="add mod">
          <ac:chgData name="Natalia Wasielewska" userId="S::natalia.wasielewska@firr.org.pl::6a950395-ff1e-4d60-860f-189474a20705" providerId="AD" clId="Web-{AC19AE9F-B037-2000-A3BB-7B13CC9331B1}" dt="2021-02-23T15:10:56.862" v="113" actId="20577"/>
          <ac:spMkLst>
            <pc:docMk/>
            <pc:sldMk cId="2841136629" sldId="283"/>
            <ac:spMk id="5" creationId="{6E6178AA-0F8E-4E5B-ABBC-CF5476E846A0}"/>
          </ac:spMkLst>
        </pc:spChg>
        <pc:spChg chg="del">
          <ac:chgData name="Natalia Wasielewska" userId="S::natalia.wasielewska@firr.org.pl::6a950395-ff1e-4d60-860f-189474a20705" providerId="AD" clId="Web-{AC19AE9F-B037-2000-A3BB-7B13CC9331B1}" dt="2021-02-23T15:10:32.721" v="106"/>
          <ac:spMkLst>
            <pc:docMk/>
            <pc:sldMk cId="2841136629" sldId="283"/>
            <ac:spMk id="11" creationId="{00000000-0000-0000-0000-000000000000}"/>
          </ac:spMkLst>
        </pc:spChg>
        <pc:spChg chg="del mod">
          <ac:chgData name="Natalia Wasielewska" userId="S::natalia.wasielewska@firr.org.pl::6a950395-ff1e-4d60-860f-189474a20705" providerId="AD" clId="Web-{AC19AE9F-B037-2000-A3BB-7B13CC9331B1}" dt="2021-02-23T15:10:40.284" v="109"/>
          <ac:spMkLst>
            <pc:docMk/>
            <pc:sldMk cId="2841136629" sldId="283"/>
            <ac:spMk id="12" creationId="{00000000-0000-0000-0000-000000000000}"/>
          </ac:spMkLst>
        </pc:spChg>
      </pc:sldChg>
    </pc:docChg>
  </pc:docChgLst>
  <pc:docChgLst>
    <pc:chgData name="Joanna Mazurkiewicz" userId="S::joanna.mazurkiewicz@firr.org.pl::8f9231b0-f9d8-49eb-8835-4e10db10f6e2" providerId="AD" clId="Web-{1649B09F-F055-2000-9EDA-BEB23F7BDD81}"/>
    <pc:docChg chg="addSld delSld modSld addMainMaster modMainMaster">
      <pc:chgData name="Joanna Mazurkiewicz" userId="S::joanna.mazurkiewicz@firr.org.pl::8f9231b0-f9d8-49eb-8835-4e10db10f6e2" providerId="AD" clId="Web-{1649B09F-F055-2000-9EDA-BEB23F7BDD81}" dt="2021-03-02T10:04:46.387" v="42" actId="20577"/>
      <pc:docMkLst>
        <pc:docMk/>
      </pc:docMkLst>
      <pc:sldChg chg="del">
        <pc:chgData name="Joanna Mazurkiewicz" userId="S::joanna.mazurkiewicz@firr.org.pl::8f9231b0-f9d8-49eb-8835-4e10db10f6e2" providerId="AD" clId="Web-{1649B09F-F055-2000-9EDA-BEB23F7BDD81}" dt="2021-03-02T10:03:50.338" v="1"/>
        <pc:sldMkLst>
          <pc:docMk/>
          <pc:sldMk cId="944311207" sldId="256"/>
        </pc:sldMkLst>
      </pc:sldChg>
      <pc:sldChg chg="modSp">
        <pc:chgData name="Joanna Mazurkiewicz" userId="S::joanna.mazurkiewicz@firr.org.pl::8f9231b0-f9d8-49eb-8835-4e10db10f6e2" providerId="AD" clId="Web-{1649B09F-F055-2000-9EDA-BEB23F7BDD81}" dt="2021-03-02T10:04:46.387" v="42" actId="20577"/>
        <pc:sldMkLst>
          <pc:docMk/>
          <pc:sldMk cId="2841136629" sldId="283"/>
        </pc:sldMkLst>
        <pc:spChg chg="mod">
          <ac:chgData name="Joanna Mazurkiewicz" userId="S::joanna.mazurkiewicz@firr.org.pl::8f9231b0-f9d8-49eb-8835-4e10db10f6e2" providerId="AD" clId="Web-{1649B09F-F055-2000-9EDA-BEB23F7BDD81}" dt="2021-03-02T10:04:46.387" v="42" actId="20577"/>
          <ac:spMkLst>
            <pc:docMk/>
            <pc:sldMk cId="2841136629" sldId="283"/>
            <ac:spMk id="3" creationId="{0FDE28FD-6E56-4BFC-819F-C2628D469845}"/>
          </ac:spMkLst>
        </pc:spChg>
        <pc:spChg chg="mod">
          <ac:chgData name="Joanna Mazurkiewicz" userId="S::joanna.mazurkiewicz@firr.org.pl::8f9231b0-f9d8-49eb-8835-4e10db10f6e2" providerId="AD" clId="Web-{1649B09F-F055-2000-9EDA-BEB23F7BDD81}" dt="2021-03-02T10:04:19.339" v="34" actId="1076"/>
          <ac:spMkLst>
            <pc:docMk/>
            <pc:sldMk cId="2841136629" sldId="283"/>
            <ac:spMk id="5" creationId="{6E6178AA-0F8E-4E5B-ABBC-CF5476E846A0}"/>
          </ac:spMkLst>
        </pc:spChg>
        <pc:picChg chg="mod">
          <ac:chgData name="Joanna Mazurkiewicz" userId="S::joanna.mazurkiewicz@firr.org.pl::8f9231b0-f9d8-49eb-8835-4e10db10f6e2" providerId="AD" clId="Web-{1649B09F-F055-2000-9EDA-BEB23F7BDD81}" dt="2021-03-02T10:04:37.637" v="40" actId="1076"/>
          <ac:picMkLst>
            <pc:docMk/>
            <pc:sldMk cId="2841136629" sldId="283"/>
            <ac:picMk id="8" creationId="{00000000-0000-0000-0000-000000000000}"/>
          </ac:picMkLst>
        </pc:picChg>
      </pc:sldChg>
      <pc:sldChg chg="add">
        <pc:chgData name="Joanna Mazurkiewicz" userId="S::joanna.mazurkiewicz@firr.org.pl::8f9231b0-f9d8-49eb-8835-4e10db10f6e2" providerId="AD" clId="Web-{1649B09F-F055-2000-9EDA-BEB23F7BDD81}" dt="2021-03-02T10:03:47.323" v="0"/>
        <pc:sldMkLst>
          <pc:docMk/>
          <pc:sldMk cId="446580635" sldId="284"/>
        </pc:sldMkLst>
      </pc:sldChg>
      <pc:sldMasterChg chg="add addSldLayout">
        <pc:chgData name="Joanna Mazurkiewicz" userId="S::joanna.mazurkiewicz@firr.org.pl::8f9231b0-f9d8-49eb-8835-4e10db10f6e2" providerId="AD" clId="Web-{1649B09F-F055-2000-9EDA-BEB23F7BDD81}" dt="2021-03-02T10:03:47.323" v="0"/>
        <pc:sldMasterMkLst>
          <pc:docMk/>
          <pc:sldMasterMk cId="912738511" sldId="2147483648"/>
        </pc:sldMasterMkLst>
        <pc:sldLayoutChg chg="add">
          <pc:chgData name="Joanna Mazurkiewicz" userId="S::joanna.mazurkiewicz@firr.org.pl::8f9231b0-f9d8-49eb-8835-4e10db10f6e2" providerId="AD" clId="Web-{1649B09F-F055-2000-9EDA-BEB23F7BDD81}" dt="2021-03-02T10:03:47.323" v="0"/>
          <pc:sldLayoutMkLst>
            <pc:docMk/>
            <pc:sldMasterMk cId="912738511" sldId="2147483648"/>
            <pc:sldLayoutMk cId="2845217324" sldId="2147483649"/>
          </pc:sldLayoutMkLst>
        </pc:sldLayoutChg>
        <pc:sldLayoutChg chg="add">
          <pc:chgData name="Joanna Mazurkiewicz" userId="S::joanna.mazurkiewicz@firr.org.pl::8f9231b0-f9d8-49eb-8835-4e10db10f6e2" providerId="AD" clId="Web-{1649B09F-F055-2000-9EDA-BEB23F7BDD81}" dt="2021-03-02T10:03:47.323" v="0"/>
          <pc:sldLayoutMkLst>
            <pc:docMk/>
            <pc:sldMasterMk cId="912738511" sldId="2147483648"/>
            <pc:sldLayoutMk cId="2876465506" sldId="2147483650"/>
          </pc:sldLayoutMkLst>
        </pc:sldLayoutChg>
        <pc:sldLayoutChg chg="add">
          <pc:chgData name="Joanna Mazurkiewicz" userId="S::joanna.mazurkiewicz@firr.org.pl::8f9231b0-f9d8-49eb-8835-4e10db10f6e2" providerId="AD" clId="Web-{1649B09F-F055-2000-9EDA-BEB23F7BDD81}" dt="2021-03-02T10:03:47.323" v="0"/>
          <pc:sldLayoutMkLst>
            <pc:docMk/>
            <pc:sldMasterMk cId="912738511" sldId="2147483648"/>
            <pc:sldLayoutMk cId="1614866141" sldId="2147483651"/>
          </pc:sldLayoutMkLst>
        </pc:sldLayoutChg>
        <pc:sldLayoutChg chg="add">
          <pc:chgData name="Joanna Mazurkiewicz" userId="S::joanna.mazurkiewicz@firr.org.pl::8f9231b0-f9d8-49eb-8835-4e10db10f6e2" providerId="AD" clId="Web-{1649B09F-F055-2000-9EDA-BEB23F7BDD81}" dt="2021-03-02T10:03:47.323" v="0"/>
          <pc:sldLayoutMkLst>
            <pc:docMk/>
            <pc:sldMasterMk cId="912738511" sldId="2147483648"/>
            <pc:sldLayoutMk cId="1635591322" sldId="2147483652"/>
          </pc:sldLayoutMkLst>
        </pc:sldLayoutChg>
        <pc:sldLayoutChg chg="add">
          <pc:chgData name="Joanna Mazurkiewicz" userId="S::joanna.mazurkiewicz@firr.org.pl::8f9231b0-f9d8-49eb-8835-4e10db10f6e2" providerId="AD" clId="Web-{1649B09F-F055-2000-9EDA-BEB23F7BDD81}" dt="2021-03-02T10:03:47.323" v="0"/>
          <pc:sldLayoutMkLst>
            <pc:docMk/>
            <pc:sldMasterMk cId="912738511" sldId="2147483648"/>
            <pc:sldLayoutMk cId="1696512932" sldId="2147483653"/>
          </pc:sldLayoutMkLst>
        </pc:sldLayoutChg>
        <pc:sldLayoutChg chg="add">
          <pc:chgData name="Joanna Mazurkiewicz" userId="S::joanna.mazurkiewicz@firr.org.pl::8f9231b0-f9d8-49eb-8835-4e10db10f6e2" providerId="AD" clId="Web-{1649B09F-F055-2000-9EDA-BEB23F7BDD81}" dt="2021-03-02T10:03:47.323" v="0"/>
          <pc:sldLayoutMkLst>
            <pc:docMk/>
            <pc:sldMasterMk cId="912738511" sldId="2147483648"/>
            <pc:sldLayoutMk cId="636320480" sldId="2147483654"/>
          </pc:sldLayoutMkLst>
        </pc:sldLayoutChg>
        <pc:sldLayoutChg chg="add">
          <pc:chgData name="Joanna Mazurkiewicz" userId="S::joanna.mazurkiewicz@firr.org.pl::8f9231b0-f9d8-49eb-8835-4e10db10f6e2" providerId="AD" clId="Web-{1649B09F-F055-2000-9EDA-BEB23F7BDD81}" dt="2021-03-02T10:03:47.323" v="0"/>
          <pc:sldLayoutMkLst>
            <pc:docMk/>
            <pc:sldMasterMk cId="912738511" sldId="2147483648"/>
            <pc:sldLayoutMk cId="2361429423" sldId="2147483655"/>
          </pc:sldLayoutMkLst>
        </pc:sldLayoutChg>
        <pc:sldLayoutChg chg="add">
          <pc:chgData name="Joanna Mazurkiewicz" userId="S::joanna.mazurkiewicz@firr.org.pl::8f9231b0-f9d8-49eb-8835-4e10db10f6e2" providerId="AD" clId="Web-{1649B09F-F055-2000-9EDA-BEB23F7BDD81}" dt="2021-03-02T10:03:47.323" v="0"/>
          <pc:sldLayoutMkLst>
            <pc:docMk/>
            <pc:sldMasterMk cId="912738511" sldId="2147483648"/>
            <pc:sldLayoutMk cId="1433101234" sldId="2147483656"/>
          </pc:sldLayoutMkLst>
        </pc:sldLayoutChg>
        <pc:sldLayoutChg chg="add">
          <pc:chgData name="Joanna Mazurkiewicz" userId="S::joanna.mazurkiewicz@firr.org.pl::8f9231b0-f9d8-49eb-8835-4e10db10f6e2" providerId="AD" clId="Web-{1649B09F-F055-2000-9EDA-BEB23F7BDD81}" dt="2021-03-02T10:03:47.323" v="0"/>
          <pc:sldLayoutMkLst>
            <pc:docMk/>
            <pc:sldMasterMk cId="912738511" sldId="2147483648"/>
            <pc:sldLayoutMk cId="3194251345" sldId="2147483657"/>
          </pc:sldLayoutMkLst>
        </pc:sldLayoutChg>
        <pc:sldLayoutChg chg="add">
          <pc:chgData name="Joanna Mazurkiewicz" userId="S::joanna.mazurkiewicz@firr.org.pl::8f9231b0-f9d8-49eb-8835-4e10db10f6e2" providerId="AD" clId="Web-{1649B09F-F055-2000-9EDA-BEB23F7BDD81}" dt="2021-03-02T10:03:47.323" v="0"/>
          <pc:sldLayoutMkLst>
            <pc:docMk/>
            <pc:sldMasterMk cId="912738511" sldId="2147483648"/>
            <pc:sldLayoutMk cId="2700891496" sldId="2147483658"/>
          </pc:sldLayoutMkLst>
        </pc:sldLayoutChg>
        <pc:sldLayoutChg chg="add">
          <pc:chgData name="Joanna Mazurkiewicz" userId="S::joanna.mazurkiewicz@firr.org.pl::8f9231b0-f9d8-49eb-8835-4e10db10f6e2" providerId="AD" clId="Web-{1649B09F-F055-2000-9EDA-BEB23F7BDD81}" dt="2021-03-02T10:03:47.323" v="0"/>
          <pc:sldLayoutMkLst>
            <pc:docMk/>
            <pc:sldMasterMk cId="912738511" sldId="2147483648"/>
            <pc:sldLayoutMk cId="1782480571" sldId="2147483659"/>
          </pc:sldLayoutMkLst>
        </pc:sldLayoutChg>
        <pc:sldLayoutChg chg="add">
          <pc:chgData name="Joanna Mazurkiewicz" userId="S::joanna.mazurkiewicz@firr.org.pl::8f9231b0-f9d8-49eb-8835-4e10db10f6e2" providerId="AD" clId="Web-{1649B09F-F055-2000-9EDA-BEB23F7BDD81}" dt="2021-03-02T10:03:47.323" v="0"/>
          <pc:sldLayoutMkLst>
            <pc:docMk/>
            <pc:sldMasterMk cId="912738511" sldId="2147483648"/>
            <pc:sldLayoutMk cId="3470132334" sldId="2147483660"/>
          </pc:sldLayoutMkLst>
        </pc:sldLayoutChg>
        <pc:sldLayoutChg chg="add">
          <pc:chgData name="Joanna Mazurkiewicz" userId="S::joanna.mazurkiewicz@firr.org.pl::8f9231b0-f9d8-49eb-8835-4e10db10f6e2" providerId="AD" clId="Web-{1649B09F-F055-2000-9EDA-BEB23F7BDD81}" dt="2021-03-02T10:03:47.323" v="0"/>
          <pc:sldLayoutMkLst>
            <pc:docMk/>
            <pc:sldMasterMk cId="912738511" sldId="2147483648"/>
            <pc:sldLayoutMk cId="2955165345" sldId="2147483661"/>
          </pc:sldLayoutMkLst>
        </pc:sldLayoutChg>
        <pc:sldLayoutChg chg="add">
          <pc:chgData name="Joanna Mazurkiewicz" userId="S::joanna.mazurkiewicz@firr.org.pl::8f9231b0-f9d8-49eb-8835-4e10db10f6e2" providerId="AD" clId="Web-{1649B09F-F055-2000-9EDA-BEB23F7BDD81}" dt="2021-03-02T10:03:47.323" v="0"/>
          <pc:sldLayoutMkLst>
            <pc:docMk/>
            <pc:sldMasterMk cId="912738511" sldId="2147483648"/>
            <pc:sldLayoutMk cId="2460390028" sldId="2147483662"/>
          </pc:sldLayoutMkLst>
        </pc:sldLayoutChg>
        <pc:sldLayoutChg chg="add">
          <pc:chgData name="Joanna Mazurkiewicz" userId="S::joanna.mazurkiewicz@firr.org.pl::8f9231b0-f9d8-49eb-8835-4e10db10f6e2" providerId="AD" clId="Web-{1649B09F-F055-2000-9EDA-BEB23F7BDD81}" dt="2021-03-02T10:03:47.323" v="0"/>
          <pc:sldLayoutMkLst>
            <pc:docMk/>
            <pc:sldMasterMk cId="912738511" sldId="2147483648"/>
            <pc:sldLayoutMk cId="4006396458" sldId="2147483663"/>
          </pc:sldLayoutMkLst>
        </pc:sldLayoutChg>
        <pc:sldLayoutChg chg="add">
          <pc:chgData name="Joanna Mazurkiewicz" userId="S::joanna.mazurkiewicz@firr.org.pl::8f9231b0-f9d8-49eb-8835-4e10db10f6e2" providerId="AD" clId="Web-{1649B09F-F055-2000-9EDA-BEB23F7BDD81}" dt="2021-03-02T10:03:47.323" v="0"/>
          <pc:sldLayoutMkLst>
            <pc:docMk/>
            <pc:sldMasterMk cId="912738511" sldId="2147483648"/>
            <pc:sldLayoutMk cId="688746642" sldId="2147483664"/>
          </pc:sldLayoutMkLst>
        </pc:sldLayoutChg>
        <pc:sldLayoutChg chg="add">
          <pc:chgData name="Joanna Mazurkiewicz" userId="S::joanna.mazurkiewicz@firr.org.pl::8f9231b0-f9d8-49eb-8835-4e10db10f6e2" providerId="AD" clId="Web-{1649B09F-F055-2000-9EDA-BEB23F7BDD81}" dt="2021-03-02T10:03:47.323" v="0"/>
          <pc:sldLayoutMkLst>
            <pc:docMk/>
            <pc:sldMasterMk cId="912738511" sldId="2147483648"/>
            <pc:sldLayoutMk cId="1731387902" sldId="2147483665"/>
          </pc:sldLayoutMkLst>
        </pc:sldLayoutChg>
        <pc:sldLayoutChg chg="add">
          <pc:chgData name="Joanna Mazurkiewicz" userId="S::joanna.mazurkiewicz@firr.org.pl::8f9231b0-f9d8-49eb-8835-4e10db10f6e2" providerId="AD" clId="Web-{1649B09F-F055-2000-9EDA-BEB23F7BDD81}" dt="2021-03-02T10:03:47.323" v="0"/>
          <pc:sldLayoutMkLst>
            <pc:docMk/>
            <pc:sldMasterMk cId="912738511" sldId="2147483648"/>
            <pc:sldLayoutMk cId="4153958474" sldId="2147483666"/>
          </pc:sldLayoutMkLst>
        </pc:sldLayoutChg>
        <pc:sldLayoutChg chg="add">
          <pc:chgData name="Joanna Mazurkiewicz" userId="S::joanna.mazurkiewicz@firr.org.pl::8f9231b0-f9d8-49eb-8835-4e10db10f6e2" providerId="AD" clId="Web-{1649B09F-F055-2000-9EDA-BEB23F7BDD81}" dt="2021-03-02T10:03:47.323" v="0"/>
          <pc:sldLayoutMkLst>
            <pc:docMk/>
            <pc:sldMasterMk cId="912738511" sldId="2147483648"/>
            <pc:sldLayoutMk cId="3715836513" sldId="2147483667"/>
          </pc:sldLayoutMkLst>
        </pc:sldLayoutChg>
        <pc:sldLayoutChg chg="add">
          <pc:chgData name="Joanna Mazurkiewicz" userId="S::joanna.mazurkiewicz@firr.org.pl::8f9231b0-f9d8-49eb-8835-4e10db10f6e2" providerId="AD" clId="Web-{1649B09F-F055-2000-9EDA-BEB23F7BDD81}" dt="2021-03-02T10:03:47.323" v="0"/>
          <pc:sldLayoutMkLst>
            <pc:docMk/>
            <pc:sldMasterMk cId="912738511" sldId="2147483648"/>
            <pc:sldLayoutMk cId="2589019016" sldId="2147483668"/>
          </pc:sldLayoutMkLst>
        </pc:sldLayoutChg>
        <pc:sldLayoutChg chg="add">
          <pc:chgData name="Joanna Mazurkiewicz" userId="S::joanna.mazurkiewicz@firr.org.pl::8f9231b0-f9d8-49eb-8835-4e10db10f6e2" providerId="AD" clId="Web-{1649B09F-F055-2000-9EDA-BEB23F7BDD81}" dt="2021-03-02T10:03:47.323" v="0"/>
          <pc:sldLayoutMkLst>
            <pc:docMk/>
            <pc:sldMasterMk cId="912738511" sldId="2147483648"/>
            <pc:sldLayoutMk cId="1949582132" sldId="2147483669"/>
          </pc:sldLayoutMkLst>
        </pc:sldLayoutChg>
      </pc:sldMasterChg>
      <pc:sldMasterChg chg="replId modSldLayout">
        <pc:chgData name="Joanna Mazurkiewicz" userId="S::joanna.mazurkiewicz@firr.org.pl::8f9231b0-f9d8-49eb-8835-4e10db10f6e2" providerId="AD" clId="Web-{1649B09F-F055-2000-9EDA-BEB23F7BDD81}" dt="2021-03-02T10:03:47.323" v="0"/>
        <pc:sldMasterMkLst>
          <pc:docMk/>
          <pc:sldMasterMk cId="385826047" sldId="2147483670"/>
        </pc:sldMasterMkLst>
        <pc:sldLayoutChg chg="replId">
          <pc:chgData name="Joanna Mazurkiewicz" userId="S::joanna.mazurkiewicz@firr.org.pl::8f9231b0-f9d8-49eb-8835-4e10db10f6e2" providerId="AD" clId="Web-{1649B09F-F055-2000-9EDA-BEB23F7BDD81}" dt="2021-03-02T10:03:47.323" v="0"/>
          <pc:sldLayoutMkLst>
            <pc:docMk/>
            <pc:sldMasterMk cId="385826047" sldId="2147483670"/>
            <pc:sldLayoutMk cId="353080098" sldId="2147483671"/>
          </pc:sldLayoutMkLst>
        </pc:sldLayoutChg>
        <pc:sldLayoutChg chg="replId">
          <pc:chgData name="Joanna Mazurkiewicz" userId="S::joanna.mazurkiewicz@firr.org.pl::8f9231b0-f9d8-49eb-8835-4e10db10f6e2" providerId="AD" clId="Web-{1649B09F-F055-2000-9EDA-BEB23F7BDD81}" dt="2021-03-02T10:03:47.323" v="0"/>
          <pc:sldLayoutMkLst>
            <pc:docMk/>
            <pc:sldMasterMk cId="385826047" sldId="2147483670"/>
            <pc:sldLayoutMk cId="731191814" sldId="2147483672"/>
          </pc:sldLayoutMkLst>
        </pc:sldLayoutChg>
        <pc:sldLayoutChg chg="replId">
          <pc:chgData name="Joanna Mazurkiewicz" userId="S::joanna.mazurkiewicz@firr.org.pl::8f9231b0-f9d8-49eb-8835-4e10db10f6e2" providerId="AD" clId="Web-{1649B09F-F055-2000-9EDA-BEB23F7BDD81}" dt="2021-03-02T10:03:47.323" v="0"/>
          <pc:sldLayoutMkLst>
            <pc:docMk/>
            <pc:sldMasterMk cId="385826047" sldId="2147483670"/>
            <pc:sldLayoutMk cId="1711788661" sldId="2147483673"/>
          </pc:sldLayoutMkLst>
        </pc:sldLayoutChg>
        <pc:sldLayoutChg chg="replId">
          <pc:chgData name="Joanna Mazurkiewicz" userId="S::joanna.mazurkiewicz@firr.org.pl::8f9231b0-f9d8-49eb-8835-4e10db10f6e2" providerId="AD" clId="Web-{1649B09F-F055-2000-9EDA-BEB23F7BDD81}" dt="2021-03-02T10:03:47.323" v="0"/>
          <pc:sldLayoutMkLst>
            <pc:docMk/>
            <pc:sldMasterMk cId="385826047" sldId="2147483670"/>
            <pc:sldLayoutMk cId="1471883198" sldId="2147483674"/>
          </pc:sldLayoutMkLst>
        </pc:sldLayoutChg>
        <pc:sldLayoutChg chg="replId">
          <pc:chgData name="Joanna Mazurkiewicz" userId="S::joanna.mazurkiewicz@firr.org.pl::8f9231b0-f9d8-49eb-8835-4e10db10f6e2" providerId="AD" clId="Web-{1649B09F-F055-2000-9EDA-BEB23F7BDD81}" dt="2021-03-02T10:03:47.323" v="0"/>
          <pc:sldLayoutMkLst>
            <pc:docMk/>
            <pc:sldMasterMk cId="385826047" sldId="2147483670"/>
            <pc:sldLayoutMk cId="946693416" sldId="2147483675"/>
          </pc:sldLayoutMkLst>
        </pc:sldLayoutChg>
        <pc:sldLayoutChg chg="replId">
          <pc:chgData name="Joanna Mazurkiewicz" userId="S::joanna.mazurkiewicz@firr.org.pl::8f9231b0-f9d8-49eb-8835-4e10db10f6e2" providerId="AD" clId="Web-{1649B09F-F055-2000-9EDA-BEB23F7BDD81}" dt="2021-03-02T10:03:47.323" v="0"/>
          <pc:sldLayoutMkLst>
            <pc:docMk/>
            <pc:sldMasterMk cId="385826047" sldId="2147483670"/>
            <pc:sldLayoutMk cId="2078826511" sldId="2147483676"/>
          </pc:sldLayoutMkLst>
        </pc:sldLayoutChg>
        <pc:sldLayoutChg chg="replId">
          <pc:chgData name="Joanna Mazurkiewicz" userId="S::joanna.mazurkiewicz@firr.org.pl::8f9231b0-f9d8-49eb-8835-4e10db10f6e2" providerId="AD" clId="Web-{1649B09F-F055-2000-9EDA-BEB23F7BDD81}" dt="2021-03-02T10:03:47.323" v="0"/>
          <pc:sldLayoutMkLst>
            <pc:docMk/>
            <pc:sldMasterMk cId="385826047" sldId="2147483670"/>
            <pc:sldLayoutMk cId="2881488958" sldId="2147483677"/>
          </pc:sldLayoutMkLst>
        </pc:sldLayoutChg>
        <pc:sldLayoutChg chg="replId">
          <pc:chgData name="Joanna Mazurkiewicz" userId="S::joanna.mazurkiewicz@firr.org.pl::8f9231b0-f9d8-49eb-8835-4e10db10f6e2" providerId="AD" clId="Web-{1649B09F-F055-2000-9EDA-BEB23F7BDD81}" dt="2021-03-02T10:03:47.323" v="0"/>
          <pc:sldLayoutMkLst>
            <pc:docMk/>
            <pc:sldMasterMk cId="385826047" sldId="2147483670"/>
            <pc:sldLayoutMk cId="1414179081" sldId="2147483678"/>
          </pc:sldLayoutMkLst>
        </pc:sldLayoutChg>
        <pc:sldLayoutChg chg="replId">
          <pc:chgData name="Joanna Mazurkiewicz" userId="S::joanna.mazurkiewicz@firr.org.pl::8f9231b0-f9d8-49eb-8835-4e10db10f6e2" providerId="AD" clId="Web-{1649B09F-F055-2000-9EDA-BEB23F7BDD81}" dt="2021-03-02T10:03:47.323" v="0"/>
          <pc:sldLayoutMkLst>
            <pc:docMk/>
            <pc:sldMasterMk cId="385826047" sldId="2147483670"/>
            <pc:sldLayoutMk cId="2966935942" sldId="2147483679"/>
          </pc:sldLayoutMkLst>
        </pc:sldLayoutChg>
        <pc:sldLayoutChg chg="replId">
          <pc:chgData name="Joanna Mazurkiewicz" userId="S::joanna.mazurkiewicz@firr.org.pl::8f9231b0-f9d8-49eb-8835-4e10db10f6e2" providerId="AD" clId="Web-{1649B09F-F055-2000-9EDA-BEB23F7BDD81}" dt="2021-03-02T10:03:47.323" v="0"/>
          <pc:sldLayoutMkLst>
            <pc:docMk/>
            <pc:sldMasterMk cId="385826047" sldId="2147483670"/>
            <pc:sldLayoutMk cId="2910973616" sldId="2147483680"/>
          </pc:sldLayoutMkLst>
        </pc:sldLayoutChg>
        <pc:sldLayoutChg chg="replId">
          <pc:chgData name="Joanna Mazurkiewicz" userId="S::joanna.mazurkiewicz@firr.org.pl::8f9231b0-f9d8-49eb-8835-4e10db10f6e2" providerId="AD" clId="Web-{1649B09F-F055-2000-9EDA-BEB23F7BDD81}" dt="2021-03-02T10:03:47.323" v="0"/>
          <pc:sldLayoutMkLst>
            <pc:docMk/>
            <pc:sldMasterMk cId="385826047" sldId="2147483670"/>
            <pc:sldLayoutMk cId="1581136796" sldId="2147483681"/>
          </pc:sldLayoutMkLst>
        </pc:sldLayoutChg>
        <pc:sldLayoutChg chg="replId">
          <pc:chgData name="Joanna Mazurkiewicz" userId="S::joanna.mazurkiewicz@firr.org.pl::8f9231b0-f9d8-49eb-8835-4e10db10f6e2" providerId="AD" clId="Web-{1649B09F-F055-2000-9EDA-BEB23F7BDD81}" dt="2021-03-02T10:03:47.323" v="0"/>
          <pc:sldLayoutMkLst>
            <pc:docMk/>
            <pc:sldMasterMk cId="385826047" sldId="2147483670"/>
            <pc:sldLayoutMk cId="3172049050" sldId="2147483682"/>
          </pc:sldLayoutMkLst>
        </pc:sldLayoutChg>
      </pc:sldMasterChg>
    </pc:docChg>
  </pc:docChgLst>
  <pc:docChgLst>
    <pc:chgData name="Karolina Frąk" userId="S::karolina.frak@firr.org.pl::5262ff9a-a8de-46b7-afac-7a7c75f2e515" providerId="AD" clId="Web-{A09A191E-3C63-8448-1185-A85AC4BF6E11}"/>
    <pc:docChg chg="addSld delSld modSld">
      <pc:chgData name="Karolina Frąk" userId="S::karolina.frak@firr.org.pl::5262ff9a-a8de-46b7-afac-7a7c75f2e515" providerId="AD" clId="Web-{A09A191E-3C63-8448-1185-A85AC4BF6E11}" dt="2020-10-19T10:13:11.856" v="1448" actId="1076"/>
      <pc:docMkLst>
        <pc:docMk/>
      </pc:docMkLst>
      <pc:sldChg chg="modSp">
        <pc:chgData name="Karolina Frąk" userId="S::karolina.frak@firr.org.pl::5262ff9a-a8de-46b7-afac-7a7c75f2e515" providerId="AD" clId="Web-{A09A191E-3C63-8448-1185-A85AC4BF6E11}" dt="2020-10-19T09:34:18.799" v="348" actId="20577"/>
        <pc:sldMkLst>
          <pc:docMk/>
          <pc:sldMk cId="2019217948" sldId="259"/>
        </pc:sldMkLst>
        <pc:spChg chg="mod">
          <ac:chgData name="Karolina Frąk" userId="S::karolina.frak@firr.org.pl::5262ff9a-a8de-46b7-afac-7a7c75f2e515" providerId="AD" clId="Web-{A09A191E-3C63-8448-1185-A85AC4BF6E11}" dt="2020-10-19T09:34:18.799" v="348" actId="20577"/>
          <ac:spMkLst>
            <pc:docMk/>
            <pc:sldMk cId="2019217948" sldId="259"/>
            <ac:spMk id="9" creationId="{00000000-0000-0000-0000-000000000000}"/>
          </ac:spMkLst>
        </pc:spChg>
      </pc:sldChg>
      <pc:sldChg chg="modSp">
        <pc:chgData name="Karolina Frąk" userId="S::karolina.frak@firr.org.pl::5262ff9a-a8de-46b7-afac-7a7c75f2e515" providerId="AD" clId="Web-{A09A191E-3C63-8448-1185-A85AC4BF6E11}" dt="2020-10-19T09:23:43.456" v="149" actId="1076"/>
        <pc:sldMkLst>
          <pc:docMk/>
          <pc:sldMk cId="1879788592" sldId="261"/>
        </pc:sldMkLst>
        <pc:spChg chg="mod">
          <ac:chgData name="Karolina Frąk" userId="S::karolina.frak@firr.org.pl::5262ff9a-a8de-46b7-afac-7a7c75f2e515" providerId="AD" clId="Web-{A09A191E-3C63-8448-1185-A85AC4BF6E11}" dt="2020-10-19T09:23:43.456" v="149" actId="1076"/>
          <ac:spMkLst>
            <pc:docMk/>
            <pc:sldMk cId="1879788592" sldId="261"/>
            <ac:spMk id="2" creationId="{1B3D60F4-957B-46A5-B0C2-C3F3BE57842F}"/>
          </ac:spMkLst>
        </pc:spChg>
        <pc:spChg chg="mod">
          <ac:chgData name="Karolina Frąk" userId="S::karolina.frak@firr.org.pl::5262ff9a-a8de-46b7-afac-7a7c75f2e515" providerId="AD" clId="Web-{A09A191E-3C63-8448-1185-A85AC4BF6E11}" dt="2020-10-19T08:35:59.549" v="1" actId="14100"/>
          <ac:spMkLst>
            <pc:docMk/>
            <pc:sldMk cId="1879788592" sldId="261"/>
            <ac:spMk id="7" creationId="{00000000-0000-0000-0000-000000000000}"/>
          </ac:spMkLst>
        </pc:spChg>
      </pc:sldChg>
      <pc:sldChg chg="modSp">
        <pc:chgData name="Karolina Frąk" userId="S::karolina.frak@firr.org.pl::5262ff9a-a8de-46b7-afac-7a7c75f2e515" providerId="AD" clId="Web-{A09A191E-3C63-8448-1185-A85AC4BF6E11}" dt="2020-10-19T09:23:31.627" v="143" actId="20577"/>
        <pc:sldMkLst>
          <pc:docMk/>
          <pc:sldMk cId="1492542294" sldId="263"/>
        </pc:sldMkLst>
        <pc:spChg chg="mod">
          <ac:chgData name="Karolina Frąk" userId="S::karolina.frak@firr.org.pl::5262ff9a-a8de-46b7-afac-7a7c75f2e515" providerId="AD" clId="Web-{A09A191E-3C63-8448-1185-A85AC4BF6E11}" dt="2020-10-19T09:23:31.627" v="143" actId="20577"/>
          <ac:spMkLst>
            <pc:docMk/>
            <pc:sldMk cId="1492542294" sldId="263"/>
            <ac:spMk id="9" creationId="{00000000-0000-0000-0000-000000000000}"/>
          </ac:spMkLst>
        </pc:spChg>
      </pc:sldChg>
      <pc:sldChg chg="del">
        <pc:chgData name="Karolina Frąk" userId="S::karolina.frak@firr.org.pl::5262ff9a-a8de-46b7-afac-7a7c75f2e515" providerId="AD" clId="Web-{A09A191E-3C63-8448-1185-A85AC4BF6E11}" dt="2020-10-19T08:23:40.422" v="0"/>
        <pc:sldMkLst>
          <pc:docMk/>
          <pc:sldMk cId="2870620470" sldId="265"/>
        </pc:sldMkLst>
      </pc:sldChg>
      <pc:sldChg chg="modSp">
        <pc:chgData name="Karolina Frąk" userId="S::karolina.frak@firr.org.pl::5262ff9a-a8de-46b7-afac-7a7c75f2e515" providerId="AD" clId="Web-{A09A191E-3C63-8448-1185-A85AC4BF6E11}" dt="2020-10-19T10:03:43.014" v="1293" actId="1076"/>
        <pc:sldMkLst>
          <pc:docMk/>
          <pc:sldMk cId="889314495" sldId="268"/>
        </pc:sldMkLst>
        <pc:spChg chg="mod">
          <ac:chgData name="Karolina Frąk" userId="S::karolina.frak@firr.org.pl::5262ff9a-a8de-46b7-afac-7a7c75f2e515" providerId="AD" clId="Web-{A09A191E-3C63-8448-1185-A85AC4BF6E11}" dt="2020-10-19T10:03:43.014" v="1293" actId="1076"/>
          <ac:spMkLst>
            <pc:docMk/>
            <pc:sldMk cId="889314495" sldId="268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A09A191E-3C63-8448-1185-A85AC4BF6E11}" dt="2020-10-19T09:02:22.409" v="2" actId="1076"/>
          <ac:spMkLst>
            <pc:docMk/>
            <pc:sldMk cId="889314495" sldId="268"/>
            <ac:spMk id="9" creationId="{00000000-0000-0000-0000-000000000000}"/>
          </ac:spMkLst>
        </pc:spChg>
      </pc:sldChg>
      <pc:sldChg chg="modSp">
        <pc:chgData name="Karolina Frąk" userId="S::karolina.frak@firr.org.pl::5262ff9a-a8de-46b7-afac-7a7c75f2e515" providerId="AD" clId="Web-{A09A191E-3C63-8448-1185-A85AC4BF6E11}" dt="2020-10-19T10:09:03.568" v="1333" actId="1076"/>
        <pc:sldMkLst>
          <pc:docMk/>
          <pc:sldMk cId="563580627" sldId="269"/>
        </pc:sldMkLst>
        <pc:spChg chg="mod">
          <ac:chgData name="Karolina Frąk" userId="S::karolina.frak@firr.org.pl::5262ff9a-a8de-46b7-afac-7a7c75f2e515" providerId="AD" clId="Web-{A09A191E-3C63-8448-1185-A85AC4BF6E11}" dt="2020-10-19T10:09:03.568" v="1333" actId="1076"/>
          <ac:spMkLst>
            <pc:docMk/>
            <pc:sldMk cId="563580627" sldId="269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A09A191E-3C63-8448-1185-A85AC4BF6E11}" dt="2020-10-19T09:24:32.738" v="155" actId="20577"/>
          <ac:spMkLst>
            <pc:docMk/>
            <pc:sldMk cId="563580627" sldId="269"/>
            <ac:spMk id="9" creationId="{00000000-0000-0000-0000-000000000000}"/>
          </ac:spMkLst>
        </pc:spChg>
        <pc:grpChg chg="mod">
          <ac:chgData name="Karolina Frąk" userId="S::karolina.frak@firr.org.pl::5262ff9a-a8de-46b7-afac-7a7c75f2e515" providerId="AD" clId="Web-{A09A191E-3C63-8448-1185-A85AC4BF6E11}" dt="2020-10-19T09:48:38.039" v="373" actId="1076"/>
          <ac:grpSpMkLst>
            <pc:docMk/>
            <pc:sldMk cId="563580627" sldId="269"/>
            <ac:grpSpMk id="10" creationId="{00000000-0000-0000-0000-000000000000}"/>
          </ac:grpSpMkLst>
        </pc:grpChg>
      </pc:sldChg>
      <pc:sldChg chg="modSp">
        <pc:chgData name="Karolina Frąk" userId="S::karolina.frak@firr.org.pl::5262ff9a-a8de-46b7-afac-7a7c75f2e515" providerId="AD" clId="Web-{A09A191E-3C63-8448-1185-A85AC4BF6E11}" dt="2020-10-19T09:12:35.658" v="112" actId="20577"/>
        <pc:sldMkLst>
          <pc:docMk/>
          <pc:sldMk cId="1823100053" sldId="272"/>
        </pc:sldMkLst>
        <pc:spChg chg="mod">
          <ac:chgData name="Karolina Frąk" userId="S::karolina.frak@firr.org.pl::5262ff9a-a8de-46b7-afac-7a7c75f2e515" providerId="AD" clId="Web-{A09A191E-3C63-8448-1185-A85AC4BF6E11}" dt="2020-10-19T09:12:35.658" v="112" actId="20577"/>
          <ac:spMkLst>
            <pc:docMk/>
            <pc:sldMk cId="1823100053" sldId="272"/>
            <ac:spMk id="2" creationId="{8D0670EE-1411-4E5F-98D1-3859422647F7}"/>
          </ac:spMkLst>
        </pc:spChg>
        <pc:spChg chg="mod">
          <ac:chgData name="Karolina Frąk" userId="S::karolina.frak@firr.org.pl::5262ff9a-a8de-46b7-afac-7a7c75f2e515" providerId="AD" clId="Web-{A09A191E-3C63-8448-1185-A85AC4BF6E11}" dt="2020-10-19T09:11:19.235" v="92" actId="1076"/>
          <ac:spMkLst>
            <pc:docMk/>
            <pc:sldMk cId="1823100053" sldId="272"/>
            <ac:spMk id="9" creationId="{00000000-0000-0000-0000-000000000000}"/>
          </ac:spMkLst>
        </pc:spChg>
      </pc:sldChg>
      <pc:sldChg chg="modSp">
        <pc:chgData name="Karolina Frąk" userId="S::karolina.frak@firr.org.pl::5262ff9a-a8de-46b7-afac-7a7c75f2e515" providerId="AD" clId="Web-{A09A191E-3C63-8448-1185-A85AC4BF6E11}" dt="2020-10-19T10:12:21.402" v="1436" actId="20577"/>
        <pc:sldMkLst>
          <pc:docMk/>
          <pc:sldMk cId="2079253284" sldId="273"/>
        </pc:sldMkLst>
        <pc:spChg chg="mod">
          <ac:chgData name="Karolina Frąk" userId="S::karolina.frak@firr.org.pl::5262ff9a-a8de-46b7-afac-7a7c75f2e515" providerId="AD" clId="Web-{A09A191E-3C63-8448-1185-A85AC4BF6E11}" dt="2020-10-19T09:24:19.222" v="152" actId="20577"/>
          <ac:spMkLst>
            <pc:docMk/>
            <pc:sldMk cId="2079253284" sldId="273"/>
            <ac:spMk id="2" creationId="{8D0670EE-1411-4E5F-98D1-3859422647F7}"/>
          </ac:spMkLst>
        </pc:spChg>
        <pc:spChg chg="mod">
          <ac:chgData name="Karolina Frąk" userId="S::karolina.frak@firr.org.pl::5262ff9a-a8de-46b7-afac-7a7c75f2e515" providerId="AD" clId="Web-{A09A191E-3C63-8448-1185-A85AC4BF6E11}" dt="2020-10-19T10:12:21.402" v="1436" actId="20577"/>
          <ac:spMkLst>
            <pc:docMk/>
            <pc:sldMk cId="2079253284" sldId="273"/>
            <ac:spMk id="9" creationId="{00000000-0000-0000-0000-000000000000}"/>
          </ac:spMkLst>
        </pc:spChg>
      </pc:sldChg>
      <pc:sldChg chg="modSp add replId">
        <pc:chgData name="Karolina Frąk" userId="S::karolina.frak@firr.org.pl::5262ff9a-a8de-46b7-afac-7a7c75f2e515" providerId="AD" clId="Web-{A09A191E-3C63-8448-1185-A85AC4BF6E11}" dt="2020-10-19T10:04:03.420" v="1326" actId="20577"/>
        <pc:sldMkLst>
          <pc:docMk/>
          <pc:sldMk cId="1953073225" sldId="275"/>
        </pc:sldMkLst>
        <pc:spChg chg="mod">
          <ac:chgData name="Karolina Frąk" userId="S::karolina.frak@firr.org.pl::5262ff9a-a8de-46b7-afac-7a7c75f2e515" providerId="AD" clId="Web-{A09A191E-3C63-8448-1185-A85AC4BF6E11}" dt="2020-10-19T10:04:03.420" v="1326" actId="20577"/>
          <ac:spMkLst>
            <pc:docMk/>
            <pc:sldMk cId="1953073225" sldId="275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A09A191E-3C63-8448-1185-A85AC4BF6E11}" dt="2020-10-19T09:06:00.211" v="16" actId="20577"/>
          <ac:spMkLst>
            <pc:docMk/>
            <pc:sldMk cId="1953073225" sldId="275"/>
            <ac:spMk id="9" creationId="{00000000-0000-0000-0000-000000000000}"/>
          </ac:spMkLst>
        </pc:spChg>
      </pc:sldChg>
      <pc:sldChg chg="addSp modSp add replId">
        <pc:chgData name="Karolina Frąk" userId="S::karolina.frak@firr.org.pl::5262ff9a-a8de-46b7-afac-7a7c75f2e515" providerId="AD" clId="Web-{A09A191E-3C63-8448-1185-A85AC4BF6E11}" dt="2020-10-19T10:13:11.856" v="1448" actId="1076"/>
        <pc:sldMkLst>
          <pc:docMk/>
          <pc:sldMk cId="2578894969" sldId="276"/>
        </pc:sldMkLst>
        <pc:spChg chg="add mod">
          <ac:chgData name="Karolina Frąk" userId="S::karolina.frak@firr.org.pl::5262ff9a-a8de-46b7-afac-7a7c75f2e515" providerId="AD" clId="Web-{A09A191E-3C63-8448-1185-A85AC4BF6E11}" dt="2020-10-19T10:13:11.856" v="1448" actId="1076"/>
          <ac:spMkLst>
            <pc:docMk/>
            <pc:sldMk cId="2578894969" sldId="276"/>
            <ac:spMk id="2" creationId="{3E413566-EFA6-4935-87F9-D58349BF8E91}"/>
          </ac:spMkLst>
        </pc:spChg>
        <pc:spChg chg="mod">
          <ac:chgData name="Karolina Frąk" userId="S::karolina.frak@firr.org.pl::5262ff9a-a8de-46b7-afac-7a7c75f2e515" providerId="AD" clId="Web-{A09A191E-3C63-8448-1185-A85AC4BF6E11}" dt="2020-10-19T09:52:34.794" v="452" actId="20577"/>
          <ac:spMkLst>
            <pc:docMk/>
            <pc:sldMk cId="2578894969" sldId="276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A09A191E-3C63-8448-1185-A85AC4BF6E11}" dt="2020-10-19T10:13:01.434" v="1445" actId="20577"/>
          <ac:spMkLst>
            <pc:docMk/>
            <pc:sldMk cId="2578894969" sldId="276"/>
            <ac:spMk id="9" creationId="{00000000-0000-0000-0000-000000000000}"/>
          </ac:spMkLst>
        </pc:spChg>
      </pc:sldChg>
    </pc:docChg>
  </pc:docChgLst>
  <pc:docChgLst>
    <pc:chgData name="Karolina Frąk" userId="S::karolina.frak@firr.org.pl::5262ff9a-a8de-46b7-afac-7a7c75f2e515" providerId="AD" clId="Web-{959D0E10-D1AB-650D-FC96-AF9FA4F2011D}"/>
    <pc:docChg chg="modSld">
      <pc:chgData name="Karolina Frąk" userId="S::karolina.frak@firr.org.pl::5262ff9a-a8de-46b7-afac-7a7c75f2e515" providerId="AD" clId="Web-{959D0E10-D1AB-650D-FC96-AF9FA4F2011D}" dt="2020-10-23T19:39:33.561" v="95" actId="1076"/>
      <pc:docMkLst>
        <pc:docMk/>
      </pc:docMkLst>
      <pc:sldChg chg="modSp">
        <pc:chgData name="Karolina Frąk" userId="S::karolina.frak@firr.org.pl::5262ff9a-a8de-46b7-afac-7a7c75f2e515" providerId="AD" clId="Web-{959D0E10-D1AB-650D-FC96-AF9FA4F2011D}" dt="2020-10-23T19:39:33.561" v="95" actId="1076"/>
        <pc:sldMkLst>
          <pc:docMk/>
          <pc:sldMk cId="3296809794" sldId="257"/>
        </pc:sldMkLst>
        <pc:spChg chg="mod">
          <ac:chgData name="Karolina Frąk" userId="S::karolina.frak@firr.org.pl::5262ff9a-a8de-46b7-afac-7a7c75f2e515" providerId="AD" clId="Web-{959D0E10-D1AB-650D-FC96-AF9FA4F2011D}" dt="2020-10-23T19:39:33.561" v="95" actId="1076"/>
          <ac:spMkLst>
            <pc:docMk/>
            <pc:sldMk cId="3296809794" sldId="257"/>
            <ac:spMk id="2" creationId="{00000000-0000-0000-0000-000000000000}"/>
          </ac:spMkLst>
        </pc:spChg>
      </pc:sldChg>
      <pc:sldChg chg="delSp modSp">
        <pc:chgData name="Karolina Frąk" userId="S::karolina.frak@firr.org.pl::5262ff9a-a8de-46b7-afac-7a7c75f2e515" providerId="AD" clId="Web-{959D0E10-D1AB-650D-FC96-AF9FA4F2011D}" dt="2020-10-23T19:38:29.137" v="6" actId="1076"/>
        <pc:sldMkLst>
          <pc:docMk/>
          <pc:sldMk cId="2019217948" sldId="259"/>
        </pc:sldMkLst>
        <pc:spChg chg="del">
          <ac:chgData name="Karolina Frąk" userId="S::karolina.frak@firr.org.pl::5262ff9a-a8de-46b7-afac-7a7c75f2e515" providerId="AD" clId="Web-{959D0E10-D1AB-650D-FC96-AF9FA4F2011D}" dt="2020-10-23T19:38:12.637" v="0"/>
          <ac:spMkLst>
            <pc:docMk/>
            <pc:sldMk cId="2019217948" sldId="259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959D0E10-D1AB-650D-FC96-AF9FA4F2011D}" dt="2020-10-23T19:38:29.137" v="6" actId="1076"/>
          <ac:spMkLst>
            <pc:docMk/>
            <pc:sldMk cId="2019217948" sldId="259"/>
            <ac:spMk id="9" creationId="{00000000-0000-0000-0000-000000000000}"/>
          </ac:spMkLst>
        </pc:spChg>
      </pc:sldChg>
    </pc:docChg>
  </pc:docChgLst>
  <pc:docChgLst>
    <pc:chgData name="Karolina Frąk" userId="S::karolina.frak@firr.org.pl::5262ff9a-a8de-46b7-afac-7a7c75f2e515" providerId="AD" clId="Web-{5A1CD282-C192-62D8-873B-87E877A3CD15}"/>
    <pc:docChg chg="addSld modSld sldOrd">
      <pc:chgData name="Karolina Frąk" userId="S::karolina.frak@firr.org.pl::5262ff9a-a8de-46b7-afac-7a7c75f2e515" providerId="AD" clId="Web-{5A1CD282-C192-62D8-873B-87E877A3CD15}" dt="2020-10-15T15:42:19.258" v="1257" actId="20577"/>
      <pc:docMkLst>
        <pc:docMk/>
      </pc:docMkLst>
      <pc:sldChg chg="modSp">
        <pc:chgData name="Karolina Frąk" userId="S::karolina.frak@firr.org.pl::5262ff9a-a8de-46b7-afac-7a7c75f2e515" providerId="AD" clId="Web-{5A1CD282-C192-62D8-873B-87E877A3CD15}" dt="2020-10-15T14:03:01.259" v="0" actId="20577"/>
        <pc:sldMkLst>
          <pc:docMk/>
          <pc:sldMk cId="3296809794" sldId="257"/>
        </pc:sldMkLst>
        <pc:spChg chg="mod">
          <ac:chgData name="Karolina Frąk" userId="S::karolina.frak@firr.org.pl::5262ff9a-a8de-46b7-afac-7a7c75f2e515" providerId="AD" clId="Web-{5A1CD282-C192-62D8-873B-87E877A3CD15}" dt="2020-10-15T14:03:01.259" v="0" actId="20577"/>
          <ac:spMkLst>
            <pc:docMk/>
            <pc:sldMk cId="3296809794" sldId="257"/>
            <ac:spMk id="2" creationId="{00000000-0000-0000-0000-000000000000}"/>
          </ac:spMkLst>
        </pc:spChg>
      </pc:sldChg>
      <pc:sldChg chg="addSp modSp ord">
        <pc:chgData name="Karolina Frąk" userId="S::karolina.frak@firr.org.pl::5262ff9a-a8de-46b7-afac-7a7c75f2e515" providerId="AD" clId="Web-{5A1CD282-C192-62D8-873B-87E877A3CD15}" dt="2020-10-15T15:23:42.021" v="392"/>
        <pc:sldMkLst>
          <pc:docMk/>
          <pc:sldMk cId="1459476691" sldId="258"/>
        </pc:sldMkLst>
        <pc:spChg chg="add mod">
          <ac:chgData name="Karolina Frąk" userId="S::karolina.frak@firr.org.pl::5262ff9a-a8de-46b7-afac-7a7c75f2e515" providerId="AD" clId="Web-{5A1CD282-C192-62D8-873B-87E877A3CD15}" dt="2020-10-15T14:31:32.702" v="210" actId="1076"/>
          <ac:spMkLst>
            <pc:docMk/>
            <pc:sldMk cId="1459476691" sldId="258"/>
            <ac:spMk id="3" creationId="{2BCC9905-00EA-4DE1-B45D-74FB134C2D23}"/>
          </ac:spMkLst>
        </pc:spChg>
        <pc:spChg chg="mod">
          <ac:chgData name="Karolina Frąk" userId="S::karolina.frak@firr.org.pl::5262ff9a-a8de-46b7-afac-7a7c75f2e515" providerId="AD" clId="Web-{5A1CD282-C192-62D8-873B-87E877A3CD15}" dt="2020-10-15T15:10:08.508" v="260" actId="1076"/>
          <ac:spMkLst>
            <pc:docMk/>
            <pc:sldMk cId="1459476691" sldId="258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5A1CD282-C192-62D8-873B-87E877A3CD15}" dt="2020-10-15T14:26:59.481" v="189" actId="20577"/>
          <ac:spMkLst>
            <pc:docMk/>
            <pc:sldMk cId="1459476691" sldId="258"/>
            <ac:spMk id="9" creationId="{00000000-0000-0000-0000-000000000000}"/>
          </ac:spMkLst>
        </pc:spChg>
        <pc:picChg chg="add mod">
          <ac:chgData name="Karolina Frąk" userId="S::karolina.frak@firr.org.pl::5262ff9a-a8de-46b7-afac-7a7c75f2e515" providerId="AD" clId="Web-{5A1CD282-C192-62D8-873B-87E877A3CD15}" dt="2020-10-15T14:32:42.937" v="215"/>
          <ac:picMkLst>
            <pc:docMk/>
            <pc:sldMk cId="1459476691" sldId="258"/>
            <ac:picMk id="2" creationId="{27AC151D-AADD-4D93-A77C-6F3FA57EF59A}"/>
          </ac:picMkLst>
        </pc:picChg>
      </pc:sldChg>
      <pc:sldChg chg="addSp delSp modSp add ord replId">
        <pc:chgData name="Karolina Frąk" userId="S::karolina.frak@firr.org.pl::5262ff9a-a8de-46b7-afac-7a7c75f2e515" providerId="AD" clId="Web-{5A1CD282-C192-62D8-873B-87E877A3CD15}" dt="2020-10-15T15:09:45.289" v="257" actId="1076"/>
        <pc:sldMkLst>
          <pc:docMk/>
          <pc:sldMk cId="1879788592" sldId="261"/>
        </pc:sldMkLst>
        <pc:spChg chg="add mod">
          <ac:chgData name="Karolina Frąk" userId="S::karolina.frak@firr.org.pl::5262ff9a-a8de-46b7-afac-7a7c75f2e515" providerId="AD" clId="Web-{5A1CD282-C192-62D8-873B-87E877A3CD15}" dt="2020-10-15T15:09:33.413" v="256" actId="1076"/>
          <ac:spMkLst>
            <pc:docMk/>
            <pc:sldMk cId="1879788592" sldId="261"/>
            <ac:spMk id="2" creationId="{1B3D60F4-957B-46A5-B0C2-C3F3BE57842F}"/>
          </ac:spMkLst>
        </pc:spChg>
        <pc:spChg chg="mod">
          <ac:chgData name="Karolina Frąk" userId="S::karolina.frak@firr.org.pl::5262ff9a-a8de-46b7-afac-7a7c75f2e515" providerId="AD" clId="Web-{5A1CD282-C192-62D8-873B-87E877A3CD15}" dt="2020-10-15T15:09:45.289" v="257" actId="1076"/>
          <ac:spMkLst>
            <pc:docMk/>
            <pc:sldMk cId="1879788592" sldId="261"/>
            <ac:spMk id="7" creationId="{00000000-0000-0000-0000-000000000000}"/>
          </ac:spMkLst>
        </pc:spChg>
        <pc:spChg chg="del">
          <ac:chgData name="Karolina Frąk" userId="S::karolina.frak@firr.org.pl::5262ff9a-a8de-46b7-afac-7a7c75f2e515" providerId="AD" clId="Web-{5A1CD282-C192-62D8-873B-87E877A3CD15}" dt="2020-10-15T15:08:08.209" v="220"/>
          <ac:spMkLst>
            <pc:docMk/>
            <pc:sldMk cId="1879788592" sldId="261"/>
            <ac:spMk id="9" creationId="{00000000-0000-0000-0000-000000000000}"/>
          </ac:spMkLst>
        </pc:spChg>
      </pc:sldChg>
      <pc:sldChg chg="addSp modSp add ord replId">
        <pc:chgData name="Karolina Frąk" userId="S::karolina.frak@firr.org.pl::5262ff9a-a8de-46b7-afac-7a7c75f2e515" providerId="AD" clId="Web-{5A1CD282-C192-62D8-873B-87E877A3CD15}" dt="2020-10-15T15:38:24.020" v="1030" actId="1076"/>
        <pc:sldMkLst>
          <pc:docMk/>
          <pc:sldMk cId="36330673" sldId="262"/>
        </pc:sldMkLst>
        <pc:spChg chg="add mod">
          <ac:chgData name="Karolina Frąk" userId="S::karolina.frak@firr.org.pl::5262ff9a-a8de-46b7-afac-7a7c75f2e515" providerId="AD" clId="Web-{5A1CD282-C192-62D8-873B-87E877A3CD15}" dt="2020-10-15T15:38:24.020" v="1030" actId="1076"/>
          <ac:spMkLst>
            <pc:docMk/>
            <pc:sldMk cId="36330673" sldId="262"/>
            <ac:spMk id="3" creationId="{28FAB2F8-A295-4FAC-9064-95886FA01E0B}"/>
          </ac:spMkLst>
        </pc:spChg>
        <pc:spChg chg="mod">
          <ac:chgData name="Karolina Frąk" userId="S::karolina.frak@firr.org.pl::5262ff9a-a8de-46b7-afac-7a7c75f2e515" providerId="AD" clId="Web-{5A1CD282-C192-62D8-873B-87E877A3CD15}" dt="2020-10-15T15:21:42.753" v="387" actId="1076"/>
          <ac:spMkLst>
            <pc:docMk/>
            <pc:sldMk cId="36330673" sldId="262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5A1CD282-C192-62D8-873B-87E877A3CD15}" dt="2020-10-15T15:38:16.957" v="1028" actId="1076"/>
          <ac:spMkLst>
            <pc:docMk/>
            <pc:sldMk cId="36330673" sldId="262"/>
            <ac:spMk id="9" creationId="{00000000-0000-0000-0000-000000000000}"/>
          </ac:spMkLst>
        </pc:spChg>
        <pc:picChg chg="add mod">
          <ac:chgData name="Karolina Frąk" userId="S::karolina.frak@firr.org.pl::5262ff9a-a8de-46b7-afac-7a7c75f2e515" providerId="AD" clId="Web-{5A1CD282-C192-62D8-873B-87E877A3CD15}" dt="2020-10-15T15:38:18.645" v="1029" actId="1076"/>
          <ac:picMkLst>
            <pc:docMk/>
            <pc:sldMk cId="36330673" sldId="262"/>
            <ac:picMk id="2" creationId="{AE41DD39-FF69-4531-81DB-C2975D7F9023}"/>
          </ac:picMkLst>
        </pc:picChg>
      </pc:sldChg>
      <pc:sldChg chg="modSp add ord replId">
        <pc:chgData name="Karolina Frąk" userId="S::karolina.frak@firr.org.pl::5262ff9a-a8de-46b7-afac-7a7c75f2e515" providerId="AD" clId="Web-{5A1CD282-C192-62D8-873B-87E877A3CD15}" dt="2020-10-15T15:37:07.737" v="1014" actId="20577"/>
        <pc:sldMkLst>
          <pc:docMk/>
          <pc:sldMk cId="1492542294" sldId="263"/>
        </pc:sldMkLst>
        <pc:spChg chg="mod">
          <ac:chgData name="Karolina Frąk" userId="S::karolina.frak@firr.org.pl::5262ff9a-a8de-46b7-afac-7a7c75f2e515" providerId="AD" clId="Web-{5A1CD282-C192-62D8-873B-87E877A3CD15}" dt="2020-10-15T15:37:07.737" v="1014" actId="20577"/>
          <ac:spMkLst>
            <pc:docMk/>
            <pc:sldMk cId="1492542294" sldId="263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5A1CD282-C192-62D8-873B-87E877A3CD15}" dt="2020-10-15T15:36:54.159" v="1012" actId="1076"/>
          <ac:spMkLst>
            <pc:docMk/>
            <pc:sldMk cId="1492542294" sldId="263"/>
            <ac:spMk id="9" creationId="{00000000-0000-0000-0000-000000000000}"/>
          </ac:spMkLst>
        </pc:spChg>
        <pc:grpChg chg="mod">
          <ac:chgData name="Karolina Frąk" userId="S::karolina.frak@firr.org.pl::5262ff9a-a8de-46b7-afac-7a7c75f2e515" providerId="AD" clId="Web-{5A1CD282-C192-62D8-873B-87E877A3CD15}" dt="2020-10-15T15:30:20.262" v="998" actId="14100"/>
          <ac:grpSpMkLst>
            <pc:docMk/>
            <pc:sldMk cId="1492542294" sldId="263"/>
            <ac:grpSpMk id="10" creationId="{00000000-0000-0000-0000-000000000000}"/>
          </ac:grpSpMkLst>
        </pc:grpChg>
      </pc:sldChg>
      <pc:sldChg chg="delSp modSp add replId">
        <pc:chgData name="Karolina Frąk" userId="S::karolina.frak@firr.org.pl::5262ff9a-a8de-46b7-afac-7a7c75f2e515" providerId="AD" clId="Web-{5A1CD282-C192-62D8-873B-87E877A3CD15}" dt="2020-10-15T15:38:53.176" v="1042" actId="1076"/>
        <pc:sldMkLst>
          <pc:docMk/>
          <pc:sldMk cId="1099684549" sldId="264"/>
        </pc:sldMkLst>
        <pc:spChg chg="mod">
          <ac:chgData name="Karolina Frąk" userId="S::karolina.frak@firr.org.pl::5262ff9a-a8de-46b7-afac-7a7c75f2e515" providerId="AD" clId="Web-{5A1CD282-C192-62D8-873B-87E877A3CD15}" dt="2020-10-15T15:38:53.176" v="1042" actId="1076"/>
          <ac:spMkLst>
            <pc:docMk/>
            <pc:sldMk cId="1099684549" sldId="264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5A1CD282-C192-62D8-873B-87E877A3CD15}" dt="2020-10-15T15:38:45.239" v="1031" actId="20577"/>
          <ac:spMkLst>
            <pc:docMk/>
            <pc:sldMk cId="1099684549" sldId="264"/>
            <ac:spMk id="9" creationId="{00000000-0000-0000-0000-000000000000}"/>
          </ac:spMkLst>
        </pc:spChg>
        <pc:picChg chg="del">
          <ac:chgData name="Karolina Frąk" userId="S::karolina.frak@firr.org.pl::5262ff9a-a8de-46b7-afac-7a7c75f2e515" providerId="AD" clId="Web-{5A1CD282-C192-62D8-873B-87E877A3CD15}" dt="2020-10-15T15:37:26.753" v="1019"/>
          <ac:picMkLst>
            <pc:docMk/>
            <pc:sldMk cId="1099684549" sldId="264"/>
            <ac:picMk id="2" creationId="{AE41DD39-FF69-4531-81DB-C2975D7F9023}"/>
          </ac:picMkLst>
        </pc:picChg>
      </pc:sldChg>
      <pc:sldChg chg="modSp add replId">
        <pc:chgData name="Karolina Frąk" userId="S::karolina.frak@firr.org.pl::5262ff9a-a8de-46b7-afac-7a7c75f2e515" providerId="AD" clId="Web-{5A1CD282-C192-62D8-873B-87E877A3CD15}" dt="2020-10-15T15:40:16.850" v="1099" actId="20577"/>
        <pc:sldMkLst>
          <pc:docMk/>
          <pc:sldMk cId="2870620470" sldId="265"/>
        </pc:sldMkLst>
        <pc:spChg chg="mod">
          <ac:chgData name="Karolina Frąk" userId="S::karolina.frak@firr.org.pl::5262ff9a-a8de-46b7-afac-7a7c75f2e515" providerId="AD" clId="Web-{5A1CD282-C192-62D8-873B-87E877A3CD15}" dt="2020-10-15T15:40:16.850" v="1099" actId="20577"/>
          <ac:spMkLst>
            <pc:docMk/>
            <pc:sldMk cId="2870620470" sldId="265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5A1CD282-C192-62D8-873B-87E877A3CD15}" dt="2020-10-15T15:39:58.802" v="1044" actId="20577"/>
          <ac:spMkLst>
            <pc:docMk/>
            <pc:sldMk cId="2870620470" sldId="265"/>
            <ac:spMk id="9" creationId="{00000000-0000-0000-0000-000000000000}"/>
          </ac:spMkLst>
        </pc:spChg>
      </pc:sldChg>
      <pc:sldChg chg="modSp add replId">
        <pc:chgData name="Karolina Frąk" userId="S::karolina.frak@firr.org.pl::5262ff9a-a8de-46b7-afac-7a7c75f2e515" providerId="AD" clId="Web-{5A1CD282-C192-62D8-873B-87E877A3CD15}" dt="2020-10-15T15:40:49.350" v="1110" actId="20577"/>
        <pc:sldMkLst>
          <pc:docMk/>
          <pc:sldMk cId="1880374286" sldId="266"/>
        </pc:sldMkLst>
        <pc:spChg chg="mod">
          <ac:chgData name="Karolina Frąk" userId="S::karolina.frak@firr.org.pl::5262ff9a-a8de-46b7-afac-7a7c75f2e515" providerId="AD" clId="Web-{5A1CD282-C192-62D8-873B-87E877A3CD15}" dt="2020-10-15T15:40:49.350" v="1110" actId="20577"/>
          <ac:spMkLst>
            <pc:docMk/>
            <pc:sldMk cId="1880374286" sldId="266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5A1CD282-C192-62D8-873B-87E877A3CD15}" dt="2020-10-15T15:40:46.397" v="1107" actId="20577"/>
          <ac:spMkLst>
            <pc:docMk/>
            <pc:sldMk cId="1880374286" sldId="266"/>
            <ac:spMk id="9" creationId="{00000000-0000-0000-0000-000000000000}"/>
          </ac:spMkLst>
        </pc:spChg>
      </pc:sldChg>
      <pc:sldChg chg="modSp add replId">
        <pc:chgData name="Karolina Frąk" userId="S::karolina.frak@firr.org.pl::5262ff9a-a8de-46b7-afac-7a7c75f2e515" providerId="AD" clId="Web-{5A1CD282-C192-62D8-873B-87E877A3CD15}" dt="2020-10-15T15:41:14.866" v="1118" actId="20577"/>
        <pc:sldMkLst>
          <pc:docMk/>
          <pc:sldMk cId="247827004" sldId="267"/>
        </pc:sldMkLst>
        <pc:spChg chg="mod">
          <ac:chgData name="Karolina Frąk" userId="S::karolina.frak@firr.org.pl::5262ff9a-a8de-46b7-afac-7a7c75f2e515" providerId="AD" clId="Web-{5A1CD282-C192-62D8-873B-87E877A3CD15}" dt="2020-10-15T15:41:14.866" v="1118" actId="20577"/>
          <ac:spMkLst>
            <pc:docMk/>
            <pc:sldMk cId="247827004" sldId="267"/>
            <ac:spMk id="9" creationId="{00000000-0000-0000-0000-000000000000}"/>
          </ac:spMkLst>
        </pc:spChg>
      </pc:sldChg>
      <pc:sldChg chg="modSp add replId">
        <pc:chgData name="Karolina Frąk" userId="S::karolina.frak@firr.org.pl::5262ff9a-a8de-46b7-afac-7a7c75f2e515" providerId="AD" clId="Web-{5A1CD282-C192-62D8-873B-87E877A3CD15}" dt="2020-10-15T15:41:44.523" v="1187" actId="20577"/>
        <pc:sldMkLst>
          <pc:docMk/>
          <pc:sldMk cId="889314495" sldId="268"/>
        </pc:sldMkLst>
        <pc:spChg chg="mod">
          <ac:chgData name="Karolina Frąk" userId="S::karolina.frak@firr.org.pl::5262ff9a-a8de-46b7-afac-7a7c75f2e515" providerId="AD" clId="Web-{5A1CD282-C192-62D8-873B-87E877A3CD15}" dt="2020-10-15T15:41:44.523" v="1187" actId="20577"/>
          <ac:spMkLst>
            <pc:docMk/>
            <pc:sldMk cId="889314495" sldId="268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5A1CD282-C192-62D8-873B-87E877A3CD15}" dt="2020-10-15T15:41:28.601" v="1134" actId="20577"/>
          <ac:spMkLst>
            <pc:docMk/>
            <pc:sldMk cId="889314495" sldId="268"/>
            <ac:spMk id="9" creationId="{00000000-0000-0000-0000-000000000000}"/>
          </ac:spMkLst>
        </pc:spChg>
      </pc:sldChg>
      <pc:sldChg chg="modSp add replId">
        <pc:chgData name="Karolina Frąk" userId="S::karolina.frak@firr.org.pl::5262ff9a-a8de-46b7-afac-7a7c75f2e515" providerId="AD" clId="Web-{5A1CD282-C192-62D8-873B-87E877A3CD15}" dt="2020-10-15T15:42:04.726" v="1209" actId="20577"/>
        <pc:sldMkLst>
          <pc:docMk/>
          <pc:sldMk cId="563580627" sldId="269"/>
        </pc:sldMkLst>
        <pc:spChg chg="mod">
          <ac:chgData name="Karolina Frąk" userId="S::karolina.frak@firr.org.pl::5262ff9a-a8de-46b7-afac-7a7c75f2e515" providerId="AD" clId="Web-{5A1CD282-C192-62D8-873B-87E877A3CD15}" dt="2020-10-15T15:42:04.726" v="1209" actId="20577"/>
          <ac:spMkLst>
            <pc:docMk/>
            <pc:sldMk cId="563580627" sldId="269"/>
            <ac:spMk id="7" creationId="{00000000-0000-0000-0000-000000000000}"/>
          </ac:spMkLst>
        </pc:spChg>
      </pc:sldChg>
      <pc:sldChg chg="modSp add replId">
        <pc:chgData name="Karolina Frąk" userId="S::karolina.frak@firr.org.pl::5262ff9a-a8de-46b7-afac-7a7c75f2e515" providerId="AD" clId="Web-{5A1CD282-C192-62D8-873B-87E877A3CD15}" dt="2020-10-15T15:42:17.945" v="1255" actId="20577"/>
        <pc:sldMkLst>
          <pc:docMk/>
          <pc:sldMk cId="3033158967" sldId="270"/>
        </pc:sldMkLst>
        <pc:spChg chg="mod">
          <ac:chgData name="Karolina Frąk" userId="S::karolina.frak@firr.org.pl::5262ff9a-a8de-46b7-afac-7a7c75f2e515" providerId="AD" clId="Web-{5A1CD282-C192-62D8-873B-87E877A3CD15}" dt="2020-10-15T15:42:17.945" v="1255" actId="20577"/>
          <ac:spMkLst>
            <pc:docMk/>
            <pc:sldMk cId="3033158967" sldId="270"/>
            <ac:spMk id="7" creationId="{00000000-0000-0000-0000-000000000000}"/>
          </ac:spMkLst>
        </pc:spChg>
      </pc:sldChg>
    </pc:docChg>
  </pc:docChgLst>
  <pc:docChgLst>
    <pc:chgData name="Karolina Frąk" userId="S::karolina.frak@firr.org.pl::5262ff9a-a8de-46b7-afac-7a7c75f2e515" providerId="AD" clId="Web-{16322AE4-2845-C4E2-E00A-2EBDAC2A2435}"/>
    <pc:docChg chg="addSld delSld modSld sldOrd">
      <pc:chgData name="Karolina Frąk" userId="S::karolina.frak@firr.org.pl::5262ff9a-a8de-46b7-afac-7a7c75f2e515" providerId="AD" clId="Web-{16322AE4-2845-C4E2-E00A-2EBDAC2A2435}" dt="2020-10-16T13:48:06.516" v="4546" actId="1076"/>
      <pc:docMkLst>
        <pc:docMk/>
      </pc:docMkLst>
      <pc:sldChg chg="ord">
        <pc:chgData name="Karolina Frąk" userId="S::karolina.frak@firr.org.pl::5262ff9a-a8de-46b7-afac-7a7c75f2e515" providerId="AD" clId="Web-{16322AE4-2845-C4E2-E00A-2EBDAC2A2435}" dt="2020-10-16T12:02:41.419" v="1534"/>
        <pc:sldMkLst>
          <pc:docMk/>
          <pc:sldMk cId="1459476691" sldId="258"/>
        </pc:sldMkLst>
      </pc:sldChg>
      <pc:sldChg chg="ord">
        <pc:chgData name="Karolina Frąk" userId="S::karolina.frak@firr.org.pl::5262ff9a-a8de-46b7-afac-7a7c75f2e515" providerId="AD" clId="Web-{16322AE4-2845-C4E2-E00A-2EBDAC2A2435}" dt="2020-10-16T12:01:45.981" v="1528"/>
        <pc:sldMkLst>
          <pc:docMk/>
          <pc:sldMk cId="36330673" sldId="262"/>
        </pc:sldMkLst>
      </pc:sldChg>
      <pc:sldChg chg="modSp">
        <pc:chgData name="Karolina Frąk" userId="S::karolina.frak@firr.org.pl::5262ff9a-a8de-46b7-afac-7a7c75f2e515" providerId="AD" clId="Web-{16322AE4-2845-C4E2-E00A-2EBDAC2A2435}" dt="2020-10-16T12:02:09.200" v="1533" actId="20577"/>
        <pc:sldMkLst>
          <pc:docMk/>
          <pc:sldMk cId="1492542294" sldId="263"/>
        </pc:sldMkLst>
        <pc:spChg chg="mod">
          <ac:chgData name="Karolina Frąk" userId="S::karolina.frak@firr.org.pl::5262ff9a-a8de-46b7-afac-7a7c75f2e515" providerId="AD" clId="Web-{16322AE4-2845-C4E2-E00A-2EBDAC2A2435}" dt="2020-10-16T12:02:09.200" v="1533" actId="20577"/>
          <ac:spMkLst>
            <pc:docMk/>
            <pc:sldMk cId="1492542294" sldId="263"/>
            <ac:spMk id="7" creationId="{00000000-0000-0000-0000-000000000000}"/>
          </ac:spMkLst>
        </pc:spChg>
      </pc:sldChg>
      <pc:sldChg chg="delSp modSp">
        <pc:chgData name="Karolina Frąk" userId="S::karolina.frak@firr.org.pl::5262ff9a-a8de-46b7-afac-7a7c75f2e515" providerId="AD" clId="Web-{16322AE4-2845-C4E2-E00A-2EBDAC2A2435}" dt="2020-10-16T10:33:49.249" v="62" actId="20577"/>
        <pc:sldMkLst>
          <pc:docMk/>
          <pc:sldMk cId="1099684549" sldId="264"/>
        </pc:sldMkLst>
        <pc:spChg chg="del mod">
          <ac:chgData name="Karolina Frąk" userId="S::karolina.frak@firr.org.pl::5262ff9a-a8de-46b7-afac-7a7c75f2e515" providerId="AD" clId="Web-{16322AE4-2845-C4E2-E00A-2EBDAC2A2435}" dt="2020-10-16T10:33:36.280" v="56"/>
          <ac:spMkLst>
            <pc:docMk/>
            <pc:sldMk cId="1099684549" sldId="264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16322AE4-2845-C4E2-E00A-2EBDAC2A2435}" dt="2020-10-16T10:33:49.249" v="62" actId="20577"/>
          <ac:spMkLst>
            <pc:docMk/>
            <pc:sldMk cId="1099684549" sldId="264"/>
            <ac:spMk id="9" creationId="{00000000-0000-0000-0000-000000000000}"/>
          </ac:spMkLst>
        </pc:spChg>
      </pc:sldChg>
      <pc:sldChg chg="modSp ord">
        <pc:chgData name="Karolina Frąk" userId="S::karolina.frak@firr.org.pl::5262ff9a-a8de-46b7-afac-7a7c75f2e515" providerId="AD" clId="Web-{16322AE4-2845-C4E2-E00A-2EBDAC2A2435}" dt="2020-10-16T12:00:55.824" v="1526" actId="1076"/>
        <pc:sldMkLst>
          <pc:docMk/>
          <pc:sldMk cId="2870620470" sldId="265"/>
        </pc:sldMkLst>
        <pc:spChg chg="mod">
          <ac:chgData name="Karolina Frąk" userId="S::karolina.frak@firr.org.pl::5262ff9a-a8de-46b7-afac-7a7c75f2e515" providerId="AD" clId="Web-{16322AE4-2845-C4E2-E00A-2EBDAC2A2435}" dt="2020-10-16T12:00:55.824" v="1526" actId="1076"/>
          <ac:spMkLst>
            <pc:docMk/>
            <pc:sldMk cId="2870620470" sldId="265"/>
            <ac:spMk id="7" creationId="{00000000-0000-0000-0000-000000000000}"/>
          </ac:spMkLst>
        </pc:spChg>
      </pc:sldChg>
      <pc:sldChg chg="modSp ord">
        <pc:chgData name="Karolina Frąk" userId="S::karolina.frak@firr.org.pl::5262ff9a-a8de-46b7-afac-7a7c75f2e515" providerId="AD" clId="Web-{16322AE4-2845-C4E2-E00A-2EBDAC2A2435}" dt="2020-10-16T11:54:25.101" v="1446" actId="20577"/>
        <pc:sldMkLst>
          <pc:docMk/>
          <pc:sldMk cId="1880374286" sldId="266"/>
        </pc:sldMkLst>
        <pc:spChg chg="mod">
          <ac:chgData name="Karolina Frąk" userId="S::karolina.frak@firr.org.pl::5262ff9a-a8de-46b7-afac-7a7c75f2e515" providerId="AD" clId="Web-{16322AE4-2845-C4E2-E00A-2EBDAC2A2435}" dt="2020-10-16T11:54:25.101" v="1446" actId="20577"/>
          <ac:spMkLst>
            <pc:docMk/>
            <pc:sldMk cId="1880374286" sldId="266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16322AE4-2845-C4E2-E00A-2EBDAC2A2435}" dt="2020-10-16T11:51:50.812" v="1435" actId="1076"/>
          <ac:spMkLst>
            <pc:docMk/>
            <pc:sldMk cId="1880374286" sldId="266"/>
            <ac:spMk id="9" creationId="{00000000-0000-0000-0000-000000000000}"/>
          </ac:spMkLst>
        </pc:spChg>
      </pc:sldChg>
      <pc:sldChg chg="modSp ord">
        <pc:chgData name="Karolina Frąk" userId="S::karolina.frak@firr.org.pl::5262ff9a-a8de-46b7-afac-7a7c75f2e515" providerId="AD" clId="Web-{16322AE4-2845-C4E2-E00A-2EBDAC2A2435}" dt="2020-10-16T11:58:18.229" v="1513" actId="14100"/>
        <pc:sldMkLst>
          <pc:docMk/>
          <pc:sldMk cId="247827004" sldId="267"/>
        </pc:sldMkLst>
        <pc:spChg chg="mod">
          <ac:chgData name="Karolina Frąk" userId="S::karolina.frak@firr.org.pl::5262ff9a-a8de-46b7-afac-7a7c75f2e515" providerId="AD" clId="Web-{16322AE4-2845-C4E2-E00A-2EBDAC2A2435}" dt="2020-10-16T11:58:18.229" v="1513" actId="14100"/>
          <ac:spMkLst>
            <pc:docMk/>
            <pc:sldMk cId="247827004" sldId="267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16322AE4-2845-C4E2-E00A-2EBDAC2A2435}" dt="2020-10-16T11:54:33.476" v="1455" actId="1076"/>
          <ac:spMkLst>
            <pc:docMk/>
            <pc:sldMk cId="247827004" sldId="267"/>
            <ac:spMk id="9" creationId="{00000000-0000-0000-0000-000000000000}"/>
          </ac:spMkLst>
        </pc:spChg>
      </pc:sldChg>
      <pc:sldChg chg="modSp">
        <pc:chgData name="Karolina Frąk" userId="S::karolina.frak@firr.org.pl::5262ff9a-a8de-46b7-afac-7a7c75f2e515" providerId="AD" clId="Web-{16322AE4-2845-C4E2-E00A-2EBDAC2A2435}" dt="2020-10-16T13:35:52.848" v="4340" actId="20577"/>
        <pc:sldMkLst>
          <pc:docMk/>
          <pc:sldMk cId="889314495" sldId="268"/>
        </pc:sldMkLst>
        <pc:spChg chg="mod">
          <ac:chgData name="Karolina Frąk" userId="S::karolina.frak@firr.org.pl::5262ff9a-a8de-46b7-afac-7a7c75f2e515" providerId="AD" clId="Web-{16322AE4-2845-C4E2-E00A-2EBDAC2A2435}" dt="2020-10-16T13:35:52.848" v="4340" actId="20577"/>
          <ac:spMkLst>
            <pc:docMk/>
            <pc:sldMk cId="889314495" sldId="268"/>
            <ac:spMk id="7" creationId="{00000000-0000-0000-0000-000000000000}"/>
          </ac:spMkLst>
        </pc:spChg>
      </pc:sldChg>
      <pc:sldChg chg="modSp">
        <pc:chgData name="Karolina Frąk" userId="S::karolina.frak@firr.org.pl::5262ff9a-a8de-46b7-afac-7a7c75f2e515" providerId="AD" clId="Web-{16322AE4-2845-C4E2-E00A-2EBDAC2A2435}" dt="2020-10-16T12:37:24.814" v="2264" actId="20577"/>
        <pc:sldMkLst>
          <pc:docMk/>
          <pc:sldMk cId="563580627" sldId="269"/>
        </pc:sldMkLst>
        <pc:spChg chg="mod">
          <ac:chgData name="Karolina Frąk" userId="S::karolina.frak@firr.org.pl::5262ff9a-a8de-46b7-afac-7a7c75f2e515" providerId="AD" clId="Web-{16322AE4-2845-C4E2-E00A-2EBDAC2A2435}" dt="2020-10-16T12:37:24.814" v="2264" actId="20577"/>
          <ac:spMkLst>
            <pc:docMk/>
            <pc:sldMk cId="563580627" sldId="269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16322AE4-2845-C4E2-E00A-2EBDAC2A2435}" dt="2020-10-16T12:32:04.342" v="2151" actId="1076"/>
          <ac:spMkLst>
            <pc:docMk/>
            <pc:sldMk cId="563580627" sldId="269"/>
            <ac:spMk id="9" creationId="{00000000-0000-0000-0000-000000000000}"/>
          </ac:spMkLst>
        </pc:spChg>
      </pc:sldChg>
      <pc:sldChg chg="delSp modSp del">
        <pc:chgData name="Karolina Frąk" userId="S::karolina.frak@firr.org.pl::5262ff9a-a8de-46b7-afac-7a7c75f2e515" providerId="AD" clId="Web-{16322AE4-2845-C4E2-E00A-2EBDAC2A2435}" dt="2020-10-16T12:28:42.074" v="2033"/>
        <pc:sldMkLst>
          <pc:docMk/>
          <pc:sldMk cId="3033158967" sldId="270"/>
        </pc:sldMkLst>
        <pc:spChg chg="mod">
          <ac:chgData name="Karolina Frąk" userId="S::karolina.frak@firr.org.pl::5262ff9a-a8de-46b7-afac-7a7c75f2e515" providerId="AD" clId="Web-{16322AE4-2845-C4E2-E00A-2EBDAC2A2435}" dt="2020-10-16T12:28:40.090" v="2030" actId="20577"/>
          <ac:spMkLst>
            <pc:docMk/>
            <pc:sldMk cId="3033158967" sldId="270"/>
            <ac:spMk id="7" creationId="{00000000-0000-0000-0000-000000000000}"/>
          </ac:spMkLst>
        </pc:spChg>
        <pc:spChg chg="del mod">
          <ac:chgData name="Karolina Frąk" userId="S::karolina.frak@firr.org.pl::5262ff9a-a8de-46b7-afac-7a7c75f2e515" providerId="AD" clId="Web-{16322AE4-2845-C4E2-E00A-2EBDAC2A2435}" dt="2020-10-16T12:28:16.918" v="2028"/>
          <ac:spMkLst>
            <pc:docMk/>
            <pc:sldMk cId="3033158967" sldId="270"/>
            <ac:spMk id="9" creationId="{00000000-0000-0000-0000-000000000000}"/>
          </ac:spMkLst>
        </pc:spChg>
      </pc:sldChg>
      <pc:sldChg chg="modSp add replId">
        <pc:chgData name="Karolina Frąk" userId="S::karolina.frak@firr.org.pl::5262ff9a-a8de-46b7-afac-7a7c75f2e515" providerId="AD" clId="Web-{16322AE4-2845-C4E2-E00A-2EBDAC2A2435}" dt="2020-10-16T12:31:15.466" v="2135" actId="20577"/>
        <pc:sldMkLst>
          <pc:docMk/>
          <pc:sldMk cId="1530303904" sldId="271"/>
        </pc:sldMkLst>
        <pc:spChg chg="mod">
          <ac:chgData name="Karolina Frąk" userId="S::karolina.frak@firr.org.pl::5262ff9a-a8de-46b7-afac-7a7c75f2e515" providerId="AD" clId="Web-{16322AE4-2845-C4E2-E00A-2EBDAC2A2435}" dt="2020-10-16T12:31:15.466" v="2135" actId="20577"/>
          <ac:spMkLst>
            <pc:docMk/>
            <pc:sldMk cId="1530303904" sldId="271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16322AE4-2845-C4E2-E00A-2EBDAC2A2435}" dt="2020-10-16T12:29:26.043" v="2066" actId="20577"/>
          <ac:spMkLst>
            <pc:docMk/>
            <pc:sldMk cId="1530303904" sldId="271"/>
            <ac:spMk id="9" creationId="{00000000-0000-0000-0000-000000000000}"/>
          </ac:spMkLst>
        </pc:spChg>
      </pc:sldChg>
      <pc:sldChg chg="addSp modSp add ord replId">
        <pc:chgData name="Karolina Frąk" userId="S::karolina.frak@firr.org.pl::5262ff9a-a8de-46b7-afac-7a7c75f2e515" providerId="AD" clId="Web-{16322AE4-2845-C4E2-E00A-2EBDAC2A2435}" dt="2020-10-16T13:34:50.784" v="4337" actId="14100"/>
        <pc:sldMkLst>
          <pc:docMk/>
          <pc:sldMk cId="1823100053" sldId="272"/>
        </pc:sldMkLst>
        <pc:spChg chg="add mod">
          <ac:chgData name="Karolina Frąk" userId="S::karolina.frak@firr.org.pl::5262ff9a-a8de-46b7-afac-7a7c75f2e515" providerId="AD" clId="Web-{16322AE4-2845-C4E2-E00A-2EBDAC2A2435}" dt="2020-10-16T13:34:50.784" v="4337" actId="14100"/>
          <ac:spMkLst>
            <pc:docMk/>
            <pc:sldMk cId="1823100053" sldId="272"/>
            <ac:spMk id="2" creationId="{8D0670EE-1411-4E5F-98D1-3859422647F7}"/>
          </ac:spMkLst>
        </pc:spChg>
        <pc:spChg chg="mod">
          <ac:chgData name="Karolina Frąk" userId="S::karolina.frak@firr.org.pl::5262ff9a-a8de-46b7-afac-7a7c75f2e515" providerId="AD" clId="Web-{16322AE4-2845-C4E2-E00A-2EBDAC2A2435}" dt="2020-10-16T13:32:21.704" v="3718" actId="1076"/>
          <ac:spMkLst>
            <pc:docMk/>
            <pc:sldMk cId="1823100053" sldId="272"/>
            <ac:spMk id="9" creationId="{00000000-0000-0000-0000-000000000000}"/>
          </ac:spMkLst>
        </pc:spChg>
      </pc:sldChg>
      <pc:sldChg chg="modSp add replId">
        <pc:chgData name="Karolina Frąk" userId="S::karolina.frak@firr.org.pl::5262ff9a-a8de-46b7-afac-7a7c75f2e515" providerId="AD" clId="Web-{16322AE4-2845-C4E2-E00A-2EBDAC2A2435}" dt="2020-10-16T13:48:06.516" v="4546" actId="1076"/>
        <pc:sldMkLst>
          <pc:docMk/>
          <pc:sldMk cId="2079253284" sldId="273"/>
        </pc:sldMkLst>
        <pc:spChg chg="mod">
          <ac:chgData name="Karolina Frąk" userId="S::karolina.frak@firr.org.pl::5262ff9a-a8de-46b7-afac-7a7c75f2e515" providerId="AD" clId="Web-{16322AE4-2845-C4E2-E00A-2EBDAC2A2435}" dt="2020-10-16T13:48:06.516" v="4546" actId="1076"/>
          <ac:spMkLst>
            <pc:docMk/>
            <pc:sldMk cId="2079253284" sldId="273"/>
            <ac:spMk id="2" creationId="{8D0670EE-1411-4E5F-98D1-3859422647F7}"/>
          </ac:spMkLst>
        </pc:spChg>
      </pc:sldChg>
    </pc:docChg>
  </pc:docChgLst>
  <pc:docChgLst>
    <pc:chgData name="Karolina Frąk" userId="S::karolina.frak@firr.org.pl::5262ff9a-a8de-46b7-afac-7a7c75f2e515" providerId="AD" clId="Web-{00A57609-9553-20B1-C07B-82AC8DE7813A}"/>
    <pc:docChg chg="modSld">
      <pc:chgData name="Karolina Frąk" userId="S::karolina.frak@firr.org.pl::5262ff9a-a8de-46b7-afac-7a7c75f2e515" providerId="AD" clId="Web-{00A57609-9553-20B1-C07B-82AC8DE7813A}" dt="2020-10-25T12:44:03.018" v="2" actId="20577"/>
      <pc:docMkLst>
        <pc:docMk/>
      </pc:docMkLst>
      <pc:sldChg chg="modSp">
        <pc:chgData name="Karolina Frąk" userId="S::karolina.frak@firr.org.pl::5262ff9a-a8de-46b7-afac-7a7c75f2e515" providerId="AD" clId="Web-{00A57609-9553-20B1-C07B-82AC8DE7813A}" dt="2020-10-25T12:43:58.487" v="0" actId="20577"/>
        <pc:sldMkLst>
          <pc:docMk/>
          <pc:sldMk cId="2019217948" sldId="259"/>
        </pc:sldMkLst>
        <pc:spChg chg="mod">
          <ac:chgData name="Karolina Frąk" userId="S::karolina.frak@firr.org.pl::5262ff9a-a8de-46b7-afac-7a7c75f2e515" providerId="AD" clId="Web-{00A57609-9553-20B1-C07B-82AC8DE7813A}" dt="2020-10-25T12:43:58.487" v="0" actId="20577"/>
          <ac:spMkLst>
            <pc:docMk/>
            <pc:sldMk cId="2019217948" sldId="259"/>
            <ac:spMk id="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23B987-2D03-4F8A-AFA6-00FC7120B0CB}" type="datetimeFigureOut">
              <a:rPr lang="pl-PL"/>
              <a:t>02.03.2021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96197F-73DB-4E7D-A2FF-0C180575E306}" type="slidenum">
              <a:rPr lang="pl-PL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222060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1. Włączyć filmik "bezpieczeństwo", trwa 4:18 min.</a:t>
            </a:r>
          </a:p>
          <a:p>
            <a:r>
              <a:rPr lang="en-US">
                <a:cs typeface="Calibri"/>
              </a:rPr>
              <a:t>2. Pokazać załącznik nr 4.4 </a:t>
            </a:r>
            <a:r>
              <a:rPr lang="pl-PL"/>
              <a:t>przykładowe zarządzenie dotyczące procedury ewakuacji. 25 min.</a:t>
            </a:r>
            <a:endParaRPr lang="en-US" dirty="0">
              <a:cs typeface="Calibri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96197F-73DB-4E7D-A2FF-0C180575E306}" type="slidenum">
              <a:rPr lang="pl-PL"/>
              <a:t>11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49855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Można pokazać 4.4 zał. do decyzji wykonawczej od L 256/105 (strona 3 dokumentu).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96197F-73DB-4E7D-A2FF-0C180575E306}" type="slidenum">
              <a:rPr lang="pl-PL"/>
              <a:t>12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745606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Można pokazać 4.4 zał. do decyzji wykonawczej od L 256/105 (strona 3 dokumentu).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96197F-73DB-4E7D-A2FF-0C180575E306}" type="slidenum">
              <a:rPr lang="pl-PL"/>
              <a:t>13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836644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Można pokazać 4.4 zał. do decyzji wykonawczej od L 256/105 (strona 3 dokumentu).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96197F-73DB-4E7D-A2FF-0C180575E306}" type="slidenum">
              <a:rPr lang="pl-PL"/>
              <a:t>14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359761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Można pokazać 4.4 zał. do decyzji wykonawczej od L 256/105 (strona 3 dokumentu).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96197F-73DB-4E7D-A2FF-0C180575E306}" type="slidenum">
              <a:rPr lang="pl-PL"/>
              <a:t>15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226079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>
                <a:cs typeface="Calibri"/>
              </a:rPr>
              <a:t>Przykład</a:t>
            </a:r>
            <a:r>
              <a:rPr lang="pl-PL" baseline="0" dirty="0">
                <a:cs typeface="Calibri"/>
              </a:rPr>
              <a:t> Deklaracji Dostępności MC: </a:t>
            </a:r>
            <a:r>
              <a:rPr lang="en-US" dirty="0">
                <a:cs typeface="Calibri"/>
              </a:rPr>
              <a:t>https://www.gov.pl/web/cyfryzacja/deklaracja-o-dostepnosci</a:t>
            </a:r>
            <a:r>
              <a:rPr lang="pl-PL" baseline="0" dirty="0">
                <a:cs typeface="Calibri"/>
              </a:rPr>
              <a:t> </a:t>
            </a:r>
            <a:endParaRPr lang="en-US" dirty="0">
              <a:cs typeface="Calibri"/>
            </a:endParaRPr>
          </a:p>
          <a:p>
            <a:endParaRPr lang="en-US" dirty="0">
              <a:cs typeface="Calibri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96197F-73DB-4E7D-A2FF-0C180575E306}" type="slidenum">
              <a:rPr lang="pl-PL"/>
              <a:t>21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938466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>
                <a:cs typeface="Calibri"/>
              </a:rPr>
              <a:t>Czas</a:t>
            </a:r>
            <a:r>
              <a:rPr lang="en-US" dirty="0">
                <a:cs typeface="Calibri"/>
              </a:rPr>
              <a:t>: 10 min</a:t>
            </a:r>
            <a:r>
              <a:rPr lang="pl-PL" dirty="0">
                <a:cs typeface="Calibri"/>
              </a:rPr>
              <a:t>.</a:t>
            </a:r>
            <a:r>
              <a:rPr lang="pl-PL" baseline="0" dirty="0">
                <a:cs typeface="Calibri"/>
              </a:rPr>
              <a:t> Burza mózgów: </a:t>
            </a:r>
            <a:r>
              <a:rPr lang="en-US" dirty="0" err="1">
                <a:cs typeface="Calibri"/>
              </a:rPr>
              <a:t>Jak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wyglądają</a:t>
            </a:r>
            <a:r>
              <a:rPr lang="en-US" dirty="0">
                <a:cs typeface="Calibri"/>
              </a:rPr>
              <a:t>? </a:t>
            </a:r>
            <a:r>
              <a:rPr lang="en-US" dirty="0" err="1">
                <a:cs typeface="Calibri"/>
              </a:rPr>
              <a:t>Czego</a:t>
            </a:r>
            <a:r>
              <a:rPr lang="en-US" dirty="0">
                <a:cs typeface="Calibri"/>
              </a:rPr>
              <a:t> w </a:t>
            </a:r>
            <a:r>
              <a:rPr lang="en-US" dirty="0" err="1">
                <a:cs typeface="Calibri"/>
              </a:rPr>
              <a:t>nich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brakuje</a:t>
            </a:r>
            <a:r>
              <a:rPr lang="en-US" dirty="0">
                <a:cs typeface="Calibri"/>
              </a:rPr>
              <a:t>? Co </a:t>
            </a:r>
            <a:r>
              <a:rPr lang="en-US" dirty="0" err="1">
                <a:cs typeface="Calibri"/>
              </a:rPr>
              <a:t>na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pewno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powinno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się</a:t>
            </a:r>
            <a:r>
              <a:rPr lang="en-US" dirty="0">
                <a:cs typeface="Calibri"/>
              </a:rPr>
              <a:t> z </a:t>
            </a:r>
            <a:r>
              <a:rPr lang="en-US" dirty="0" err="1">
                <a:cs typeface="Calibri"/>
              </a:rPr>
              <a:t>nich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usunąć</a:t>
            </a:r>
            <a:r>
              <a:rPr lang="en-US" dirty="0">
                <a:cs typeface="Calibri"/>
              </a:rPr>
              <a:t>? </a:t>
            </a:r>
            <a:r>
              <a:rPr lang="en-US" dirty="0" err="1">
                <a:cs typeface="Calibri"/>
              </a:rPr>
              <a:t>Kto</a:t>
            </a:r>
            <a:r>
              <a:rPr lang="en-US" dirty="0">
                <a:cs typeface="Calibri"/>
              </a:rPr>
              <a:t> jest </a:t>
            </a:r>
            <a:r>
              <a:rPr lang="en-US" dirty="0" err="1">
                <a:cs typeface="Calibri"/>
              </a:rPr>
              <a:t>za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ni</a:t>
            </a:r>
            <a:r>
              <a:rPr lang="pl-PL" dirty="0">
                <a:cs typeface="Calibri"/>
              </a:rPr>
              <a:t>e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odpowiedzialny</a:t>
            </a:r>
            <a:r>
              <a:rPr lang="en-US" dirty="0">
                <a:cs typeface="Calibri"/>
              </a:rPr>
              <a:t>?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96197F-73DB-4E7D-A2FF-0C180575E306}" type="slidenum">
              <a:rPr lang="pl-PL"/>
              <a:t>22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326548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3080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81136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720490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718831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 hasCustomPrompt="1"/>
          </p:nvPr>
        </p:nvSpPr>
        <p:spPr>
          <a:xfrm>
            <a:off x="2552699" y="425511"/>
            <a:ext cx="7086600" cy="1477703"/>
          </a:xfrm>
        </p:spPr>
        <p:txBody>
          <a:bodyPr anchor="b">
            <a:normAutofit/>
          </a:bodyPr>
          <a:lstStyle>
            <a:lvl1pPr algn="ctr">
              <a:lnSpc>
                <a:spcPct val="150000"/>
              </a:lnSpc>
              <a:defRPr sz="4000" baseline="0"/>
            </a:lvl1pPr>
          </a:lstStyle>
          <a:p>
            <a:r>
              <a:rPr lang="pl-PL" dirty="0"/>
              <a:t>Tutaj wpisz nazwę szkolenia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 hasCustomPrompt="1"/>
          </p:nvPr>
        </p:nvSpPr>
        <p:spPr>
          <a:xfrm>
            <a:off x="3693367" y="1893885"/>
            <a:ext cx="4805265" cy="1655762"/>
          </a:xfrm>
        </p:spPr>
        <p:txBody>
          <a:bodyPr/>
          <a:lstStyle>
            <a:lvl1pPr marL="0" indent="0" algn="ctr">
              <a:buNone/>
              <a:defRPr sz="240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dirty="0"/>
              <a:t>Tutaj wpisz numer i nazwę części szkoleniowej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452173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pl-PL" dirty="0"/>
              <a:t>Tutaj wpisz tytuł slajdu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pl-PL" dirty="0"/>
              <a:t>Tutaj wpisz treść slajdu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764655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355913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_2 grafi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  <p:sp>
        <p:nvSpPr>
          <p:cNvPr id="10" name="Symbol zastępczy obrazu 6"/>
          <p:cNvSpPr>
            <a:spLocks noGrp="1"/>
          </p:cNvSpPr>
          <p:nvPr>
            <p:ph type="pic" sz="quarter" idx="16"/>
          </p:nvPr>
        </p:nvSpPr>
        <p:spPr>
          <a:xfrm>
            <a:off x="838200" y="2090592"/>
            <a:ext cx="4986559" cy="3030048"/>
          </a:xfrm>
        </p:spPr>
        <p:txBody>
          <a:bodyPr/>
          <a:lstStyle/>
          <a:p>
            <a:endParaRPr lang="pl-PL"/>
          </a:p>
        </p:txBody>
      </p:sp>
      <p:sp>
        <p:nvSpPr>
          <p:cNvPr id="14" name="Symbol zastępczy obrazu 6"/>
          <p:cNvSpPr>
            <a:spLocks noGrp="1"/>
          </p:cNvSpPr>
          <p:nvPr>
            <p:ph type="pic" sz="quarter" idx="20"/>
          </p:nvPr>
        </p:nvSpPr>
        <p:spPr>
          <a:xfrm>
            <a:off x="5970201" y="2090592"/>
            <a:ext cx="5383599" cy="3030048"/>
          </a:xfrm>
        </p:spPr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539584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_3 grafi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  <p:sp>
        <p:nvSpPr>
          <p:cNvPr id="10" name="Symbol zastępczy obrazu 6"/>
          <p:cNvSpPr>
            <a:spLocks noGrp="1"/>
          </p:cNvSpPr>
          <p:nvPr>
            <p:ph type="pic" sz="quarter" idx="16"/>
          </p:nvPr>
        </p:nvSpPr>
        <p:spPr>
          <a:xfrm>
            <a:off x="3006946" y="2090592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3" name="Symbol zastępczy obrazu 6"/>
          <p:cNvSpPr>
            <a:spLocks noGrp="1"/>
          </p:cNvSpPr>
          <p:nvPr>
            <p:ph type="pic" sz="quarter" idx="19"/>
          </p:nvPr>
        </p:nvSpPr>
        <p:spPr>
          <a:xfrm>
            <a:off x="4561294" y="4031882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4" name="Symbol zastępczy obrazu 6"/>
          <p:cNvSpPr>
            <a:spLocks noGrp="1"/>
          </p:cNvSpPr>
          <p:nvPr>
            <p:ph type="pic" sz="quarter" idx="20"/>
          </p:nvPr>
        </p:nvSpPr>
        <p:spPr>
          <a:xfrm>
            <a:off x="5970201" y="2090592"/>
            <a:ext cx="2817813" cy="1782762"/>
          </a:xfrm>
        </p:spPr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890190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_4 grafi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  <p:sp>
        <p:nvSpPr>
          <p:cNvPr id="10" name="Symbol zastępczy obrazu 6"/>
          <p:cNvSpPr>
            <a:spLocks noGrp="1"/>
          </p:cNvSpPr>
          <p:nvPr>
            <p:ph type="pic" sz="quarter" idx="16"/>
          </p:nvPr>
        </p:nvSpPr>
        <p:spPr>
          <a:xfrm>
            <a:off x="3006946" y="2090592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2" name="Symbol zastępczy obrazu 6"/>
          <p:cNvSpPr>
            <a:spLocks noGrp="1"/>
          </p:cNvSpPr>
          <p:nvPr>
            <p:ph type="pic" sz="quarter" idx="18"/>
          </p:nvPr>
        </p:nvSpPr>
        <p:spPr>
          <a:xfrm>
            <a:off x="3006946" y="4223471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3" name="Symbol zastępczy obrazu 6"/>
          <p:cNvSpPr>
            <a:spLocks noGrp="1"/>
          </p:cNvSpPr>
          <p:nvPr>
            <p:ph type="pic" sz="quarter" idx="19"/>
          </p:nvPr>
        </p:nvSpPr>
        <p:spPr>
          <a:xfrm>
            <a:off x="5970202" y="4223471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4" name="Symbol zastępczy obrazu 6"/>
          <p:cNvSpPr>
            <a:spLocks noGrp="1"/>
          </p:cNvSpPr>
          <p:nvPr>
            <p:ph type="pic" sz="quarter" idx="20"/>
          </p:nvPr>
        </p:nvSpPr>
        <p:spPr>
          <a:xfrm>
            <a:off x="5970201" y="2090592"/>
            <a:ext cx="2817813" cy="1782762"/>
          </a:xfrm>
        </p:spPr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313879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_5 graf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  <p:sp>
        <p:nvSpPr>
          <p:cNvPr id="10" name="Symbol zastępczy obrazu 6"/>
          <p:cNvSpPr>
            <a:spLocks noGrp="1"/>
          </p:cNvSpPr>
          <p:nvPr>
            <p:ph type="pic" sz="quarter" idx="16"/>
          </p:nvPr>
        </p:nvSpPr>
        <p:spPr>
          <a:xfrm>
            <a:off x="1785405" y="2043753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1" name="Symbol zastępczy obrazu 6"/>
          <p:cNvSpPr>
            <a:spLocks noGrp="1"/>
          </p:cNvSpPr>
          <p:nvPr>
            <p:ph type="pic" sz="quarter" idx="17"/>
          </p:nvPr>
        </p:nvSpPr>
        <p:spPr>
          <a:xfrm>
            <a:off x="4739952" y="2040805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2" name="Symbol zastępczy obrazu 6"/>
          <p:cNvSpPr>
            <a:spLocks noGrp="1"/>
          </p:cNvSpPr>
          <p:nvPr>
            <p:ph type="pic" sz="quarter" idx="18"/>
          </p:nvPr>
        </p:nvSpPr>
        <p:spPr>
          <a:xfrm>
            <a:off x="3006946" y="4223471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3" name="Symbol zastępczy obrazu 6"/>
          <p:cNvSpPr>
            <a:spLocks noGrp="1"/>
          </p:cNvSpPr>
          <p:nvPr>
            <p:ph type="pic" sz="quarter" idx="19"/>
          </p:nvPr>
        </p:nvSpPr>
        <p:spPr>
          <a:xfrm>
            <a:off x="5970202" y="4223471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4" name="Symbol zastępczy obrazu 6"/>
          <p:cNvSpPr>
            <a:spLocks noGrp="1"/>
          </p:cNvSpPr>
          <p:nvPr>
            <p:ph type="pic" sz="quarter" idx="20"/>
          </p:nvPr>
        </p:nvSpPr>
        <p:spPr>
          <a:xfrm>
            <a:off x="7694499" y="2040805"/>
            <a:ext cx="2817813" cy="1782762"/>
          </a:xfrm>
        </p:spPr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887466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3119181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_6 graf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  <p:sp>
        <p:nvSpPr>
          <p:cNvPr id="7" name="Symbol zastępczy obrazu 6"/>
          <p:cNvSpPr>
            <a:spLocks noGrp="1"/>
          </p:cNvSpPr>
          <p:nvPr>
            <p:ph type="pic" sz="quarter" idx="13"/>
          </p:nvPr>
        </p:nvSpPr>
        <p:spPr>
          <a:xfrm>
            <a:off x="838200" y="1861010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8" name="Symbol zastępczy obrazu 6"/>
          <p:cNvSpPr>
            <a:spLocks noGrp="1"/>
          </p:cNvSpPr>
          <p:nvPr>
            <p:ph type="pic" sz="quarter" idx="14"/>
          </p:nvPr>
        </p:nvSpPr>
        <p:spPr>
          <a:xfrm>
            <a:off x="838200" y="3814094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9" name="Symbol zastępczy obrazu 6"/>
          <p:cNvSpPr>
            <a:spLocks noGrp="1"/>
          </p:cNvSpPr>
          <p:nvPr>
            <p:ph type="pic" sz="quarter" idx="15"/>
          </p:nvPr>
        </p:nvSpPr>
        <p:spPr>
          <a:xfrm>
            <a:off x="4687092" y="3814094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0" name="Symbol zastępczy obrazu 6"/>
          <p:cNvSpPr>
            <a:spLocks noGrp="1"/>
          </p:cNvSpPr>
          <p:nvPr>
            <p:ph type="pic" sz="quarter" idx="16"/>
          </p:nvPr>
        </p:nvSpPr>
        <p:spPr>
          <a:xfrm>
            <a:off x="4687093" y="1861010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1" name="Symbol zastępczy obrazu 6"/>
          <p:cNvSpPr>
            <a:spLocks noGrp="1"/>
          </p:cNvSpPr>
          <p:nvPr>
            <p:ph type="pic" sz="quarter" idx="17"/>
          </p:nvPr>
        </p:nvSpPr>
        <p:spPr>
          <a:xfrm>
            <a:off x="8535987" y="1861010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2" name="Symbol zastępczy obrazu 6"/>
          <p:cNvSpPr>
            <a:spLocks noGrp="1"/>
          </p:cNvSpPr>
          <p:nvPr>
            <p:ph type="pic" sz="quarter" idx="18"/>
          </p:nvPr>
        </p:nvSpPr>
        <p:spPr>
          <a:xfrm>
            <a:off x="8535987" y="3821185"/>
            <a:ext cx="2817813" cy="1782762"/>
          </a:xfrm>
        </p:spPr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0639645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_8 graf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  <p:sp>
        <p:nvSpPr>
          <p:cNvPr id="7" name="Symbol zastępczy obrazu 6"/>
          <p:cNvSpPr>
            <a:spLocks noGrp="1"/>
          </p:cNvSpPr>
          <p:nvPr>
            <p:ph type="pic" sz="quarter" idx="13"/>
          </p:nvPr>
        </p:nvSpPr>
        <p:spPr>
          <a:xfrm>
            <a:off x="224229" y="1894276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8" name="Symbol zastępczy obrazu 6"/>
          <p:cNvSpPr>
            <a:spLocks noGrp="1"/>
          </p:cNvSpPr>
          <p:nvPr>
            <p:ph type="pic" sz="quarter" idx="14"/>
          </p:nvPr>
        </p:nvSpPr>
        <p:spPr>
          <a:xfrm>
            <a:off x="224228" y="4073994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9" name="Symbol zastępczy obrazu 6"/>
          <p:cNvSpPr>
            <a:spLocks noGrp="1"/>
          </p:cNvSpPr>
          <p:nvPr>
            <p:ph type="pic" sz="quarter" idx="15"/>
          </p:nvPr>
        </p:nvSpPr>
        <p:spPr>
          <a:xfrm>
            <a:off x="3178776" y="4077267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0" name="Symbol zastępczy obrazu 6"/>
          <p:cNvSpPr>
            <a:spLocks noGrp="1"/>
          </p:cNvSpPr>
          <p:nvPr>
            <p:ph type="pic" sz="quarter" idx="16"/>
          </p:nvPr>
        </p:nvSpPr>
        <p:spPr>
          <a:xfrm>
            <a:off x="3178776" y="1894276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1" name="Symbol zastępczy obrazu 6"/>
          <p:cNvSpPr>
            <a:spLocks noGrp="1"/>
          </p:cNvSpPr>
          <p:nvPr>
            <p:ph type="pic" sz="quarter" idx="17"/>
          </p:nvPr>
        </p:nvSpPr>
        <p:spPr>
          <a:xfrm>
            <a:off x="6133323" y="1891328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2" name="Symbol zastępczy obrazu 6"/>
          <p:cNvSpPr>
            <a:spLocks noGrp="1"/>
          </p:cNvSpPr>
          <p:nvPr>
            <p:ph type="pic" sz="quarter" idx="18"/>
          </p:nvPr>
        </p:nvSpPr>
        <p:spPr>
          <a:xfrm>
            <a:off x="6133323" y="4073994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3" name="Symbol zastępczy obrazu 6"/>
          <p:cNvSpPr>
            <a:spLocks noGrp="1"/>
          </p:cNvSpPr>
          <p:nvPr>
            <p:ph type="pic" sz="quarter" idx="19"/>
          </p:nvPr>
        </p:nvSpPr>
        <p:spPr>
          <a:xfrm>
            <a:off x="9087870" y="4073994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4" name="Symbol zastępczy obrazu 6"/>
          <p:cNvSpPr>
            <a:spLocks noGrp="1"/>
          </p:cNvSpPr>
          <p:nvPr>
            <p:ph type="pic" sz="quarter" idx="20"/>
          </p:nvPr>
        </p:nvSpPr>
        <p:spPr>
          <a:xfrm>
            <a:off x="9087870" y="1891328"/>
            <a:ext cx="2817813" cy="1782762"/>
          </a:xfrm>
        </p:spPr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158365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pis tre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pl-PL" dirty="0"/>
              <a:t>Tutaj wpisz „Spis treści”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514350" indent="-514350">
              <a:buFont typeface="+mj-lt"/>
              <a:buAutoNum type="arabicPeriod"/>
              <a:defRPr/>
            </a:lvl1pPr>
            <a:lvl2pPr marL="914400" indent="-457200">
              <a:buFont typeface="+mj-lt"/>
              <a:buAutoNum type="arabicPeriod"/>
              <a:defRPr/>
            </a:lvl2pPr>
            <a:lvl3pPr marL="1371600" indent="-457200">
              <a:buFont typeface="+mj-lt"/>
              <a:buAutoNum type="arabicPeriod"/>
              <a:defRPr/>
            </a:lvl3pPr>
            <a:lvl4pPr marL="1714500" indent="-342900">
              <a:buFont typeface="+mj-lt"/>
              <a:buAutoNum type="arabicPeriod"/>
              <a:defRPr/>
            </a:lvl4pPr>
            <a:lvl5pPr marL="2171700" indent="-342900">
              <a:buFont typeface="+mj-lt"/>
              <a:buAutoNum type="arabicPeriod"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6039002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Drug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dirty="0"/>
              <a:t>Tutaj wpisz tytuł slajdu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515600" cy="399566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pl-PL" dirty="0"/>
              <a:t>Tutaj wpisz treść slajdu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6669" y="5821294"/>
            <a:ext cx="7635551" cy="981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013233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stat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 hasCustomPrompt="1"/>
          </p:nvPr>
        </p:nvSpPr>
        <p:spPr>
          <a:xfrm>
            <a:off x="838200" y="2156603"/>
            <a:ext cx="10515600" cy="1325563"/>
          </a:xfrm>
        </p:spPr>
        <p:txBody>
          <a:bodyPr/>
          <a:lstStyle>
            <a:lvl1pPr algn="ctr">
              <a:defRPr baseline="0"/>
            </a:lvl1pPr>
          </a:lstStyle>
          <a:p>
            <a:r>
              <a:rPr lang="pl-PL" dirty="0"/>
              <a:t>Tutaj wpisz „Dziękujemy za uwagę!”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6669" y="5821294"/>
            <a:ext cx="7635551" cy="981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51653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1486614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9651293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3632048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6142942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33101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4669341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9425134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0089149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8248057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49582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117886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78826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81488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14179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66935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10973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1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15.xml"/><Relationship Id="rId21" Type="http://schemas.openxmlformats.org/officeDocument/2006/relationships/slideLayout" Target="../slideLayouts/slideLayout33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28.xml"/><Relationship Id="rId2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22.xml"/><Relationship Id="rId19" Type="http://schemas.openxmlformats.org/officeDocument/2006/relationships/slideLayout" Target="../slideLayouts/slideLayout31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Relationship Id="rId22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39CAFA-B987-442D-8E57-3AD9C34D06ED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5826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5" r:id="rId3"/>
    <p:sldLayoutId id="2147483673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74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12738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66" r:id="rId4"/>
    <p:sldLayoutId id="2147483668" r:id="rId5"/>
    <p:sldLayoutId id="2147483665" r:id="rId6"/>
    <p:sldLayoutId id="2147483664" r:id="rId7"/>
    <p:sldLayoutId id="2147483663" r:id="rId8"/>
    <p:sldLayoutId id="2147483667" r:id="rId9"/>
    <p:sldLayoutId id="2147483662" r:id="rId10"/>
    <p:sldLayoutId id="2147483660" r:id="rId11"/>
    <p:sldLayoutId id="2147483661" r:id="rId12"/>
    <p:sldLayoutId id="2147483651" r:id="rId13"/>
    <p:sldLayoutId id="2147483653" r:id="rId14"/>
    <p:sldLayoutId id="2147483654" r:id="rId15"/>
    <p:sldLayoutId id="2147483655" r:id="rId16"/>
    <p:sldLayoutId id="2147483656" r:id="rId17"/>
    <p:sldLayoutId id="2147483657" r:id="rId18"/>
    <p:sldLayoutId id="2147483658" r:id="rId19"/>
    <p:sldLayoutId id="2147483659" r:id="rId20"/>
    <p:sldLayoutId id="2147483669" r:id="rId2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creativecommons.org/licenses/by-sa/3.0/pl/" TargetMode="External"/><Relationship Id="rId2" Type="http://schemas.openxmlformats.org/officeDocument/2006/relationships/hyperlink" Target="http://administracja.mswia.gov.pl/adm/projekty-ue/samorzad-bez-barier/" TargetMode="External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v.pl/web/cyfryzacja/deklaracja-o-dostepnosci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deklaracja.lepszyweb.pl/web-form" TargetMode="Externa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 descr="Trzy logotypy: Funduszy Europejskich, Rzeczpospolitej Polskiej, Unii Europejskiej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0550" y="5464314"/>
            <a:ext cx="7989817" cy="1028726"/>
          </a:xfrm>
          <a:prstGeom prst="rect">
            <a:avLst/>
          </a:prstGeom>
        </p:spPr>
      </p:pic>
      <p:sp>
        <p:nvSpPr>
          <p:cNvPr id="3" name="Podtytuł 2">
            <a:extLst>
              <a:ext uri="{FF2B5EF4-FFF2-40B4-BE49-F238E27FC236}">
                <a16:creationId xmlns:a16="http://schemas.microsoft.com/office/drawing/2014/main" id="{0FDE28FD-6E56-4BFC-819F-C2628D46984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431591"/>
            <a:ext cx="9144000" cy="1655762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150000"/>
              </a:lnSpc>
            </a:pPr>
            <a:r>
              <a:rPr lang="pl-PL" b="1" dirty="0">
                <a:latin typeface="Arial"/>
                <a:cs typeface="Arial"/>
              </a:rPr>
              <a:t>3.2. Ewakuacja osób ze szczególnymi potrzebami. </a:t>
            </a:r>
            <a:br>
              <a:rPr lang="pl-PL" b="1" dirty="0">
                <a:latin typeface="Arial"/>
                <a:cs typeface="Arial"/>
              </a:rPr>
            </a:br>
            <a:r>
              <a:rPr lang="pl-PL" b="1" dirty="0">
                <a:latin typeface="Arial"/>
                <a:cs typeface="Arial"/>
              </a:rPr>
              <a:t>Deklaracja dostępności.</a:t>
            </a:r>
            <a:endParaRPr lang="pl-PL">
              <a:cs typeface="Calibri"/>
            </a:endParaRPr>
          </a:p>
        </p:txBody>
      </p:sp>
      <p:sp>
        <p:nvSpPr>
          <p:cNvPr id="5" name="Tytuł 4">
            <a:extLst>
              <a:ext uri="{FF2B5EF4-FFF2-40B4-BE49-F238E27FC236}">
                <a16:creationId xmlns:a16="http://schemas.microsoft.com/office/drawing/2014/main" id="{6E6178AA-0F8E-4E5B-ABBC-CF5476E846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42211" y="520784"/>
            <a:ext cx="10507578" cy="23876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pl-PL" sz="3400" b="1" dirty="0">
                <a:latin typeface="Arial"/>
                <a:cs typeface="Arial"/>
              </a:rPr>
              <a:t>Szkolenie – obsługa klienta ze szczególnymi potrzebami</a:t>
            </a:r>
            <a:endParaRPr lang="en-US" sz="3400">
              <a:cs typeface="Calibri Light" panose="020F03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8411366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ytuł 8"/>
          <p:cNvSpPr txBox="1">
            <a:spLocks/>
          </p:cNvSpPr>
          <p:nvPr/>
        </p:nvSpPr>
        <p:spPr>
          <a:xfrm>
            <a:off x="3624440" y="292831"/>
            <a:ext cx="5425414" cy="830997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pl-PL" sz="3200" b="1" dirty="0">
                <a:latin typeface="Arial"/>
                <a:ea typeface="+mj-lt"/>
                <a:cs typeface="+mj-lt"/>
              </a:rPr>
              <a:t>2. Procedura ewakuacji (1)</a:t>
            </a:r>
            <a:endParaRPr lang="pl-PL" sz="3200" b="1" dirty="0">
              <a:latin typeface="Arial"/>
              <a:cs typeface="Calibri Light"/>
            </a:endParaRPr>
          </a:p>
        </p:txBody>
      </p:sp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1313567" y="1277218"/>
            <a:ext cx="10047160" cy="3266026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l">
              <a:lnSpc>
                <a:spcPct val="150000"/>
              </a:lnSpc>
            </a:pPr>
            <a:r>
              <a:rPr lang="pl-PL" sz="2600" dirty="0">
                <a:latin typeface="Arial"/>
                <a:cs typeface="Calibri"/>
              </a:rPr>
              <a:t>Zapisy dotyczące ewakuacji osób ze szczególnymi potrzebami mogą zostać zapisane np.:</a:t>
            </a:r>
            <a:endParaRPr lang="pl-PL" sz="2600" dirty="0">
              <a:latin typeface="Arial"/>
              <a:cs typeface="Arial"/>
            </a:endParaRPr>
          </a:p>
          <a:p>
            <a:pPr marL="342900" indent="-342900" algn="l">
              <a:lnSpc>
                <a:spcPct val="150000"/>
              </a:lnSpc>
              <a:buChar char="•"/>
            </a:pPr>
            <a:r>
              <a:rPr lang="pl-PL" sz="2600" dirty="0">
                <a:latin typeface="Arial"/>
                <a:cs typeface="Calibri"/>
              </a:rPr>
              <a:t>w procedurze ewakuacyjnej,</a:t>
            </a:r>
          </a:p>
          <a:p>
            <a:pPr marL="342900" indent="-342900" algn="l">
              <a:lnSpc>
                <a:spcPct val="150000"/>
              </a:lnSpc>
              <a:buChar char="•"/>
            </a:pPr>
            <a:r>
              <a:rPr lang="pl-PL" sz="2600" dirty="0">
                <a:latin typeface="Arial"/>
                <a:cs typeface="Calibri"/>
              </a:rPr>
              <a:t>w procedurze BHP, </a:t>
            </a:r>
          </a:p>
          <a:p>
            <a:pPr marL="342900" indent="-342900" algn="l">
              <a:lnSpc>
                <a:spcPct val="150000"/>
              </a:lnSpc>
              <a:buChar char="•"/>
            </a:pPr>
            <a:r>
              <a:rPr lang="pl-PL" sz="2600" dirty="0">
                <a:latin typeface="Arial"/>
                <a:cs typeface="Calibri"/>
              </a:rPr>
              <a:t>w procedurze przeciwpożarowej. </a:t>
            </a:r>
          </a:p>
        </p:txBody>
      </p:sp>
    </p:spTree>
    <p:extLst>
      <p:ext uri="{BB962C8B-B14F-4D97-AF65-F5344CB8AC3E}">
        <p14:creationId xmlns:p14="http://schemas.microsoft.com/office/powerpoint/2010/main" val="14594766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ytuł 8"/>
          <p:cNvSpPr txBox="1">
            <a:spLocks/>
          </p:cNvSpPr>
          <p:nvPr/>
        </p:nvSpPr>
        <p:spPr>
          <a:xfrm>
            <a:off x="3624440" y="292831"/>
            <a:ext cx="5425414" cy="830997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pl-PL" sz="3200" b="1" dirty="0">
                <a:latin typeface="Arial"/>
                <a:ea typeface="+mj-lt"/>
                <a:cs typeface="+mj-lt"/>
              </a:rPr>
              <a:t>2. Procedura ewakuacji (2)</a:t>
            </a:r>
            <a:endParaRPr lang="pl-PL" sz="3200" b="1" dirty="0">
              <a:latin typeface="Arial"/>
              <a:cs typeface="Calibri Light"/>
            </a:endParaRPr>
          </a:p>
        </p:txBody>
      </p:sp>
      <p:sp>
        <p:nvSpPr>
          <p:cNvPr id="9" name="Tytuł 8"/>
          <p:cNvSpPr txBox="1">
            <a:spLocks noGrp="1"/>
          </p:cNvSpPr>
          <p:nvPr>
            <p:ph type="ctrTitle"/>
          </p:nvPr>
        </p:nvSpPr>
        <p:spPr>
          <a:xfrm>
            <a:off x="1681019" y="2339389"/>
            <a:ext cx="8842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4000" dirty="0">
                <a:latin typeface="Arial"/>
                <a:cs typeface="Arial"/>
              </a:rPr>
              <a:t>PRZYKŁADY - praca z dokumentacją samorządów</a:t>
            </a:r>
            <a:endParaRPr lang="pl-PL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306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8"/>
          <p:cNvSpPr txBox="1">
            <a:spLocks/>
          </p:cNvSpPr>
          <p:nvPr/>
        </p:nvSpPr>
        <p:spPr>
          <a:xfrm>
            <a:off x="3301488" y="523264"/>
            <a:ext cx="5887899" cy="830997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pl-PL" sz="3200" b="1" dirty="0">
                <a:latin typeface="Arial"/>
                <a:ea typeface="+mj-lt"/>
                <a:cs typeface="+mj-lt"/>
              </a:rPr>
              <a:t>3. Deklaracja dostępności (1)</a:t>
            </a:r>
            <a:endParaRPr lang="pl-PL" sz="3200" b="1" dirty="0">
              <a:latin typeface="Arial"/>
              <a:cs typeface="Calibri Light"/>
            </a:endParaRPr>
          </a:p>
        </p:txBody>
      </p:sp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806876" y="1912005"/>
            <a:ext cx="10877124" cy="3657522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l">
              <a:lnSpc>
                <a:spcPct val="150000"/>
              </a:lnSpc>
            </a:pPr>
            <a:r>
              <a:rPr lang="pl-PL" dirty="0">
                <a:latin typeface="Arial"/>
                <a:cs typeface="Calibri"/>
              </a:rPr>
              <a:t>Zgodnie z art. 10 ustawy o dostępności cyfrowej stron internetowych i aplikacji mobilnych podmiotów publicznych deklarację dostępności sporządza się </a:t>
            </a:r>
            <a:br>
              <a:rPr lang="pl-PL" dirty="0">
                <a:latin typeface="Arial"/>
                <a:cs typeface="Calibri"/>
              </a:rPr>
            </a:br>
            <a:r>
              <a:rPr lang="pl-PL" dirty="0">
                <a:latin typeface="Arial"/>
                <a:cs typeface="Calibri"/>
              </a:rPr>
              <a:t>z wykorzystaniem wzoru określonego w załączniku do decyzji wykonawczej Komisji (UE) 2018/1523 z dnia 11 października 2018 r. ustanawiającej wzór oświadczenia w sprawie dostępności. </a:t>
            </a:r>
          </a:p>
          <a:p>
            <a:pPr algn="l">
              <a:lnSpc>
                <a:spcPct val="100000"/>
              </a:lnSpc>
            </a:pPr>
            <a:endParaRPr lang="pl-PL" dirty="0">
              <a:latin typeface="Arial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893144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8"/>
          <p:cNvSpPr txBox="1">
            <a:spLocks/>
          </p:cNvSpPr>
          <p:nvPr/>
        </p:nvSpPr>
        <p:spPr>
          <a:xfrm>
            <a:off x="3361524" y="218464"/>
            <a:ext cx="5887899" cy="830997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pl-PL" sz="3200" b="1" dirty="0">
                <a:latin typeface="Arial"/>
                <a:ea typeface="+mj-lt"/>
                <a:cs typeface="+mj-lt"/>
              </a:rPr>
              <a:t>3. Deklaracja dostępności (2)</a:t>
            </a:r>
            <a:endParaRPr lang="pl-PL" sz="3200" b="1" dirty="0">
              <a:latin typeface="Arial"/>
              <a:cs typeface="Calibri Light"/>
            </a:endParaRPr>
          </a:p>
        </p:txBody>
      </p:sp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769929" y="1220048"/>
            <a:ext cx="11071088" cy="4886112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l">
              <a:lnSpc>
                <a:spcPct val="150000"/>
              </a:lnSpc>
            </a:pPr>
            <a:r>
              <a:rPr lang="pl-PL" sz="2100" b="1" dirty="0">
                <a:latin typeface="Arial"/>
                <a:cs typeface="Calibri"/>
              </a:rPr>
              <a:t>Ponadto deklaracja powinna zawierać następujące elementy:</a:t>
            </a:r>
          </a:p>
          <a:p>
            <a:pPr marL="342900" indent="-342900" algn="l">
              <a:lnSpc>
                <a:spcPct val="150000"/>
              </a:lnSpc>
              <a:buChar char="•"/>
            </a:pPr>
            <a:r>
              <a:rPr lang="pl-PL" sz="2100" b="1" dirty="0">
                <a:latin typeface="Arial"/>
                <a:cs typeface="Calibri"/>
              </a:rPr>
              <a:t>datę publikacji strony </a:t>
            </a:r>
            <a:r>
              <a:rPr lang="pl-PL" sz="2100" dirty="0">
                <a:latin typeface="Arial"/>
                <a:cs typeface="Calibri"/>
              </a:rPr>
              <a:t>internetowej lub aplikacji mobilnej;</a:t>
            </a:r>
          </a:p>
          <a:p>
            <a:pPr marL="342900" indent="-342900" algn="l">
              <a:lnSpc>
                <a:spcPct val="150000"/>
              </a:lnSpc>
              <a:buChar char="•"/>
            </a:pPr>
            <a:r>
              <a:rPr lang="pl-PL" sz="2100" b="1" dirty="0">
                <a:latin typeface="Arial"/>
                <a:cs typeface="Calibri"/>
              </a:rPr>
              <a:t>datę ostatniej aktualizacji </a:t>
            </a:r>
            <a:r>
              <a:rPr lang="pl-PL" sz="2100" dirty="0">
                <a:latin typeface="Arial"/>
                <a:cs typeface="Calibri"/>
              </a:rPr>
              <a:t>strony internetowej lub aplikacji mobilnej, po dokonaniu istotnej zmiany jej zawartości, polegającej w szczególności na zmianie wyglądu </a:t>
            </a:r>
            <a:br>
              <a:rPr lang="pl-PL" sz="2100" dirty="0">
                <a:latin typeface="Arial"/>
                <a:cs typeface="Calibri"/>
              </a:rPr>
            </a:br>
            <a:r>
              <a:rPr lang="pl-PL" sz="2100" dirty="0">
                <a:latin typeface="Arial"/>
                <a:cs typeface="Calibri"/>
              </a:rPr>
              <a:t>lub struktury prezentowanych informacji lub zmianie sposobu publikowania informacji;</a:t>
            </a:r>
          </a:p>
          <a:p>
            <a:pPr marL="342900" indent="-342900" algn="l">
              <a:lnSpc>
                <a:spcPct val="150000"/>
              </a:lnSpc>
              <a:buChar char="•"/>
            </a:pPr>
            <a:r>
              <a:rPr lang="pl-PL" sz="2100" dirty="0">
                <a:latin typeface="Arial"/>
                <a:cs typeface="Calibri"/>
              </a:rPr>
              <a:t>informację lub link do informacji o sposobie dokonania </a:t>
            </a:r>
            <a:r>
              <a:rPr lang="pl-PL" sz="2100" b="1" dirty="0">
                <a:latin typeface="Arial"/>
                <a:cs typeface="Calibri"/>
              </a:rPr>
              <a:t>oceny dostępności cyfrowej</a:t>
            </a:r>
            <a:r>
              <a:rPr lang="pl-PL" sz="2100" dirty="0">
                <a:latin typeface="Arial"/>
                <a:cs typeface="Calibri"/>
              </a:rPr>
              <a:t>;</a:t>
            </a:r>
          </a:p>
          <a:p>
            <a:pPr marL="342900" indent="-342900" algn="l">
              <a:lnSpc>
                <a:spcPct val="150000"/>
              </a:lnSpc>
              <a:buChar char="•"/>
            </a:pPr>
            <a:r>
              <a:rPr lang="pl-PL" sz="2100" b="1" dirty="0">
                <a:latin typeface="Arial"/>
                <a:cs typeface="Calibri"/>
              </a:rPr>
              <a:t>dane teleadresowe siedziby </a:t>
            </a:r>
            <a:r>
              <a:rPr lang="pl-PL" sz="2100" dirty="0">
                <a:latin typeface="Arial"/>
                <a:cs typeface="Calibri"/>
              </a:rPr>
              <a:t>podmiotu publicznego wraz ze wskazaniem danych kontaktowych osoby wyznaczonej do realizacji spraw w zakresie dostępności cyfrowej </a:t>
            </a:r>
            <a:br>
              <a:rPr lang="pl-PL" sz="2100" dirty="0">
                <a:latin typeface="Arial"/>
                <a:cs typeface="Calibri"/>
              </a:rPr>
            </a:br>
            <a:r>
              <a:rPr lang="pl-PL" sz="2100" dirty="0">
                <a:latin typeface="Arial"/>
                <a:cs typeface="Calibri"/>
              </a:rPr>
              <a:t>w tym podmiocie publicznym;</a:t>
            </a:r>
          </a:p>
        </p:txBody>
      </p:sp>
    </p:spTree>
    <p:extLst>
      <p:ext uri="{BB962C8B-B14F-4D97-AF65-F5344CB8AC3E}">
        <p14:creationId xmlns:p14="http://schemas.microsoft.com/office/powerpoint/2010/main" val="37599899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8"/>
          <p:cNvSpPr txBox="1">
            <a:spLocks/>
          </p:cNvSpPr>
          <p:nvPr/>
        </p:nvSpPr>
        <p:spPr>
          <a:xfrm>
            <a:off x="3259923" y="299744"/>
            <a:ext cx="5887899" cy="830997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pl-PL" sz="3200" b="1" dirty="0">
                <a:latin typeface="Arial"/>
                <a:ea typeface="+mj-lt"/>
                <a:cs typeface="+mj-lt"/>
              </a:rPr>
              <a:t>3. Deklaracja dostępności (3)</a:t>
            </a:r>
            <a:endParaRPr lang="pl-PL" sz="3200" b="1" dirty="0">
              <a:latin typeface="Arial"/>
              <a:cs typeface="Calibri Light"/>
            </a:endParaRPr>
          </a:p>
        </p:txBody>
      </p:sp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668329" y="1374581"/>
            <a:ext cx="11071088" cy="4480475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100" dirty="0">
                <a:latin typeface="Arial"/>
                <a:cs typeface="Calibri"/>
              </a:rPr>
              <a:t>informacje na temat utworzonych na stronie internetowej lub w aplikacji mobilnej </a:t>
            </a:r>
            <a:r>
              <a:rPr lang="pl-PL" sz="2100" b="1" dirty="0">
                <a:latin typeface="Arial"/>
                <a:cs typeface="Calibri"/>
              </a:rPr>
              <a:t>skrótów klawiszowych </a:t>
            </a:r>
            <a:r>
              <a:rPr lang="pl-PL" sz="2100" dirty="0">
                <a:latin typeface="Arial"/>
                <a:cs typeface="Calibri"/>
              </a:rPr>
              <a:t>służących przemieszczaniu się po elementach strony internetowej </a:t>
            </a:r>
            <a:br>
              <a:rPr lang="pl-PL" sz="2100" dirty="0">
                <a:latin typeface="Arial"/>
                <a:cs typeface="Calibri"/>
              </a:rPr>
            </a:br>
            <a:r>
              <a:rPr lang="pl-PL" sz="2100" dirty="0">
                <a:latin typeface="Arial"/>
                <a:cs typeface="Calibri"/>
              </a:rPr>
              <a:t>lub aplikacji mobilnej i uruchamianiu dostępnych na nich funkcji;</a:t>
            </a:r>
          </a:p>
          <a:p>
            <a:pPr marL="342900" indent="-342900" algn="l">
              <a:lnSpc>
                <a:spcPct val="150000"/>
              </a:lnSpc>
              <a:buChar char="•"/>
            </a:pPr>
            <a:r>
              <a:rPr lang="pl-PL" sz="2100" b="1" dirty="0">
                <a:latin typeface="Arial"/>
                <a:cs typeface="Calibri"/>
              </a:rPr>
              <a:t>informację o dostępności architektonicznej </a:t>
            </a:r>
            <a:r>
              <a:rPr lang="pl-PL" sz="2100" dirty="0">
                <a:latin typeface="Arial"/>
                <a:cs typeface="Calibri"/>
              </a:rPr>
              <a:t>siedziby podmiotu publicznego dla osób </a:t>
            </a:r>
            <a:br>
              <a:rPr lang="pl-PL" sz="2100" dirty="0">
                <a:latin typeface="Arial"/>
                <a:cs typeface="Calibri"/>
              </a:rPr>
            </a:br>
            <a:r>
              <a:rPr lang="pl-PL" sz="2100" dirty="0">
                <a:latin typeface="Arial"/>
                <a:cs typeface="Calibri"/>
              </a:rPr>
              <a:t>z niepełnosprawnością;</a:t>
            </a:r>
          </a:p>
          <a:p>
            <a:pPr marL="342900" indent="-342900" algn="l">
              <a:lnSpc>
                <a:spcPct val="150000"/>
              </a:lnSpc>
              <a:buChar char="•"/>
            </a:pPr>
            <a:r>
              <a:rPr lang="pl-PL" sz="2100" b="1" dirty="0">
                <a:latin typeface="Arial"/>
                <a:cs typeface="Calibri"/>
              </a:rPr>
              <a:t>informację o dostępności tłumacza języka migowego </a:t>
            </a:r>
            <a:r>
              <a:rPr lang="pl-PL" sz="2100" dirty="0">
                <a:latin typeface="Arial"/>
                <a:cs typeface="Calibri"/>
              </a:rPr>
              <a:t>za pośrednictwem środków komunikacji elektronicznej wraz z informacją o metodach umożliwiających skorzystanie </a:t>
            </a:r>
            <a:br>
              <a:rPr lang="pl-PL" sz="2100" dirty="0">
                <a:latin typeface="Arial"/>
                <a:cs typeface="Calibri"/>
              </a:rPr>
            </a:br>
            <a:r>
              <a:rPr lang="pl-PL" sz="2100" dirty="0">
                <a:latin typeface="Arial"/>
                <a:cs typeface="Calibri"/>
              </a:rPr>
              <a:t>z tej funkcji albo informację o jej braku;</a:t>
            </a:r>
          </a:p>
        </p:txBody>
      </p:sp>
    </p:spTree>
    <p:extLst>
      <p:ext uri="{BB962C8B-B14F-4D97-AF65-F5344CB8AC3E}">
        <p14:creationId xmlns:p14="http://schemas.microsoft.com/office/powerpoint/2010/main" val="7876457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8"/>
          <p:cNvSpPr txBox="1">
            <a:spLocks/>
          </p:cNvSpPr>
          <p:nvPr/>
        </p:nvSpPr>
        <p:spPr>
          <a:xfrm>
            <a:off x="3259924" y="198144"/>
            <a:ext cx="5887899" cy="830997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pl-PL" sz="3200" b="1" dirty="0">
                <a:latin typeface="Arial"/>
                <a:ea typeface="+mj-lt"/>
                <a:cs typeface="+mj-lt"/>
              </a:rPr>
              <a:t>3. Deklaracja dostępności (4)</a:t>
            </a:r>
            <a:endParaRPr lang="pl-PL" sz="3200" b="1" dirty="0">
              <a:latin typeface="Arial"/>
              <a:cs typeface="Calibri Light"/>
            </a:endParaRPr>
          </a:p>
        </p:txBody>
      </p:sp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668329" y="1526981"/>
            <a:ext cx="11071088" cy="4480475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342900" indent="-342900" algn="l">
              <a:lnSpc>
                <a:spcPct val="150000"/>
              </a:lnSpc>
              <a:buChar char="•"/>
            </a:pPr>
            <a:r>
              <a:rPr lang="pl-PL" sz="2100" b="1" dirty="0">
                <a:latin typeface="Arial"/>
                <a:cs typeface="Calibri"/>
              </a:rPr>
              <a:t>link do deklaracji dostępności </a:t>
            </a:r>
            <a:r>
              <a:rPr lang="pl-PL" sz="2100" dirty="0">
                <a:latin typeface="Arial"/>
                <a:cs typeface="Calibri"/>
              </a:rPr>
              <a:t>aplikacji mobilnej, w przypadku posiadania </a:t>
            </a:r>
            <a:br>
              <a:rPr lang="pl-PL" sz="2100" dirty="0">
                <a:latin typeface="Arial"/>
                <a:cs typeface="Calibri"/>
              </a:rPr>
            </a:br>
            <a:r>
              <a:rPr lang="pl-PL" sz="2100" dirty="0">
                <a:latin typeface="Arial"/>
                <a:cs typeface="Calibri"/>
              </a:rPr>
              <a:t>przez podmiot publiczny aplikacji mobilnej;</a:t>
            </a:r>
          </a:p>
          <a:p>
            <a:pPr marL="342900" indent="-342900" algn="l">
              <a:lnSpc>
                <a:spcPct val="150000"/>
              </a:lnSpc>
              <a:buChar char="•"/>
            </a:pPr>
            <a:r>
              <a:rPr lang="pl-PL" sz="2100" dirty="0">
                <a:latin typeface="Arial"/>
                <a:cs typeface="Calibri"/>
              </a:rPr>
              <a:t>informację o możliwości powiadomienia podmiotu publicznego o </a:t>
            </a:r>
            <a:r>
              <a:rPr lang="pl-PL" sz="2100" b="1" dirty="0">
                <a:latin typeface="Arial"/>
                <a:cs typeface="Calibri"/>
              </a:rPr>
              <a:t>braku dostępności cyfrowej</a:t>
            </a:r>
            <a:r>
              <a:rPr lang="pl-PL" sz="2100" dirty="0">
                <a:latin typeface="Arial"/>
                <a:cs typeface="Calibri"/>
              </a:rPr>
              <a:t>;</a:t>
            </a:r>
          </a:p>
          <a:p>
            <a:pPr marL="342900" indent="-342900" algn="l">
              <a:lnSpc>
                <a:spcPct val="150000"/>
              </a:lnSpc>
              <a:buChar char="•"/>
            </a:pPr>
            <a:r>
              <a:rPr lang="pl-PL" sz="2100" dirty="0">
                <a:latin typeface="Arial"/>
                <a:cs typeface="Calibri"/>
              </a:rPr>
              <a:t>link do strony internetowej </a:t>
            </a:r>
            <a:r>
              <a:rPr lang="pl-PL" sz="2100" b="1" dirty="0">
                <a:latin typeface="Arial"/>
                <a:cs typeface="Calibri"/>
              </a:rPr>
              <a:t>Rzecznika Praw Obywatelskich</a:t>
            </a:r>
            <a:r>
              <a:rPr lang="pl-PL" sz="2100" dirty="0">
                <a:latin typeface="Arial"/>
                <a:cs typeface="Calibri"/>
              </a:rPr>
              <a:t>;</a:t>
            </a:r>
          </a:p>
          <a:p>
            <a:pPr marL="342900" indent="-342900" algn="l">
              <a:lnSpc>
                <a:spcPct val="150000"/>
              </a:lnSpc>
              <a:buChar char="•"/>
            </a:pPr>
            <a:r>
              <a:rPr lang="pl-PL" sz="2100" dirty="0">
                <a:latin typeface="Arial"/>
                <a:cs typeface="Calibri"/>
              </a:rPr>
              <a:t>wskazanie adresu elektronicznego, pod którym możliwe jest pobranie i zainstalowanie danej aplikacji mobilnej.</a:t>
            </a:r>
          </a:p>
        </p:txBody>
      </p:sp>
    </p:spTree>
    <p:extLst>
      <p:ext uri="{BB962C8B-B14F-4D97-AF65-F5344CB8AC3E}">
        <p14:creationId xmlns:p14="http://schemas.microsoft.com/office/powerpoint/2010/main" val="15320991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8"/>
          <p:cNvSpPr txBox="1">
            <a:spLocks/>
          </p:cNvSpPr>
          <p:nvPr/>
        </p:nvSpPr>
        <p:spPr>
          <a:xfrm>
            <a:off x="3301487" y="309904"/>
            <a:ext cx="5887899" cy="830997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pl-PL" sz="3200" b="1" dirty="0">
                <a:latin typeface="Arial"/>
                <a:ea typeface="+mj-lt"/>
                <a:cs typeface="+mj-lt"/>
              </a:rPr>
              <a:t>3. Deklaracja dostępności (5)</a:t>
            </a:r>
            <a:endParaRPr lang="pl-PL" sz="3200" b="1" dirty="0">
              <a:latin typeface="Arial"/>
              <a:cs typeface="Calibri Light"/>
            </a:endParaRPr>
          </a:p>
        </p:txBody>
      </p:sp>
      <p:sp>
        <p:nvSpPr>
          <p:cNvPr id="2" name="pole tekstowe 1">
            <a:extLst>
              <a:ext uri="{FF2B5EF4-FFF2-40B4-BE49-F238E27FC236}">
                <a16:creationId xmlns:a16="http://schemas.microsoft.com/office/drawing/2014/main" id="{3E413566-EFA6-4935-87F9-D58349BF8E91}"/>
              </a:ext>
            </a:extLst>
          </p:cNvPr>
          <p:cNvSpPr txBox="1"/>
          <p:nvPr/>
        </p:nvSpPr>
        <p:spPr>
          <a:xfrm>
            <a:off x="508510" y="1232341"/>
            <a:ext cx="11683490" cy="493981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</a:pPr>
            <a:r>
              <a:rPr lang="pl-PL" sz="2100" b="1" dirty="0">
                <a:latin typeface="Arial" panose="020B0604020202020204" pitchFamily="34" charset="0"/>
                <a:cs typeface="Arial" panose="020B0604020202020204" pitchFamily="34" charset="0"/>
              </a:rPr>
              <a:t>Informacje o dostępności architektonicznej w deklaracji dostępności:</a:t>
            </a:r>
            <a:endParaRPr lang="pl-PL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100" dirty="0">
                <a:latin typeface="Arial" panose="020B0604020202020204" pitchFamily="34" charset="0"/>
                <a:cs typeface="Arial" panose="020B0604020202020204" pitchFamily="34" charset="0"/>
              </a:rPr>
              <a:t>dokładny adres opisywanego miejsca (jeśli jest kilka siedzib, to każdą należy opisać osobno); </a:t>
            </a:r>
          </a:p>
          <a:p>
            <a:pPr marL="342900" lvl="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100" dirty="0">
                <a:latin typeface="Arial" panose="020B0604020202020204" pitchFamily="34" charset="0"/>
                <a:cs typeface="Arial" panose="020B0604020202020204" pitchFamily="34" charset="0"/>
              </a:rPr>
              <a:t>informacja o możliwości dojazdu do urzędu komunikacją miejską (lub jej braku); </a:t>
            </a:r>
          </a:p>
          <a:p>
            <a:pPr marL="342900" lvl="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100" dirty="0">
                <a:latin typeface="Arial" panose="020B0604020202020204" pitchFamily="34" charset="0"/>
                <a:cs typeface="Arial" panose="020B0604020202020204" pitchFamily="34" charset="0"/>
              </a:rPr>
              <a:t>opis przestrzeni wejściowej do każdej siedziby;</a:t>
            </a:r>
          </a:p>
          <a:p>
            <a:pPr marL="342900" lvl="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100" dirty="0">
                <a:latin typeface="Arial" panose="020B0604020202020204" pitchFamily="34" charset="0"/>
                <a:cs typeface="Arial" panose="020B0604020202020204" pitchFamily="34" charset="0"/>
              </a:rPr>
              <a:t>informacja o liczbie (lub braku) dostępnych toalet oraz ich umiejscowieniu w budynku; </a:t>
            </a:r>
          </a:p>
          <a:p>
            <a:pPr marL="342900" lvl="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100" dirty="0">
                <a:latin typeface="Arial" panose="020B0604020202020204" pitchFamily="34" charset="0"/>
                <a:cs typeface="Arial" panose="020B0604020202020204" pitchFamily="34" charset="0"/>
              </a:rPr>
              <a:t>informacja o windzie (lub jej braku);</a:t>
            </a:r>
          </a:p>
          <a:p>
            <a:pPr marL="342900" lvl="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100" dirty="0">
                <a:latin typeface="Arial" panose="020B0604020202020204" pitchFamily="34" charset="0"/>
                <a:cs typeface="Arial" panose="020B0604020202020204" pitchFamily="34" charset="0"/>
              </a:rPr>
              <a:t>informacja o tym, czy do budynku można wejść z psem asystującym;</a:t>
            </a:r>
          </a:p>
          <a:p>
            <a:pPr marL="342900" lvl="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100" dirty="0">
                <a:latin typeface="Arial" panose="020B0604020202020204" pitchFamily="34" charset="0"/>
                <a:cs typeface="Arial" panose="020B0604020202020204" pitchFamily="34" charset="0"/>
              </a:rPr>
              <a:t>informacja o tym, czy w budynku jest zainstalowana pętla indukcyjna;</a:t>
            </a:r>
          </a:p>
          <a:p>
            <a:pPr marL="342900" lvl="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100" dirty="0">
                <a:latin typeface="Arial" panose="020B0604020202020204" pitchFamily="34" charset="0"/>
                <a:cs typeface="Arial" panose="020B0604020202020204" pitchFamily="34" charset="0"/>
              </a:rPr>
              <a:t>informacja o tym, czy jest możliwość skorzystania z usług tłumacza polskiego języka migowego i w jaki sposób.</a:t>
            </a:r>
          </a:p>
        </p:txBody>
      </p:sp>
    </p:spTree>
    <p:extLst>
      <p:ext uri="{BB962C8B-B14F-4D97-AF65-F5344CB8AC3E}">
        <p14:creationId xmlns:p14="http://schemas.microsoft.com/office/powerpoint/2010/main" val="25788949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ytuł 8"/>
          <p:cNvSpPr txBox="1">
            <a:spLocks/>
          </p:cNvSpPr>
          <p:nvPr/>
        </p:nvSpPr>
        <p:spPr>
          <a:xfrm>
            <a:off x="3156323" y="401344"/>
            <a:ext cx="5887899" cy="830997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pl-PL" sz="3200" b="1" dirty="0">
                <a:latin typeface="Arial"/>
                <a:ea typeface="+mj-lt"/>
                <a:cs typeface="+mj-lt"/>
              </a:rPr>
              <a:t>3. Deklaracja dostępności (6)</a:t>
            </a:r>
            <a:endParaRPr lang="pl-PL" sz="3200" b="1" dirty="0">
              <a:latin typeface="Arial"/>
              <a:cs typeface="Calibri Light"/>
            </a:endParaRPr>
          </a:p>
        </p:txBody>
      </p:sp>
      <p:sp>
        <p:nvSpPr>
          <p:cNvPr id="2" name="pole tekstowe 1">
            <a:extLst>
              <a:ext uri="{FF2B5EF4-FFF2-40B4-BE49-F238E27FC236}">
                <a16:creationId xmlns:a16="http://schemas.microsoft.com/office/drawing/2014/main" id="{8D0670EE-1411-4E5F-98D1-3859422647F7}"/>
              </a:ext>
            </a:extLst>
          </p:cNvPr>
          <p:cNvSpPr txBox="1"/>
          <p:nvPr/>
        </p:nvSpPr>
        <p:spPr>
          <a:xfrm>
            <a:off x="472616" y="1560625"/>
            <a:ext cx="11255312" cy="397031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lnSpc>
                <a:spcPct val="150000"/>
              </a:lnSpc>
              <a:buFont typeface="Arial"/>
              <a:buChar char="•"/>
            </a:pPr>
            <a:r>
              <a:rPr lang="pl-PL" sz="2100" dirty="0">
                <a:latin typeface="Arial"/>
                <a:cs typeface="Calibri"/>
              </a:rPr>
              <a:t>Deklaracja musi być umieszczona </a:t>
            </a:r>
            <a:r>
              <a:rPr lang="pl-PL" sz="2100" b="1" dirty="0">
                <a:latin typeface="Arial"/>
                <a:cs typeface="Calibri"/>
              </a:rPr>
              <a:t>w BIP </a:t>
            </a:r>
            <a:r>
              <a:rPr lang="pl-PL" sz="2100" dirty="0">
                <a:latin typeface="Arial"/>
                <a:cs typeface="Calibri"/>
              </a:rPr>
              <a:t>oraz </a:t>
            </a:r>
            <a:r>
              <a:rPr lang="pl-PL" sz="2100" b="1" dirty="0">
                <a:latin typeface="Arial"/>
                <a:cs typeface="Calibri"/>
              </a:rPr>
              <a:t>na każdej stronie podmiotu publicznego</a:t>
            </a:r>
            <a:r>
              <a:rPr lang="pl-PL" sz="2100" dirty="0">
                <a:latin typeface="Arial"/>
                <a:cs typeface="Calibri"/>
              </a:rPr>
              <a:t>;</a:t>
            </a:r>
          </a:p>
          <a:p>
            <a:pPr marL="342900" indent="-342900">
              <a:lnSpc>
                <a:spcPct val="150000"/>
              </a:lnSpc>
              <a:buFont typeface="Arial"/>
              <a:buChar char="•"/>
            </a:pPr>
            <a:r>
              <a:rPr lang="pl-PL" sz="2100" dirty="0">
                <a:latin typeface="Arial"/>
                <a:cs typeface="Calibri"/>
              </a:rPr>
              <a:t>Podmiot publiczny umieszcza link do opublikowanej deklaracji w taki sposób, </a:t>
            </a:r>
            <a:br>
              <a:rPr lang="pl-PL" sz="2100" dirty="0">
                <a:latin typeface="Arial"/>
                <a:cs typeface="Calibri"/>
              </a:rPr>
            </a:br>
            <a:r>
              <a:rPr lang="pl-PL" sz="2100" dirty="0">
                <a:latin typeface="Arial"/>
                <a:cs typeface="Calibri"/>
              </a:rPr>
              <a:t>aby użytkownik strony internetowej mógł mieć do niego dostęp podczas nawigacji </a:t>
            </a:r>
            <a:br>
              <a:rPr lang="pl-PL" sz="2100" dirty="0">
                <a:latin typeface="Arial"/>
                <a:cs typeface="Calibri"/>
              </a:rPr>
            </a:br>
            <a:r>
              <a:rPr lang="pl-PL" sz="2100" dirty="0">
                <a:latin typeface="Arial"/>
                <a:cs typeface="Calibri"/>
              </a:rPr>
              <a:t>po stronie; Podmiot publiczny, publikując deklarację dostępności aplikacji mobilnej, umieszcza link do niej w miejscu, z którego pobierana jest aplikacja mobilna;</a:t>
            </a:r>
          </a:p>
          <a:p>
            <a:pPr marL="342900" indent="-342900">
              <a:lnSpc>
                <a:spcPct val="150000"/>
              </a:lnSpc>
              <a:buFont typeface="Arial"/>
              <a:buChar char="•"/>
            </a:pPr>
            <a:r>
              <a:rPr lang="pl-PL" sz="2100" dirty="0">
                <a:latin typeface="Arial"/>
                <a:cs typeface="Calibri"/>
              </a:rPr>
              <a:t>Podmiot publiczny dokonuje przeglądu i aktualizacji deklaracji dostępności do </a:t>
            </a:r>
            <a:r>
              <a:rPr lang="pl-PL" sz="2100" b="1" dirty="0">
                <a:latin typeface="Arial"/>
                <a:cs typeface="Calibri"/>
              </a:rPr>
              <a:t>31 marca</a:t>
            </a:r>
            <a:r>
              <a:rPr lang="pl-PL" sz="2100" dirty="0">
                <a:latin typeface="Arial"/>
                <a:cs typeface="Calibri"/>
              </a:rPr>
              <a:t> każdego roku oraz niezwłocznie w każdym przypadku, gdy strona internetowa </a:t>
            </a:r>
            <a:br>
              <a:rPr lang="pl-PL" sz="2100" dirty="0">
                <a:latin typeface="Arial"/>
                <a:cs typeface="Calibri"/>
              </a:rPr>
            </a:br>
            <a:r>
              <a:rPr lang="pl-PL" sz="2100" dirty="0">
                <a:latin typeface="Arial"/>
                <a:cs typeface="Calibri"/>
              </a:rPr>
              <a:t>lub aplikacja mobilna podlega zmianom mogącym mieć wpływ na jej dostępność cyfrową.</a:t>
            </a:r>
            <a:endParaRPr lang="pl-PL" sz="2100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231000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ytuł 8"/>
          <p:cNvSpPr txBox="1">
            <a:spLocks/>
          </p:cNvSpPr>
          <p:nvPr/>
        </p:nvSpPr>
        <p:spPr>
          <a:xfrm>
            <a:off x="3301488" y="523264"/>
            <a:ext cx="5887899" cy="830997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pl-PL" sz="3200" b="1" dirty="0">
                <a:latin typeface="Arial"/>
                <a:ea typeface="+mj-lt"/>
                <a:cs typeface="+mj-lt"/>
              </a:rPr>
              <a:t>3. Deklaracja dostępności (7)</a:t>
            </a:r>
            <a:endParaRPr lang="pl-PL" sz="3200" b="1" dirty="0">
              <a:latin typeface="Arial"/>
              <a:cs typeface="Calibri Light"/>
            </a:endParaRPr>
          </a:p>
        </p:txBody>
      </p:sp>
      <p:sp>
        <p:nvSpPr>
          <p:cNvPr id="2" name="pole tekstowe 1">
            <a:extLst>
              <a:ext uri="{FF2B5EF4-FFF2-40B4-BE49-F238E27FC236}">
                <a16:creationId xmlns:a16="http://schemas.microsoft.com/office/drawing/2014/main" id="{8D0670EE-1411-4E5F-98D1-3859422647F7}"/>
              </a:ext>
            </a:extLst>
          </p:cNvPr>
          <p:cNvSpPr txBox="1"/>
          <p:nvPr/>
        </p:nvSpPr>
        <p:spPr>
          <a:xfrm>
            <a:off x="770627" y="1875680"/>
            <a:ext cx="10995802" cy="297773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</a:pPr>
            <a:r>
              <a:rPr lang="pl-PL" sz="2500" b="1" dirty="0">
                <a:latin typeface="Arial"/>
                <a:cs typeface="Calibri"/>
              </a:rPr>
              <a:t>Konsekwencje braku deklaracji dostępności:</a:t>
            </a:r>
          </a:p>
          <a:p>
            <a:pPr>
              <a:lnSpc>
                <a:spcPct val="150000"/>
              </a:lnSpc>
            </a:pPr>
            <a:r>
              <a:rPr lang="pl-PL" sz="2500" dirty="0">
                <a:latin typeface="Arial"/>
                <a:cs typeface="Calibri"/>
              </a:rPr>
              <a:t>za art. 19 ustawy o dostępności cyfrowej karze pieniężnej podlega podmiot publiczny, który nie sporząda i nie publikuje deklaracji dostępności albo nie zawiera w niej elementów wskazanych w art. 10 ust. 3-5.</a:t>
            </a:r>
            <a:endParaRPr lang="pl-PL" sz="2500" dirty="0">
              <a:cs typeface="Calibri"/>
            </a:endParaRPr>
          </a:p>
          <a:p>
            <a:pPr>
              <a:lnSpc>
                <a:spcPct val="150000"/>
              </a:lnSpc>
            </a:pPr>
            <a:r>
              <a:rPr lang="pl-PL" sz="2500" b="1" dirty="0">
                <a:latin typeface="Arial"/>
                <a:cs typeface="Calibri"/>
              </a:rPr>
              <a:t>Wysokość kary: do 5000 zł</a:t>
            </a:r>
            <a:endParaRPr lang="pl-PL" sz="2100" b="1" dirty="0">
              <a:latin typeface="Arial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792532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8"/>
          <p:cNvSpPr txBox="1">
            <a:spLocks/>
          </p:cNvSpPr>
          <p:nvPr/>
        </p:nvSpPr>
        <p:spPr>
          <a:xfrm>
            <a:off x="1312612" y="317531"/>
            <a:ext cx="9810005" cy="830997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pl-PL" sz="3200" b="1" dirty="0">
                <a:latin typeface="Arial"/>
                <a:ea typeface="+mj-lt"/>
                <a:cs typeface="+mj-lt"/>
              </a:rPr>
              <a:t>4. Deklaracja dostępności – najczęstsze błędy (1)</a:t>
            </a:r>
            <a:endParaRPr lang="pl-PL" sz="3200" b="1" dirty="0">
              <a:latin typeface="Arial"/>
              <a:cs typeface="Calibri Light"/>
            </a:endParaRPr>
          </a:p>
        </p:txBody>
      </p:sp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781711" y="1330242"/>
            <a:ext cx="10871809" cy="4405540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285750" indent="-285750" algn="l">
              <a:lnSpc>
                <a:spcPct val="150000"/>
              </a:lnSpc>
              <a:buFont typeface="Arial"/>
              <a:buChar char="•"/>
            </a:pPr>
            <a:r>
              <a:rPr lang="pl-PL" sz="2200" dirty="0">
                <a:latin typeface="Arial"/>
                <a:ea typeface="+mn-lt"/>
                <a:cs typeface="+mn-lt"/>
              </a:rPr>
              <a:t>pomijanie informacji o dostępności architektonicznej i informacyjno-komunikacyjnej;</a:t>
            </a:r>
            <a:endParaRPr lang="pl-PL" sz="2200" dirty="0">
              <a:latin typeface="Arial"/>
              <a:cs typeface="Calibri" panose="020F0502020204030204"/>
            </a:endParaRPr>
          </a:p>
          <a:p>
            <a:pPr marL="285750" indent="-285750" algn="l">
              <a:lnSpc>
                <a:spcPct val="150000"/>
              </a:lnSpc>
              <a:buFont typeface="Arial"/>
              <a:buChar char="•"/>
            </a:pPr>
            <a:r>
              <a:rPr lang="pl-PL" sz="2200" dirty="0">
                <a:latin typeface="Arial"/>
                <a:ea typeface="+mn-lt"/>
                <a:cs typeface="+mn-lt"/>
              </a:rPr>
              <a:t>brak danych kontaktowych osoby, do której można się zwrócić w przypadku trudności z dostępnością stron;</a:t>
            </a:r>
          </a:p>
          <a:p>
            <a:pPr marL="285750" indent="-285750" algn="l">
              <a:lnSpc>
                <a:spcPct val="150000"/>
              </a:lnSpc>
              <a:buFont typeface="Arial"/>
              <a:buChar char="•"/>
            </a:pPr>
            <a:r>
              <a:rPr lang="pl-PL" sz="2200" dirty="0">
                <a:latin typeface="Arial"/>
                <a:ea typeface="+mn-lt"/>
                <a:cs typeface="+mn-lt"/>
              </a:rPr>
              <a:t>stosowanie uogólnień takich jak:</a:t>
            </a:r>
          </a:p>
          <a:p>
            <a:pPr marL="742950" lvl="1" indent="-285750" algn="l">
              <a:lnSpc>
                <a:spcPct val="150000"/>
              </a:lnSpc>
              <a:buFont typeface="Arial"/>
              <a:buChar char="•"/>
            </a:pPr>
            <a:r>
              <a:rPr lang="pl-PL" sz="2200" dirty="0">
                <a:latin typeface="Arial"/>
                <a:ea typeface="+mn-lt"/>
                <a:cs typeface="+mn-lt"/>
              </a:rPr>
              <a:t>sformułowania typu: „istnieje możliwość umówienia spotkania z klientem </a:t>
            </a:r>
            <a:br>
              <a:rPr lang="pl-PL" sz="2200" dirty="0">
                <a:latin typeface="Arial"/>
                <a:ea typeface="+mn-lt"/>
                <a:cs typeface="+mn-lt"/>
              </a:rPr>
            </a:br>
            <a:r>
              <a:rPr lang="pl-PL" sz="2200" dirty="0">
                <a:latin typeface="Arial"/>
                <a:ea typeface="+mn-lt"/>
                <a:cs typeface="+mn-lt"/>
              </a:rPr>
              <a:t>na parterze." (brak informacji gdzie, komu i w jaki sposób można to zgłosić);</a:t>
            </a:r>
            <a:endParaRPr lang="pl-PL" sz="2200" dirty="0">
              <a:latin typeface="Arial"/>
              <a:cs typeface="Calibri" panose="020F0502020204030204"/>
            </a:endParaRPr>
          </a:p>
          <a:p>
            <a:pPr marL="742950" lvl="1" indent="-285750" algn="l">
              <a:lnSpc>
                <a:spcPct val="150000"/>
              </a:lnSpc>
              <a:buFont typeface="Arial"/>
              <a:buChar char="•"/>
            </a:pPr>
            <a:r>
              <a:rPr lang="pl-PL" sz="2200" dirty="0">
                <a:latin typeface="Arial"/>
                <a:ea typeface="+mn-lt"/>
                <a:cs typeface="+mn-lt"/>
              </a:rPr>
              <a:t>ogólna informacja o dostępności kilku siedzib urzędu zamiast szczegółowego opisu każdej siedziby.</a:t>
            </a:r>
          </a:p>
        </p:txBody>
      </p:sp>
    </p:spTree>
    <p:extLst>
      <p:ext uri="{BB962C8B-B14F-4D97-AF65-F5344CB8AC3E}">
        <p14:creationId xmlns:p14="http://schemas.microsoft.com/office/powerpoint/2010/main" val="9977545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8200" y="530589"/>
            <a:ext cx="10515600" cy="801202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pl-PL" sz="3200" b="1" dirty="0"/>
              <a:t>Informacje o projekcie „Samorząd bez barier”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38200" y="1567479"/>
            <a:ext cx="10515600" cy="3736042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pl-PL" dirty="0"/>
              <a:t>Szkolenie realizowane w ramach projektu pn. „Samorząd bez barier”.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pl-PL" dirty="0"/>
              <a:t>Projekt dofinansowany jest ze środków Unii Europejskiej oraz budżetu państwa.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pl-PL" b="1" dirty="0"/>
              <a:t>Autorzy</a:t>
            </a:r>
            <a:r>
              <a:rPr lang="pl-PL" dirty="0"/>
              <a:t>: Fundacja Instytut Rozwoju Regionalnego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pl-PL" b="1" dirty="0"/>
              <a:t>Strona projektu</a:t>
            </a:r>
            <a:r>
              <a:rPr lang="pl-PL" dirty="0"/>
              <a:t>: </a:t>
            </a:r>
            <a:r>
              <a:rPr lang="pl-PL" dirty="0">
                <a:hlinkClick r:id="rId2"/>
              </a:rPr>
              <a:t>Strona internetowa projektu Samorząd bez barier</a:t>
            </a:r>
            <a:r>
              <a:rPr lang="pl-PL" dirty="0"/>
              <a:t>  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pl-PL" b="1" dirty="0"/>
              <a:t>Prawa autorskie</a:t>
            </a:r>
            <a:r>
              <a:rPr lang="pl-PL" dirty="0"/>
              <a:t>: Prezentacja udostępniana jest na licencji Creative </a:t>
            </a:r>
            <a:r>
              <a:rPr lang="pl-PL" dirty="0" err="1"/>
              <a:t>Commons</a:t>
            </a:r>
            <a:r>
              <a:rPr lang="pl-PL" dirty="0"/>
              <a:t>: uznanie autorstwa, na tych samych warunkach 3.0 Polska (CC BY-SA 3.0). Pewne prawa zastrzeżone na rzecz autorów. </a:t>
            </a:r>
            <a:r>
              <a:rPr lang="pl-PL" dirty="0">
                <a:hlinkClick r:id="rId3"/>
              </a:rPr>
              <a:t>Strona internetowa Creative </a:t>
            </a:r>
            <a:r>
              <a:rPr lang="pl-PL" dirty="0" err="1">
                <a:hlinkClick r:id="rId3"/>
              </a:rPr>
              <a:t>Commons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4658063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 txBox="1">
            <a:spLocks/>
          </p:cNvSpPr>
          <p:nvPr/>
        </p:nvSpPr>
        <p:spPr>
          <a:xfrm>
            <a:off x="1312612" y="317531"/>
            <a:ext cx="9810005" cy="830997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pl-PL" sz="3200" b="1" dirty="0">
                <a:latin typeface="Arial"/>
                <a:ea typeface="+mj-lt"/>
                <a:cs typeface="+mj-lt"/>
              </a:rPr>
              <a:t>4. Deklaracja dostępności – najczęstsze błędy (2)</a:t>
            </a:r>
            <a:endParaRPr lang="pl-PL" sz="3200" b="1" dirty="0">
              <a:latin typeface="Arial"/>
              <a:cs typeface="Calibri Light"/>
            </a:endParaRPr>
          </a:p>
        </p:txBody>
      </p:sp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629309" y="1594402"/>
            <a:ext cx="11176609" cy="4405540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285750" indent="-285750" algn="l">
              <a:lnSpc>
                <a:spcPct val="150000"/>
              </a:lnSpc>
              <a:buFont typeface="Arial"/>
              <a:buChar char="•"/>
            </a:pPr>
            <a:r>
              <a:rPr lang="pl-PL" sz="2200" dirty="0">
                <a:latin typeface="Arial"/>
                <a:ea typeface="+mn-lt"/>
                <a:cs typeface="+mn-lt"/>
              </a:rPr>
              <a:t>brak informacji o możliwości dojazdu komunikacją publiczną (lub jej braku);</a:t>
            </a:r>
            <a:endParaRPr lang="pl-PL" sz="2200" dirty="0">
              <a:latin typeface="Arial"/>
              <a:cs typeface="Calibri" panose="020F0502020204030204"/>
            </a:endParaRPr>
          </a:p>
          <a:p>
            <a:pPr marL="285750" indent="-285750" algn="l">
              <a:lnSpc>
                <a:spcPct val="150000"/>
              </a:lnSpc>
              <a:buFont typeface="Arial"/>
              <a:buChar char="•"/>
            </a:pPr>
            <a:r>
              <a:rPr lang="pl-PL" sz="2200" dirty="0">
                <a:latin typeface="Arial"/>
                <a:ea typeface="+mn-lt"/>
                <a:cs typeface="+mn-lt"/>
              </a:rPr>
              <a:t>podawanie informacji o tym, że budynek urzędu jest dostępny, podczas gdy jest dostępny tylko częściowo;</a:t>
            </a:r>
          </a:p>
          <a:p>
            <a:pPr marL="285750" indent="-285750" algn="l">
              <a:lnSpc>
                <a:spcPct val="150000"/>
              </a:lnSpc>
              <a:buFont typeface="Arial"/>
              <a:buChar char="•"/>
            </a:pPr>
            <a:r>
              <a:rPr lang="pl-PL" sz="2200" dirty="0">
                <a:latin typeface="Arial"/>
                <a:ea typeface="+mn-lt"/>
                <a:cs typeface="+mn-lt"/>
              </a:rPr>
              <a:t>używanie określenia „głuchoniemy”;</a:t>
            </a:r>
            <a:endParaRPr lang="pl-PL" sz="2200" dirty="0">
              <a:latin typeface="Arial"/>
              <a:cs typeface="Calibri" panose="020F0502020204030204"/>
            </a:endParaRPr>
          </a:p>
          <a:p>
            <a:pPr marL="285750" indent="-285750" algn="l">
              <a:lnSpc>
                <a:spcPct val="150000"/>
              </a:lnSpc>
              <a:buFont typeface="Arial"/>
              <a:buChar char="•"/>
            </a:pPr>
            <a:r>
              <a:rPr lang="pl-PL" sz="2200" dirty="0">
                <a:latin typeface="Arial"/>
                <a:ea typeface="+mn-lt"/>
                <a:cs typeface="+mn-lt"/>
              </a:rPr>
              <a:t>używanie pojęcia „osoby niepełnosprawne”, zamiast „osoby z</a:t>
            </a:r>
            <a:r>
              <a:rPr lang="pl-PL" sz="2200" b="1" dirty="0">
                <a:latin typeface="Arial"/>
                <a:ea typeface="+mn-lt"/>
                <a:cs typeface="+mn-lt"/>
              </a:rPr>
              <a:t> </a:t>
            </a:r>
            <a:r>
              <a:rPr lang="pl-PL" sz="2200" dirty="0">
                <a:latin typeface="Arial"/>
                <a:ea typeface="+mn-lt"/>
                <a:cs typeface="+mn-lt"/>
              </a:rPr>
              <a:t>niepełnosprawnością”.</a:t>
            </a:r>
            <a:endParaRPr lang="pl-PL" sz="2200" dirty="0">
              <a:latin typeface="Arial"/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56358062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8"/>
          <p:cNvSpPr txBox="1">
            <a:spLocks/>
          </p:cNvSpPr>
          <p:nvPr/>
        </p:nvSpPr>
        <p:spPr>
          <a:xfrm>
            <a:off x="4252852" y="459771"/>
            <a:ext cx="3686295" cy="830997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pl-PL" sz="3200" b="1" dirty="0">
                <a:latin typeface="Arial"/>
                <a:ea typeface="+mj-lt"/>
                <a:cs typeface="+mj-lt"/>
              </a:rPr>
              <a:t>5. Przydatne linki</a:t>
            </a:r>
            <a:endParaRPr lang="pl-PL" sz="3200" b="1" dirty="0">
              <a:latin typeface="Arial"/>
              <a:cs typeface="Calibri Light"/>
            </a:endParaRPr>
          </a:p>
        </p:txBody>
      </p:sp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891395" y="1673643"/>
            <a:ext cx="10409207" cy="3395421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342900" indent="-342900" algn="l">
              <a:lnSpc>
                <a:spcPct val="150000"/>
              </a:lnSpc>
              <a:buChar char="•"/>
            </a:pPr>
            <a:r>
              <a:rPr lang="pl-PL" sz="2600" dirty="0">
                <a:latin typeface="Arial"/>
                <a:cs typeface="Arial"/>
                <a:hlinkClick r:id="rId3"/>
              </a:rPr>
              <a:t>Przykład deklaracji dostępności ze strony Ministerstwa Cyfryzacji</a:t>
            </a:r>
            <a:r>
              <a:rPr lang="pl-PL" sz="2600" dirty="0">
                <a:latin typeface="Arial"/>
                <a:cs typeface="Arial"/>
              </a:rPr>
              <a:t> (data wejścia na stronę 18.02.2021).</a:t>
            </a:r>
          </a:p>
          <a:p>
            <a:pPr marL="342900" indent="-342900" algn="l">
              <a:lnSpc>
                <a:spcPct val="150000"/>
              </a:lnSpc>
              <a:buChar char="•"/>
            </a:pPr>
            <a:r>
              <a:rPr lang="pl-PL" sz="2600" dirty="0">
                <a:latin typeface="Arial"/>
                <a:cs typeface="Calibri"/>
                <a:hlinkClick r:id="rId4"/>
              </a:rPr>
              <a:t>Link do strony ułatwiającej stworzenie deklaracji dostępnościstrony </a:t>
            </a:r>
            <a:r>
              <a:rPr lang="pl-PL" sz="2600" dirty="0">
                <a:latin typeface="Arial"/>
                <a:cs typeface="Calibri"/>
              </a:rPr>
              <a:t>internetowej (z możliwością opisania dostępności architektonicznej </a:t>
            </a:r>
            <a:br>
              <a:rPr lang="pl-PL" sz="2600" dirty="0">
                <a:latin typeface="Arial"/>
                <a:cs typeface="Calibri"/>
              </a:rPr>
            </a:br>
            <a:r>
              <a:rPr lang="pl-PL" sz="2600" dirty="0">
                <a:latin typeface="Arial"/>
                <a:cs typeface="Calibri"/>
              </a:rPr>
              <a:t>oraz podania innych informacji i oświadczeń) - data wejścia na stronę 18.02.2021).</a:t>
            </a:r>
            <a:endParaRPr lang="pl-PL" sz="2600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3030390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 txBox="1">
            <a:spLocks noGrp="1"/>
          </p:cNvSpPr>
          <p:nvPr>
            <p:ph type="ctrTitle"/>
          </p:nvPr>
        </p:nvSpPr>
        <p:spPr>
          <a:xfrm>
            <a:off x="2890590" y="1713488"/>
            <a:ext cx="682957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l-PL" sz="4000" b="1" dirty="0">
                <a:latin typeface="Arial"/>
                <a:cs typeface="Arial"/>
              </a:rPr>
              <a:t>Jak wygląda deklaracja dostępności Państwa urzędu?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85409649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pl-PL" sz="3600" b="1" dirty="0">
                <a:latin typeface="Arial" panose="020B0604020202020204" pitchFamily="34" charset="0"/>
                <a:cs typeface="Arial" panose="020B0604020202020204" pitchFamily="34" charset="0"/>
              </a:rPr>
              <a:t>Dziękujemy za uwagę!</a:t>
            </a:r>
          </a:p>
        </p:txBody>
      </p:sp>
      <p:pic>
        <p:nvPicPr>
          <p:cNvPr id="6" name="Obraz 5" descr="Trzy logotypy: Funduszy Europejskich, Rzeczpospolitej Polskiej, Unii Europejskiej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2445" y="5755077"/>
            <a:ext cx="6054739" cy="778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63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 txBox="1">
            <a:spLocks noGrp="1"/>
          </p:cNvSpPr>
          <p:nvPr>
            <p:ph type="ctrTitle"/>
          </p:nvPr>
        </p:nvSpPr>
        <p:spPr>
          <a:xfrm>
            <a:off x="1217406" y="929208"/>
            <a:ext cx="9144000" cy="4830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pl-PL" sz="3600" b="1" dirty="0">
                <a:latin typeface="Arial"/>
                <a:cs typeface="Arial"/>
              </a:rPr>
              <a:t>Spis treści</a:t>
            </a:r>
            <a:endParaRPr lang="pl-PL" sz="3600" dirty="0">
              <a:latin typeface="Arial"/>
              <a:cs typeface="Arial"/>
            </a:endParaRPr>
          </a:p>
          <a:p>
            <a:pPr marL="457200" indent="-457200" algn="l">
              <a:lnSpc>
                <a:spcPct val="15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pl-PL" sz="2800" b="1" dirty="0">
                <a:latin typeface="Arial"/>
                <a:cs typeface="Arial"/>
              </a:rPr>
              <a:t>Ewakuacja </a:t>
            </a:r>
            <a:endParaRPr lang="pl-PL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l">
              <a:lnSpc>
                <a:spcPct val="15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pl-PL" sz="2800" b="1" dirty="0">
                <a:latin typeface="Arial"/>
                <a:cs typeface="Arial"/>
              </a:rPr>
              <a:t>Procedura ewakuacji</a:t>
            </a:r>
            <a:endParaRPr lang="pl-PL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l">
              <a:lnSpc>
                <a:spcPct val="15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pl-PL" sz="2800" b="1" dirty="0">
                <a:latin typeface="Arial"/>
                <a:cs typeface="Arial"/>
              </a:rPr>
              <a:t>Deklaracja dostępności</a:t>
            </a:r>
            <a:endParaRPr lang="pl-PL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l">
              <a:lnSpc>
                <a:spcPct val="150000"/>
              </a:lnSpc>
              <a:spcBef>
                <a:spcPts val="600"/>
              </a:spcBef>
              <a:buAutoNum type="arabicPeriod"/>
            </a:pPr>
            <a:r>
              <a:rPr lang="pl-PL" sz="2800" b="1" dirty="0">
                <a:latin typeface="Arial"/>
                <a:cs typeface="Arial"/>
              </a:rPr>
              <a:t>Deklaracja dostępności – najczęstsze błędy</a:t>
            </a:r>
          </a:p>
          <a:p>
            <a:pPr marL="457200" indent="-457200" algn="l">
              <a:lnSpc>
                <a:spcPct val="150000"/>
              </a:lnSpc>
              <a:spcBef>
                <a:spcPts val="600"/>
              </a:spcBef>
              <a:buAutoNum type="arabicPeriod"/>
            </a:pPr>
            <a:r>
              <a:rPr lang="pl-PL" sz="2800" b="1" dirty="0">
                <a:latin typeface="Arial"/>
                <a:cs typeface="Arial"/>
              </a:rPr>
              <a:t>Przydatne linki</a:t>
            </a:r>
            <a:endParaRPr lang="pl-PL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pl-PL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92179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 txBox="1">
            <a:spLocks/>
          </p:cNvSpPr>
          <p:nvPr/>
        </p:nvSpPr>
        <p:spPr>
          <a:xfrm>
            <a:off x="4376308" y="386934"/>
            <a:ext cx="3545729" cy="830997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pl-PL" sz="3200" b="1" dirty="0">
                <a:latin typeface="Arial"/>
                <a:ea typeface="+mj-lt"/>
                <a:cs typeface="+mj-lt"/>
              </a:rPr>
              <a:t>1. Ewakuacja (1)</a:t>
            </a:r>
            <a:endParaRPr lang="pl-PL" sz="3200" b="1" dirty="0">
              <a:latin typeface="Arial"/>
              <a:cs typeface="Calibri Light"/>
            </a:endParaRPr>
          </a:p>
        </p:txBody>
      </p:sp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874654" y="1774022"/>
            <a:ext cx="10549039" cy="3424177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l">
              <a:lnSpc>
                <a:spcPct val="150000"/>
              </a:lnSpc>
            </a:pPr>
            <a:r>
              <a:rPr lang="pl-PL" b="1" dirty="0">
                <a:latin typeface="Arial"/>
                <a:cs typeface="Arial"/>
              </a:rPr>
              <a:t>Za art. 6 ustawy o zapewnianiu dostępności osobom ze szczególnymi potrzebami:​</a:t>
            </a:r>
          </a:p>
          <a:p>
            <a:pPr algn="l">
              <a:lnSpc>
                <a:spcPct val="150000"/>
              </a:lnSpc>
            </a:pPr>
            <a:r>
              <a:rPr lang="pl-PL" dirty="0">
                <a:latin typeface="Arial"/>
                <a:ea typeface="+mn-lt"/>
                <a:cs typeface="+mn-lt"/>
              </a:rPr>
              <a:t>Do minimalnych wymagań w zakresie dostępności architektonicznej należy zapewnienie osobom ze szczególnymi potrzebami </a:t>
            </a:r>
            <a:r>
              <a:rPr lang="pl-PL" b="1" dirty="0">
                <a:latin typeface="Arial"/>
                <a:ea typeface="+mn-lt"/>
                <a:cs typeface="+mn-lt"/>
              </a:rPr>
              <a:t>możliwości ewakuacji </a:t>
            </a:r>
            <a:br>
              <a:rPr lang="pl-PL" dirty="0">
                <a:latin typeface="Arial"/>
                <a:ea typeface="+mn-lt"/>
                <a:cs typeface="+mn-lt"/>
              </a:rPr>
            </a:br>
            <a:r>
              <a:rPr lang="pl-PL" dirty="0">
                <a:latin typeface="Arial"/>
                <a:ea typeface="+mn-lt"/>
                <a:cs typeface="+mn-lt"/>
              </a:rPr>
              <a:t>lub ich uratowania w inny sposób.</a:t>
            </a:r>
            <a:endParaRPr lang="pl-PL" sz="1800" dirty="0"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8797885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8"/>
          <p:cNvSpPr txBox="1">
            <a:spLocks/>
          </p:cNvSpPr>
          <p:nvPr/>
        </p:nvSpPr>
        <p:spPr>
          <a:xfrm>
            <a:off x="4376307" y="265014"/>
            <a:ext cx="3545729" cy="830997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pl-PL" sz="3200" b="1" dirty="0">
                <a:latin typeface="Arial"/>
                <a:ea typeface="+mj-lt"/>
                <a:cs typeface="+mj-lt"/>
              </a:rPr>
              <a:t>1. Ewakuacja (2)</a:t>
            </a:r>
            <a:endParaRPr lang="pl-PL" sz="3200" b="1" dirty="0">
              <a:latin typeface="Arial"/>
              <a:cs typeface="Calibri Light"/>
            </a:endParaRPr>
          </a:p>
        </p:txBody>
      </p:sp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469146" y="1096011"/>
            <a:ext cx="11360050" cy="5386069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342900" indent="-342900" algn="l">
              <a:lnSpc>
                <a:spcPct val="150000"/>
              </a:lnSpc>
              <a:buChar char="•"/>
            </a:pPr>
            <a:r>
              <a:rPr lang="pl-PL" sz="2100" dirty="0">
                <a:latin typeface="Arial"/>
                <a:cs typeface="Calibri" panose="020F0502020204030204"/>
              </a:rPr>
              <a:t>Dla każdego obiektu należy indywidualnie ustalić </a:t>
            </a:r>
            <a:r>
              <a:rPr lang="pl-PL" sz="2100" b="1" dirty="0">
                <a:latin typeface="Arial"/>
                <a:cs typeface="Calibri" panose="020F0502020204030204"/>
              </a:rPr>
              <a:t>plan ewakuacji </a:t>
            </a:r>
            <a:r>
              <a:rPr lang="pl-PL" sz="2100" dirty="0">
                <a:latin typeface="Arial"/>
                <a:cs typeface="Calibri" panose="020F0502020204030204"/>
              </a:rPr>
              <a:t>oraz skonsultować go </a:t>
            </a:r>
            <a:br>
              <a:rPr lang="pl-PL" sz="2100" dirty="0">
                <a:latin typeface="Arial"/>
                <a:cs typeface="Calibri" panose="020F0502020204030204"/>
              </a:rPr>
            </a:br>
            <a:r>
              <a:rPr lang="pl-PL" sz="2100" dirty="0">
                <a:latin typeface="Arial"/>
                <a:cs typeface="Calibri" panose="020F0502020204030204"/>
              </a:rPr>
              <a:t>ze specjalistami;</a:t>
            </a:r>
            <a:endParaRPr lang="pl-PL" sz="2100" dirty="0">
              <a:cs typeface="Calibri" panose="020F0502020204030204"/>
            </a:endParaRPr>
          </a:p>
          <a:p>
            <a:pPr marL="342900" indent="-342900" algn="l">
              <a:lnSpc>
                <a:spcPct val="150000"/>
              </a:lnSpc>
              <a:buChar char="•"/>
            </a:pPr>
            <a:r>
              <a:rPr lang="pl-PL" sz="2100" dirty="0">
                <a:latin typeface="Arial"/>
                <a:cs typeface="Calibri" panose="020F0502020204030204"/>
              </a:rPr>
              <a:t>Stali użytkownicy ze szczególnymi potrzebami muszą być przeszkoleni z zakresu ewakuacji w konkretnym obiekcie (w szczególności w zakresie odczytywania sygnałów alarmowych </a:t>
            </a:r>
            <a:br>
              <a:rPr lang="pl-PL" sz="2100" dirty="0">
                <a:latin typeface="Arial"/>
                <a:cs typeface="Calibri" panose="020F0502020204030204"/>
              </a:rPr>
            </a:br>
            <a:r>
              <a:rPr lang="pl-PL" sz="2100" dirty="0">
                <a:latin typeface="Arial"/>
                <a:cs typeface="Calibri" panose="020F0502020204030204"/>
              </a:rPr>
              <a:t>i sposobów wydostania się z obiektu);</a:t>
            </a:r>
          </a:p>
          <a:p>
            <a:pPr marL="342900" indent="-342900" algn="l">
              <a:lnSpc>
                <a:spcPct val="150000"/>
              </a:lnSpc>
              <a:buChar char="•"/>
            </a:pPr>
            <a:r>
              <a:rPr lang="pl-PL" sz="2100" dirty="0">
                <a:latin typeface="Arial"/>
                <a:cs typeface="Calibri" panose="020F0502020204030204"/>
              </a:rPr>
              <a:t>Warto rozważyć </a:t>
            </a:r>
            <a:r>
              <a:rPr lang="pl-PL" sz="2100" b="1" dirty="0">
                <a:latin typeface="Arial"/>
                <a:cs typeface="Calibri" panose="020F0502020204030204"/>
              </a:rPr>
              <a:t>przeszkolenie pracowników </a:t>
            </a:r>
            <a:r>
              <a:rPr lang="pl-PL" sz="2100" dirty="0">
                <a:latin typeface="Arial"/>
                <a:cs typeface="Calibri" panose="020F0502020204030204"/>
              </a:rPr>
              <a:t>pod kątem ewakuacji osób ze szczególnymi potrzebami oraz pierwszej pomocy;</a:t>
            </a:r>
          </a:p>
          <a:p>
            <a:pPr marL="342900" indent="-342900" algn="l">
              <a:lnSpc>
                <a:spcPct val="150000"/>
              </a:lnSpc>
              <a:buChar char="•"/>
            </a:pPr>
            <a:r>
              <a:rPr lang="pl-PL" sz="2100" dirty="0">
                <a:latin typeface="Arial"/>
                <a:cs typeface="Calibri" panose="020F0502020204030204"/>
              </a:rPr>
              <a:t>Dobrą praktyką jest </a:t>
            </a:r>
            <a:r>
              <a:rPr lang="pl-PL" sz="2100" b="1" dirty="0">
                <a:latin typeface="Arial"/>
                <a:cs typeface="Calibri" panose="020F0502020204030204"/>
              </a:rPr>
              <a:t>zamykanie listy obecności </a:t>
            </a:r>
            <a:r>
              <a:rPr lang="pl-PL" sz="2100" dirty="0">
                <a:latin typeface="Arial"/>
                <a:cs typeface="Calibri" panose="020F0502020204030204"/>
              </a:rPr>
              <a:t>o konkretnej porze z wyszczególnieniem, gdzie znajduje się określona liczba osób – w przypadku ewakuacji do punktu zbiórki można szybko określić, ile osób pozostało jeszcze w obiekcie.</a:t>
            </a:r>
          </a:p>
        </p:txBody>
      </p:sp>
    </p:spTree>
    <p:extLst>
      <p:ext uri="{BB962C8B-B14F-4D97-AF65-F5344CB8AC3E}">
        <p14:creationId xmlns:p14="http://schemas.microsoft.com/office/powerpoint/2010/main" val="14925422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8"/>
          <p:cNvSpPr txBox="1">
            <a:spLocks/>
          </p:cNvSpPr>
          <p:nvPr/>
        </p:nvSpPr>
        <p:spPr>
          <a:xfrm>
            <a:off x="4376308" y="386934"/>
            <a:ext cx="3545729" cy="830997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pl-PL" sz="3200" b="1" dirty="0">
                <a:latin typeface="Arial"/>
                <a:ea typeface="+mj-lt"/>
                <a:cs typeface="+mj-lt"/>
              </a:rPr>
              <a:t>1. Ewakuacja (3)</a:t>
            </a:r>
            <a:endParaRPr lang="pl-PL" sz="3200" b="1" dirty="0">
              <a:latin typeface="Arial"/>
              <a:cs typeface="Calibri Light"/>
            </a:endParaRPr>
          </a:p>
        </p:txBody>
      </p:sp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1422313" y="1767052"/>
            <a:ext cx="9776603" cy="3146693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l">
              <a:lnSpc>
                <a:spcPct val="150000"/>
              </a:lnSpc>
            </a:pPr>
            <a:r>
              <a:rPr lang="pl-PL" sz="2500" b="1" dirty="0">
                <a:latin typeface="Arial"/>
                <a:cs typeface="Calibri"/>
              </a:rPr>
              <a:t>KOMUNIKACJA</a:t>
            </a:r>
            <a:r>
              <a:rPr lang="pl-PL" sz="2500" dirty="0">
                <a:latin typeface="Arial"/>
                <a:cs typeface="Calibri"/>
              </a:rPr>
              <a:t> – rozwiązania sprzyjające ewakuacji:</a:t>
            </a:r>
            <a:endParaRPr lang="pl-PL" sz="2500" dirty="0"/>
          </a:p>
          <a:p>
            <a:pPr marL="342900" indent="-342900" algn="l">
              <a:lnSpc>
                <a:spcPct val="150000"/>
              </a:lnSpc>
              <a:buChar char="•"/>
            </a:pPr>
            <a:r>
              <a:rPr lang="pl-PL" sz="2500" dirty="0">
                <a:latin typeface="Arial"/>
                <a:cs typeface="Calibri"/>
              </a:rPr>
              <a:t>urządzenia emitujące pulsujący sygnał dźwiękowy oraz świetlny,</a:t>
            </a:r>
          </a:p>
          <a:p>
            <a:pPr marL="342900" indent="-342900" algn="l">
              <a:lnSpc>
                <a:spcPct val="150000"/>
              </a:lnSpc>
              <a:buChar char="•"/>
            </a:pPr>
            <a:r>
              <a:rPr lang="pl-PL" sz="2500" dirty="0">
                <a:latin typeface="Arial"/>
                <a:cs typeface="Calibri"/>
              </a:rPr>
              <a:t>komunikat głosowy nakazujący opuścić budynek,</a:t>
            </a:r>
          </a:p>
          <a:p>
            <a:pPr marL="342900" indent="-342900" algn="l">
              <a:lnSpc>
                <a:spcPct val="150000"/>
              </a:lnSpc>
              <a:buChar char="•"/>
            </a:pPr>
            <a:r>
              <a:rPr lang="pl-PL" sz="2500" dirty="0">
                <a:latin typeface="Arial"/>
                <a:cs typeface="Calibri"/>
              </a:rPr>
              <a:t>tablice świetlne z tym komunikatem.</a:t>
            </a:r>
            <a:endParaRPr lang="pl-PL" sz="2500" dirty="0"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1091692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8"/>
          <p:cNvSpPr txBox="1">
            <a:spLocks/>
          </p:cNvSpPr>
          <p:nvPr/>
        </p:nvSpPr>
        <p:spPr>
          <a:xfrm>
            <a:off x="4457541" y="193894"/>
            <a:ext cx="3545729" cy="830997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pl-PL" sz="3200" b="1" dirty="0">
                <a:latin typeface="Arial"/>
                <a:ea typeface="+mj-lt"/>
                <a:cs typeface="+mj-lt"/>
              </a:rPr>
              <a:t>1. Ewakuacja (4)</a:t>
            </a:r>
            <a:endParaRPr lang="pl-PL" sz="3200" b="1" dirty="0">
              <a:latin typeface="Arial"/>
              <a:cs typeface="Calibri Light"/>
            </a:endParaRPr>
          </a:p>
        </p:txBody>
      </p:sp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568069" y="1024891"/>
            <a:ext cx="11324672" cy="5162549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l">
              <a:lnSpc>
                <a:spcPct val="150000"/>
              </a:lnSpc>
            </a:pPr>
            <a:r>
              <a:rPr lang="pl-PL" sz="2100" b="1" dirty="0">
                <a:latin typeface="Arial"/>
                <a:cs typeface="Calibri"/>
              </a:rPr>
              <a:t>Elementy ułatwiające drogę ucieczki</a:t>
            </a:r>
            <a:r>
              <a:rPr lang="pl-PL" sz="2100" dirty="0">
                <a:latin typeface="Arial"/>
                <a:cs typeface="Calibri"/>
              </a:rPr>
              <a:t>:</a:t>
            </a:r>
          </a:p>
          <a:p>
            <a:pPr marL="342900" indent="-342900" algn="l">
              <a:lnSpc>
                <a:spcPct val="150000"/>
              </a:lnSpc>
              <a:buChar char="•"/>
            </a:pPr>
            <a:r>
              <a:rPr lang="pl-PL" sz="2100" dirty="0">
                <a:latin typeface="Arial"/>
                <a:cs typeface="Calibri"/>
              </a:rPr>
              <a:t>Możliwie </a:t>
            </a:r>
            <a:r>
              <a:rPr lang="pl-PL" sz="2100" b="1" dirty="0">
                <a:latin typeface="Arial"/>
                <a:cs typeface="Calibri"/>
              </a:rPr>
              <a:t>szerokie korytarze</a:t>
            </a:r>
            <a:r>
              <a:rPr lang="pl-PL" sz="2100" dirty="0">
                <a:latin typeface="Arial"/>
                <a:cs typeface="Calibri"/>
              </a:rPr>
              <a:t> bez elementów utrudniających poruszanie się (kosze, szafki);</a:t>
            </a:r>
            <a:endParaRPr lang="pl-PL" sz="2100" dirty="0">
              <a:latin typeface="Arial"/>
              <a:cs typeface="Arial"/>
            </a:endParaRPr>
          </a:p>
          <a:p>
            <a:pPr marL="342900" indent="-342900" algn="l">
              <a:lnSpc>
                <a:spcPct val="150000"/>
              </a:lnSpc>
              <a:buChar char="•"/>
            </a:pPr>
            <a:r>
              <a:rPr lang="pl-PL" sz="2100" b="1" dirty="0">
                <a:latin typeface="Arial"/>
                <a:cs typeface="Calibri"/>
              </a:rPr>
              <a:t>Posadzka</a:t>
            </a:r>
            <a:r>
              <a:rPr lang="pl-PL" sz="2100" dirty="0">
                <a:latin typeface="Arial"/>
                <a:cs typeface="Calibri"/>
              </a:rPr>
              <a:t>, która pod wpływem wody ze zraszaczy nie staje się śliska;</a:t>
            </a:r>
          </a:p>
          <a:p>
            <a:pPr marL="342900" indent="-342900" algn="l">
              <a:lnSpc>
                <a:spcPct val="150000"/>
              </a:lnSpc>
              <a:buChar char="•"/>
            </a:pPr>
            <a:r>
              <a:rPr lang="pl-PL" sz="2100" b="1" dirty="0">
                <a:latin typeface="Arial"/>
                <a:cs typeface="Calibri"/>
              </a:rPr>
              <a:t>Oświetlenie</a:t>
            </a:r>
            <a:r>
              <a:rPr lang="pl-PL" sz="2100" dirty="0">
                <a:latin typeface="Arial"/>
                <a:cs typeface="Calibri"/>
              </a:rPr>
              <a:t> przy posadzce w formie listwy przypodłogowej zasilane z niezależnego źródła;</a:t>
            </a:r>
          </a:p>
          <a:p>
            <a:pPr marL="342900" indent="-342900" algn="l">
              <a:lnSpc>
                <a:spcPct val="150000"/>
              </a:lnSpc>
              <a:buChar char="•"/>
            </a:pPr>
            <a:r>
              <a:rPr lang="pl-PL" sz="2100" b="1" dirty="0">
                <a:latin typeface="Arial"/>
                <a:cs typeface="Calibri"/>
              </a:rPr>
              <a:t>Poręcze</a:t>
            </a:r>
            <a:r>
              <a:rPr lang="pl-PL" sz="2100" dirty="0">
                <a:latin typeface="Arial"/>
                <a:cs typeface="Calibri"/>
              </a:rPr>
              <a:t>, które są zamontowane wzdłuż biegu korytarza, pozwalające poruszać się </a:t>
            </a:r>
            <a:br>
              <a:rPr lang="pl-PL" sz="2100" dirty="0">
                <a:latin typeface="Arial"/>
                <a:cs typeface="Calibri"/>
              </a:rPr>
            </a:br>
            <a:r>
              <a:rPr lang="pl-PL" sz="2100" dirty="0">
                <a:latin typeface="Arial"/>
                <a:cs typeface="Calibri"/>
              </a:rPr>
              <a:t>w warunkach ograniczonej widoczności;</a:t>
            </a:r>
          </a:p>
          <a:p>
            <a:pPr marL="342900" indent="-342900" algn="l">
              <a:lnSpc>
                <a:spcPct val="150000"/>
              </a:lnSpc>
              <a:buChar char="•"/>
            </a:pPr>
            <a:r>
              <a:rPr lang="pl-PL" sz="2100" b="1" dirty="0">
                <a:latin typeface="Arial"/>
                <a:cs typeface="Calibri"/>
              </a:rPr>
              <a:t>Drzwi i przegrody ogniowe i </a:t>
            </a:r>
            <a:r>
              <a:rPr lang="pl-PL" sz="2100" b="1" dirty="0" err="1">
                <a:latin typeface="Arial"/>
                <a:cs typeface="Calibri"/>
              </a:rPr>
              <a:t>przeciwdymowe</a:t>
            </a:r>
            <a:r>
              <a:rPr lang="pl-PL" sz="2100" b="1" dirty="0">
                <a:latin typeface="Arial"/>
                <a:cs typeface="Calibri"/>
              </a:rPr>
              <a:t> </a:t>
            </a:r>
            <a:r>
              <a:rPr lang="pl-PL" sz="2100" dirty="0">
                <a:latin typeface="Arial"/>
                <a:cs typeface="Calibri"/>
              </a:rPr>
              <a:t>– dłuższe odcinki korytarzy są dzielone </a:t>
            </a:r>
            <a:br>
              <a:rPr lang="pl-PL" sz="2100" dirty="0">
                <a:latin typeface="Arial"/>
                <a:cs typeface="Calibri"/>
              </a:rPr>
            </a:br>
            <a:r>
              <a:rPr lang="pl-PL" sz="2100" dirty="0">
                <a:latin typeface="Arial"/>
                <a:cs typeface="Calibri"/>
              </a:rPr>
              <a:t>na strefy w celu ograniczenia rozprzestrzeniania się dymu i ognia;</a:t>
            </a:r>
          </a:p>
          <a:p>
            <a:pPr marL="342900" indent="-342900" algn="l">
              <a:lnSpc>
                <a:spcPct val="150000"/>
              </a:lnSpc>
              <a:buChar char="•"/>
            </a:pPr>
            <a:r>
              <a:rPr lang="pl-PL" sz="2100" b="1" dirty="0">
                <a:latin typeface="Arial"/>
                <a:cs typeface="Calibri"/>
              </a:rPr>
              <a:t>Wózki ewakuacyjne </a:t>
            </a:r>
            <a:r>
              <a:rPr lang="pl-PL" sz="2100" dirty="0">
                <a:latin typeface="Arial"/>
                <a:cs typeface="Calibri"/>
              </a:rPr>
              <a:t>– najlepiej, aby znajdowały się przy klatkach schodowych.</a:t>
            </a:r>
          </a:p>
        </p:txBody>
      </p:sp>
    </p:spTree>
    <p:extLst>
      <p:ext uri="{BB962C8B-B14F-4D97-AF65-F5344CB8AC3E}">
        <p14:creationId xmlns:p14="http://schemas.microsoft.com/office/powerpoint/2010/main" val="18803742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8"/>
          <p:cNvSpPr txBox="1">
            <a:spLocks/>
          </p:cNvSpPr>
          <p:nvPr/>
        </p:nvSpPr>
        <p:spPr>
          <a:xfrm>
            <a:off x="4376308" y="386934"/>
            <a:ext cx="3545729" cy="830997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pl-PL" sz="3200" b="1" dirty="0">
                <a:latin typeface="Arial"/>
                <a:ea typeface="+mj-lt"/>
                <a:cs typeface="+mj-lt"/>
              </a:rPr>
              <a:t>1. Ewakuacja (5)</a:t>
            </a:r>
            <a:endParaRPr lang="pl-PL" sz="3200" b="1" dirty="0">
              <a:latin typeface="Arial"/>
              <a:cs typeface="Calibri Light"/>
            </a:endParaRPr>
          </a:p>
        </p:txBody>
      </p:sp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500831" y="1380094"/>
            <a:ext cx="11296682" cy="4817506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l">
              <a:lnSpc>
                <a:spcPct val="150000"/>
              </a:lnSpc>
            </a:pPr>
            <a:r>
              <a:rPr lang="pl-PL" sz="2200" b="1" dirty="0">
                <a:latin typeface="Arial"/>
                <a:cs typeface="Calibri"/>
              </a:rPr>
              <a:t>Pokój oczekiwania to pomieszczenie:</a:t>
            </a:r>
            <a:endParaRPr lang="pl-PL" sz="2200" dirty="0">
              <a:latin typeface="Arial"/>
              <a:cs typeface="Calibri"/>
            </a:endParaRP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200" dirty="0">
                <a:latin typeface="Arial"/>
                <a:cs typeface="Calibri"/>
              </a:rPr>
              <a:t>o zwiększonej odporności na ogień i dym;</a:t>
            </a:r>
            <a:endParaRPr lang="pl-PL" sz="2200" dirty="0">
              <a:latin typeface="Calibri" panose="020F0502020204030204"/>
              <a:cs typeface="Calibri"/>
            </a:endParaRPr>
          </a:p>
          <a:p>
            <a:pPr marL="342900" indent="-342900" algn="l">
              <a:lnSpc>
                <a:spcPct val="150000"/>
              </a:lnSpc>
              <a:buChar char="•"/>
            </a:pPr>
            <a:r>
              <a:rPr lang="pl-PL" sz="2200" dirty="0">
                <a:latin typeface="Arial"/>
                <a:cs typeface="Arial"/>
              </a:rPr>
              <a:t>o wymiarach pozwalających na wjechanie wózkiem (min. 150x150 cm oraz niezależny system wentylacji i zasilanie oświetlenia);</a:t>
            </a:r>
            <a:endParaRPr lang="pl-PL" sz="2200" dirty="0">
              <a:latin typeface="Calibri"/>
              <a:cs typeface="Calibri"/>
            </a:endParaRPr>
          </a:p>
          <a:p>
            <a:pPr marL="342900" indent="-342900" algn="l">
              <a:lnSpc>
                <a:spcPct val="150000"/>
              </a:lnSpc>
              <a:buChar char="•"/>
            </a:pPr>
            <a:r>
              <a:rPr lang="pl-PL" sz="2200" dirty="0">
                <a:latin typeface="Arial"/>
                <a:cs typeface="Calibri"/>
              </a:rPr>
              <a:t>oznaczone znakiem świetlnym "pokój oczekiwania" aktywowanym w momencie uruchomienia alarmu i oznaczonym w alfabecie Braille'a na drzwiach;</a:t>
            </a:r>
            <a:endParaRPr lang="pl-PL" sz="2200" dirty="0">
              <a:latin typeface="Calibri" panose="020F0502020204030204"/>
              <a:cs typeface="Calibri"/>
            </a:endParaRPr>
          </a:p>
          <a:p>
            <a:pPr marL="342900" indent="-342900" algn="l">
              <a:lnSpc>
                <a:spcPct val="150000"/>
              </a:lnSpc>
              <a:buChar char="•"/>
            </a:pPr>
            <a:r>
              <a:rPr lang="pl-PL" sz="2200" dirty="0">
                <a:latin typeface="Arial"/>
                <a:cs typeface="Calibri"/>
              </a:rPr>
              <a:t>oznaczone od strony korytarza znakiem świetlnym informującym, że w środku znajduje się osoba/y.</a:t>
            </a:r>
            <a:endParaRPr lang="pl-PL" sz="2200" dirty="0">
              <a:latin typeface="Calibri" panose="020F0502020204030204"/>
              <a:cs typeface="Calibri"/>
            </a:endParaRPr>
          </a:p>
          <a:p>
            <a:pPr algn="l">
              <a:lnSpc>
                <a:spcPct val="150000"/>
              </a:lnSpc>
            </a:pPr>
            <a:endParaRPr lang="pl-PL" sz="2200" dirty="0">
              <a:latin typeface="Arial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78270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 txBox="1">
            <a:spLocks/>
          </p:cNvSpPr>
          <p:nvPr/>
        </p:nvSpPr>
        <p:spPr>
          <a:xfrm>
            <a:off x="4376308" y="386934"/>
            <a:ext cx="3545729" cy="830997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pl-PL" sz="3200" b="1" dirty="0">
                <a:latin typeface="Arial"/>
                <a:ea typeface="+mj-lt"/>
                <a:cs typeface="+mj-lt"/>
              </a:rPr>
              <a:t>1. Ewakuacja (6)</a:t>
            </a:r>
            <a:endParaRPr lang="pl-PL" sz="3200" b="1" dirty="0">
              <a:latin typeface="Arial"/>
              <a:cs typeface="Calibri Light"/>
            </a:endParaRPr>
          </a:p>
        </p:txBody>
      </p:sp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715991" y="1217931"/>
            <a:ext cx="10367905" cy="4360218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342900" indent="-342900" algn="l">
              <a:lnSpc>
                <a:spcPct val="150000"/>
              </a:lnSpc>
              <a:buChar char="•"/>
            </a:pPr>
            <a:r>
              <a:rPr lang="pl-PL" sz="2200" dirty="0">
                <a:latin typeface="Arial"/>
                <a:cs typeface="Calibri"/>
              </a:rPr>
              <a:t>w </a:t>
            </a:r>
            <a:r>
              <a:rPr lang="pl-PL" sz="2200" b="1" dirty="0">
                <a:latin typeface="Arial"/>
                <a:cs typeface="Calibri"/>
              </a:rPr>
              <a:t>pokoju oczekiwania </a:t>
            </a:r>
            <a:r>
              <a:rPr lang="pl-PL" sz="2200" dirty="0">
                <a:latin typeface="Arial"/>
                <a:cs typeface="Calibri"/>
              </a:rPr>
              <a:t>powinny znajdować się: krzesła/ławki, butelki z wodą, gaśnica, apteczka pierwszej pomocy, przycisk alarmowy, telefon umożliwiający wezwanie pomocy;</a:t>
            </a:r>
          </a:p>
          <a:p>
            <a:pPr marL="342900" indent="-342900" algn="l">
              <a:lnSpc>
                <a:spcPct val="150000"/>
              </a:lnSpc>
              <a:buChar char="•"/>
            </a:pPr>
            <a:r>
              <a:rPr lang="pl-PL" sz="2200" dirty="0">
                <a:latin typeface="Arial"/>
                <a:cs typeface="Calibri"/>
              </a:rPr>
              <a:t>wszystkie rzeczy znajdujące się w pokoju oczekiwania powinny być wykonane </a:t>
            </a:r>
            <a:br>
              <a:rPr lang="pl-PL" sz="2200" dirty="0">
                <a:latin typeface="Arial"/>
                <a:cs typeface="Calibri"/>
              </a:rPr>
            </a:br>
            <a:r>
              <a:rPr lang="pl-PL" sz="2200" dirty="0">
                <a:latin typeface="Arial"/>
                <a:cs typeface="Calibri"/>
              </a:rPr>
              <a:t>z materiałów niepalnych,</a:t>
            </a:r>
            <a:endParaRPr lang="pl-PL" sz="2200" dirty="0"/>
          </a:p>
          <a:p>
            <a:pPr marL="342900" indent="-342900" algn="l">
              <a:lnSpc>
                <a:spcPct val="150000"/>
              </a:lnSpc>
              <a:buChar char="•"/>
            </a:pPr>
            <a:r>
              <a:rPr lang="pl-PL" sz="2200" dirty="0">
                <a:latin typeface="Arial"/>
                <a:cs typeface="Arial"/>
              </a:rPr>
              <a:t>przykładowy pokój z poradnika </a:t>
            </a:r>
            <a:br>
              <a:rPr lang="pl-PL" sz="2200" dirty="0">
                <a:latin typeface="Arial"/>
                <a:cs typeface="Arial"/>
              </a:rPr>
            </a:br>
            <a:r>
              <a:rPr lang="pl-PL" sz="2200" dirty="0">
                <a:latin typeface="Arial"/>
                <a:cs typeface="Arial"/>
              </a:rPr>
              <a:t>"Jak wdrażać Ustawę o zapewnianiu </a:t>
            </a:r>
            <a:br>
              <a:rPr lang="pl-PL" sz="2200" dirty="0">
                <a:latin typeface="Arial"/>
                <a:cs typeface="Arial"/>
              </a:rPr>
            </a:br>
            <a:r>
              <a:rPr lang="pl-PL" sz="2200" dirty="0">
                <a:latin typeface="Arial"/>
                <a:cs typeface="Arial"/>
              </a:rPr>
              <a:t>dostępności?":</a:t>
            </a:r>
            <a:endParaRPr lang="pl-PL" sz="2200" dirty="0">
              <a:latin typeface="Calibri" panose="020F0502020204030204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56423307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369</TotalTime>
  <Words>1476</Words>
  <Application>Microsoft Office PowerPoint</Application>
  <PresentationFormat>Panoramiczny</PresentationFormat>
  <Paragraphs>119</Paragraphs>
  <Slides>23</Slides>
  <Notes>7</Notes>
  <HiddenSlides>0</HiddenSlides>
  <MMClips>0</MMClips>
  <ScaleCrop>false</ScaleCrop>
  <HeadingPairs>
    <vt:vector size="4" baseType="variant">
      <vt:variant>
        <vt:lpstr>Motyw</vt:lpstr>
      </vt:variant>
      <vt:variant>
        <vt:i4>2</vt:i4>
      </vt:variant>
      <vt:variant>
        <vt:lpstr>Tytuły slajdów</vt:lpstr>
      </vt:variant>
      <vt:variant>
        <vt:i4>23</vt:i4>
      </vt:variant>
    </vt:vector>
  </HeadingPairs>
  <TitlesOfParts>
    <vt:vector size="25" baseType="lpstr">
      <vt:lpstr>Motyw pakietu Office</vt:lpstr>
      <vt:lpstr>Motyw pakietu Office</vt:lpstr>
      <vt:lpstr>Szkolenie – obsługa klienta ze szczególnymi potrzebami</vt:lpstr>
      <vt:lpstr>Informacje o projekcie „Samorząd bez barier”</vt:lpstr>
      <vt:lpstr>Spis treści Ewakuacja  Procedura ewakuacji Deklaracja dostępności Deklaracja dostępności – najczęstsze błędy Przydatne linki 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PRZYKŁADY - praca z dokumentacją samorządów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Jak wygląda deklaracja dostępności Państwa urzędu?</vt:lpstr>
      <vt:lpstr>Dziękujemy za uwagę!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Natalia Wasielewska</dc:creator>
  <cp:lastModifiedBy>Natalia Wasielewska</cp:lastModifiedBy>
  <cp:revision>1210</cp:revision>
  <dcterms:created xsi:type="dcterms:W3CDTF">2020-10-09T08:17:34Z</dcterms:created>
  <dcterms:modified xsi:type="dcterms:W3CDTF">2021-03-02T10:04:49Z</dcterms:modified>
</cp:coreProperties>
</file>