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48" r:id="rId2"/>
  </p:sldMasterIdLst>
  <p:notesMasterIdLst>
    <p:notesMasterId r:id="rId24"/>
  </p:notesMasterIdLst>
  <p:sldIdLst>
    <p:sldId id="256" r:id="rId3"/>
    <p:sldId id="283" r:id="rId4"/>
    <p:sldId id="28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9" r:id="rId15"/>
    <p:sldId id="272" r:id="rId16"/>
    <p:sldId id="277" r:id="rId17"/>
    <p:sldId id="276" r:id="rId18"/>
    <p:sldId id="281" r:id="rId19"/>
    <p:sldId id="269" r:id="rId20"/>
    <p:sldId id="274" r:id="rId21"/>
    <p:sldId id="271" r:id="rId22"/>
    <p:sldId id="260" r:id="rId2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92F63E-52CE-8BB5-EE58-4074C87B1BA2}" v="776" dt="2020-10-13T15:37:16.650"/>
    <p1510:client id="{2D49B09F-50A9-2000-A3BB-7C3C992B300D}" v="95" dt="2021-03-02T10:06:41.119"/>
    <p1510:client id="{3219AE9F-5067-2000-A3BB-75913F363A16}" v="4" dt="2021-02-23T14:59:26.865"/>
    <p1510:client id="{37356FE2-C930-7CFD-0A33-284D90F1A9E3}" v="2268" dt="2020-10-22T15:11:30.230"/>
    <p1510:client id="{37D34804-6C7B-7F61-8010-2BB453FAD693}" v="268" dt="2020-10-20T14:32:50.835"/>
    <p1510:client id="{4510BEF7-A98E-0D03-44D2-82BE9BA3B3CC}" v="100" dt="2020-10-23T22:12:57.714"/>
    <p1510:client id="{6015AE9F-9072-2000-C310-7FC283BEF4D9}" v="187" dt="2021-02-23T14:00:05.644"/>
    <p1510:client id="{6210A209-A49E-9EA2-843B-22BB9698D001}" v="1572" dt="2020-10-12T15:43:06.328"/>
    <p1510:client id="{62E35B82-E77B-C9A0-A4C7-10C32C3315A9}" v="10" dt="2020-10-13T12:15:26.207"/>
    <p1510:client id="{6E07B889-4AC3-BD9A-A182-6EF27ADFE952}" v="196" dt="2020-10-22T10:19:38.472"/>
    <p1510:client id="{8475548F-23BA-4C9A-D0B2-766D65610C58}" v="2104" dt="2020-10-09T15:55:01.157"/>
    <p1510:client id="{95F7FEA9-05F5-5D5E-D9CC-B7956067729D}" v="33" dt="2020-10-25T12:32:31.262"/>
    <p1510:client id="{9EAD7476-70E1-9EA4-5BE3-107825EBA723}" v="1" dt="2020-10-09T16:01:47.476"/>
    <p1510:client id="{A32F62D5-B78E-A50B-9CE7-9059E108B987}" v="43" dt="2020-10-12T12:24:59.879"/>
    <p1510:client id="{A4ADECA5-AA62-2B30-BFDC-2378FBB82178}" v="165" dt="2020-10-19T14:33:49.0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068" autoAdjust="0"/>
    <p:restoredTop sz="84767" autoAdjust="0"/>
  </p:normalViewPr>
  <p:slideViewPr>
    <p:cSldViewPr snapToGrid="0">
      <p:cViewPr varScale="1">
        <p:scale>
          <a:sx n="72" d="100"/>
          <a:sy n="72" d="100"/>
        </p:scale>
        <p:origin x="1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olina Frąk" userId="S::karolina.frak@firr.org.pl::5262ff9a-a8de-46b7-afac-7a7c75f2e515" providerId="AD" clId="Web-{37D34804-6C7B-7F61-8010-2BB453FAD693}"/>
    <pc:docChg chg="addSld modSld">
      <pc:chgData name="Karolina Frąk" userId="S::karolina.frak@firr.org.pl::5262ff9a-a8de-46b7-afac-7a7c75f2e515" providerId="AD" clId="Web-{37D34804-6C7B-7F61-8010-2BB453FAD693}" dt="2020-10-20T14:32:50.835" v="267"/>
      <pc:docMkLst>
        <pc:docMk/>
      </pc:docMkLst>
      <pc:sldChg chg="modSp">
        <pc:chgData name="Karolina Frąk" userId="S::karolina.frak@firr.org.pl::5262ff9a-a8de-46b7-afac-7a7c75f2e515" providerId="AD" clId="Web-{37D34804-6C7B-7F61-8010-2BB453FAD693}" dt="2020-10-20T14:07:33.999" v="44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37D34804-6C7B-7F61-8010-2BB453FAD693}" dt="2020-10-20T14:07:33.999" v="44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delSp modSp">
        <pc:chgData name="Karolina Frąk" userId="S::karolina.frak@firr.org.pl::5262ff9a-a8de-46b7-afac-7a7c75f2e515" providerId="AD" clId="Web-{37D34804-6C7B-7F61-8010-2BB453FAD693}" dt="2020-10-20T14:10:20.737" v="203"/>
        <pc:sldMkLst>
          <pc:docMk/>
          <pc:sldMk cId="2019217948" sldId="259"/>
        </pc:sldMkLst>
        <pc:spChg chg="del">
          <ac:chgData name="Karolina Frąk" userId="S::karolina.frak@firr.org.pl::5262ff9a-a8de-46b7-afac-7a7c75f2e515" providerId="AD" clId="Web-{37D34804-6C7B-7F61-8010-2BB453FAD693}" dt="2020-10-20T14:10:20.737" v="203"/>
          <ac:spMkLst>
            <pc:docMk/>
            <pc:sldMk cId="2019217948" sldId="25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37D34804-6C7B-7F61-8010-2BB453FAD693}" dt="2020-10-20T14:09:53.080" v="200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37D34804-6C7B-7F61-8010-2BB453FAD693}" dt="2020-10-20T14:11:05.457" v="219" actId="1076"/>
        <pc:sldMkLst>
          <pc:docMk/>
          <pc:sldMk cId="917762285" sldId="265"/>
        </pc:sldMkLst>
        <pc:spChg chg="mod">
          <ac:chgData name="Karolina Frąk" userId="S::karolina.frak@firr.org.pl::5262ff9a-a8de-46b7-afac-7a7c75f2e515" providerId="AD" clId="Web-{37D34804-6C7B-7F61-8010-2BB453FAD693}" dt="2020-10-20T14:11:05.457" v="219" actId="1076"/>
          <ac:spMkLst>
            <pc:docMk/>
            <pc:sldMk cId="917762285" sldId="265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37D34804-6C7B-7F61-8010-2BB453FAD693}" dt="2020-10-20T14:32:10.599" v="264" actId="20577"/>
        <pc:sldMkLst>
          <pc:docMk/>
          <pc:sldMk cId="3874788863" sldId="267"/>
        </pc:sldMkLst>
        <pc:spChg chg="mod">
          <ac:chgData name="Karolina Frąk" userId="S::karolina.frak@firr.org.pl::5262ff9a-a8de-46b7-afac-7a7c75f2e515" providerId="AD" clId="Web-{37D34804-6C7B-7F61-8010-2BB453FAD693}" dt="2020-10-20T14:32:10.599" v="264" actId="20577"/>
          <ac:spMkLst>
            <pc:docMk/>
            <pc:sldMk cId="3874788863" sldId="267"/>
            <ac:spMk id="7" creationId="{00000000-0000-0000-0000-000000000000}"/>
          </ac:spMkLst>
        </pc:spChg>
      </pc:sldChg>
      <pc:sldChg chg="add replId">
        <pc:chgData name="Karolina Frąk" userId="S::karolina.frak@firr.org.pl::5262ff9a-a8de-46b7-afac-7a7c75f2e515" providerId="AD" clId="Web-{37D34804-6C7B-7F61-8010-2BB453FAD693}" dt="2020-10-20T14:32:50.835" v="267"/>
        <pc:sldMkLst>
          <pc:docMk/>
          <pc:sldMk cId="3038823821" sldId="279"/>
        </pc:sldMkLst>
      </pc:sldChg>
    </pc:docChg>
  </pc:docChgLst>
  <pc:docChgLst>
    <pc:chgData name="Karolina Frąk" userId="S::karolina.frak@firr.org.pl::5262ff9a-a8de-46b7-afac-7a7c75f2e515" providerId="AD" clId="Web-{8475548F-23BA-4C9A-D0B2-766D65610C58}"/>
    <pc:docChg chg="addSld delSld modSld sldOrd">
      <pc:chgData name="Karolina Frąk" userId="S::karolina.frak@firr.org.pl::5262ff9a-a8de-46b7-afac-7a7c75f2e515" providerId="AD" clId="Web-{8475548F-23BA-4C9A-D0B2-766D65610C58}" dt="2020-10-09T15:55:01.157" v="2097" actId="20577"/>
      <pc:docMkLst>
        <pc:docMk/>
      </pc:docMkLst>
      <pc:sldChg chg="delSp modSp">
        <pc:chgData name="Karolina Frąk" userId="S::karolina.frak@firr.org.pl::5262ff9a-a8de-46b7-afac-7a7c75f2e515" providerId="AD" clId="Web-{8475548F-23BA-4C9A-D0B2-766D65610C58}" dt="2020-10-09T11:45:59.594" v="35" actId="20577"/>
        <pc:sldMkLst>
          <pc:docMk/>
          <pc:sldMk cId="1459476691" sldId="258"/>
        </pc:sldMkLst>
        <pc:spChg chg="del">
          <ac:chgData name="Karolina Frąk" userId="S::karolina.frak@firr.org.pl::5262ff9a-a8de-46b7-afac-7a7c75f2e515" providerId="AD" clId="Web-{8475548F-23BA-4C9A-D0B2-766D65610C58}" dt="2020-10-09T11:45:53.375" v="23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1:45:59.594" v="35" actId="20577"/>
          <ac:spMkLst>
            <pc:docMk/>
            <pc:sldMk cId="1459476691" sldId="258"/>
            <ac:spMk id="9" creationId="{00000000-0000-0000-0000-000000000000}"/>
          </ac:spMkLst>
        </pc:spChg>
      </pc:sldChg>
      <pc:sldChg chg="ord">
        <pc:chgData name="Karolina Frąk" userId="S::karolina.frak@firr.org.pl::5262ff9a-a8de-46b7-afac-7a7c75f2e515" providerId="AD" clId="Web-{8475548F-23BA-4C9A-D0B2-766D65610C58}" dt="2020-10-09T15:54:54.485" v="2092"/>
        <pc:sldMkLst>
          <pc:docMk/>
          <pc:sldMk cId="2626330" sldId="260"/>
        </pc:sldMkLst>
      </pc:sldChg>
      <pc:sldChg chg="delSp modSp add replId">
        <pc:chgData name="Karolina Frąk" userId="S::karolina.frak@firr.org.pl::5262ff9a-a8de-46b7-afac-7a7c75f2e515" providerId="AD" clId="Web-{8475548F-23BA-4C9A-D0B2-766D65610C58}" dt="2020-10-09T11:55:42.353" v="148" actId="20577"/>
        <pc:sldMkLst>
          <pc:docMk/>
          <pc:sldMk cId="2716352407" sldId="261"/>
        </pc:sldMkLst>
        <pc:spChg chg="del mod">
          <ac:chgData name="Karolina Frąk" userId="S::karolina.frak@firr.org.pl::5262ff9a-a8de-46b7-afac-7a7c75f2e515" providerId="AD" clId="Web-{8475548F-23BA-4C9A-D0B2-766D65610C58}" dt="2020-10-09T11:55:25.931" v="132"/>
          <ac:spMkLst>
            <pc:docMk/>
            <pc:sldMk cId="2716352407" sldId="26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1:55:42.353" v="148" actId="20577"/>
          <ac:spMkLst>
            <pc:docMk/>
            <pc:sldMk cId="2716352407" sldId="261"/>
            <ac:spMk id="9" creationId="{00000000-0000-0000-0000-000000000000}"/>
          </ac:spMkLst>
        </pc:spChg>
      </pc:sldChg>
      <pc:sldChg chg="delSp modSp add replId">
        <pc:chgData name="Karolina Frąk" userId="S::karolina.frak@firr.org.pl::5262ff9a-a8de-46b7-afac-7a7c75f2e515" providerId="AD" clId="Web-{8475548F-23BA-4C9A-D0B2-766D65610C58}" dt="2020-10-09T11:56:05.291" v="174"/>
        <pc:sldMkLst>
          <pc:docMk/>
          <pc:sldMk cId="2422580026" sldId="262"/>
        </pc:sldMkLst>
        <pc:spChg chg="del">
          <ac:chgData name="Karolina Frąk" userId="S::karolina.frak@firr.org.pl::5262ff9a-a8de-46b7-afac-7a7c75f2e515" providerId="AD" clId="Web-{8475548F-23BA-4C9A-D0B2-766D65610C58}" dt="2020-10-09T11:56:05.291" v="174"/>
          <ac:spMkLst>
            <pc:docMk/>
            <pc:sldMk cId="2422580026" sldId="26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1:56:03.010" v="172" actId="20577"/>
          <ac:spMkLst>
            <pc:docMk/>
            <pc:sldMk cId="2422580026" sldId="262"/>
            <ac:spMk id="9" creationId="{00000000-0000-0000-0000-000000000000}"/>
          </ac:spMkLst>
        </pc:spChg>
      </pc:sldChg>
      <pc:sldChg chg="new del">
        <pc:chgData name="Karolina Frąk" userId="S::karolina.frak@firr.org.pl::5262ff9a-a8de-46b7-afac-7a7c75f2e515" providerId="AD" clId="Web-{8475548F-23BA-4C9A-D0B2-766D65610C58}" dt="2020-10-09T11:46:51.610" v="54"/>
        <pc:sldMkLst>
          <pc:docMk/>
          <pc:sldMk cId="4259277906" sldId="262"/>
        </pc:sldMkLst>
      </pc:sldChg>
      <pc:sldChg chg="delSp modSp add replId">
        <pc:chgData name="Karolina Frąk" userId="S::karolina.frak@firr.org.pl::5262ff9a-a8de-46b7-afac-7a7c75f2e515" providerId="AD" clId="Web-{8475548F-23BA-4C9A-D0B2-766D65610C58}" dt="2020-10-09T11:57:01.042" v="279"/>
        <pc:sldMkLst>
          <pc:docMk/>
          <pc:sldMk cId="429558112" sldId="263"/>
        </pc:sldMkLst>
        <pc:spChg chg="del">
          <ac:chgData name="Karolina Frąk" userId="S::karolina.frak@firr.org.pl::5262ff9a-a8de-46b7-afac-7a7c75f2e515" providerId="AD" clId="Web-{8475548F-23BA-4C9A-D0B2-766D65610C58}" dt="2020-10-09T11:57:01.042" v="279"/>
          <ac:spMkLst>
            <pc:docMk/>
            <pc:sldMk cId="429558112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1:56:55.526" v="276" actId="20577"/>
          <ac:spMkLst>
            <pc:docMk/>
            <pc:sldMk cId="429558112" sldId="263"/>
            <ac:spMk id="9" creationId="{00000000-0000-0000-0000-000000000000}"/>
          </ac:spMkLst>
        </pc:spChg>
      </pc:sldChg>
      <pc:sldChg chg="addSp delSp modSp add replId">
        <pc:chgData name="Karolina Frąk" userId="S::karolina.frak@firr.org.pl::5262ff9a-a8de-46b7-afac-7a7c75f2e515" providerId="AD" clId="Web-{8475548F-23BA-4C9A-D0B2-766D65610C58}" dt="2020-10-09T12:04:55.784" v="467"/>
        <pc:sldMkLst>
          <pc:docMk/>
          <pc:sldMk cId="931145118" sldId="264"/>
        </pc:sldMkLst>
        <pc:spChg chg="add del mod">
          <ac:chgData name="Karolina Frąk" userId="S::karolina.frak@firr.org.pl::5262ff9a-a8de-46b7-afac-7a7c75f2e515" providerId="AD" clId="Web-{8475548F-23BA-4C9A-D0B2-766D65610C58}" dt="2020-10-09T11:57:54.230" v="288"/>
          <ac:spMkLst>
            <pc:docMk/>
            <pc:sldMk cId="931145118" sldId="264"/>
            <ac:spMk id="2" creationId="{3F6B3052-6908-4184-8D9A-3DECB8504571}"/>
          </ac:spMkLst>
        </pc:spChg>
        <pc:spChg chg="del mod">
          <ac:chgData name="Karolina Frąk" userId="S::karolina.frak@firr.org.pl::5262ff9a-a8de-46b7-afac-7a7c75f2e515" providerId="AD" clId="Web-{8475548F-23BA-4C9A-D0B2-766D65610C58}" dt="2020-10-09T12:02:02.922" v="461"/>
          <ac:spMkLst>
            <pc:docMk/>
            <pc:sldMk cId="931145118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2:01:47.312" v="459" actId="1076"/>
          <ac:spMkLst>
            <pc:docMk/>
            <pc:sldMk cId="931145118" sldId="264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8475548F-23BA-4C9A-D0B2-766D65610C58}" dt="2020-10-09T12:04:55.784" v="467"/>
          <ac:picMkLst>
            <pc:docMk/>
            <pc:sldMk cId="931145118" sldId="264"/>
            <ac:picMk id="3" creationId="{EA1BAD99-D669-4BF0-83CF-5D53FC6AD2C6}"/>
          </ac:picMkLst>
        </pc:picChg>
      </pc:sldChg>
      <pc:sldChg chg="modSp add replId">
        <pc:chgData name="Karolina Frąk" userId="S::karolina.frak@firr.org.pl::5262ff9a-a8de-46b7-afac-7a7c75f2e515" providerId="AD" clId="Web-{8475548F-23BA-4C9A-D0B2-766D65610C58}" dt="2020-10-09T15:23:29.995" v="1519" actId="1076"/>
        <pc:sldMkLst>
          <pc:docMk/>
          <pc:sldMk cId="917762285" sldId="265"/>
        </pc:sldMkLst>
        <pc:spChg chg="mod">
          <ac:chgData name="Karolina Frąk" userId="S::karolina.frak@firr.org.pl::5262ff9a-a8de-46b7-afac-7a7c75f2e515" providerId="AD" clId="Web-{8475548F-23BA-4C9A-D0B2-766D65610C58}" dt="2020-10-09T15:23:29.995" v="1519" actId="1076"/>
          <ac:spMkLst>
            <pc:docMk/>
            <pc:sldMk cId="917762285" sldId="26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4:37:59.871" v="616" actId="1076"/>
          <ac:spMkLst>
            <pc:docMk/>
            <pc:sldMk cId="917762285" sldId="265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8475548F-23BA-4C9A-D0B2-766D65610C58}" dt="2020-10-09T15:23:41.511" v="1520" actId="20577"/>
        <pc:sldMkLst>
          <pc:docMk/>
          <pc:sldMk cId="1513347661" sldId="266"/>
        </pc:sldMkLst>
        <pc:spChg chg="mod">
          <ac:chgData name="Karolina Frąk" userId="S::karolina.frak@firr.org.pl::5262ff9a-a8de-46b7-afac-7a7c75f2e515" providerId="AD" clId="Web-{8475548F-23BA-4C9A-D0B2-766D65610C58}" dt="2020-10-09T15:23:41.511" v="1520" actId="20577"/>
          <ac:spMkLst>
            <pc:docMk/>
            <pc:sldMk cId="1513347661" sldId="26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09:59.236" v="875" actId="1076"/>
          <ac:spMkLst>
            <pc:docMk/>
            <pc:sldMk cId="1513347661" sldId="266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8475548F-23BA-4C9A-D0B2-766D65610C58}" dt="2020-10-09T15:49:39.841" v="2082" actId="20577"/>
        <pc:sldMkLst>
          <pc:docMk/>
          <pc:sldMk cId="3874788863" sldId="267"/>
        </pc:sldMkLst>
        <pc:spChg chg="mod">
          <ac:chgData name="Karolina Frąk" userId="S::karolina.frak@firr.org.pl::5262ff9a-a8de-46b7-afac-7a7c75f2e515" providerId="AD" clId="Web-{8475548F-23BA-4C9A-D0B2-766D65610C58}" dt="2020-10-09T15:49:39.841" v="2082" actId="20577"/>
          <ac:spMkLst>
            <pc:docMk/>
            <pc:sldMk cId="3874788863" sldId="267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11:44.362" v="899" actId="1076"/>
          <ac:spMkLst>
            <pc:docMk/>
            <pc:sldMk cId="3874788863" sldId="267"/>
            <ac:spMk id="9" creationId="{00000000-0000-0000-0000-000000000000}"/>
          </ac:spMkLst>
        </pc:spChg>
      </pc:sldChg>
      <pc:sldChg chg="addSp delSp modSp add replId">
        <pc:chgData name="Karolina Frąk" userId="S::karolina.frak@firr.org.pl::5262ff9a-a8de-46b7-afac-7a7c75f2e515" providerId="AD" clId="Web-{8475548F-23BA-4C9A-D0B2-766D65610C58}" dt="2020-10-09T15:25:52.809" v="1562" actId="20577"/>
        <pc:sldMkLst>
          <pc:docMk/>
          <pc:sldMk cId="1371924537" sldId="268"/>
        </pc:sldMkLst>
        <pc:spChg chg="add del mod">
          <ac:chgData name="Karolina Frąk" userId="S::karolina.frak@firr.org.pl::5262ff9a-a8de-46b7-afac-7a7c75f2e515" providerId="AD" clId="Web-{8475548F-23BA-4C9A-D0B2-766D65610C58}" dt="2020-10-09T15:25:15.840" v="1556"/>
          <ac:spMkLst>
            <pc:docMk/>
            <pc:sldMk cId="1371924537" sldId="268"/>
            <ac:spMk id="2" creationId="{77C089FC-07B9-4CF6-8F32-7164D080A2AE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25:52.809" v="1562" actId="20577"/>
          <ac:spMkLst>
            <pc:docMk/>
            <pc:sldMk cId="1371924537" sldId="26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22:36.620" v="1513" actId="1076"/>
          <ac:spMkLst>
            <pc:docMk/>
            <pc:sldMk cId="1371924537" sldId="268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8475548F-23BA-4C9A-D0B2-766D65610C58}" dt="2020-10-09T15:32:55.267" v="1818" actId="20577"/>
        <pc:sldMkLst>
          <pc:docMk/>
          <pc:sldMk cId="3573279311" sldId="269"/>
        </pc:sldMkLst>
        <pc:spChg chg="mod">
          <ac:chgData name="Karolina Frąk" userId="S::karolina.frak@firr.org.pl::5262ff9a-a8de-46b7-afac-7a7c75f2e515" providerId="AD" clId="Web-{8475548F-23BA-4C9A-D0B2-766D65610C58}" dt="2020-10-09T15:32:55.267" v="1818" actId="20577"/>
          <ac:spMkLst>
            <pc:docMk/>
            <pc:sldMk cId="3573279311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30:05.484" v="1579" actId="20577"/>
          <ac:spMkLst>
            <pc:docMk/>
            <pc:sldMk cId="3573279311" sldId="269"/>
            <ac:spMk id="9" creationId="{00000000-0000-0000-0000-000000000000}"/>
          </ac:spMkLst>
        </pc:spChg>
      </pc:sldChg>
      <pc:sldChg chg="new del">
        <pc:chgData name="Karolina Frąk" userId="S::karolina.frak@firr.org.pl::5262ff9a-a8de-46b7-afac-7a7c75f2e515" providerId="AD" clId="Web-{8475548F-23BA-4C9A-D0B2-766D65610C58}" dt="2020-10-09T15:29:41.593" v="1568"/>
        <pc:sldMkLst>
          <pc:docMk/>
          <pc:sldMk cId="602733320" sldId="270"/>
        </pc:sldMkLst>
      </pc:sldChg>
      <pc:sldChg chg="modSp add replId">
        <pc:chgData name="Karolina Frąk" userId="S::karolina.frak@firr.org.pl::5262ff9a-a8de-46b7-afac-7a7c75f2e515" providerId="AD" clId="Web-{8475548F-23BA-4C9A-D0B2-766D65610C58}" dt="2020-10-09T15:35:01.222" v="1894" actId="20577"/>
        <pc:sldMkLst>
          <pc:docMk/>
          <pc:sldMk cId="1692724537" sldId="270"/>
        </pc:sldMkLst>
        <pc:spChg chg="mod">
          <ac:chgData name="Karolina Frąk" userId="S::karolina.frak@firr.org.pl::5262ff9a-a8de-46b7-afac-7a7c75f2e515" providerId="AD" clId="Web-{8475548F-23BA-4C9A-D0B2-766D65610C58}" dt="2020-10-09T15:35:01.222" v="1894" actId="20577"/>
          <ac:spMkLst>
            <pc:docMk/>
            <pc:sldMk cId="1692724537" sldId="270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34:27.284" v="1886" actId="20577"/>
          <ac:spMkLst>
            <pc:docMk/>
            <pc:sldMk cId="1692724537" sldId="270"/>
            <ac:spMk id="9" creationId="{00000000-0000-0000-0000-000000000000}"/>
          </ac:spMkLst>
        </pc:spChg>
      </pc:sldChg>
      <pc:sldChg chg="addSp modSp add replId">
        <pc:chgData name="Karolina Frąk" userId="S::karolina.frak@firr.org.pl::5262ff9a-a8de-46b7-afac-7a7c75f2e515" providerId="AD" clId="Web-{8475548F-23BA-4C9A-D0B2-766D65610C58}" dt="2020-10-09T15:45:32.775" v="2056" actId="20577"/>
        <pc:sldMkLst>
          <pc:docMk/>
          <pc:sldMk cId="1625354697" sldId="271"/>
        </pc:sldMkLst>
        <pc:spChg chg="add mod">
          <ac:chgData name="Karolina Frąk" userId="S::karolina.frak@firr.org.pl::5262ff9a-a8de-46b7-afac-7a7c75f2e515" providerId="AD" clId="Web-{8475548F-23BA-4C9A-D0B2-766D65610C58}" dt="2020-10-09T15:45:32.775" v="2056" actId="20577"/>
          <ac:spMkLst>
            <pc:docMk/>
            <pc:sldMk cId="1625354697" sldId="271"/>
            <ac:spMk id="3" creationId="{77E5555C-59F9-4E46-8AEB-58C34EA12B95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44:24.056" v="2043" actId="20577"/>
          <ac:spMkLst>
            <pc:docMk/>
            <pc:sldMk cId="1625354697" sldId="27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44:54.806" v="2054" actId="1076"/>
          <ac:spMkLst>
            <pc:docMk/>
            <pc:sldMk cId="1625354697" sldId="271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8475548F-23BA-4C9A-D0B2-766D65610C58}" dt="2020-10-09T15:44:35.369" v="2047" actId="1076"/>
          <ac:picMkLst>
            <pc:docMk/>
            <pc:sldMk cId="1625354697" sldId="271"/>
            <ac:picMk id="2" creationId="{E94BECA5-DEC3-419E-BE69-044E1C2DD8B4}"/>
          </ac:picMkLst>
        </pc:picChg>
      </pc:sldChg>
      <pc:sldChg chg="new del">
        <pc:chgData name="Karolina Frąk" userId="S::karolina.frak@firr.org.pl::5262ff9a-a8de-46b7-afac-7a7c75f2e515" providerId="AD" clId="Web-{8475548F-23BA-4C9A-D0B2-766D65610C58}" dt="2020-10-09T15:29:37.452" v="1567"/>
        <pc:sldMkLst>
          <pc:docMk/>
          <pc:sldMk cId="4106972259" sldId="271"/>
        </pc:sldMkLst>
      </pc:sldChg>
      <pc:sldChg chg="modSp add replId">
        <pc:chgData name="Karolina Frąk" userId="S::karolina.frak@firr.org.pl::5262ff9a-a8de-46b7-afac-7a7c75f2e515" providerId="AD" clId="Web-{8475548F-23BA-4C9A-D0B2-766D65610C58}" dt="2020-10-09T15:47:04.464" v="2081" actId="1076"/>
        <pc:sldMkLst>
          <pc:docMk/>
          <pc:sldMk cId="443570622" sldId="272"/>
        </pc:sldMkLst>
        <pc:spChg chg="mod">
          <ac:chgData name="Karolina Frąk" userId="S::karolina.frak@firr.org.pl::5262ff9a-a8de-46b7-afac-7a7c75f2e515" providerId="AD" clId="Web-{8475548F-23BA-4C9A-D0B2-766D65610C58}" dt="2020-10-09T15:47:04.464" v="2081" actId="1076"/>
          <ac:spMkLst>
            <pc:docMk/>
            <pc:sldMk cId="443570622" sldId="272"/>
            <ac:spMk id="9" creationId="{00000000-0000-0000-0000-000000000000}"/>
          </ac:spMkLst>
        </pc:spChg>
      </pc:sldChg>
      <pc:sldChg chg="new del">
        <pc:chgData name="Karolina Frąk" userId="S::karolina.frak@firr.org.pl::5262ff9a-a8de-46b7-afac-7a7c75f2e515" providerId="AD" clId="Web-{8475548F-23BA-4C9A-D0B2-766D65610C58}" dt="2020-10-09T15:29:34.796" v="1566"/>
        <pc:sldMkLst>
          <pc:docMk/>
          <pc:sldMk cId="1598116597" sldId="272"/>
        </pc:sldMkLst>
      </pc:sldChg>
      <pc:sldChg chg="modSp add replId">
        <pc:chgData name="Karolina Frąk" userId="S::karolina.frak@firr.org.pl::5262ff9a-a8de-46b7-afac-7a7c75f2e515" providerId="AD" clId="Web-{8475548F-23BA-4C9A-D0B2-766D65610C58}" dt="2020-10-09T15:55:00.125" v="2095" actId="20577"/>
        <pc:sldMkLst>
          <pc:docMk/>
          <pc:sldMk cId="3471138133" sldId="273"/>
        </pc:sldMkLst>
        <pc:spChg chg="mod">
          <ac:chgData name="Karolina Frąk" userId="S::karolina.frak@firr.org.pl::5262ff9a-a8de-46b7-afac-7a7c75f2e515" providerId="AD" clId="Web-{8475548F-23BA-4C9A-D0B2-766D65610C58}" dt="2020-10-09T15:55:00.125" v="2095" actId="20577"/>
          <ac:spMkLst>
            <pc:docMk/>
            <pc:sldMk cId="3471138133" sldId="273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37356FE2-C930-7CFD-0A33-284D90F1A9E3}"/>
    <pc:docChg chg="delSld modSld">
      <pc:chgData name="Karolina Frąk" userId="S::karolina.frak@firr.org.pl::5262ff9a-a8de-46b7-afac-7a7c75f2e515" providerId="AD" clId="Web-{37356FE2-C930-7CFD-0A33-284D90F1A9E3}" dt="2020-10-22T15:12:19.934" v="2410"/>
      <pc:docMkLst>
        <pc:docMk/>
      </pc:docMkLst>
      <pc:sldChg chg="modSp">
        <pc:chgData name="Karolina Frąk" userId="S::karolina.frak@firr.org.pl::5262ff9a-a8de-46b7-afac-7a7c75f2e515" providerId="AD" clId="Web-{37356FE2-C930-7CFD-0A33-284D90F1A9E3}" dt="2020-10-22T15:06:50.305" v="2279" actId="1076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37356FE2-C930-7CFD-0A33-284D90F1A9E3}" dt="2020-10-22T15:06:50.305" v="2279" actId="1076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37356FE2-C930-7CFD-0A33-284D90F1A9E3}" dt="2020-10-22T15:07:27.555" v="2290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37356FE2-C930-7CFD-0A33-284D90F1A9E3}" dt="2020-10-22T15:07:27.555" v="2290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addSp modSp">
        <pc:chgData name="Karolina Frąk" userId="S::karolina.frak@firr.org.pl::5262ff9a-a8de-46b7-afac-7a7c75f2e515" providerId="AD" clId="Web-{37356FE2-C930-7CFD-0A33-284D90F1A9E3}" dt="2020-10-22T14:22:30.289" v="1408" actId="20577"/>
        <pc:sldMkLst>
          <pc:docMk/>
          <pc:sldMk cId="2716352407" sldId="261"/>
        </pc:sldMkLst>
        <pc:spChg chg="add mod">
          <ac:chgData name="Karolina Frąk" userId="S::karolina.frak@firr.org.pl::5262ff9a-a8de-46b7-afac-7a7c75f2e515" providerId="AD" clId="Web-{37356FE2-C930-7CFD-0A33-284D90F1A9E3}" dt="2020-10-22T14:22:30.289" v="1408" actId="20577"/>
          <ac:spMkLst>
            <pc:docMk/>
            <pc:sldMk cId="2716352407" sldId="261"/>
            <ac:spMk id="2" creationId="{87DB26AF-F74F-4249-A782-C7CAB90DE6F4}"/>
          </ac:spMkLst>
        </pc:spChg>
        <pc:spChg chg="mod">
          <ac:chgData name="Karolina Frąk" userId="S::karolina.frak@firr.org.pl::5262ff9a-a8de-46b7-afac-7a7c75f2e515" providerId="AD" clId="Web-{37356FE2-C930-7CFD-0A33-284D90F1A9E3}" dt="2020-10-22T11:37:49.224" v="573" actId="1076"/>
          <ac:spMkLst>
            <pc:docMk/>
            <pc:sldMk cId="2716352407" sldId="261"/>
            <ac:spMk id="9" creationId="{00000000-0000-0000-0000-000000000000}"/>
          </ac:spMkLst>
        </pc:spChg>
      </pc:sldChg>
      <pc:sldChg chg="addSp modSp modNotes">
        <pc:chgData name="Karolina Frąk" userId="S::karolina.frak@firr.org.pl::5262ff9a-a8de-46b7-afac-7a7c75f2e515" providerId="AD" clId="Web-{37356FE2-C930-7CFD-0A33-284D90F1A9E3}" dt="2020-10-22T14:23:19.071" v="1478" actId="20577"/>
        <pc:sldMkLst>
          <pc:docMk/>
          <pc:sldMk cId="2422580026" sldId="262"/>
        </pc:sldMkLst>
        <pc:spChg chg="add mod">
          <ac:chgData name="Karolina Frąk" userId="S::karolina.frak@firr.org.pl::5262ff9a-a8de-46b7-afac-7a7c75f2e515" providerId="AD" clId="Web-{37356FE2-C930-7CFD-0A33-284D90F1A9E3}" dt="2020-10-22T14:23:19.071" v="1478" actId="20577"/>
          <ac:spMkLst>
            <pc:docMk/>
            <pc:sldMk cId="2422580026" sldId="262"/>
            <ac:spMk id="2" creationId="{B5F27532-E64E-4B11-ACDC-5D2D91CDB9F4}"/>
          </ac:spMkLst>
        </pc:spChg>
        <pc:spChg chg="mod">
          <ac:chgData name="Karolina Frąk" userId="S::karolina.frak@firr.org.pl::5262ff9a-a8de-46b7-afac-7a7c75f2e515" providerId="AD" clId="Web-{37356FE2-C930-7CFD-0A33-284D90F1A9E3}" dt="2020-10-22T11:30:22.873" v="487" actId="20577"/>
          <ac:spMkLst>
            <pc:docMk/>
            <pc:sldMk cId="2422580026" sldId="262"/>
            <ac:spMk id="9" creationId="{00000000-0000-0000-0000-000000000000}"/>
          </ac:spMkLst>
        </pc:spChg>
      </pc:sldChg>
      <pc:sldChg chg="addSp modSp modNotes">
        <pc:chgData name="Karolina Frąk" userId="S::karolina.frak@firr.org.pl::5262ff9a-a8de-46b7-afac-7a7c75f2e515" providerId="AD" clId="Web-{37356FE2-C930-7CFD-0A33-284D90F1A9E3}" dt="2020-10-22T14:30:46.123" v="1874" actId="20577"/>
        <pc:sldMkLst>
          <pc:docMk/>
          <pc:sldMk cId="429558112" sldId="263"/>
        </pc:sldMkLst>
        <pc:spChg chg="add mod">
          <ac:chgData name="Karolina Frąk" userId="S::karolina.frak@firr.org.pl::5262ff9a-a8de-46b7-afac-7a7c75f2e515" providerId="AD" clId="Web-{37356FE2-C930-7CFD-0A33-284D90F1A9E3}" dt="2020-10-22T14:30:46.123" v="1874" actId="20577"/>
          <ac:spMkLst>
            <pc:docMk/>
            <pc:sldMk cId="429558112" sldId="263"/>
            <ac:spMk id="2" creationId="{14B2F73E-A56D-4F3A-BBC8-36D8EA6A53C4}"/>
          </ac:spMkLst>
        </pc:spChg>
        <pc:spChg chg="mod">
          <ac:chgData name="Karolina Frąk" userId="S::karolina.frak@firr.org.pl::5262ff9a-a8de-46b7-afac-7a7c75f2e515" providerId="AD" clId="Web-{37356FE2-C930-7CFD-0A33-284D90F1A9E3}" dt="2020-10-22T14:29:26.248" v="1847" actId="1076"/>
          <ac:spMkLst>
            <pc:docMk/>
            <pc:sldMk cId="429558112" sldId="263"/>
            <ac:spMk id="9" creationId="{00000000-0000-0000-0000-000000000000}"/>
          </ac:spMkLst>
        </pc:spChg>
      </pc:sldChg>
      <pc:sldChg chg="modNotes">
        <pc:chgData name="Karolina Frąk" userId="S::karolina.frak@firr.org.pl::5262ff9a-a8de-46b7-afac-7a7c75f2e515" providerId="AD" clId="Web-{37356FE2-C930-7CFD-0A33-284D90F1A9E3}" dt="2020-10-22T14:31:54.405" v="1906"/>
        <pc:sldMkLst>
          <pc:docMk/>
          <pc:sldMk cId="1513347661" sldId="266"/>
        </pc:sldMkLst>
      </pc:sldChg>
      <pc:sldChg chg="modSp modNotes">
        <pc:chgData name="Karolina Frąk" userId="S::karolina.frak@firr.org.pl::5262ff9a-a8de-46b7-afac-7a7c75f2e515" providerId="AD" clId="Web-{37356FE2-C930-7CFD-0A33-284D90F1A9E3}" dt="2020-10-22T15:12:19.934" v="2410"/>
        <pc:sldMkLst>
          <pc:docMk/>
          <pc:sldMk cId="857436023" sldId="274"/>
        </pc:sldMkLst>
        <pc:spChg chg="mod">
          <ac:chgData name="Karolina Frąk" userId="S::karolina.frak@firr.org.pl::5262ff9a-a8de-46b7-afac-7a7c75f2e515" providerId="AD" clId="Web-{37356FE2-C930-7CFD-0A33-284D90F1A9E3}" dt="2020-10-22T15:00:52.238" v="2179" actId="1076"/>
          <ac:spMkLst>
            <pc:docMk/>
            <pc:sldMk cId="857436023" sldId="274"/>
            <ac:spMk id="2" creationId="{9271085B-81FD-42F9-9847-3F5D463F97D5}"/>
          </ac:spMkLst>
        </pc:spChg>
      </pc:sldChg>
      <pc:sldChg chg="modNotes">
        <pc:chgData name="Karolina Frąk" userId="S::karolina.frak@firr.org.pl::5262ff9a-a8de-46b7-afac-7a7c75f2e515" providerId="AD" clId="Web-{37356FE2-C930-7CFD-0A33-284D90F1A9E3}" dt="2020-10-22T15:11:56.386" v="2403"/>
        <pc:sldMkLst>
          <pc:docMk/>
          <pc:sldMk cId="3745932042" sldId="277"/>
        </pc:sldMkLst>
      </pc:sldChg>
      <pc:sldChg chg="modNotes">
        <pc:chgData name="Karolina Frąk" userId="S::karolina.frak@firr.org.pl::5262ff9a-a8de-46b7-afac-7a7c75f2e515" providerId="AD" clId="Web-{37356FE2-C930-7CFD-0A33-284D90F1A9E3}" dt="2020-10-22T15:12:13.293" v="2408"/>
        <pc:sldMkLst>
          <pc:docMk/>
          <pc:sldMk cId="863447890" sldId="278"/>
        </pc:sldMkLst>
      </pc:sldChg>
      <pc:sldChg chg="addSp modSp">
        <pc:chgData name="Karolina Frąk" userId="S::karolina.frak@firr.org.pl::5262ff9a-a8de-46b7-afac-7a7c75f2e515" providerId="AD" clId="Web-{37356FE2-C930-7CFD-0A33-284D90F1A9E3}" dt="2020-10-22T15:11:30.230" v="2399" actId="20577"/>
        <pc:sldMkLst>
          <pc:docMk/>
          <pc:sldMk cId="3038823821" sldId="279"/>
        </pc:sldMkLst>
        <pc:spChg chg="mod">
          <ac:chgData name="Karolina Frąk" userId="S::karolina.frak@firr.org.pl::5262ff9a-a8de-46b7-afac-7a7c75f2e515" providerId="AD" clId="Web-{37356FE2-C930-7CFD-0A33-284D90F1A9E3}" dt="2020-10-22T15:11:30.230" v="2399" actId="20577"/>
          <ac:spMkLst>
            <pc:docMk/>
            <pc:sldMk cId="3038823821" sldId="27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37356FE2-C930-7CFD-0A33-284D90F1A9E3}" dt="2020-10-22T14:58:37.315" v="2158" actId="1076"/>
          <ac:spMkLst>
            <pc:docMk/>
            <pc:sldMk cId="3038823821" sldId="279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37356FE2-C930-7CFD-0A33-284D90F1A9E3}" dt="2020-10-22T14:58:49.065" v="2161" actId="1076"/>
          <ac:picMkLst>
            <pc:docMk/>
            <pc:sldMk cId="3038823821" sldId="279"/>
            <ac:picMk id="2" creationId="{027BFF33-7EB9-4B14-A986-AA6E5B706071}"/>
          </ac:picMkLst>
        </pc:picChg>
      </pc:sldChg>
      <pc:sldChg chg="del">
        <pc:chgData name="Karolina Frąk" userId="S::karolina.frak@firr.org.pl::5262ff9a-a8de-46b7-afac-7a7c75f2e515" providerId="AD" clId="Web-{37356FE2-C930-7CFD-0A33-284D90F1A9E3}" dt="2020-10-22T11:37:17.474" v="536"/>
        <pc:sldMkLst>
          <pc:docMk/>
          <pc:sldMk cId="838621723" sldId="280"/>
        </pc:sldMkLst>
      </pc:sldChg>
      <pc:sldChg chg="del modNotes">
        <pc:chgData name="Karolina Frąk" userId="S::karolina.frak@firr.org.pl::5262ff9a-a8de-46b7-afac-7a7c75f2e515" providerId="AD" clId="Web-{37356FE2-C930-7CFD-0A33-284D90F1A9E3}" dt="2020-10-22T11:31:25.379" v="490"/>
        <pc:sldMkLst>
          <pc:docMk/>
          <pc:sldMk cId="1322440307" sldId="281"/>
        </pc:sldMkLst>
      </pc:sldChg>
      <pc:sldChg chg="del modNotes">
        <pc:chgData name="Karolina Frąk" userId="S::karolina.frak@firr.org.pl::5262ff9a-a8de-46b7-afac-7a7c75f2e515" providerId="AD" clId="Web-{37356FE2-C930-7CFD-0A33-284D90F1A9E3}" dt="2020-10-22T11:37:08.458" v="533"/>
        <pc:sldMkLst>
          <pc:docMk/>
          <pc:sldMk cId="1279180562" sldId="282"/>
        </pc:sldMkLst>
      </pc:sldChg>
    </pc:docChg>
  </pc:docChgLst>
  <pc:docChgLst>
    <pc:chgData name="Natalia Wasielewska" userId="S::natalia.wasielewska@firr.org.pl::6a950395-ff1e-4d60-860f-189474a20705" providerId="AD" clId="Web-{3219AE9F-5067-2000-A3BB-75913F363A16}"/>
    <pc:docChg chg="delSld modSld">
      <pc:chgData name="Natalia Wasielewska" userId="S::natalia.wasielewska@firr.org.pl::6a950395-ff1e-4d60-860f-189474a20705" providerId="AD" clId="Web-{3219AE9F-5067-2000-A3BB-75913F363A16}" dt="2021-02-23T14:59:24.412" v="2" actId="20577"/>
      <pc:docMkLst>
        <pc:docMk/>
      </pc:docMkLst>
      <pc:sldChg chg="del">
        <pc:chgData name="Natalia Wasielewska" userId="S::natalia.wasielewska@firr.org.pl::6a950395-ff1e-4d60-860f-189474a20705" providerId="AD" clId="Web-{3219AE9F-5067-2000-A3BB-75913F363A16}" dt="2021-02-23T14:58:56.443" v="0"/>
        <pc:sldMkLst>
          <pc:docMk/>
          <pc:sldMk cId="3296809794" sldId="257"/>
        </pc:sldMkLst>
      </pc:sldChg>
      <pc:sldChg chg="modSp">
        <pc:chgData name="Natalia Wasielewska" userId="S::natalia.wasielewska@firr.org.pl::6a950395-ff1e-4d60-860f-189474a20705" providerId="AD" clId="Web-{3219AE9F-5067-2000-A3BB-75913F363A16}" dt="2021-02-23T14:59:24.412" v="2" actId="20577"/>
        <pc:sldMkLst>
          <pc:docMk/>
          <pc:sldMk cId="1513347661" sldId="266"/>
        </pc:sldMkLst>
        <pc:spChg chg="mod">
          <ac:chgData name="Natalia Wasielewska" userId="S::natalia.wasielewska@firr.org.pl::6a950395-ff1e-4d60-860f-189474a20705" providerId="AD" clId="Web-{3219AE9F-5067-2000-A3BB-75913F363A16}" dt="2021-02-23T14:59:24.412" v="2" actId="20577"/>
          <ac:spMkLst>
            <pc:docMk/>
            <pc:sldMk cId="1513347661" sldId="266"/>
            <ac:spMk id="7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62E35B82-E77B-C9A0-A4C7-10C32C3315A9}"/>
    <pc:docChg chg="modSld sldOrd">
      <pc:chgData name="Karolina Frąk" userId="S::karolina.frak@firr.org.pl::5262ff9a-a8de-46b7-afac-7a7c75f2e515" providerId="AD" clId="Web-{62E35B82-E77B-C9A0-A4C7-10C32C3315A9}" dt="2020-10-13T12:15:26.207" v="9" actId="20577"/>
      <pc:docMkLst>
        <pc:docMk/>
      </pc:docMkLst>
      <pc:sldChg chg="modSp ord">
        <pc:chgData name="Karolina Frąk" userId="S::karolina.frak@firr.org.pl::5262ff9a-a8de-46b7-afac-7a7c75f2e515" providerId="AD" clId="Web-{62E35B82-E77B-C9A0-A4C7-10C32C3315A9}" dt="2020-10-13T12:08:46.620" v="3"/>
        <pc:sldMkLst>
          <pc:docMk/>
          <pc:sldMk cId="443570622" sldId="272"/>
        </pc:sldMkLst>
        <pc:spChg chg="mod">
          <ac:chgData name="Karolina Frąk" userId="S::karolina.frak@firr.org.pl::5262ff9a-a8de-46b7-afac-7a7c75f2e515" providerId="AD" clId="Web-{62E35B82-E77B-C9A0-A4C7-10C32C3315A9}" dt="2020-10-13T11:31:17.204" v="2" actId="20577"/>
          <ac:spMkLst>
            <pc:docMk/>
            <pc:sldMk cId="443570622" sldId="272"/>
            <ac:spMk id="7" creationId="{00000000-0000-0000-0000-000000000000}"/>
          </ac:spMkLst>
        </pc:spChg>
      </pc:sldChg>
      <pc:sldChg chg="modSp ord">
        <pc:chgData name="Karolina Frąk" userId="S::karolina.frak@firr.org.pl::5262ff9a-a8de-46b7-afac-7a7c75f2e515" providerId="AD" clId="Web-{62E35B82-E77B-C9A0-A4C7-10C32C3315A9}" dt="2020-10-13T12:15:26.207" v="9" actId="20577"/>
        <pc:sldMkLst>
          <pc:docMk/>
          <pc:sldMk cId="202607413" sldId="275"/>
        </pc:sldMkLst>
        <pc:spChg chg="mod">
          <ac:chgData name="Karolina Frąk" userId="S::karolina.frak@firr.org.pl::5262ff9a-a8de-46b7-afac-7a7c75f2e515" providerId="AD" clId="Web-{62E35B82-E77B-C9A0-A4C7-10C32C3315A9}" dt="2020-10-13T12:15:26.207" v="9" actId="20577"/>
          <ac:spMkLst>
            <pc:docMk/>
            <pc:sldMk cId="202607413" sldId="275"/>
            <ac:spMk id="7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9EAD7476-70E1-9EA4-5BE3-107825EBA723}"/>
    <pc:docChg chg="modSld">
      <pc:chgData name="Karolina Frąk" userId="S::karolina.frak@firr.org.pl::5262ff9a-a8de-46b7-afac-7a7c75f2e515" providerId="AD" clId="Web-{9EAD7476-70E1-9EA4-5BE3-107825EBA723}" dt="2020-10-09T16:01:47.476" v="0"/>
      <pc:docMkLst>
        <pc:docMk/>
      </pc:docMkLst>
      <pc:sldChg chg="modSp">
        <pc:chgData name="Karolina Frąk" userId="S::karolina.frak@firr.org.pl::5262ff9a-a8de-46b7-afac-7a7c75f2e515" providerId="AD" clId="Web-{9EAD7476-70E1-9EA4-5BE3-107825EBA723}" dt="2020-10-09T16:01:47.476" v="0"/>
        <pc:sldMkLst>
          <pc:docMk/>
          <pc:sldMk cId="1625354697" sldId="271"/>
        </pc:sldMkLst>
        <pc:picChg chg="mod">
          <ac:chgData name="Karolina Frąk" userId="S::karolina.frak@firr.org.pl::5262ff9a-a8de-46b7-afac-7a7c75f2e515" providerId="AD" clId="Web-{9EAD7476-70E1-9EA4-5BE3-107825EBA723}" dt="2020-10-09T16:01:47.476" v="0"/>
          <ac:picMkLst>
            <pc:docMk/>
            <pc:sldMk cId="1625354697" sldId="271"/>
            <ac:picMk id="2" creationId="{E94BECA5-DEC3-419E-BE69-044E1C2DD8B4}"/>
          </ac:picMkLst>
        </pc:picChg>
      </pc:sldChg>
    </pc:docChg>
  </pc:docChgLst>
  <pc:docChgLst>
    <pc:chgData name="Karolina Frąk" userId="S::karolina.frak@firr.org.pl::5262ff9a-a8de-46b7-afac-7a7c75f2e515" providerId="AD" clId="Web-{D400947F-ECF8-6275-A657-8CEA051767BD}"/>
    <pc:docChg chg="modSld">
      <pc:chgData name="Karolina Frąk" userId="S::karolina.frak@firr.org.pl::5262ff9a-a8de-46b7-afac-7a7c75f2e515" providerId="AD" clId="Web-{D400947F-ECF8-6275-A657-8CEA051767BD}" dt="2020-10-22T08:56:24.391" v="13"/>
      <pc:docMkLst>
        <pc:docMk/>
      </pc:docMkLst>
      <pc:sldChg chg="modNotes">
        <pc:chgData name="Karolina Frąk" userId="S::karolina.frak@firr.org.pl::5262ff9a-a8de-46b7-afac-7a7c75f2e515" providerId="AD" clId="Web-{D400947F-ECF8-6275-A657-8CEA051767BD}" dt="2020-10-22T08:56:24.391" v="13"/>
        <pc:sldMkLst>
          <pc:docMk/>
          <pc:sldMk cId="931145118" sldId="264"/>
        </pc:sldMkLst>
      </pc:sldChg>
      <pc:sldChg chg="modNotes">
        <pc:chgData name="Karolina Frąk" userId="S::karolina.frak@firr.org.pl::5262ff9a-a8de-46b7-afac-7a7c75f2e515" providerId="AD" clId="Web-{D400947F-ECF8-6275-A657-8CEA051767BD}" dt="2020-10-22T08:05:23.782" v="3"/>
        <pc:sldMkLst>
          <pc:docMk/>
          <pc:sldMk cId="3038823821" sldId="279"/>
        </pc:sldMkLst>
      </pc:sldChg>
    </pc:docChg>
  </pc:docChgLst>
  <pc:docChgLst>
    <pc:chgData name="Natalia Wasielewska" userId="S::natalia.wasielewska@firr.org.pl::6a950395-ff1e-4d60-860f-189474a20705" providerId="AD" clId="Web-{6015AE9F-9072-2000-C310-7FC283BEF4D9}"/>
    <pc:docChg chg="addSld modSld">
      <pc:chgData name="Natalia Wasielewska" userId="S::natalia.wasielewska@firr.org.pl::6a950395-ff1e-4d60-860f-189474a20705" providerId="AD" clId="Web-{6015AE9F-9072-2000-C310-7FC283BEF4D9}" dt="2021-02-23T14:00:03.003" v="113" actId="20577"/>
      <pc:docMkLst>
        <pc:docMk/>
      </pc:docMkLst>
      <pc:sldChg chg="addSp delSp modSp">
        <pc:chgData name="Natalia Wasielewska" userId="S::natalia.wasielewska@firr.org.pl::6a950395-ff1e-4d60-860f-189474a20705" providerId="AD" clId="Web-{6015AE9F-9072-2000-C310-7FC283BEF4D9}" dt="2021-02-23T13:59:57.034" v="111" actId="20577"/>
        <pc:sldMkLst>
          <pc:docMk/>
          <pc:sldMk cId="944311207" sldId="256"/>
        </pc:sldMkLst>
        <pc:spChg chg="add mod">
          <ac:chgData name="Natalia Wasielewska" userId="S::natalia.wasielewska@firr.org.pl::6a950395-ff1e-4d60-860f-189474a20705" providerId="AD" clId="Web-{6015AE9F-9072-2000-C310-7FC283BEF4D9}" dt="2021-02-23T13:58:57.814" v="107" actId="20577"/>
          <ac:spMkLst>
            <pc:docMk/>
            <pc:sldMk cId="944311207" sldId="256"/>
            <ac:spMk id="3" creationId="{0E1B7C98-06FB-4552-A372-90BEE0189A6A}"/>
          </ac:spMkLst>
        </pc:spChg>
        <pc:spChg chg="add mod">
          <ac:chgData name="Natalia Wasielewska" userId="S::natalia.wasielewska@firr.org.pl::6a950395-ff1e-4d60-860f-189474a20705" providerId="AD" clId="Web-{6015AE9F-9072-2000-C310-7FC283BEF4D9}" dt="2021-02-23T13:59:57.034" v="111" actId="20577"/>
          <ac:spMkLst>
            <pc:docMk/>
            <pc:sldMk cId="944311207" sldId="256"/>
            <ac:spMk id="5" creationId="{17336F9B-A622-498D-9414-F7549A176196}"/>
          </ac:spMkLst>
        </pc:spChg>
        <pc:spChg chg="del">
          <ac:chgData name="Natalia Wasielewska" userId="S::natalia.wasielewska@firr.org.pl::6a950395-ff1e-4d60-860f-189474a20705" providerId="AD" clId="Web-{6015AE9F-9072-2000-C310-7FC283BEF4D9}" dt="2021-02-23T13:58:30.330" v="101"/>
          <ac:spMkLst>
            <pc:docMk/>
            <pc:sldMk cId="944311207" sldId="256"/>
            <ac:spMk id="11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6015AE9F-9072-2000-C310-7FC283BEF4D9}" dt="2021-02-23T13:58:24.876" v="100"/>
          <ac:spMkLst>
            <pc:docMk/>
            <pc:sldMk cId="944311207" sldId="256"/>
            <ac:spMk id="12" creationId="{00000000-0000-0000-0000-000000000000}"/>
          </ac:spMkLst>
        </pc:spChg>
      </pc:sldChg>
      <pc:sldChg chg="addSp delSp modSp mod modClrScheme chgLayout">
        <pc:chgData name="Natalia Wasielewska" userId="S::natalia.wasielewska@firr.org.pl::6a950395-ff1e-4d60-860f-189474a20705" providerId="AD" clId="Web-{6015AE9F-9072-2000-C310-7FC283BEF4D9}" dt="2021-02-23T13:56:57.625" v="64" actId="20577"/>
        <pc:sldMkLst>
          <pc:docMk/>
          <pc:sldMk cId="1459476691" sldId="258"/>
        </pc:sldMkLst>
        <pc:spChg chg="del mod">
          <ac:chgData name="Natalia Wasielewska" userId="S::natalia.wasielewska@firr.org.pl::6a950395-ff1e-4d60-860f-189474a20705" providerId="AD" clId="Web-{6015AE9F-9072-2000-C310-7FC283BEF4D9}" dt="2021-02-23T13:56:11.500" v="7"/>
          <ac:spMkLst>
            <pc:docMk/>
            <pc:sldMk cId="1459476691" sldId="258"/>
            <ac:spMk id="3" creationId="{0E3B8F0C-B65E-4DF5-9680-0E9AE136BD78}"/>
          </ac:spMkLst>
        </pc:spChg>
        <pc:spChg chg="add mod ord">
          <ac:chgData name="Natalia Wasielewska" userId="S::natalia.wasielewska@firr.org.pl::6a950395-ff1e-4d60-860f-189474a20705" providerId="AD" clId="Web-{6015AE9F-9072-2000-C310-7FC283BEF4D9}" dt="2021-02-23T13:56:57.625" v="64" actId="20577"/>
          <ac:spMkLst>
            <pc:docMk/>
            <pc:sldMk cId="1459476691" sldId="258"/>
            <ac:spMk id="4" creationId="{15415D46-BD4F-44F8-8835-3F6D8E68909D}"/>
          </ac:spMkLst>
        </pc:spChg>
        <pc:spChg chg="mod ord">
          <ac:chgData name="Natalia Wasielewska" userId="S::natalia.wasielewska@firr.org.pl::6a950395-ff1e-4d60-860f-189474a20705" providerId="AD" clId="Web-{6015AE9F-9072-2000-C310-7FC283BEF4D9}" dt="2021-02-23T13:56:19.265" v="8"/>
          <ac:spMkLst>
            <pc:docMk/>
            <pc:sldMk cId="1459476691" sldId="258"/>
            <ac:spMk id="9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6015AE9F-9072-2000-C310-7FC283BEF4D9}" dt="2021-02-23T13:56:02.656" v="5"/>
          <ac:picMkLst>
            <pc:docMk/>
            <pc:sldMk cId="1459476691" sldId="258"/>
            <ac:picMk id="2" creationId="{EF1951AE-BB42-4BFC-9129-AC80CAC2BC92}"/>
          </ac:picMkLst>
        </pc:picChg>
      </pc:sldChg>
      <pc:sldChg chg="delSp">
        <pc:chgData name="Natalia Wasielewska" userId="S::natalia.wasielewska@firr.org.pl::6a950395-ff1e-4d60-860f-189474a20705" providerId="AD" clId="Web-{6015AE9F-9072-2000-C310-7FC283BEF4D9}" dt="2021-02-23T13:52:43.575" v="4"/>
        <pc:sldMkLst>
          <pc:docMk/>
          <pc:sldMk cId="931145118" sldId="264"/>
        </pc:sldMkLst>
        <pc:spChg chg="del">
          <ac:chgData name="Natalia Wasielewska" userId="S::natalia.wasielewska@firr.org.pl::6a950395-ff1e-4d60-860f-189474a20705" providerId="AD" clId="Web-{6015AE9F-9072-2000-C310-7FC283BEF4D9}" dt="2021-02-23T13:52:43.575" v="4"/>
          <ac:spMkLst>
            <pc:docMk/>
            <pc:sldMk cId="931145118" sldId="264"/>
            <ac:spMk id="2" creationId="{AB15B460-933F-4C76-AD21-0B011F3A2D99}"/>
          </ac:spMkLst>
        </pc:spChg>
        <pc:picChg chg="del">
          <ac:chgData name="Natalia Wasielewska" userId="S::natalia.wasielewska@firr.org.pl::6a950395-ff1e-4d60-860f-189474a20705" providerId="AD" clId="Web-{6015AE9F-9072-2000-C310-7FC283BEF4D9}" dt="2021-02-23T13:52:40.075" v="3"/>
          <ac:picMkLst>
            <pc:docMk/>
            <pc:sldMk cId="931145118" sldId="264"/>
            <ac:picMk id="3" creationId="{EA1BAD99-D669-4BF0-83CF-5D53FC6AD2C6}"/>
          </ac:picMkLst>
        </pc:picChg>
      </pc:sldChg>
      <pc:sldChg chg="modSp">
        <pc:chgData name="Natalia Wasielewska" userId="S::natalia.wasielewska@firr.org.pl::6a950395-ff1e-4d60-860f-189474a20705" providerId="AD" clId="Web-{6015AE9F-9072-2000-C310-7FC283BEF4D9}" dt="2021-02-23T13:57:33.954" v="97" actId="20577"/>
        <pc:sldMkLst>
          <pc:docMk/>
          <pc:sldMk cId="1513347661" sldId="266"/>
        </pc:sldMkLst>
        <pc:spChg chg="mod">
          <ac:chgData name="Natalia Wasielewska" userId="S::natalia.wasielewska@firr.org.pl::6a950395-ff1e-4d60-860f-189474a20705" providerId="AD" clId="Web-{6015AE9F-9072-2000-C310-7FC283BEF4D9}" dt="2021-02-23T13:57:33.954" v="97" actId="20577"/>
          <ac:spMkLst>
            <pc:docMk/>
            <pc:sldMk cId="1513347661" sldId="266"/>
            <ac:spMk id="7" creationId="{00000000-0000-0000-0000-000000000000}"/>
          </ac:spMkLst>
        </pc:spChg>
      </pc:sldChg>
      <pc:sldChg chg="addSp delSp modSp">
        <pc:chgData name="Natalia Wasielewska" userId="S::natalia.wasielewska@firr.org.pl::6a950395-ff1e-4d60-860f-189474a20705" providerId="AD" clId="Web-{6015AE9F-9072-2000-C310-7FC283BEF4D9}" dt="2021-02-23T13:58:00.673" v="98"/>
        <pc:sldMkLst>
          <pc:docMk/>
          <pc:sldMk cId="1625354697" sldId="271"/>
        </pc:sldMkLst>
        <pc:spChg chg="add del mod">
          <ac:chgData name="Natalia Wasielewska" userId="S::natalia.wasielewska@firr.org.pl::6a950395-ff1e-4d60-860f-189474a20705" providerId="AD" clId="Web-{6015AE9F-9072-2000-C310-7FC283BEF4D9}" dt="2021-02-23T13:58:00.673" v="98"/>
          <ac:spMkLst>
            <pc:docMk/>
            <pc:sldMk cId="1625354697" sldId="271"/>
            <ac:spMk id="5" creationId="{3A04353D-0E30-4292-92C7-410194D87F4C}"/>
          </ac:spMkLst>
        </pc:spChg>
        <pc:spChg chg="del">
          <ac:chgData name="Natalia Wasielewska" userId="S::natalia.wasielewska@firr.org.pl::6a950395-ff1e-4d60-860f-189474a20705" providerId="AD" clId="Web-{6015AE9F-9072-2000-C310-7FC283BEF4D9}" dt="2021-02-23T13:52:23.793" v="1"/>
          <ac:spMkLst>
            <pc:docMk/>
            <pc:sldMk cId="1625354697" sldId="271"/>
            <ac:spMk id="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6015AE9F-9072-2000-C310-7FC283BEF4D9}" dt="2021-02-23T13:52:12.996" v="0"/>
          <ac:picMkLst>
            <pc:docMk/>
            <pc:sldMk cId="1625354697" sldId="271"/>
            <ac:picMk id="2" creationId="{E94BECA5-DEC3-419E-BE69-044E1C2DD8B4}"/>
          </ac:picMkLst>
        </pc:picChg>
      </pc:sldChg>
      <pc:sldChg chg="delSp">
        <pc:chgData name="Natalia Wasielewska" userId="S::natalia.wasielewska@firr.org.pl::6a950395-ff1e-4d60-860f-189474a20705" providerId="AD" clId="Web-{6015AE9F-9072-2000-C310-7FC283BEF4D9}" dt="2021-02-23T13:52:33.309" v="2"/>
        <pc:sldMkLst>
          <pc:docMk/>
          <pc:sldMk cId="3038823821" sldId="279"/>
        </pc:sldMkLst>
        <pc:picChg chg="del">
          <ac:chgData name="Natalia Wasielewska" userId="S::natalia.wasielewska@firr.org.pl::6a950395-ff1e-4d60-860f-189474a20705" providerId="AD" clId="Web-{6015AE9F-9072-2000-C310-7FC283BEF4D9}" dt="2021-02-23T13:52:33.309" v="2"/>
          <ac:picMkLst>
            <pc:docMk/>
            <pc:sldMk cId="3038823821" sldId="279"/>
            <ac:picMk id="2" creationId="{027BFF33-7EB9-4B14-A986-AA6E5B706071}"/>
          </ac:picMkLst>
        </pc:picChg>
      </pc:sldChg>
      <pc:sldChg chg="modSp add replId">
        <pc:chgData name="Natalia Wasielewska" userId="S::natalia.wasielewska@firr.org.pl::6a950395-ff1e-4d60-860f-189474a20705" providerId="AD" clId="Web-{6015AE9F-9072-2000-C310-7FC283BEF4D9}" dt="2021-02-23T14:00:03.003" v="113" actId="20577"/>
        <pc:sldMkLst>
          <pc:docMk/>
          <pc:sldMk cId="3061753189" sldId="282"/>
        </pc:sldMkLst>
        <pc:spChg chg="mod">
          <ac:chgData name="Natalia Wasielewska" userId="S::natalia.wasielewska@firr.org.pl::6a950395-ff1e-4d60-860f-189474a20705" providerId="AD" clId="Web-{6015AE9F-9072-2000-C310-7FC283BEF4D9}" dt="2021-02-23T14:00:03.003" v="113" actId="20577"/>
          <ac:spMkLst>
            <pc:docMk/>
            <pc:sldMk cId="3061753189" sldId="282"/>
            <ac:spMk id="12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6E07B889-4AC3-BD9A-A182-6EF27ADFE952}"/>
    <pc:docChg chg="addSld delSld modSld">
      <pc:chgData name="Karolina Frąk" userId="S::karolina.frak@firr.org.pl::5262ff9a-a8de-46b7-afac-7a7c75f2e515" providerId="AD" clId="Web-{6E07B889-4AC3-BD9A-A182-6EF27ADFE952}" dt="2020-10-22T10:19:38.472" v="255" actId="1076"/>
      <pc:docMkLst>
        <pc:docMk/>
      </pc:docMkLst>
      <pc:sldChg chg="modSp modNotes">
        <pc:chgData name="Karolina Frąk" userId="S::karolina.frak@firr.org.pl::5262ff9a-a8de-46b7-afac-7a7c75f2e515" providerId="AD" clId="Web-{6E07B889-4AC3-BD9A-A182-6EF27ADFE952}" dt="2020-10-22T10:17:42.212" v="147"/>
        <pc:sldMkLst>
          <pc:docMk/>
          <pc:sldMk cId="2716352407" sldId="261"/>
        </pc:sldMkLst>
        <pc:spChg chg="mod">
          <ac:chgData name="Karolina Frąk" userId="S::karolina.frak@firr.org.pl::5262ff9a-a8de-46b7-afac-7a7c75f2e515" providerId="AD" clId="Web-{6E07B889-4AC3-BD9A-A182-6EF27ADFE952}" dt="2020-10-22T10:14:35.413" v="0" actId="1076"/>
          <ac:spMkLst>
            <pc:docMk/>
            <pc:sldMk cId="2716352407" sldId="261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6E07B889-4AC3-BD9A-A182-6EF27ADFE952}" dt="2020-10-22T10:14:41.210" v="1" actId="1076"/>
        <pc:sldMkLst>
          <pc:docMk/>
          <pc:sldMk cId="2422580026" sldId="262"/>
        </pc:sldMkLst>
        <pc:spChg chg="mod">
          <ac:chgData name="Karolina Frąk" userId="S::karolina.frak@firr.org.pl::5262ff9a-a8de-46b7-afac-7a7c75f2e515" providerId="AD" clId="Web-{6E07B889-4AC3-BD9A-A182-6EF27ADFE952}" dt="2020-10-22T10:14:41.210" v="1" actId="1076"/>
          <ac:spMkLst>
            <pc:docMk/>
            <pc:sldMk cId="2422580026" sldId="262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6E07B889-4AC3-BD9A-A182-6EF27ADFE952}" dt="2020-10-22T10:14:45.679" v="2" actId="1076"/>
        <pc:sldMkLst>
          <pc:docMk/>
          <pc:sldMk cId="429558112" sldId="263"/>
        </pc:sldMkLst>
        <pc:spChg chg="mod">
          <ac:chgData name="Karolina Frąk" userId="S::karolina.frak@firr.org.pl::5262ff9a-a8de-46b7-afac-7a7c75f2e515" providerId="AD" clId="Web-{6E07B889-4AC3-BD9A-A182-6EF27ADFE952}" dt="2020-10-22T10:14:45.679" v="2" actId="1076"/>
          <ac:spMkLst>
            <pc:docMk/>
            <pc:sldMk cId="429558112" sldId="263"/>
            <ac:spMk id="9" creationId="{00000000-0000-0000-0000-000000000000}"/>
          </ac:spMkLst>
        </pc:spChg>
      </pc:sldChg>
      <pc:sldChg chg="modSp add del replId modNotes">
        <pc:chgData name="Karolina Frąk" userId="S::karolina.frak@firr.org.pl::5262ff9a-a8de-46b7-afac-7a7c75f2e515" providerId="AD" clId="Web-{6E07B889-4AC3-BD9A-A182-6EF27ADFE952}" dt="2020-10-22T10:18:12.494" v="165" actId="20577"/>
        <pc:sldMkLst>
          <pc:docMk/>
          <pc:sldMk cId="838621723" sldId="280"/>
        </pc:sldMkLst>
        <pc:spChg chg="mod">
          <ac:chgData name="Karolina Frąk" userId="S::karolina.frak@firr.org.pl::5262ff9a-a8de-46b7-afac-7a7c75f2e515" providerId="AD" clId="Web-{6E07B889-4AC3-BD9A-A182-6EF27ADFE952}" dt="2020-10-22T10:18:12.494" v="165" actId="20577"/>
          <ac:spMkLst>
            <pc:docMk/>
            <pc:sldMk cId="838621723" sldId="280"/>
            <ac:spMk id="9" creationId="{00000000-0000-0000-0000-000000000000}"/>
          </ac:spMkLst>
        </pc:spChg>
      </pc:sldChg>
      <pc:sldChg chg="modSp add replId modNotes">
        <pc:chgData name="Karolina Frąk" userId="S::karolina.frak@firr.org.pl::5262ff9a-a8de-46b7-afac-7a7c75f2e515" providerId="AD" clId="Web-{6E07B889-4AC3-BD9A-A182-6EF27ADFE952}" dt="2020-10-22T10:19:38.472" v="255" actId="1076"/>
        <pc:sldMkLst>
          <pc:docMk/>
          <pc:sldMk cId="1322440307" sldId="281"/>
        </pc:sldMkLst>
        <pc:spChg chg="mod">
          <ac:chgData name="Karolina Frąk" userId="S::karolina.frak@firr.org.pl::5262ff9a-a8de-46b7-afac-7a7c75f2e515" providerId="AD" clId="Web-{6E07B889-4AC3-BD9A-A182-6EF27ADFE952}" dt="2020-10-22T10:19:38.472" v="255" actId="1076"/>
          <ac:spMkLst>
            <pc:docMk/>
            <pc:sldMk cId="1322440307" sldId="281"/>
            <ac:spMk id="9" creationId="{00000000-0000-0000-0000-000000000000}"/>
          </ac:spMkLst>
        </pc:spChg>
      </pc:sldChg>
      <pc:sldChg chg="modSp add replId modNotes">
        <pc:chgData name="Karolina Frąk" userId="S::karolina.frak@firr.org.pl::5262ff9a-a8de-46b7-afac-7a7c75f2e515" providerId="AD" clId="Web-{6E07B889-4AC3-BD9A-A182-6EF27ADFE952}" dt="2020-10-22T10:19:10.237" v="245" actId="1076"/>
        <pc:sldMkLst>
          <pc:docMk/>
          <pc:sldMk cId="1279180562" sldId="282"/>
        </pc:sldMkLst>
        <pc:spChg chg="mod">
          <ac:chgData name="Karolina Frąk" userId="S::karolina.frak@firr.org.pl::5262ff9a-a8de-46b7-afac-7a7c75f2e515" providerId="AD" clId="Web-{6E07B889-4AC3-BD9A-A182-6EF27ADFE952}" dt="2020-10-22T10:19:10.237" v="245" actId="1076"/>
          <ac:spMkLst>
            <pc:docMk/>
            <pc:sldMk cId="1279180562" sldId="282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0292F63E-52CE-8BB5-EE58-4074C87B1BA2}"/>
    <pc:docChg chg="addSld delSld modSld sldOrd">
      <pc:chgData name="Karolina Frąk" userId="S::karolina.frak@firr.org.pl::5262ff9a-a8de-46b7-afac-7a7c75f2e515" providerId="AD" clId="Web-{0292F63E-52CE-8BB5-EE58-4074C87B1BA2}" dt="2020-10-13T15:37:16.650" v="774" actId="20577"/>
      <pc:docMkLst>
        <pc:docMk/>
      </pc:docMkLst>
      <pc:sldChg chg="modSp">
        <pc:chgData name="Karolina Frąk" userId="S::karolina.frak@firr.org.pl::5262ff9a-a8de-46b7-afac-7a7c75f2e515" providerId="AD" clId="Web-{0292F63E-52CE-8BB5-EE58-4074C87B1BA2}" dt="2020-10-13T13:34:05.026" v="4" actId="20577"/>
        <pc:sldMkLst>
          <pc:docMk/>
          <pc:sldMk cId="1513347661" sldId="266"/>
        </pc:sldMkLst>
        <pc:spChg chg="mod">
          <ac:chgData name="Karolina Frąk" userId="S::karolina.frak@firr.org.pl::5262ff9a-a8de-46b7-afac-7a7c75f2e515" providerId="AD" clId="Web-{0292F63E-52CE-8BB5-EE58-4074C87B1BA2}" dt="2020-10-13T13:34:05.026" v="4" actId="20577"/>
          <ac:spMkLst>
            <pc:docMk/>
            <pc:sldMk cId="1513347661" sldId="266"/>
            <ac:spMk id="7" creationId="{00000000-0000-0000-0000-000000000000}"/>
          </ac:spMkLst>
        </pc:spChg>
      </pc:sldChg>
      <pc:sldChg chg="addSp modSp">
        <pc:chgData name="Karolina Frąk" userId="S::karolina.frak@firr.org.pl::5262ff9a-a8de-46b7-afac-7a7c75f2e515" providerId="AD" clId="Web-{0292F63E-52CE-8BB5-EE58-4074C87B1BA2}" dt="2020-10-13T15:22:47.987" v="621" actId="1076"/>
        <pc:sldMkLst>
          <pc:docMk/>
          <pc:sldMk cId="443570622" sldId="272"/>
        </pc:sldMkLst>
        <pc:spChg chg="add mod">
          <ac:chgData name="Karolina Frąk" userId="S::karolina.frak@firr.org.pl::5262ff9a-a8de-46b7-afac-7a7c75f2e515" providerId="AD" clId="Web-{0292F63E-52CE-8BB5-EE58-4074C87B1BA2}" dt="2020-10-13T15:22:44.846" v="620" actId="1076"/>
          <ac:spMkLst>
            <pc:docMk/>
            <pc:sldMk cId="443570622" sldId="272"/>
            <ac:spMk id="2" creationId="{E54BDAE0-8430-4E1A-AF6E-508F1D27EBDF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21:16.156" v="547" actId="1076"/>
          <ac:spMkLst>
            <pc:docMk/>
            <pc:sldMk cId="443570622" sldId="27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22:47.987" v="621" actId="1076"/>
          <ac:spMkLst>
            <pc:docMk/>
            <pc:sldMk cId="443570622" sldId="272"/>
            <ac:spMk id="9" creationId="{00000000-0000-0000-0000-000000000000}"/>
          </ac:spMkLst>
        </pc:spChg>
      </pc:sldChg>
      <pc:sldChg chg="del">
        <pc:chgData name="Karolina Frąk" userId="S::karolina.frak@firr.org.pl::5262ff9a-a8de-46b7-afac-7a7c75f2e515" providerId="AD" clId="Web-{0292F63E-52CE-8BB5-EE58-4074C87B1BA2}" dt="2020-10-13T15:30:22.217" v="691"/>
        <pc:sldMkLst>
          <pc:docMk/>
          <pc:sldMk cId="3471138133" sldId="273"/>
        </pc:sldMkLst>
      </pc:sldChg>
      <pc:sldChg chg="addSp modSp ord">
        <pc:chgData name="Karolina Frąk" userId="S::karolina.frak@firr.org.pl::5262ff9a-a8de-46b7-afac-7a7c75f2e515" providerId="AD" clId="Web-{0292F63E-52CE-8BB5-EE58-4074C87B1BA2}" dt="2020-10-13T15:37:15.400" v="772" actId="20577"/>
        <pc:sldMkLst>
          <pc:docMk/>
          <pc:sldMk cId="857436023" sldId="274"/>
        </pc:sldMkLst>
        <pc:spChg chg="add mod">
          <ac:chgData name="Karolina Frąk" userId="S::karolina.frak@firr.org.pl::5262ff9a-a8de-46b7-afac-7a7c75f2e515" providerId="AD" clId="Web-{0292F63E-52CE-8BB5-EE58-4074C87B1BA2}" dt="2020-10-13T15:37:15.400" v="772" actId="20577"/>
          <ac:spMkLst>
            <pc:docMk/>
            <pc:sldMk cId="857436023" sldId="274"/>
            <ac:spMk id="2" creationId="{9271085B-81FD-42F9-9847-3F5D463F97D5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3:37:14.693" v="18" actId="20577"/>
          <ac:spMkLst>
            <pc:docMk/>
            <pc:sldMk cId="857436023" sldId="27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28:35.089" v="690" actId="1076"/>
          <ac:spMkLst>
            <pc:docMk/>
            <pc:sldMk cId="857436023" sldId="274"/>
            <ac:spMk id="9" creationId="{00000000-0000-0000-0000-000000000000}"/>
          </ac:spMkLst>
        </pc:spChg>
      </pc:sldChg>
      <pc:sldChg chg="modSp del">
        <pc:chgData name="Karolina Frąk" userId="S::karolina.frak@firr.org.pl::5262ff9a-a8de-46b7-afac-7a7c75f2e515" providerId="AD" clId="Web-{0292F63E-52CE-8BB5-EE58-4074C87B1BA2}" dt="2020-10-13T15:28:12.855" v="689"/>
        <pc:sldMkLst>
          <pc:docMk/>
          <pc:sldMk cId="202607413" sldId="275"/>
        </pc:sldMkLst>
        <pc:spChg chg="mod">
          <ac:chgData name="Karolina Frąk" userId="S::karolina.frak@firr.org.pl::5262ff9a-a8de-46b7-afac-7a7c75f2e515" providerId="AD" clId="Web-{0292F63E-52CE-8BB5-EE58-4074C87B1BA2}" dt="2020-10-13T15:24:13.614" v="643" actId="20577"/>
          <ac:spMkLst>
            <pc:docMk/>
            <pc:sldMk cId="202607413" sldId="27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3:41:16.847" v="167" actId="1076"/>
          <ac:spMkLst>
            <pc:docMk/>
            <pc:sldMk cId="202607413" sldId="275"/>
            <ac:spMk id="9" creationId="{00000000-0000-0000-0000-000000000000}"/>
          </ac:spMkLst>
        </pc:spChg>
      </pc:sldChg>
      <pc:sldChg chg="add del replId">
        <pc:chgData name="Karolina Frąk" userId="S::karolina.frak@firr.org.pl::5262ff9a-a8de-46b7-afac-7a7c75f2e515" providerId="AD" clId="Web-{0292F63E-52CE-8BB5-EE58-4074C87B1BA2}" dt="2020-10-13T15:23:36.785" v="622"/>
        <pc:sldMkLst>
          <pc:docMk/>
          <pc:sldMk cId="61984961" sldId="276"/>
        </pc:sldMkLst>
      </pc:sldChg>
      <pc:sldChg chg="modSp add replId">
        <pc:chgData name="Karolina Frąk" userId="S::karolina.frak@firr.org.pl::5262ff9a-a8de-46b7-afac-7a7c75f2e515" providerId="AD" clId="Web-{0292F63E-52CE-8BB5-EE58-4074C87B1BA2}" dt="2020-10-13T15:28:07.386" v="688" actId="1076"/>
        <pc:sldMkLst>
          <pc:docMk/>
          <pc:sldMk cId="2046477050" sldId="276"/>
        </pc:sldMkLst>
        <pc:spChg chg="mod">
          <ac:chgData name="Karolina Frąk" userId="S::karolina.frak@firr.org.pl::5262ff9a-a8de-46b7-afac-7a7c75f2e515" providerId="AD" clId="Web-{0292F63E-52CE-8BB5-EE58-4074C87B1BA2}" dt="2020-10-13T15:24:01.567" v="642" actId="1076"/>
          <ac:spMkLst>
            <pc:docMk/>
            <pc:sldMk cId="2046477050" sldId="276"/>
            <ac:spMk id="2" creationId="{E54BDAE0-8430-4E1A-AF6E-508F1D27EBDF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28:07.386" v="688" actId="1076"/>
          <ac:spMkLst>
            <pc:docMk/>
            <pc:sldMk cId="2046477050" sldId="27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27:05.118" v="679" actId="1076"/>
          <ac:spMkLst>
            <pc:docMk/>
            <pc:sldMk cId="2046477050" sldId="276"/>
            <ac:spMk id="9" creationId="{00000000-0000-0000-0000-000000000000}"/>
          </ac:spMkLst>
        </pc:spChg>
      </pc:sldChg>
      <pc:sldChg chg="add del replId">
        <pc:chgData name="Karolina Frąk" userId="S::karolina.frak@firr.org.pl::5262ff9a-a8de-46b7-afac-7a7c75f2e515" providerId="AD" clId="Web-{0292F63E-52CE-8BB5-EE58-4074C87B1BA2}" dt="2020-10-13T13:35:00.935" v="8"/>
        <pc:sldMkLst>
          <pc:docMk/>
          <pc:sldMk cId="4141343616" sldId="276"/>
        </pc:sldMkLst>
      </pc:sldChg>
      <pc:sldChg chg="modSp add replId">
        <pc:chgData name="Karolina Frąk" userId="S::karolina.frak@firr.org.pl::5262ff9a-a8de-46b7-afac-7a7c75f2e515" providerId="AD" clId="Web-{0292F63E-52CE-8BB5-EE58-4074C87B1BA2}" dt="2020-10-13T15:34:24.348" v="726" actId="1076"/>
        <pc:sldMkLst>
          <pc:docMk/>
          <pc:sldMk cId="3745932042" sldId="277"/>
        </pc:sldMkLst>
        <pc:spChg chg="mod">
          <ac:chgData name="Karolina Frąk" userId="S::karolina.frak@firr.org.pl::5262ff9a-a8de-46b7-afac-7a7c75f2e515" providerId="AD" clId="Web-{0292F63E-52CE-8BB5-EE58-4074C87B1BA2}" dt="2020-10-13T15:34:24.348" v="726" actId="1076"/>
          <ac:spMkLst>
            <pc:docMk/>
            <pc:sldMk cId="3745932042" sldId="277"/>
            <ac:spMk id="2" creationId="{E54BDAE0-8430-4E1A-AF6E-508F1D27EBDF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34:18.676" v="725" actId="1076"/>
          <ac:spMkLst>
            <pc:docMk/>
            <pc:sldMk cId="3745932042" sldId="277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34:15.364" v="724" actId="1076"/>
          <ac:spMkLst>
            <pc:docMk/>
            <pc:sldMk cId="3745932042" sldId="277"/>
            <ac:spMk id="9" creationId="{00000000-0000-0000-0000-000000000000}"/>
          </ac:spMkLst>
        </pc:spChg>
        <pc:grpChg chg="mod">
          <ac:chgData name="Karolina Frąk" userId="S::karolina.frak@firr.org.pl::5262ff9a-a8de-46b7-afac-7a7c75f2e515" providerId="AD" clId="Web-{0292F63E-52CE-8BB5-EE58-4074C87B1BA2}" dt="2020-10-13T15:31:10.687" v="694" actId="1076"/>
          <ac:grpSpMkLst>
            <pc:docMk/>
            <pc:sldMk cId="3745932042" sldId="277"/>
            <ac:grpSpMk id="10" creationId="{00000000-0000-0000-0000-000000000000}"/>
          </ac:grpSpMkLst>
        </pc:grpChg>
      </pc:sldChg>
      <pc:sldChg chg="modSp add ord replId">
        <pc:chgData name="Karolina Frąk" userId="S::karolina.frak@firr.org.pl::5262ff9a-a8de-46b7-afac-7a7c75f2e515" providerId="AD" clId="Web-{0292F63E-52CE-8BB5-EE58-4074C87B1BA2}" dt="2020-10-13T15:35:40.335" v="734" actId="1076"/>
        <pc:sldMkLst>
          <pc:docMk/>
          <pc:sldMk cId="863447890" sldId="278"/>
        </pc:sldMkLst>
        <pc:spChg chg="mod">
          <ac:chgData name="Karolina Frąk" userId="S::karolina.frak@firr.org.pl::5262ff9a-a8de-46b7-afac-7a7c75f2e515" providerId="AD" clId="Web-{0292F63E-52CE-8BB5-EE58-4074C87B1BA2}" dt="2020-10-13T15:35:24.303" v="733" actId="1076"/>
          <ac:spMkLst>
            <pc:docMk/>
            <pc:sldMk cId="863447890" sldId="278"/>
            <ac:spMk id="2" creationId="{E54BDAE0-8430-4E1A-AF6E-508F1D27EBDF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35:40.335" v="734" actId="1076"/>
          <ac:spMkLst>
            <pc:docMk/>
            <pc:sldMk cId="863447890" sldId="278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A4ADECA5-AA62-2B30-BFDC-2378FBB82178}"/>
    <pc:docChg chg="modSld">
      <pc:chgData name="Karolina Frąk" userId="S::karolina.frak@firr.org.pl::5262ff9a-a8de-46b7-afac-7a7c75f2e515" providerId="AD" clId="Web-{A4ADECA5-AA62-2B30-BFDC-2378FBB82178}" dt="2020-10-19T14:33:49.021" v="159" actId="1076"/>
      <pc:docMkLst>
        <pc:docMk/>
      </pc:docMkLst>
      <pc:sldChg chg="modSp">
        <pc:chgData name="Karolina Frąk" userId="S::karolina.frak@firr.org.pl::5262ff9a-a8de-46b7-afac-7a7c75f2e515" providerId="AD" clId="Web-{A4ADECA5-AA62-2B30-BFDC-2378FBB82178}" dt="2020-10-19T14:13:27.702" v="0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A4ADECA5-AA62-2B30-BFDC-2378FBB82178}" dt="2020-10-19T14:13:27.702" v="0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addSp modSp">
        <pc:chgData name="Karolina Frąk" userId="S::karolina.frak@firr.org.pl::5262ff9a-a8de-46b7-afac-7a7c75f2e515" providerId="AD" clId="Web-{A4ADECA5-AA62-2B30-BFDC-2378FBB82178}" dt="2020-10-19T14:26:52.498" v="127" actId="1076"/>
        <pc:sldMkLst>
          <pc:docMk/>
          <pc:sldMk cId="1459476691" sldId="258"/>
        </pc:sldMkLst>
        <pc:spChg chg="add mod">
          <ac:chgData name="Karolina Frąk" userId="S::karolina.frak@firr.org.pl::5262ff9a-a8de-46b7-afac-7a7c75f2e515" providerId="AD" clId="Web-{A4ADECA5-AA62-2B30-BFDC-2378FBB82178}" dt="2020-10-19T14:26:52.498" v="127" actId="1076"/>
          <ac:spMkLst>
            <pc:docMk/>
            <pc:sldMk cId="1459476691" sldId="258"/>
            <ac:spMk id="3" creationId="{0E3B8F0C-B65E-4DF5-9680-0E9AE136BD78}"/>
          </ac:spMkLst>
        </pc:spChg>
        <pc:spChg chg="mod">
          <ac:chgData name="Karolina Frąk" userId="S::karolina.frak@firr.org.pl::5262ff9a-a8de-46b7-afac-7a7c75f2e515" providerId="AD" clId="Web-{A4ADECA5-AA62-2B30-BFDC-2378FBB82178}" dt="2020-10-19T14:25:19.059" v="79" actId="1076"/>
          <ac:spMkLst>
            <pc:docMk/>
            <pc:sldMk cId="1459476691" sldId="258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A4ADECA5-AA62-2B30-BFDC-2378FBB82178}" dt="2020-10-19T14:26:49.607" v="126" actId="14100"/>
          <ac:picMkLst>
            <pc:docMk/>
            <pc:sldMk cId="1459476691" sldId="258"/>
            <ac:picMk id="2" creationId="{EF1951AE-BB42-4BFC-9129-AC80CAC2BC92}"/>
          </ac:picMkLst>
        </pc:picChg>
      </pc:sldChg>
      <pc:sldChg chg="addSp modSp">
        <pc:chgData name="Karolina Frąk" userId="S::karolina.frak@firr.org.pl::5262ff9a-a8de-46b7-afac-7a7c75f2e515" providerId="AD" clId="Web-{A4ADECA5-AA62-2B30-BFDC-2378FBB82178}" dt="2020-10-19T14:33:24.396" v="147" actId="1076"/>
        <pc:sldMkLst>
          <pc:docMk/>
          <pc:sldMk cId="931145118" sldId="264"/>
        </pc:sldMkLst>
        <pc:spChg chg="add mod">
          <ac:chgData name="Karolina Frąk" userId="S::karolina.frak@firr.org.pl::5262ff9a-a8de-46b7-afac-7a7c75f2e515" providerId="AD" clId="Web-{A4ADECA5-AA62-2B30-BFDC-2378FBB82178}" dt="2020-10-19T14:33:24.396" v="147" actId="1076"/>
          <ac:spMkLst>
            <pc:docMk/>
            <pc:sldMk cId="931145118" sldId="264"/>
            <ac:spMk id="2" creationId="{AB15B460-933F-4C76-AD21-0B011F3A2D99}"/>
          </ac:spMkLst>
        </pc:spChg>
        <pc:picChg chg="mod">
          <ac:chgData name="Karolina Frąk" userId="S::karolina.frak@firr.org.pl::5262ff9a-a8de-46b7-afac-7a7c75f2e515" providerId="AD" clId="Web-{A4ADECA5-AA62-2B30-BFDC-2378FBB82178}" dt="2020-10-19T14:32:40.489" v="128" actId="1076"/>
          <ac:picMkLst>
            <pc:docMk/>
            <pc:sldMk cId="931145118" sldId="264"/>
            <ac:picMk id="3" creationId="{EA1BAD99-D669-4BF0-83CF-5D53FC6AD2C6}"/>
          </ac:picMkLst>
        </pc:picChg>
      </pc:sldChg>
      <pc:sldChg chg="modSp">
        <pc:chgData name="Karolina Frąk" userId="S::karolina.frak@firr.org.pl::5262ff9a-a8de-46b7-afac-7a7c75f2e515" providerId="AD" clId="Web-{A4ADECA5-AA62-2B30-BFDC-2378FBB82178}" dt="2020-10-19T14:14:36.485" v="6" actId="1076"/>
        <pc:sldMkLst>
          <pc:docMk/>
          <pc:sldMk cId="1513347661" sldId="266"/>
        </pc:sldMkLst>
        <pc:spChg chg="mod">
          <ac:chgData name="Karolina Frąk" userId="S::karolina.frak@firr.org.pl::5262ff9a-a8de-46b7-afac-7a7c75f2e515" providerId="AD" clId="Web-{A4ADECA5-AA62-2B30-BFDC-2378FBB82178}" dt="2020-10-19T14:14:36.485" v="6" actId="1076"/>
          <ac:spMkLst>
            <pc:docMk/>
            <pc:sldMk cId="1513347661" sldId="266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33:49.021" v="159" actId="1076"/>
        <pc:sldMkLst>
          <pc:docMk/>
          <pc:sldMk cId="1625354697" sldId="271"/>
        </pc:sldMkLst>
        <pc:spChg chg="mod">
          <ac:chgData name="Karolina Frąk" userId="S::karolina.frak@firr.org.pl::5262ff9a-a8de-46b7-afac-7a7c75f2e515" providerId="AD" clId="Web-{A4ADECA5-AA62-2B30-BFDC-2378FBB82178}" dt="2020-10-19T14:33:49.021" v="159" actId="1076"/>
          <ac:spMkLst>
            <pc:docMk/>
            <pc:sldMk cId="1625354697" sldId="271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15:34.861" v="40" actId="1076"/>
        <pc:sldMkLst>
          <pc:docMk/>
          <pc:sldMk cId="443570622" sldId="272"/>
        </pc:sldMkLst>
        <pc:spChg chg="mod">
          <ac:chgData name="Karolina Frąk" userId="S::karolina.frak@firr.org.pl::5262ff9a-a8de-46b7-afac-7a7c75f2e515" providerId="AD" clId="Web-{A4ADECA5-AA62-2B30-BFDC-2378FBB82178}" dt="2020-10-19T14:15:34.861" v="40" actId="1076"/>
          <ac:spMkLst>
            <pc:docMk/>
            <pc:sldMk cId="443570622" sldId="272"/>
            <ac:spMk id="2" creationId="{E54BDAE0-8430-4E1A-AF6E-508F1D27EBDF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16:42.081" v="73" actId="20577"/>
        <pc:sldMkLst>
          <pc:docMk/>
          <pc:sldMk cId="857436023" sldId="274"/>
        </pc:sldMkLst>
        <pc:spChg chg="mod">
          <ac:chgData name="Karolina Frąk" userId="S::karolina.frak@firr.org.pl::5262ff9a-a8de-46b7-afac-7a7c75f2e515" providerId="AD" clId="Web-{A4ADECA5-AA62-2B30-BFDC-2378FBB82178}" dt="2020-10-19T14:16:42.081" v="73" actId="20577"/>
          <ac:spMkLst>
            <pc:docMk/>
            <pc:sldMk cId="857436023" sldId="274"/>
            <ac:spMk id="2" creationId="{9271085B-81FD-42F9-9847-3F5D463F97D5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15:55.642" v="56" actId="1076"/>
        <pc:sldMkLst>
          <pc:docMk/>
          <pc:sldMk cId="2046477050" sldId="276"/>
        </pc:sldMkLst>
        <pc:spChg chg="mod">
          <ac:chgData name="Karolina Frąk" userId="S::karolina.frak@firr.org.pl::5262ff9a-a8de-46b7-afac-7a7c75f2e515" providerId="AD" clId="Web-{A4ADECA5-AA62-2B30-BFDC-2378FBB82178}" dt="2020-10-19T14:15:55.642" v="56" actId="1076"/>
          <ac:spMkLst>
            <pc:docMk/>
            <pc:sldMk cId="2046477050" sldId="276"/>
            <ac:spMk id="2" creationId="{E54BDAE0-8430-4E1A-AF6E-508F1D27EBDF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15:13.407" v="26" actId="1076"/>
        <pc:sldMkLst>
          <pc:docMk/>
          <pc:sldMk cId="3745932042" sldId="277"/>
        </pc:sldMkLst>
        <pc:spChg chg="mod">
          <ac:chgData name="Karolina Frąk" userId="S::karolina.frak@firr.org.pl::5262ff9a-a8de-46b7-afac-7a7c75f2e515" providerId="AD" clId="Web-{A4ADECA5-AA62-2B30-BFDC-2378FBB82178}" dt="2020-10-19T14:15:13.407" v="26" actId="1076"/>
          <ac:spMkLst>
            <pc:docMk/>
            <pc:sldMk cId="3745932042" sldId="277"/>
            <ac:spMk id="2" creationId="{E54BDAE0-8430-4E1A-AF6E-508F1D27EBDF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16:17.596" v="66" actId="1076"/>
        <pc:sldMkLst>
          <pc:docMk/>
          <pc:sldMk cId="863447890" sldId="278"/>
        </pc:sldMkLst>
        <pc:spChg chg="mod">
          <ac:chgData name="Karolina Frąk" userId="S::karolina.frak@firr.org.pl::5262ff9a-a8de-46b7-afac-7a7c75f2e515" providerId="AD" clId="Web-{A4ADECA5-AA62-2B30-BFDC-2378FBB82178}" dt="2020-10-19T14:16:17.596" v="66" actId="1076"/>
          <ac:spMkLst>
            <pc:docMk/>
            <pc:sldMk cId="863447890" sldId="278"/>
            <ac:spMk id="2" creationId="{E54BDAE0-8430-4E1A-AF6E-508F1D27EBDF}"/>
          </ac:spMkLst>
        </pc:spChg>
      </pc:sldChg>
    </pc:docChg>
  </pc:docChgLst>
  <pc:docChgLst>
    <pc:chgData name="Karolina Frąk" userId="S::karolina.frak@firr.org.pl::5262ff9a-a8de-46b7-afac-7a7c75f2e515" providerId="AD" clId="Web-{6210A209-A49E-9EA2-843B-22BB9698D001}"/>
    <pc:docChg chg="addSld delSld modSld sldOrd">
      <pc:chgData name="Karolina Frąk" userId="S::karolina.frak@firr.org.pl::5262ff9a-a8de-46b7-afac-7a7c75f2e515" providerId="AD" clId="Web-{6210A209-A49E-9EA2-843B-22BB9698D001}" dt="2020-10-12T15:43:06.328" v="1571" actId="20577"/>
      <pc:docMkLst>
        <pc:docMk/>
      </pc:docMkLst>
      <pc:sldChg chg="modSp">
        <pc:chgData name="Karolina Frąk" userId="S::karolina.frak@firr.org.pl::5262ff9a-a8de-46b7-afac-7a7c75f2e515" providerId="AD" clId="Web-{6210A209-A49E-9EA2-843B-22BB9698D001}" dt="2020-10-12T15:36:03.160" v="1467" actId="20577"/>
        <pc:sldMkLst>
          <pc:docMk/>
          <pc:sldMk cId="3874788863" sldId="267"/>
        </pc:sldMkLst>
        <pc:spChg chg="mod">
          <ac:chgData name="Karolina Frąk" userId="S::karolina.frak@firr.org.pl::5262ff9a-a8de-46b7-afac-7a7c75f2e515" providerId="AD" clId="Web-{6210A209-A49E-9EA2-843B-22BB9698D001}" dt="2020-10-12T15:36:03.160" v="1467" actId="20577"/>
          <ac:spMkLst>
            <pc:docMk/>
            <pc:sldMk cId="3874788863" sldId="267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6210A209-A49E-9EA2-843B-22BB9698D001}" dt="2020-10-12T15:40:47.856" v="1569" actId="20577"/>
        <pc:sldMkLst>
          <pc:docMk/>
          <pc:sldMk cId="3573279311" sldId="269"/>
        </pc:sldMkLst>
        <pc:spChg chg="mod">
          <ac:chgData name="Karolina Frąk" userId="S::karolina.frak@firr.org.pl::5262ff9a-a8de-46b7-afac-7a7c75f2e515" providerId="AD" clId="Web-{6210A209-A49E-9EA2-843B-22BB9698D001}" dt="2020-10-12T15:40:47.856" v="1569" actId="20577"/>
          <ac:spMkLst>
            <pc:docMk/>
            <pc:sldMk cId="3573279311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6210A209-A49E-9EA2-843B-22BB9698D001}" dt="2020-10-12T14:53:48.096" v="1099" actId="1076"/>
          <ac:spMkLst>
            <pc:docMk/>
            <pc:sldMk cId="3573279311" sldId="269"/>
            <ac:spMk id="9" creationId="{00000000-0000-0000-0000-000000000000}"/>
          </ac:spMkLst>
        </pc:spChg>
      </pc:sldChg>
      <pc:sldChg chg="del">
        <pc:chgData name="Karolina Frąk" userId="S::karolina.frak@firr.org.pl::5262ff9a-a8de-46b7-afac-7a7c75f2e515" providerId="AD" clId="Web-{6210A209-A49E-9EA2-843B-22BB9698D001}" dt="2020-10-12T15:38:23.180" v="1567"/>
        <pc:sldMkLst>
          <pc:docMk/>
          <pc:sldMk cId="1692724537" sldId="270"/>
        </pc:sldMkLst>
      </pc:sldChg>
      <pc:sldChg chg="modSp">
        <pc:chgData name="Karolina Frąk" userId="S::karolina.frak@firr.org.pl::5262ff9a-a8de-46b7-afac-7a7c75f2e515" providerId="AD" clId="Web-{6210A209-A49E-9EA2-843B-22BB9698D001}" dt="2020-10-12T14:48:52.559" v="1064" actId="20577"/>
        <pc:sldMkLst>
          <pc:docMk/>
          <pc:sldMk cId="443570622" sldId="272"/>
        </pc:sldMkLst>
        <pc:spChg chg="mod">
          <ac:chgData name="Karolina Frąk" userId="S::karolina.frak@firr.org.pl::5262ff9a-a8de-46b7-afac-7a7c75f2e515" providerId="AD" clId="Web-{6210A209-A49E-9EA2-843B-22BB9698D001}" dt="2020-10-12T14:48:41.652" v="1061" actId="1076"/>
          <ac:spMkLst>
            <pc:docMk/>
            <pc:sldMk cId="443570622" sldId="27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6210A209-A49E-9EA2-843B-22BB9698D001}" dt="2020-10-12T14:48:52.559" v="1064" actId="20577"/>
          <ac:spMkLst>
            <pc:docMk/>
            <pc:sldMk cId="443570622" sldId="272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6210A209-A49E-9EA2-843B-22BB9698D001}" dt="2020-10-12T14:38:47.546" v="757" actId="20577"/>
        <pc:sldMkLst>
          <pc:docMk/>
          <pc:sldMk cId="857436023" sldId="274"/>
        </pc:sldMkLst>
        <pc:spChg chg="mod">
          <ac:chgData name="Karolina Frąk" userId="S::karolina.frak@firr.org.pl::5262ff9a-a8de-46b7-afac-7a7c75f2e515" providerId="AD" clId="Web-{6210A209-A49E-9EA2-843B-22BB9698D001}" dt="2020-10-12T14:38:47.546" v="757" actId="20577"/>
          <ac:spMkLst>
            <pc:docMk/>
            <pc:sldMk cId="857436023" sldId="274"/>
            <ac:spMk id="7" creationId="{00000000-0000-0000-0000-000000000000}"/>
          </ac:spMkLst>
        </pc:spChg>
      </pc:sldChg>
      <pc:sldChg chg="modSp add ord replId">
        <pc:chgData name="Karolina Frąk" userId="S::karolina.frak@firr.org.pl::5262ff9a-a8de-46b7-afac-7a7c75f2e515" providerId="AD" clId="Web-{6210A209-A49E-9EA2-843B-22BB9698D001}" dt="2020-10-12T15:38:55.993" v="1568"/>
        <pc:sldMkLst>
          <pc:docMk/>
          <pc:sldMk cId="202607413" sldId="275"/>
        </pc:sldMkLst>
        <pc:spChg chg="mod">
          <ac:chgData name="Karolina Frąk" userId="S::karolina.frak@firr.org.pl::5262ff9a-a8de-46b7-afac-7a7c75f2e515" providerId="AD" clId="Web-{6210A209-A49E-9EA2-843B-22BB9698D001}" dt="2020-10-12T14:48:33.621" v="1060" actId="20577"/>
          <ac:spMkLst>
            <pc:docMk/>
            <pc:sldMk cId="202607413" sldId="275"/>
            <ac:spMk id="7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95F7FEA9-05F5-5D5E-D9CC-B7956067729D}"/>
    <pc:docChg chg="modSld">
      <pc:chgData name="Karolina Frąk" userId="S::karolina.frak@firr.org.pl::5262ff9a-a8de-46b7-afac-7a7c75f2e515" providerId="AD" clId="Web-{95F7FEA9-05F5-5D5E-D9CC-B7956067729D}" dt="2020-10-25T12:32:31.262" v="31" actId="20577"/>
      <pc:docMkLst>
        <pc:docMk/>
      </pc:docMkLst>
      <pc:sldChg chg="modSp">
        <pc:chgData name="Karolina Frąk" userId="S::karolina.frak@firr.org.pl::5262ff9a-a8de-46b7-afac-7a7c75f2e515" providerId="AD" clId="Web-{95F7FEA9-05F5-5D5E-D9CC-B7956067729D}" dt="2020-10-25T12:25:39.896" v="2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95F7FEA9-05F5-5D5E-D9CC-B7956067729D}" dt="2020-10-25T12:25:39.896" v="2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95F7FEA9-05F5-5D5E-D9CC-B7956067729D}" dt="2020-10-25T12:28:33.367" v="19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95F7FEA9-05F5-5D5E-D9CC-B7956067729D}" dt="2020-10-25T12:28:33.367" v="19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95F7FEA9-05F5-5D5E-D9CC-B7956067729D}" dt="2020-10-25T12:27:52.992" v="8" actId="20577"/>
        <pc:sldMkLst>
          <pc:docMk/>
          <pc:sldMk cId="2716352407" sldId="261"/>
        </pc:sldMkLst>
        <pc:spChg chg="mod">
          <ac:chgData name="Karolina Frąk" userId="S::karolina.frak@firr.org.pl::5262ff9a-a8de-46b7-afac-7a7c75f2e515" providerId="AD" clId="Web-{95F7FEA9-05F5-5D5E-D9CC-B7956067729D}" dt="2020-10-25T12:27:52.992" v="8" actId="20577"/>
          <ac:spMkLst>
            <pc:docMk/>
            <pc:sldMk cId="2716352407" sldId="261"/>
            <ac:spMk id="2" creationId="{87DB26AF-F74F-4249-A782-C7CAB90DE6F4}"/>
          </ac:spMkLst>
        </pc:spChg>
      </pc:sldChg>
      <pc:sldChg chg="modSp">
        <pc:chgData name="Karolina Frąk" userId="S::karolina.frak@firr.org.pl::5262ff9a-a8de-46b7-afac-7a7c75f2e515" providerId="AD" clId="Web-{95F7FEA9-05F5-5D5E-D9CC-B7956067729D}" dt="2020-10-25T12:28:19.992" v="16" actId="20577"/>
        <pc:sldMkLst>
          <pc:docMk/>
          <pc:sldMk cId="429558112" sldId="263"/>
        </pc:sldMkLst>
        <pc:spChg chg="mod">
          <ac:chgData name="Karolina Frąk" userId="S::karolina.frak@firr.org.pl::5262ff9a-a8de-46b7-afac-7a7c75f2e515" providerId="AD" clId="Web-{95F7FEA9-05F5-5D5E-D9CC-B7956067729D}" dt="2020-10-25T12:28:19.992" v="16" actId="20577"/>
          <ac:spMkLst>
            <pc:docMk/>
            <pc:sldMk cId="429558112" sldId="263"/>
            <ac:spMk id="2" creationId="{14B2F73E-A56D-4F3A-BBC8-36D8EA6A53C4}"/>
          </ac:spMkLst>
        </pc:spChg>
      </pc:sldChg>
      <pc:sldChg chg="modSp">
        <pc:chgData name="Karolina Frąk" userId="S::karolina.frak@firr.org.pl::5262ff9a-a8de-46b7-afac-7a7c75f2e515" providerId="AD" clId="Web-{95F7FEA9-05F5-5D5E-D9CC-B7956067729D}" dt="2020-10-25T12:32:31.262" v="31" actId="20577"/>
        <pc:sldMkLst>
          <pc:docMk/>
          <pc:sldMk cId="3038823821" sldId="279"/>
        </pc:sldMkLst>
        <pc:spChg chg="mod">
          <ac:chgData name="Karolina Frąk" userId="S::karolina.frak@firr.org.pl::5262ff9a-a8de-46b7-afac-7a7c75f2e515" providerId="AD" clId="Web-{95F7FEA9-05F5-5D5E-D9CC-B7956067729D}" dt="2020-10-25T12:32:31.262" v="31" actId="20577"/>
          <ac:spMkLst>
            <pc:docMk/>
            <pc:sldMk cId="3038823821" sldId="279"/>
            <ac:spMk id="7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4510BEF7-A98E-0D03-44D2-82BE9BA3B3CC}"/>
    <pc:docChg chg="modSld">
      <pc:chgData name="Karolina Frąk" userId="S::karolina.frak@firr.org.pl::5262ff9a-a8de-46b7-afac-7a7c75f2e515" providerId="AD" clId="Web-{4510BEF7-A98E-0D03-44D2-82BE9BA3B3CC}" dt="2020-10-23T22:12:57.104" v="163"/>
      <pc:docMkLst>
        <pc:docMk/>
      </pc:docMkLst>
      <pc:sldChg chg="modNotes">
        <pc:chgData name="Karolina Frąk" userId="S::karolina.frak@firr.org.pl::5262ff9a-a8de-46b7-afac-7a7c75f2e515" providerId="AD" clId="Web-{4510BEF7-A98E-0D03-44D2-82BE9BA3B3CC}" dt="2020-10-23T22:09:39.006" v="119"/>
        <pc:sldMkLst>
          <pc:docMk/>
          <pc:sldMk cId="1459476691" sldId="258"/>
        </pc:sldMkLst>
      </pc:sldChg>
      <pc:sldChg chg="modNotes">
        <pc:chgData name="Karolina Frąk" userId="S::karolina.frak@firr.org.pl::5262ff9a-a8de-46b7-afac-7a7c75f2e515" providerId="AD" clId="Web-{4510BEF7-A98E-0D03-44D2-82BE9BA3B3CC}" dt="2020-10-23T22:12:10.103" v="141"/>
        <pc:sldMkLst>
          <pc:docMk/>
          <pc:sldMk cId="2716352407" sldId="261"/>
        </pc:sldMkLst>
      </pc:sldChg>
      <pc:sldChg chg="modSp modNotes">
        <pc:chgData name="Karolina Frąk" userId="S::karolina.frak@firr.org.pl::5262ff9a-a8de-46b7-afac-7a7c75f2e515" providerId="AD" clId="Web-{4510BEF7-A98E-0D03-44D2-82BE9BA3B3CC}" dt="2020-10-23T22:12:57.104" v="163"/>
        <pc:sldMkLst>
          <pc:docMk/>
          <pc:sldMk cId="2422580026" sldId="262"/>
        </pc:sldMkLst>
        <pc:spChg chg="mod">
          <ac:chgData name="Karolina Frąk" userId="S::karolina.frak@firr.org.pl::5262ff9a-a8de-46b7-afac-7a7c75f2e515" providerId="AD" clId="Web-{4510BEF7-A98E-0D03-44D2-82BE9BA3B3CC}" dt="2020-10-23T22:08:09.082" v="92" actId="20577"/>
          <ac:spMkLst>
            <pc:docMk/>
            <pc:sldMk cId="2422580026" sldId="262"/>
            <ac:spMk id="2" creationId="{B5F27532-E64E-4B11-ACDC-5D2D91CDB9F4}"/>
          </ac:spMkLst>
        </pc:spChg>
      </pc:sldChg>
      <pc:sldChg chg="modNotes">
        <pc:chgData name="Karolina Frąk" userId="S::karolina.frak@firr.org.pl::5262ff9a-a8de-46b7-afac-7a7c75f2e515" providerId="AD" clId="Web-{4510BEF7-A98E-0D03-44D2-82BE9BA3B3CC}" dt="2020-10-23T22:12:38.291" v="147"/>
        <pc:sldMkLst>
          <pc:docMk/>
          <pc:sldMk cId="429558112" sldId="263"/>
        </pc:sldMkLst>
      </pc:sldChg>
      <pc:sldChg chg="modNotes">
        <pc:chgData name="Karolina Frąk" userId="S::karolina.frak@firr.org.pl::5262ff9a-a8de-46b7-afac-7a7c75f2e515" providerId="AD" clId="Web-{4510BEF7-A98E-0D03-44D2-82BE9BA3B3CC}" dt="2020-10-23T22:10:59.664" v="130"/>
        <pc:sldMkLst>
          <pc:docMk/>
          <pc:sldMk cId="931145118" sldId="264"/>
        </pc:sldMkLst>
      </pc:sldChg>
      <pc:sldChg chg="modNotes">
        <pc:chgData name="Karolina Frąk" userId="S::karolina.frak@firr.org.pl::5262ff9a-a8de-46b7-afac-7a7c75f2e515" providerId="AD" clId="Web-{4510BEF7-A98E-0D03-44D2-82BE9BA3B3CC}" dt="2020-10-23T22:10:55.758" v="129"/>
        <pc:sldMkLst>
          <pc:docMk/>
          <pc:sldMk cId="1513347661" sldId="266"/>
        </pc:sldMkLst>
      </pc:sldChg>
    </pc:docChg>
  </pc:docChgLst>
  <pc:docChgLst>
    <pc:chgData name="Karolina Frąk" userId="S::karolina.frak@firr.org.pl::5262ff9a-a8de-46b7-afac-7a7c75f2e515" providerId="AD" clId="Web-{A32F62D5-B78E-A50B-9CE7-9059E108B987}"/>
    <pc:docChg chg="modSld">
      <pc:chgData name="Karolina Frąk" userId="S::karolina.frak@firr.org.pl::5262ff9a-a8de-46b7-afac-7a7c75f2e515" providerId="AD" clId="Web-{A32F62D5-B78E-A50B-9CE7-9059E108B987}" dt="2020-10-12T12:24:59.879" v="42" actId="20577"/>
      <pc:docMkLst>
        <pc:docMk/>
      </pc:docMkLst>
      <pc:sldChg chg="modSp">
        <pc:chgData name="Karolina Frąk" userId="S::karolina.frak@firr.org.pl::5262ff9a-a8de-46b7-afac-7a7c75f2e515" providerId="AD" clId="Web-{A32F62D5-B78E-A50B-9CE7-9059E108B987}" dt="2020-10-12T12:20:31.516" v="0" actId="20577"/>
        <pc:sldMkLst>
          <pc:docMk/>
          <pc:sldMk cId="3874788863" sldId="267"/>
        </pc:sldMkLst>
        <pc:spChg chg="mod">
          <ac:chgData name="Karolina Frąk" userId="S::karolina.frak@firr.org.pl::5262ff9a-a8de-46b7-afac-7a7c75f2e515" providerId="AD" clId="Web-{A32F62D5-B78E-A50B-9CE7-9059E108B987}" dt="2020-10-12T12:20:31.516" v="0" actId="20577"/>
          <ac:spMkLst>
            <pc:docMk/>
            <pc:sldMk cId="3874788863" sldId="267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32F62D5-B78E-A50B-9CE7-9059E108B987}" dt="2020-10-12T12:24:59.879" v="41" actId="20577"/>
        <pc:sldMkLst>
          <pc:docMk/>
          <pc:sldMk cId="443570622" sldId="272"/>
        </pc:sldMkLst>
        <pc:spChg chg="mod">
          <ac:chgData name="Karolina Frąk" userId="S::karolina.frak@firr.org.pl::5262ff9a-a8de-46b7-afac-7a7c75f2e515" providerId="AD" clId="Web-{A32F62D5-B78E-A50B-9CE7-9059E108B987}" dt="2020-10-12T12:24:59.879" v="41" actId="20577"/>
          <ac:spMkLst>
            <pc:docMk/>
            <pc:sldMk cId="443570622" sldId="272"/>
            <ac:spMk id="7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2D49B09F-50A9-2000-A3BB-7C3C992B300D}"/>
    <pc:docChg chg="addSld delSld modSld addMainMaster modMainMaster">
      <pc:chgData name="Joanna Mazurkiewicz" userId="S::joanna.mazurkiewicz@firr.org.pl::8f9231b0-f9d8-49eb-8835-4e10db10f6e2" providerId="AD" clId="Web-{2D49B09F-50A9-2000-A3BB-7C3C992B300D}" dt="2021-03-02T10:06:41.119" v="48" actId="1076"/>
      <pc:docMkLst>
        <pc:docMk/>
      </pc:docMkLst>
      <pc:sldChg chg="modSp">
        <pc:chgData name="Joanna Mazurkiewicz" userId="S::joanna.mazurkiewicz@firr.org.pl::8f9231b0-f9d8-49eb-8835-4e10db10f6e2" providerId="AD" clId="Web-{2D49B09F-50A9-2000-A3BB-7C3C992B300D}" dt="2021-03-02T10:06:07.040" v="44" actId="20577"/>
        <pc:sldMkLst>
          <pc:docMk/>
          <pc:sldMk cId="944311207" sldId="256"/>
        </pc:sldMkLst>
        <pc:spChg chg="mod">
          <ac:chgData name="Joanna Mazurkiewicz" userId="S::joanna.mazurkiewicz@firr.org.pl::8f9231b0-f9d8-49eb-8835-4e10db10f6e2" providerId="AD" clId="Web-{2D49B09F-50A9-2000-A3BB-7C3C992B300D}" dt="2021-03-02T10:05:43.337" v="39" actId="1076"/>
          <ac:spMkLst>
            <pc:docMk/>
            <pc:sldMk cId="944311207" sldId="256"/>
            <ac:spMk id="3" creationId="{0E1B7C98-06FB-4552-A372-90BEE0189A6A}"/>
          </ac:spMkLst>
        </pc:spChg>
        <pc:spChg chg="mod">
          <ac:chgData name="Joanna Mazurkiewicz" userId="S::joanna.mazurkiewicz@firr.org.pl::8f9231b0-f9d8-49eb-8835-4e10db10f6e2" providerId="AD" clId="Web-{2D49B09F-50A9-2000-A3BB-7C3C992B300D}" dt="2021-03-02T10:06:07.040" v="44" actId="20577"/>
          <ac:spMkLst>
            <pc:docMk/>
            <pc:sldMk cId="944311207" sldId="256"/>
            <ac:spMk id="5" creationId="{17336F9B-A622-498D-9414-F7549A176196}"/>
          </ac:spMkLst>
        </pc:spChg>
      </pc:sldChg>
      <pc:sldChg chg="modSp">
        <pc:chgData name="Joanna Mazurkiewicz" userId="S::joanna.mazurkiewicz@firr.org.pl::8f9231b0-f9d8-49eb-8835-4e10db10f6e2" providerId="AD" clId="Web-{2D49B09F-50A9-2000-A3BB-7C3C992B300D}" dt="2021-03-02T10:06:41.119" v="48" actId="1076"/>
        <pc:sldMkLst>
          <pc:docMk/>
          <pc:sldMk cId="1459476691" sldId="258"/>
        </pc:sldMkLst>
        <pc:spChg chg="mod">
          <ac:chgData name="Joanna Mazurkiewicz" userId="S::joanna.mazurkiewicz@firr.org.pl::8f9231b0-f9d8-49eb-8835-4e10db10f6e2" providerId="AD" clId="Web-{2D49B09F-50A9-2000-A3BB-7C3C992B300D}" dt="2021-03-02T10:06:38.104" v="47" actId="1076"/>
          <ac:spMkLst>
            <pc:docMk/>
            <pc:sldMk cId="1459476691" sldId="258"/>
            <ac:spMk id="4" creationId="{15415D46-BD4F-44F8-8835-3F6D8E68909D}"/>
          </ac:spMkLst>
        </pc:spChg>
        <pc:spChg chg="mod">
          <ac:chgData name="Joanna Mazurkiewicz" userId="S::joanna.mazurkiewicz@firr.org.pl::8f9231b0-f9d8-49eb-8835-4e10db10f6e2" providerId="AD" clId="Web-{2D49B09F-50A9-2000-A3BB-7C3C992B300D}" dt="2021-03-02T10:06:41.119" v="48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del">
        <pc:chgData name="Joanna Mazurkiewicz" userId="S::joanna.mazurkiewicz@firr.org.pl::8f9231b0-f9d8-49eb-8835-4e10db10f6e2" providerId="AD" clId="Web-{2D49B09F-50A9-2000-A3BB-7C3C992B300D}" dt="2021-03-02T10:05:15.977" v="1"/>
        <pc:sldMkLst>
          <pc:docMk/>
          <pc:sldMk cId="3061753189" sldId="282"/>
        </pc:sldMkLst>
      </pc:sldChg>
      <pc:sldChg chg="add">
        <pc:chgData name="Joanna Mazurkiewicz" userId="S::joanna.mazurkiewicz@firr.org.pl::8f9231b0-f9d8-49eb-8835-4e10db10f6e2" providerId="AD" clId="Web-{2D49B09F-50A9-2000-A3BB-7C3C992B300D}" dt="2021-03-02T10:05:13.195" v="0"/>
        <pc:sldMkLst>
          <pc:docMk/>
          <pc:sldMk cId="2309663488" sldId="283"/>
        </pc:sldMkLst>
      </pc:sldChg>
      <pc:sldMasterChg chg="add addSldLayout">
        <pc:chgData name="Joanna Mazurkiewicz" userId="S::joanna.mazurkiewicz@firr.org.pl::8f9231b0-f9d8-49eb-8835-4e10db10f6e2" providerId="AD" clId="Web-{2D49B09F-50A9-2000-A3BB-7C3C992B300D}" dt="2021-03-02T10:05:13.195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2D49B09F-50A9-2000-A3BB-7C3C992B300D}" dt="2021-03-02T10:05:13.195" v="0"/>
        <pc:sldMasterMkLst>
          <pc:docMk/>
          <pc:sldMasterMk cId="385826047" sldId="2147483670"/>
        </pc:sldMasterMkLst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353080098" sldId="2147483671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731191814" sldId="2147483672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1711788661" sldId="2147483673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1471883198" sldId="2147483674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946693416" sldId="2147483675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2078826511" sldId="2147483676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2881488958" sldId="2147483677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1414179081" sldId="2147483678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2966935942" sldId="2147483679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2910973616" sldId="2147483680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1581136796" sldId="2147483681"/>
          </pc:sldLayoutMkLst>
        </pc:sldLayoutChg>
        <pc:sldLayoutChg chg="replId">
          <pc:chgData name="Joanna Mazurkiewicz" userId="S::joanna.mazurkiewicz@firr.org.pl::8f9231b0-f9d8-49eb-8835-4e10db10f6e2" providerId="AD" clId="Web-{2D49B09F-50A9-2000-A3BB-7C3C992B300D}" dt="2021-03-02T10:05:13.195" v="0"/>
          <pc:sldLayoutMkLst>
            <pc:docMk/>
            <pc:sldMasterMk cId="385826047" sldId="2147483670"/>
            <pc:sldLayoutMk cId="3172049050" sldId="214748368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7CA56-95F9-46B7-9072-85535FD2D786}" type="datetimeFigureOut">
              <a:rPr lang="pl-PL"/>
              <a:t>02.03.2021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5F938-D4DC-4FF8-8B63-C1BDFAE53BA8}" type="slidenum">
              <a:rPr lang="pl-PL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117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en-US" dirty="0">
                <a:cs typeface="Calibri"/>
              </a:rPr>
              <a:t>: 5 min, </a:t>
            </a:r>
            <a:r>
              <a:rPr lang="pl-PL" dirty="0">
                <a:cs typeface="Calibri"/>
              </a:rPr>
              <a:t>pytanie do koordynatorów: </a:t>
            </a:r>
            <a:r>
              <a:rPr lang="en-US" dirty="0" err="1">
                <a:cs typeface="Calibri"/>
              </a:rPr>
              <a:t>Czy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mają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Państwo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jakieś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pytania</a:t>
            </a:r>
            <a:r>
              <a:rPr lang="en-US" dirty="0">
                <a:cs typeface="Calibri"/>
              </a:rPr>
              <a:t> do </a:t>
            </a:r>
            <a:r>
              <a:rPr lang="en-US" dirty="0" err="1">
                <a:cs typeface="Calibri"/>
              </a:rPr>
              <a:t>raportów</a:t>
            </a:r>
            <a:r>
              <a:rPr lang="en-US" dirty="0">
                <a:cs typeface="Calibri"/>
              </a:rPr>
              <a:t>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6244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10 min</a:t>
            </a:r>
            <a:r>
              <a:rPr lang="pl-PL" dirty="0">
                <a:cs typeface="Calibri"/>
              </a:rPr>
              <a:t>,</a:t>
            </a:r>
            <a:r>
              <a:rPr lang="pl-PL" baseline="0" dirty="0">
                <a:cs typeface="Calibri"/>
              </a:rPr>
              <a:t> pytania do koordynatorów:</a:t>
            </a:r>
          </a:p>
          <a:p>
            <a:pPr marL="171450" indent="-171450">
              <a:buFontTx/>
              <a:buChar char="-"/>
            </a:pPr>
            <a:r>
              <a:rPr lang="en-US" dirty="0" err="1">
                <a:cs typeface="Calibri"/>
              </a:rPr>
              <a:t>Jakie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braki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zauważają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Państwo</a:t>
            </a:r>
            <a:r>
              <a:rPr lang="en-US" dirty="0">
                <a:cs typeface="Calibri"/>
              </a:rPr>
              <a:t> w </a:t>
            </a:r>
            <a:r>
              <a:rPr lang="en-US" dirty="0" err="1">
                <a:cs typeface="Calibri"/>
              </a:rPr>
              <a:t>swoim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urzędzie</a:t>
            </a:r>
            <a:r>
              <a:rPr lang="en-US" dirty="0">
                <a:cs typeface="Calibri"/>
              </a:rPr>
              <a:t>? </a:t>
            </a:r>
            <a:endParaRPr lang="pl-PL" dirty="0"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cs typeface="Calibri"/>
              </a:rPr>
              <a:t>W </a:t>
            </a:r>
            <a:r>
              <a:rPr lang="en-US" dirty="0" err="1">
                <a:cs typeface="Calibri"/>
              </a:rPr>
              <a:t>jaki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sposób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można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zapewnić</a:t>
            </a:r>
            <a:r>
              <a:rPr lang="en-US" dirty="0">
                <a:cs typeface="Calibri"/>
              </a:rPr>
              <a:t> w </a:t>
            </a:r>
            <a:r>
              <a:rPr lang="en-US" dirty="0" err="1">
                <a:cs typeface="Calibri"/>
              </a:rPr>
              <a:t>tym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obszarze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dostęp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alternatywny</a:t>
            </a:r>
            <a:r>
              <a:rPr lang="en-US" dirty="0">
                <a:cs typeface="Calibri"/>
              </a:rPr>
              <a:t>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1673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en-US" dirty="0">
                <a:cs typeface="Calibri"/>
              </a:rPr>
              <a:t> 8 min; </a:t>
            </a:r>
            <a:r>
              <a:rPr lang="pl-PL" dirty="0">
                <a:cs typeface="Calibri"/>
              </a:rPr>
              <a:t>p</a:t>
            </a:r>
            <a:r>
              <a:rPr lang="en-US" dirty="0" err="1">
                <a:cs typeface="Calibri"/>
              </a:rPr>
              <a:t>ytanie</a:t>
            </a:r>
            <a:r>
              <a:rPr lang="en-US" dirty="0">
                <a:cs typeface="Calibri"/>
              </a:rPr>
              <a:t> do </a:t>
            </a:r>
            <a:r>
              <a:rPr lang="en-US" dirty="0" err="1">
                <a:cs typeface="Calibri"/>
              </a:rPr>
              <a:t>koordynatorów</a:t>
            </a:r>
            <a:r>
              <a:rPr lang="en-US" dirty="0">
                <a:cs typeface="Calibri"/>
              </a:rPr>
              <a:t>: </a:t>
            </a:r>
            <a:r>
              <a:rPr lang="en-US" dirty="0" err="1">
                <a:cs typeface="Calibri"/>
              </a:rPr>
              <a:t>Czy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mają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Państwo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pytanie</a:t>
            </a:r>
            <a:r>
              <a:rPr lang="en-US" dirty="0">
                <a:cs typeface="Calibri"/>
              </a:rPr>
              <a:t> do </a:t>
            </a:r>
            <a:r>
              <a:rPr lang="en-US" dirty="0" err="1">
                <a:cs typeface="Calibri"/>
              </a:rPr>
              <a:t>rekomendacji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ze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swoich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raportów</a:t>
            </a:r>
            <a:r>
              <a:rPr lang="en-US" dirty="0">
                <a:cs typeface="Calibri"/>
              </a:rPr>
              <a:t> w </a:t>
            </a:r>
            <a:r>
              <a:rPr lang="en-US" dirty="0" err="1">
                <a:cs typeface="Calibri"/>
              </a:rPr>
              <a:t>tym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obszarze</a:t>
            </a:r>
            <a:r>
              <a:rPr lang="en-US" dirty="0">
                <a:cs typeface="Calibri"/>
              </a:rPr>
              <a:t>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4787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Czas</a:t>
            </a:r>
            <a:r>
              <a:rPr lang="en-US" dirty="0"/>
              <a:t> 8 min; </a:t>
            </a:r>
            <a:r>
              <a:rPr lang="en-US" dirty="0" err="1"/>
              <a:t>Pytanie</a:t>
            </a:r>
            <a:r>
              <a:rPr lang="en-US" dirty="0"/>
              <a:t> do </a:t>
            </a:r>
            <a:r>
              <a:rPr lang="en-US" dirty="0" err="1"/>
              <a:t>koordynatorów</a:t>
            </a:r>
            <a:r>
              <a:rPr lang="en-US" dirty="0"/>
              <a:t>: </a:t>
            </a:r>
            <a:r>
              <a:rPr lang="en-US" dirty="0" err="1"/>
              <a:t>Czy</a:t>
            </a:r>
            <a:r>
              <a:rPr lang="en-US" dirty="0"/>
              <a:t> </a:t>
            </a:r>
            <a:r>
              <a:rPr lang="en-US" dirty="0" err="1"/>
              <a:t>mają</a:t>
            </a:r>
            <a:r>
              <a:rPr lang="en-US" dirty="0"/>
              <a:t> </a:t>
            </a:r>
            <a:r>
              <a:rPr lang="en-US" dirty="0" err="1"/>
              <a:t>Państwo</a:t>
            </a:r>
            <a:r>
              <a:rPr lang="en-US" dirty="0"/>
              <a:t> </a:t>
            </a:r>
            <a:r>
              <a:rPr lang="en-US" dirty="0" err="1"/>
              <a:t>pytanie</a:t>
            </a:r>
            <a:r>
              <a:rPr lang="en-US" dirty="0"/>
              <a:t> do </a:t>
            </a:r>
            <a:r>
              <a:rPr lang="en-US" dirty="0" err="1"/>
              <a:t>rekomendacji</a:t>
            </a:r>
            <a:r>
              <a:rPr lang="en-US" dirty="0"/>
              <a:t> </a:t>
            </a:r>
            <a:r>
              <a:rPr lang="en-US" dirty="0" err="1"/>
              <a:t>ze</a:t>
            </a:r>
            <a:r>
              <a:rPr lang="en-US" dirty="0"/>
              <a:t> </a:t>
            </a:r>
            <a:r>
              <a:rPr lang="en-US" dirty="0" err="1"/>
              <a:t>swoich</a:t>
            </a:r>
            <a:r>
              <a:rPr lang="en-US" dirty="0"/>
              <a:t> </a:t>
            </a:r>
            <a:r>
              <a:rPr lang="en-US" dirty="0" err="1"/>
              <a:t>raportów</a:t>
            </a:r>
            <a:r>
              <a:rPr lang="en-US" dirty="0"/>
              <a:t> w </a:t>
            </a:r>
            <a:r>
              <a:rPr lang="en-US" dirty="0" err="1"/>
              <a:t>tym</a:t>
            </a:r>
            <a:r>
              <a:rPr lang="en-US" dirty="0"/>
              <a:t> </a:t>
            </a:r>
            <a:r>
              <a:rPr lang="en-US" dirty="0" err="1"/>
              <a:t>obszarze</a:t>
            </a:r>
            <a:r>
              <a:rPr lang="en-US" dirty="0"/>
              <a:t>? </a:t>
            </a:r>
            <a:r>
              <a:rPr lang="en-US" dirty="0" err="1"/>
              <a:t>Ew</a:t>
            </a:r>
            <a:r>
              <a:rPr lang="en-US" dirty="0"/>
              <a:t>. </a:t>
            </a:r>
            <a:r>
              <a:rPr lang="en-US" dirty="0" err="1"/>
              <a:t>Kontakt</a:t>
            </a:r>
            <a:r>
              <a:rPr lang="en-US" dirty="0"/>
              <a:t> do </a:t>
            </a:r>
            <a:r>
              <a:rPr lang="en-US" dirty="0" err="1"/>
              <a:t>Edyty</a:t>
            </a:r>
            <a:r>
              <a:rPr lang="en-US" dirty="0"/>
              <a:t>.</a:t>
            </a:r>
            <a:endParaRPr lang="pl-PL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7973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Czas</a:t>
            </a:r>
            <a:r>
              <a:rPr lang="en-US" dirty="0"/>
              <a:t> 8 min; </a:t>
            </a:r>
            <a:r>
              <a:rPr lang="en-US" dirty="0" err="1"/>
              <a:t>Pytanie</a:t>
            </a:r>
            <a:r>
              <a:rPr lang="en-US" dirty="0"/>
              <a:t> do </a:t>
            </a:r>
            <a:r>
              <a:rPr lang="en-US" dirty="0" err="1"/>
              <a:t>koordynatorów</a:t>
            </a:r>
            <a:r>
              <a:rPr lang="en-US" dirty="0"/>
              <a:t>: </a:t>
            </a:r>
            <a:r>
              <a:rPr lang="en-US" dirty="0" err="1"/>
              <a:t>Czy</a:t>
            </a:r>
            <a:r>
              <a:rPr lang="en-US" dirty="0"/>
              <a:t> </a:t>
            </a:r>
            <a:r>
              <a:rPr lang="en-US" dirty="0" err="1"/>
              <a:t>mają</a:t>
            </a:r>
            <a:r>
              <a:rPr lang="en-US" dirty="0"/>
              <a:t> </a:t>
            </a:r>
            <a:r>
              <a:rPr lang="en-US" dirty="0" err="1"/>
              <a:t>Państwo</a:t>
            </a:r>
            <a:r>
              <a:rPr lang="en-US" dirty="0"/>
              <a:t> </a:t>
            </a:r>
            <a:r>
              <a:rPr lang="en-US" dirty="0" err="1"/>
              <a:t>pytanie</a:t>
            </a:r>
            <a:r>
              <a:rPr lang="en-US" dirty="0"/>
              <a:t> do </a:t>
            </a:r>
            <a:r>
              <a:rPr lang="en-US" dirty="0" err="1"/>
              <a:t>rekomendacji</a:t>
            </a:r>
            <a:r>
              <a:rPr lang="en-US" dirty="0"/>
              <a:t> </a:t>
            </a:r>
            <a:r>
              <a:rPr lang="en-US" dirty="0" err="1"/>
              <a:t>ze</a:t>
            </a:r>
            <a:r>
              <a:rPr lang="en-US" dirty="0"/>
              <a:t> </a:t>
            </a:r>
            <a:r>
              <a:rPr lang="en-US" dirty="0" err="1"/>
              <a:t>swoich</a:t>
            </a:r>
            <a:r>
              <a:rPr lang="en-US" dirty="0"/>
              <a:t> </a:t>
            </a:r>
            <a:r>
              <a:rPr lang="en-US" dirty="0" err="1"/>
              <a:t>raportów</a:t>
            </a:r>
            <a:r>
              <a:rPr lang="en-US" dirty="0"/>
              <a:t> w </a:t>
            </a:r>
            <a:r>
              <a:rPr lang="en-US" dirty="0" err="1"/>
              <a:t>tym</a:t>
            </a:r>
            <a:r>
              <a:rPr lang="en-US" dirty="0"/>
              <a:t> </a:t>
            </a:r>
            <a:r>
              <a:rPr lang="en-US" dirty="0" err="1"/>
              <a:t>obszarze</a:t>
            </a:r>
            <a:r>
              <a:rPr lang="en-US" dirty="0"/>
              <a:t>?</a:t>
            </a:r>
            <a:endParaRPr lang="pl-PL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65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en-US" dirty="0">
                <a:cs typeface="Calibri"/>
              </a:rPr>
              <a:t>: ok. 25 min.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4306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en-US" dirty="0">
                <a:cs typeface="Calibri"/>
              </a:rPr>
              <a:t>: 15 min; </a:t>
            </a:r>
            <a:r>
              <a:rPr lang="en-US" dirty="0" err="1">
                <a:cs typeface="Calibri"/>
              </a:rPr>
              <a:t>Prezentacja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pliku</a:t>
            </a:r>
            <a:r>
              <a:rPr lang="en-US" dirty="0">
                <a:cs typeface="Calibri"/>
              </a:rPr>
              <a:t> 4.1. </a:t>
            </a:r>
            <a:r>
              <a:rPr lang="en-US" dirty="0" err="1">
                <a:cs typeface="Calibri"/>
              </a:rPr>
              <a:t>Załącznik_standardy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obsługi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OzSP</a:t>
            </a:r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5096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>
                <a:cs typeface="Calibri"/>
              </a:rPr>
              <a:t>Zdjęcie: zasób własny</a:t>
            </a:r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18018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min</a:t>
            </a:r>
            <a:r>
              <a:rPr lang="pl-PL" dirty="0"/>
              <a:t>,</a:t>
            </a:r>
            <a:r>
              <a:rPr lang="pl-PL" baseline="0" dirty="0"/>
              <a:t> pytania do koordynatorów: </a:t>
            </a:r>
          </a:p>
          <a:p>
            <a:pPr marL="171450" indent="-171450">
              <a:buFontTx/>
              <a:buChar char="-"/>
            </a:pPr>
            <a:r>
              <a:rPr lang="en-US" dirty="0" err="1"/>
              <a:t>Jakie</a:t>
            </a:r>
            <a:r>
              <a:rPr lang="en-US" dirty="0"/>
              <a:t> </a:t>
            </a:r>
            <a:r>
              <a:rPr lang="en-US" dirty="0" err="1"/>
              <a:t>braki</a:t>
            </a:r>
            <a:r>
              <a:rPr lang="en-US" dirty="0"/>
              <a:t> </a:t>
            </a:r>
            <a:r>
              <a:rPr lang="en-US" dirty="0" err="1"/>
              <a:t>zauważają</a:t>
            </a:r>
            <a:r>
              <a:rPr lang="en-US" dirty="0"/>
              <a:t> </a:t>
            </a:r>
            <a:r>
              <a:rPr lang="en-US" dirty="0" err="1"/>
              <a:t>Państwo</a:t>
            </a:r>
            <a:r>
              <a:rPr lang="en-US" dirty="0"/>
              <a:t> w </a:t>
            </a:r>
            <a:r>
              <a:rPr lang="en-US" dirty="0" err="1"/>
              <a:t>swoim</a:t>
            </a:r>
            <a:r>
              <a:rPr lang="en-US" dirty="0"/>
              <a:t> </a:t>
            </a:r>
            <a:r>
              <a:rPr lang="en-US" dirty="0" err="1"/>
              <a:t>urzędzie</a:t>
            </a:r>
            <a:r>
              <a:rPr lang="en-US" dirty="0"/>
              <a:t>? </a:t>
            </a:r>
            <a:endParaRPr lang="pl-PL" dirty="0"/>
          </a:p>
          <a:p>
            <a:pPr marL="171450" indent="-171450">
              <a:buFontTx/>
              <a:buChar char="-"/>
            </a:pPr>
            <a:r>
              <a:rPr lang="en-US" dirty="0"/>
              <a:t>W </a:t>
            </a:r>
            <a:r>
              <a:rPr lang="en-US" dirty="0" err="1"/>
              <a:t>jaki</a:t>
            </a:r>
            <a:r>
              <a:rPr lang="en-US" dirty="0"/>
              <a:t> </a:t>
            </a:r>
            <a:r>
              <a:rPr lang="en-US" dirty="0" err="1"/>
              <a:t>sposób</a:t>
            </a:r>
            <a:r>
              <a:rPr lang="en-US" dirty="0"/>
              <a:t> </a:t>
            </a:r>
            <a:r>
              <a:rPr lang="en-US" dirty="0" err="1"/>
              <a:t>można</a:t>
            </a:r>
            <a:r>
              <a:rPr lang="en-US" dirty="0"/>
              <a:t> </a:t>
            </a:r>
            <a:r>
              <a:rPr lang="en-US" dirty="0" err="1"/>
              <a:t>zapewnić</a:t>
            </a:r>
            <a:r>
              <a:rPr lang="en-US" dirty="0"/>
              <a:t> w </a:t>
            </a:r>
            <a:r>
              <a:rPr lang="en-US" dirty="0" err="1"/>
              <a:t>tym</a:t>
            </a:r>
            <a:r>
              <a:rPr lang="en-US" dirty="0"/>
              <a:t> </a:t>
            </a:r>
            <a:r>
              <a:rPr lang="en-US" dirty="0" err="1"/>
              <a:t>obszarze</a:t>
            </a:r>
            <a:r>
              <a:rPr lang="en-US" dirty="0"/>
              <a:t> </a:t>
            </a:r>
            <a:r>
              <a:rPr lang="en-US" dirty="0" err="1"/>
              <a:t>dostęp</a:t>
            </a:r>
            <a:r>
              <a:rPr lang="en-US" dirty="0"/>
              <a:t> </a:t>
            </a:r>
            <a:r>
              <a:rPr lang="en-US" dirty="0" err="1"/>
              <a:t>alternatywny</a:t>
            </a:r>
            <a:r>
              <a:rPr lang="en-US" dirty="0"/>
              <a:t>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4181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min</a:t>
            </a:r>
            <a:r>
              <a:rPr lang="pl-PL" dirty="0"/>
              <a:t>, pytania do</a:t>
            </a:r>
            <a:r>
              <a:rPr lang="pl-PL" baseline="0" dirty="0"/>
              <a:t> koordynatorów:</a:t>
            </a:r>
          </a:p>
          <a:p>
            <a:pPr marL="171450" indent="-171450">
              <a:buFontTx/>
              <a:buChar char="-"/>
            </a:pPr>
            <a:r>
              <a:rPr lang="en-US" dirty="0" err="1"/>
              <a:t>Jakie</a:t>
            </a:r>
            <a:r>
              <a:rPr lang="en-US" dirty="0"/>
              <a:t> </a:t>
            </a:r>
            <a:r>
              <a:rPr lang="en-US" dirty="0" err="1"/>
              <a:t>braki</a:t>
            </a:r>
            <a:r>
              <a:rPr lang="en-US" dirty="0"/>
              <a:t> </a:t>
            </a:r>
            <a:r>
              <a:rPr lang="en-US" dirty="0" err="1"/>
              <a:t>zauważają</a:t>
            </a:r>
            <a:r>
              <a:rPr lang="en-US" dirty="0"/>
              <a:t> </a:t>
            </a:r>
            <a:r>
              <a:rPr lang="en-US" dirty="0" err="1"/>
              <a:t>Państwo</a:t>
            </a:r>
            <a:r>
              <a:rPr lang="en-US" dirty="0"/>
              <a:t> w </a:t>
            </a:r>
            <a:r>
              <a:rPr lang="en-US" dirty="0" err="1"/>
              <a:t>swoim</a:t>
            </a:r>
            <a:r>
              <a:rPr lang="en-US" dirty="0"/>
              <a:t> </a:t>
            </a:r>
            <a:r>
              <a:rPr lang="en-US" dirty="0" err="1"/>
              <a:t>urzędzie</a:t>
            </a:r>
            <a:r>
              <a:rPr lang="en-US" dirty="0"/>
              <a:t>? </a:t>
            </a:r>
            <a:endParaRPr lang="pl-PL" dirty="0"/>
          </a:p>
          <a:p>
            <a:pPr marL="171450" indent="-171450">
              <a:buFontTx/>
              <a:buChar char="-"/>
            </a:pPr>
            <a:r>
              <a:rPr lang="en-US" dirty="0"/>
              <a:t>W </a:t>
            </a:r>
            <a:r>
              <a:rPr lang="en-US" dirty="0" err="1"/>
              <a:t>jaki</a:t>
            </a:r>
            <a:r>
              <a:rPr lang="en-US" dirty="0"/>
              <a:t> </a:t>
            </a:r>
            <a:r>
              <a:rPr lang="en-US" dirty="0" err="1"/>
              <a:t>sposób</a:t>
            </a:r>
            <a:r>
              <a:rPr lang="en-US" dirty="0"/>
              <a:t> </a:t>
            </a:r>
            <a:r>
              <a:rPr lang="en-US" dirty="0" err="1"/>
              <a:t>można</a:t>
            </a:r>
            <a:r>
              <a:rPr lang="en-US" dirty="0"/>
              <a:t> </a:t>
            </a:r>
            <a:r>
              <a:rPr lang="en-US" dirty="0" err="1"/>
              <a:t>zapewnić</a:t>
            </a:r>
            <a:r>
              <a:rPr lang="en-US" dirty="0"/>
              <a:t> w </a:t>
            </a:r>
            <a:r>
              <a:rPr lang="en-US" dirty="0" err="1"/>
              <a:t>tym</a:t>
            </a:r>
            <a:r>
              <a:rPr lang="en-US" dirty="0"/>
              <a:t> </a:t>
            </a:r>
            <a:r>
              <a:rPr lang="en-US" dirty="0" err="1"/>
              <a:t>obszarze</a:t>
            </a:r>
            <a:r>
              <a:rPr lang="en-US" dirty="0"/>
              <a:t> </a:t>
            </a:r>
            <a:r>
              <a:rPr lang="en-US" dirty="0" err="1"/>
              <a:t>dostęp</a:t>
            </a:r>
            <a:r>
              <a:rPr lang="en-US" dirty="0"/>
              <a:t> </a:t>
            </a:r>
            <a:r>
              <a:rPr lang="en-US" dirty="0" err="1"/>
              <a:t>alternatywny</a:t>
            </a:r>
            <a:r>
              <a:rPr lang="en-US" dirty="0"/>
              <a:t>?</a:t>
            </a:r>
          </a:p>
          <a:p>
            <a:endParaRPr lang="en-US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7500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5" r:id="rId3"/>
    <p:sldLayoutId id="2147483673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14529"/>
            <a:ext cx="6505903" cy="836046"/>
          </a:xfrm>
          <a:prstGeom prst="rect">
            <a:avLst/>
          </a:prstGeo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0E1B7C98-06FB-4552-A372-90BEE0189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2368" y="721310"/>
            <a:ext cx="10377236" cy="2387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3400" b="1" dirty="0">
                <a:latin typeface="Arial"/>
                <a:cs typeface="Arial"/>
              </a:rPr>
              <a:t>Szkolenie – obsługa klienta ze szczególnymi potrzebami</a:t>
            </a:r>
            <a:endParaRPr lang="en-US" sz="3400">
              <a:cs typeface="Calibri Light" panose="020F0302020204030204"/>
            </a:endParaRP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17336F9B-A622-498D-9414-F7549A1761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2406"/>
            <a:ext cx="9144000" cy="62305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"/>
                <a:cs typeface="Arial"/>
              </a:rPr>
              <a:t>3.3. Praca nad rekomendacjami</a:t>
            </a:r>
            <a:endParaRPr lang="pl-PL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606822" y="1082117"/>
            <a:ext cx="108222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4000" b="1" dirty="0">
                <a:latin typeface="Arial"/>
                <a:cs typeface="Arial"/>
              </a:rPr>
              <a:t>4. Standardy obsługi osób ze szczególnymi potrzebami w urzędzie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3459341" y="3709930"/>
            <a:ext cx="5117214" cy="48790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l-PL" sz="2800" dirty="0">
                <a:latin typeface="Arial"/>
                <a:cs typeface="Calibri"/>
              </a:rPr>
              <a:t>PRZYKŁADOWE ZAPISY- praca z dokumentami poszczególnych samorządów</a:t>
            </a:r>
          </a:p>
        </p:txBody>
      </p:sp>
    </p:spTree>
    <p:extLst>
      <p:ext uri="{BB962C8B-B14F-4D97-AF65-F5344CB8AC3E}">
        <p14:creationId xmlns:p14="http://schemas.microsoft.com/office/powerpoint/2010/main" val="1513347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276174" y="367998"/>
            <a:ext cx="5949586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5. Dostęp alternatywny (1)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21564" y="1538326"/>
            <a:ext cx="10858807" cy="401364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dirty="0">
                <a:latin typeface="Arial"/>
                <a:cs typeface="Calibri"/>
              </a:rPr>
              <a:t>Za art. 7 ustawy </a:t>
            </a:r>
            <a:r>
              <a:rPr lang="pl-PL" dirty="0">
                <a:latin typeface="Arial"/>
                <a:ea typeface="+mn-lt"/>
                <a:cs typeface="+mn-lt"/>
              </a:rPr>
              <a:t>z dn. 19 lipca 2019 r. o zapewnianiu dostępności osobom </a:t>
            </a:r>
            <a:br>
              <a:rPr lang="pl-PL" dirty="0">
                <a:latin typeface="Arial"/>
                <a:ea typeface="+mn-lt"/>
                <a:cs typeface="+mn-lt"/>
              </a:rPr>
            </a:br>
            <a:r>
              <a:rPr lang="pl-PL" dirty="0">
                <a:latin typeface="Arial"/>
                <a:ea typeface="+mn-lt"/>
                <a:cs typeface="+mn-lt"/>
              </a:rPr>
              <a:t>ze szczególnymi potrzebami </a:t>
            </a:r>
            <a:r>
              <a:rPr lang="pl-PL" dirty="0">
                <a:latin typeface="Arial"/>
                <a:cs typeface="Calibri"/>
              </a:rPr>
              <a:t>w indywidualnym przypadku, jeżeli podmiot publiczny nie jest w stanie, w szczególności ze względów technicznych </a:t>
            </a:r>
            <a:br>
              <a:rPr lang="pl-PL" dirty="0">
                <a:latin typeface="Arial"/>
                <a:cs typeface="Calibri"/>
              </a:rPr>
            </a:br>
            <a:r>
              <a:rPr lang="pl-PL" dirty="0">
                <a:latin typeface="Arial"/>
                <a:cs typeface="Calibri"/>
              </a:rPr>
              <a:t>lub prawnych, zapewnić dostępności osobie ze szczególnymi potrzebami </a:t>
            </a:r>
            <a:br>
              <a:rPr lang="pl-PL" dirty="0">
                <a:latin typeface="Arial"/>
                <a:cs typeface="Calibri"/>
              </a:rPr>
            </a:br>
            <a:r>
              <a:rPr lang="pl-PL" dirty="0">
                <a:latin typeface="Arial"/>
                <a:cs typeface="Calibri"/>
              </a:rPr>
              <a:t>w zakresie, o którym mowa w art. 6 pkt 1 (dostępność architektoniczna) i pkt 3 (dostępność informacyjno-komunikacyjna), podmiot ten jest obowiązany zapewnić takiej osobie dostęp alternatywny.</a:t>
            </a:r>
            <a:endParaRPr lang="pl-PL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4788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3276173" y="253698"/>
            <a:ext cx="5949586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5. Dostęp alternatywny (2)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57900" y="1291328"/>
            <a:ext cx="10986133" cy="480120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200" dirty="0">
                <a:latin typeface="Arial"/>
                <a:cs typeface="Calibri"/>
              </a:rPr>
              <a:t>Dostęp alternatywny polega na: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/>
                <a:cs typeface="Calibri"/>
              </a:rPr>
              <a:t>zapewnieniu osobie ze szczególnymi potrzebami </a:t>
            </a:r>
            <a:r>
              <a:rPr lang="pl-PL" sz="2200" b="1" dirty="0">
                <a:latin typeface="Arial"/>
                <a:cs typeface="Calibri"/>
              </a:rPr>
              <a:t>wsparcia innej osoby </a:t>
            </a:r>
          </a:p>
          <a:p>
            <a:pPr algn="l">
              <a:lnSpc>
                <a:spcPct val="150000"/>
              </a:lnSpc>
            </a:pPr>
            <a:r>
              <a:rPr lang="pl-PL" sz="2200" dirty="0">
                <a:latin typeface="Arial"/>
                <a:cs typeface="Calibri"/>
              </a:rPr>
              <a:t>LUB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/>
                <a:cs typeface="Calibri"/>
              </a:rPr>
              <a:t>zapewnieniu jej </a:t>
            </a:r>
            <a:r>
              <a:rPr lang="pl-PL" sz="2200" b="1" dirty="0">
                <a:latin typeface="Arial"/>
                <a:cs typeface="Calibri"/>
              </a:rPr>
              <a:t>wsparcia technicznego</a:t>
            </a:r>
            <a:r>
              <a:rPr lang="pl-PL" sz="2200" dirty="0">
                <a:latin typeface="Arial"/>
                <a:cs typeface="Calibri"/>
              </a:rPr>
              <a:t>, w tym z wykorzystaniem nowoczesnych technologii</a:t>
            </a:r>
          </a:p>
          <a:p>
            <a:pPr algn="l">
              <a:lnSpc>
                <a:spcPct val="150000"/>
              </a:lnSpc>
            </a:pPr>
            <a:r>
              <a:rPr lang="pl-PL" sz="2200" dirty="0">
                <a:latin typeface="Arial"/>
                <a:cs typeface="Calibri"/>
              </a:rPr>
              <a:t>LUB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/>
                <a:cs typeface="Calibri"/>
              </a:rPr>
              <a:t>wprowadzeniu takiej </a:t>
            </a:r>
            <a:r>
              <a:rPr lang="pl-PL" sz="2200" b="1" dirty="0">
                <a:latin typeface="Arial"/>
                <a:cs typeface="Calibri"/>
              </a:rPr>
              <a:t>organizacji podmiotu publicznego</a:t>
            </a:r>
            <a:r>
              <a:rPr lang="pl-PL" sz="2200" dirty="0">
                <a:latin typeface="Arial"/>
                <a:cs typeface="Calibri"/>
              </a:rPr>
              <a:t>, która umożliwi realizację potrzeb takiej osoby w niezbędnym zakresie.</a:t>
            </a:r>
          </a:p>
        </p:txBody>
      </p:sp>
    </p:spTree>
    <p:extLst>
      <p:ext uri="{BB962C8B-B14F-4D97-AF65-F5344CB8AC3E}">
        <p14:creationId xmlns:p14="http://schemas.microsoft.com/office/powerpoint/2010/main" val="1371924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276174" y="367998"/>
            <a:ext cx="5949586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5. Dostęp alternatywny (3)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40227" y="1184037"/>
            <a:ext cx="10265230" cy="445914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100" dirty="0">
                <a:latin typeface="Arial"/>
                <a:cs typeface="Calibri"/>
              </a:rPr>
              <a:t>PRZYKŁADY:</a:t>
            </a:r>
          </a:p>
          <a:p>
            <a:pPr marL="457200" indent="-4572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Rozmowa z asystentem osoby z niepełnosprawnością, z którą ta osoba przyszła;</a:t>
            </a:r>
            <a:endParaRPr lang="pl-PL" dirty="0"/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/>
              </a:rPr>
              <a:t>Czytanie klientowi w urzędzie lub przez telefon np. informacji o opłatach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za gospodarowanie odpadami komunalnymi.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/>
              </a:rPr>
              <a:t>Dzwonek z piktogramem osoby z niepełnosprawnością jako sygnał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przywołujący osobę do pomocy;</a:t>
            </a:r>
          </a:p>
          <a:p>
            <a:pPr marL="457200" indent="-4572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Wypełnianie dokumentów osobie niewidomej przez pracownika urzędu;</a:t>
            </a:r>
          </a:p>
          <a:p>
            <a:pPr marL="457200" indent="-4572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Załatwianie spraw przed budynkiem;</a:t>
            </a:r>
          </a:p>
          <a:p>
            <a:pPr marL="457200" indent="-457200" algn="l">
              <a:lnSpc>
                <a:spcPct val="150000"/>
              </a:lnSpc>
              <a:buChar char="•"/>
            </a:pPr>
            <a:endParaRPr lang="pl-PL" sz="2100" dirty="0">
              <a:latin typeface="Arial"/>
              <a:cs typeface="Calibri"/>
            </a:endParaRPr>
          </a:p>
          <a:p>
            <a:pPr marL="457200" indent="-457200" algn="l">
              <a:lnSpc>
                <a:spcPct val="150000"/>
              </a:lnSpc>
              <a:buChar char="•"/>
            </a:pPr>
            <a:endParaRPr lang="pl-PL" sz="2100" dirty="0">
              <a:latin typeface="Arial"/>
              <a:cs typeface="Calibri"/>
            </a:endParaRPr>
          </a:p>
          <a:p>
            <a:pPr marL="457200" indent="-457200" algn="l">
              <a:lnSpc>
                <a:spcPct val="150000"/>
              </a:lnSpc>
              <a:buChar char="•"/>
            </a:pPr>
            <a:endParaRPr lang="pl-PL" sz="21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8823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91884" y="165170"/>
            <a:ext cx="11408229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cs typeface="Arial"/>
              </a:rPr>
              <a:t>6. Jak zapewnić dostęp alternatywny w moim urzędzie, jeżeli brakuje w nim… (1)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4310740" y="1775638"/>
            <a:ext cx="3570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latin typeface="Arial"/>
                <a:cs typeface="Arial"/>
              </a:rPr>
              <a:t>(dostępność architektoniczna)</a:t>
            </a:r>
            <a:endParaRPr lang="pl-PL" b="1" dirty="0">
              <a:latin typeface="Arial"/>
              <a:cs typeface="Calibri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372697" y="2185778"/>
            <a:ext cx="11743104" cy="386397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wolnych od barier </a:t>
            </a:r>
            <a:r>
              <a:rPr lang="pl-PL" sz="2100" b="1" dirty="0">
                <a:latin typeface="Arial"/>
                <a:cs typeface="Calibri" panose="020F0502020204030204"/>
              </a:rPr>
              <a:t>poziomych i pionowych przestrzeni komunikacyjnych </a:t>
            </a:r>
            <a:r>
              <a:rPr lang="pl-PL" sz="2100" dirty="0">
                <a:latin typeface="Arial"/>
                <a:cs typeface="Calibri" panose="020F0502020204030204"/>
              </a:rPr>
              <a:t>budynków?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urządzeń lub środków technicznych i rozwiązań architektonicznych w budynku, które umożliwiają </a:t>
            </a:r>
            <a:r>
              <a:rPr lang="pl-PL" sz="2100" b="1" dirty="0">
                <a:latin typeface="Arial"/>
                <a:cs typeface="Calibri" panose="020F0502020204030204"/>
              </a:rPr>
              <a:t>dostęp do wszystkich pomieszczeń</a:t>
            </a:r>
            <a:r>
              <a:rPr lang="pl-PL" sz="2100" dirty="0">
                <a:latin typeface="Arial"/>
                <a:cs typeface="Calibri" panose="020F0502020204030204"/>
              </a:rPr>
              <a:t>, z wyłączeniem pomieszczeń technicznych?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b="1" dirty="0">
                <a:latin typeface="Arial"/>
                <a:cs typeface="Calibri" panose="020F0502020204030204"/>
              </a:rPr>
              <a:t>informacji na temat rozkładu pomieszczeń </a:t>
            </a:r>
            <a:r>
              <a:rPr lang="pl-PL" sz="2100" dirty="0">
                <a:latin typeface="Arial"/>
                <a:cs typeface="Calibri" panose="020F0502020204030204"/>
              </a:rPr>
              <a:t>w budynku, co najmniej w sposób wizualny </a:t>
            </a:r>
            <a:br>
              <a:rPr lang="pl-PL" sz="2100" dirty="0">
                <a:latin typeface="Arial"/>
                <a:cs typeface="Calibri" panose="020F0502020204030204"/>
              </a:rPr>
            </a:br>
            <a:r>
              <a:rPr lang="pl-PL" sz="2100" dirty="0">
                <a:latin typeface="Arial"/>
                <a:cs typeface="Calibri" panose="020F0502020204030204"/>
              </a:rPr>
              <a:t>i dotykowy lub głosowy?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możliwości wstępu do budynku osobie korzystającej z </a:t>
            </a:r>
            <a:r>
              <a:rPr lang="pl-PL" sz="2100" b="1" dirty="0">
                <a:latin typeface="Arial"/>
                <a:cs typeface="Calibri" panose="020F0502020204030204"/>
              </a:rPr>
              <a:t>psa asystującego</a:t>
            </a:r>
            <a:r>
              <a:rPr lang="pl-PL" sz="2100" dirty="0">
                <a:latin typeface="Arial"/>
                <a:cs typeface="Calibri" panose="020F0502020204030204"/>
              </a:rPr>
              <a:t>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możliwości </a:t>
            </a:r>
            <a:r>
              <a:rPr lang="pl-PL" sz="2100" b="1" dirty="0">
                <a:latin typeface="Arial"/>
                <a:cs typeface="Calibri" panose="020F0502020204030204"/>
              </a:rPr>
              <a:t>ewakuacji osób ze szczególnymi potrzebami</a:t>
            </a:r>
            <a:r>
              <a:rPr lang="pl-PL" sz="2100" dirty="0">
                <a:latin typeface="Arial"/>
                <a:cs typeface="Calibri" panose="020F0502020204030204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43570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24539" y="474918"/>
            <a:ext cx="11408229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cs typeface="Arial"/>
              </a:rPr>
              <a:t>6. Jak zapewnić dostęp alternatywny w moim urzędzie, jeżeli brakuje w nim… (2)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4471559" y="2493813"/>
            <a:ext cx="3314186" cy="47599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pl-PL" sz="2800" dirty="0">
                <a:latin typeface="Arial"/>
                <a:cs typeface="Calibri" panose="020F0502020204030204"/>
              </a:rPr>
              <a:t>PRACA WŁASNA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54BDAE0-8430-4E1A-AF6E-508F1D27EBDF}"/>
              </a:ext>
            </a:extLst>
          </p:cNvPr>
          <p:cNvSpPr txBox="1"/>
          <p:nvPr/>
        </p:nvSpPr>
        <p:spPr>
          <a:xfrm>
            <a:off x="798322" y="3419045"/>
            <a:ext cx="10660661" cy="19514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2800" dirty="0">
                <a:latin typeface="Arial"/>
                <a:cs typeface="Arial"/>
              </a:rPr>
              <a:t>na podstawie minimalnych </a:t>
            </a:r>
            <a:r>
              <a:rPr lang="pl-PL" sz="2800" dirty="0">
                <a:latin typeface="Arial"/>
                <a:cs typeface="Calibri"/>
              </a:rPr>
              <a:t>wymagań </a:t>
            </a:r>
            <a:r>
              <a:rPr lang="pl-PL" sz="2800" b="1" dirty="0">
                <a:latin typeface="Arial"/>
                <a:cs typeface="Calibri"/>
              </a:rPr>
              <a:t>dostępności architektonicznej </a:t>
            </a:r>
            <a:r>
              <a:rPr lang="pl-PL" sz="2800" dirty="0">
                <a:latin typeface="Arial"/>
                <a:cs typeface="Calibri"/>
              </a:rPr>
              <a:t>z art. 6 ustawy o zapewnianiu dostępności osobom ze szczególnymi potrzebami</a:t>
            </a:r>
          </a:p>
        </p:txBody>
      </p:sp>
    </p:spTree>
    <p:extLst>
      <p:ext uri="{BB962C8B-B14F-4D97-AF65-F5344CB8AC3E}">
        <p14:creationId xmlns:p14="http://schemas.microsoft.com/office/powerpoint/2010/main" val="3745932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528467" y="166562"/>
            <a:ext cx="11408229" cy="138499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2800" b="1" dirty="0">
                <a:latin typeface="Arial"/>
                <a:cs typeface="Arial"/>
              </a:rPr>
              <a:t>6. Jak zapewnić dostęp alternatywny w moim urzędzie, </a:t>
            </a:r>
            <a:br>
              <a:rPr lang="pl-PL" sz="2800" b="1" dirty="0">
                <a:latin typeface="Arial"/>
                <a:cs typeface="Arial"/>
              </a:rPr>
            </a:br>
            <a:r>
              <a:rPr lang="pl-PL" sz="2800" b="1" dirty="0">
                <a:latin typeface="Arial"/>
                <a:cs typeface="Arial"/>
              </a:rPr>
              <a:t>jeżeli brakuje w nim… (3)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3788992" y="1551414"/>
            <a:ext cx="4887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latin typeface="Arial"/>
                <a:cs typeface="Arial"/>
              </a:rPr>
              <a:t>(dostępność informacyjno-komunikacyjna)</a:t>
            </a:r>
            <a:endParaRPr lang="pl-PL" b="1" dirty="0">
              <a:latin typeface="Arial"/>
              <a:cs typeface="Calibri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405271" y="2066075"/>
            <a:ext cx="11654620" cy="414304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pl-PL" sz="2000" dirty="0">
                <a:latin typeface="Arial"/>
                <a:cs typeface="Arial"/>
              </a:rPr>
              <a:t>obsługi z wykorzystaniem </a:t>
            </a:r>
            <a:r>
              <a:rPr lang="pl-PL" sz="2000" b="1" dirty="0">
                <a:latin typeface="Arial"/>
                <a:cs typeface="Arial"/>
              </a:rPr>
              <a:t>środków wspierających komunikowanie się </a:t>
            </a:r>
            <a:r>
              <a:rPr lang="pl-PL" sz="2000" dirty="0">
                <a:latin typeface="Arial"/>
                <a:cs typeface="Arial"/>
              </a:rPr>
              <a:t>lub przez wykorzystanie zdalnego dostępu online do usługi tłumacza polskiego języka migowego (PJM)?</a:t>
            </a:r>
            <a:endParaRPr lang="en-US" sz="2000" dirty="0">
              <a:ea typeface="+mn-lt"/>
              <a:cs typeface="+mn-lt"/>
            </a:endParaRPr>
          </a:p>
          <a:p>
            <a:pPr marL="342900" indent="-342900" algn="l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pl-PL" sz="2000" dirty="0">
                <a:latin typeface="Arial"/>
                <a:cs typeface="Arial"/>
              </a:rPr>
              <a:t>urządzeń do obsługi osób słabosłyszących, w szczególności </a:t>
            </a:r>
            <a:r>
              <a:rPr lang="pl-PL" sz="2000" b="1" dirty="0">
                <a:latin typeface="Arial"/>
                <a:cs typeface="Arial"/>
              </a:rPr>
              <a:t>pętli indukcyjnej</a:t>
            </a:r>
            <a:r>
              <a:rPr lang="pl-PL" sz="2000" dirty="0">
                <a:latin typeface="Arial"/>
                <a:cs typeface="Arial"/>
              </a:rPr>
              <a:t>?</a:t>
            </a:r>
          </a:p>
          <a:p>
            <a:pPr marL="342900" indent="-342900" algn="l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pl-PL" sz="2000" dirty="0">
                <a:latin typeface="Arial"/>
                <a:cs typeface="Arial"/>
              </a:rPr>
              <a:t>informacji o zakresie działalności podmiotu w postaci elektronicznego pliku zawierającego </a:t>
            </a:r>
            <a:r>
              <a:rPr lang="pl-PL" sz="2000" b="1" dirty="0">
                <a:latin typeface="Arial"/>
                <a:cs typeface="Arial"/>
              </a:rPr>
              <a:t>tekst</a:t>
            </a:r>
            <a:r>
              <a:rPr lang="pl-PL" sz="2000" dirty="0">
                <a:latin typeface="Arial"/>
                <a:cs typeface="Arial"/>
              </a:rPr>
              <a:t> </a:t>
            </a:r>
            <a:r>
              <a:rPr lang="pl-PL" sz="2000" b="1" dirty="0">
                <a:latin typeface="Arial"/>
                <a:cs typeface="Arial"/>
              </a:rPr>
              <a:t>odczytywalny maszynowo</a:t>
            </a:r>
            <a:r>
              <a:rPr lang="pl-PL" sz="2000" dirty="0">
                <a:latin typeface="Arial"/>
                <a:cs typeface="Arial"/>
              </a:rPr>
              <a:t>, nagrania treści w </a:t>
            </a:r>
            <a:r>
              <a:rPr lang="pl-PL" sz="2000" b="1" dirty="0">
                <a:latin typeface="Arial"/>
                <a:cs typeface="Arial"/>
              </a:rPr>
              <a:t>PJM</a:t>
            </a:r>
            <a:r>
              <a:rPr lang="pl-PL" sz="2000" dirty="0">
                <a:latin typeface="Arial"/>
                <a:cs typeface="Arial"/>
              </a:rPr>
              <a:t> oraz informacji w </a:t>
            </a:r>
            <a:r>
              <a:rPr lang="pl-PL" sz="2000" b="1" dirty="0">
                <a:latin typeface="Arial"/>
                <a:cs typeface="Arial"/>
              </a:rPr>
              <a:t>tekście łatwym </a:t>
            </a:r>
            <a:br>
              <a:rPr lang="pl-PL" sz="2000" b="1" dirty="0">
                <a:latin typeface="Arial"/>
                <a:cs typeface="Arial"/>
              </a:rPr>
            </a:br>
            <a:r>
              <a:rPr lang="pl-PL" sz="2000" b="1" dirty="0">
                <a:latin typeface="Arial"/>
                <a:cs typeface="Arial"/>
              </a:rPr>
              <a:t>do czytania i rozumienia</a:t>
            </a:r>
            <a:r>
              <a:rPr lang="pl-PL" sz="2000" dirty="0">
                <a:latin typeface="Arial"/>
                <a:cs typeface="Arial"/>
              </a:rPr>
              <a:t> (ETR)?</a:t>
            </a:r>
            <a:endParaRPr lang="en-US" sz="2000" dirty="0">
              <a:ea typeface="+mn-lt"/>
              <a:cs typeface="+mn-lt"/>
            </a:endParaRPr>
          </a:p>
          <a:p>
            <a:pPr marL="342900" indent="-342900" algn="l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pl-PL" sz="2000" dirty="0">
                <a:latin typeface="Arial"/>
                <a:cs typeface="Arial"/>
              </a:rPr>
              <a:t>zapewnienia, na </a:t>
            </a:r>
            <a:r>
              <a:rPr lang="pl-PL" sz="2000" b="1" dirty="0">
                <a:latin typeface="Arial"/>
                <a:cs typeface="Arial"/>
              </a:rPr>
              <a:t>wniosek</a:t>
            </a:r>
            <a:r>
              <a:rPr lang="pl-PL" sz="2000" dirty="0">
                <a:latin typeface="Arial"/>
                <a:cs typeface="Arial"/>
              </a:rPr>
              <a:t> osoby ze szczególnymi potrzebami, komunikacji z podmiotem publicznym w formie określonej w tym wniosku?</a:t>
            </a:r>
            <a:endParaRPr lang="en-US" sz="20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6477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24541" y="807427"/>
            <a:ext cx="11408229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cs typeface="Arial"/>
              </a:rPr>
              <a:t>6. Jak zapewnić dostęp alternatywny w moim urzędzie, jeżeli brakuje w nim… (4)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4471562" y="2856156"/>
            <a:ext cx="3314186" cy="47599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pl-PL" sz="2800" dirty="0">
                <a:latin typeface="Arial"/>
                <a:cs typeface="Calibri" panose="020F0502020204030204"/>
              </a:rPr>
              <a:t>PRACA WŁASNA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54BDAE0-8430-4E1A-AF6E-508F1D27EBDF}"/>
              </a:ext>
            </a:extLst>
          </p:cNvPr>
          <p:cNvSpPr txBox="1"/>
          <p:nvPr/>
        </p:nvSpPr>
        <p:spPr>
          <a:xfrm>
            <a:off x="328403" y="3696922"/>
            <a:ext cx="11600504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2800" dirty="0">
                <a:latin typeface="Arial"/>
                <a:cs typeface="Arial"/>
              </a:rPr>
              <a:t>na podstawie minimalnych </a:t>
            </a:r>
            <a:r>
              <a:rPr lang="pl-PL" sz="2800" dirty="0">
                <a:latin typeface="Arial"/>
                <a:cs typeface="Calibri"/>
              </a:rPr>
              <a:t>wymagań </a:t>
            </a:r>
            <a:r>
              <a:rPr lang="pl-PL" sz="2800" b="1" dirty="0">
                <a:latin typeface="Arial"/>
                <a:cs typeface="Calibri"/>
              </a:rPr>
              <a:t>dostępności informacyjno-komunikacyjnej </a:t>
            </a:r>
            <a:r>
              <a:rPr lang="pl-PL" sz="2800" dirty="0">
                <a:latin typeface="Arial"/>
                <a:cs typeface="Calibri"/>
              </a:rPr>
              <a:t>z art. 6 ustawy o zapewnianiu dostępności osobom </a:t>
            </a:r>
            <a:br>
              <a:rPr lang="pl-PL" sz="2800" dirty="0">
                <a:latin typeface="Arial"/>
                <a:cs typeface="Calibri"/>
              </a:rPr>
            </a:br>
            <a:r>
              <a:rPr lang="pl-PL" sz="2800" dirty="0">
                <a:latin typeface="Arial"/>
                <a:cs typeface="Calibri"/>
              </a:rPr>
              <a:t>ze szczególnymi potrzebami</a:t>
            </a:r>
          </a:p>
        </p:txBody>
      </p:sp>
    </p:spTree>
    <p:extLst>
      <p:ext uri="{BB962C8B-B14F-4D97-AF65-F5344CB8AC3E}">
        <p14:creationId xmlns:p14="http://schemas.microsoft.com/office/powerpoint/2010/main" val="55438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528464" y="380130"/>
            <a:ext cx="11408229" cy="71949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100" b="1" dirty="0">
                <a:latin typeface="Arial"/>
                <a:cs typeface="Arial"/>
              </a:rPr>
              <a:t>7. Dostęp alternatywny w zakresie dostępności cyfrowej (1)</a:t>
            </a:r>
            <a:endParaRPr lang="pl-PL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85669" y="1197603"/>
            <a:ext cx="10893818" cy="430119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000" dirty="0">
                <a:latin typeface="Arial"/>
                <a:cs typeface="Calibri"/>
              </a:rPr>
              <a:t>W przypadku braku możliwości zapewnienia osobie ze szczególnymi potrzebami dostępności w zakresie, o którym mowa w art. 6 pkt 2 ustawy o zapewnianiu dostępności osobom ze szczególnymi potrzebami (dostępność cyfrowa), zastosowanie mają przepisy art. 7 ustawy o dostępności cyfrowej stron internetowych i aplikacji mobilnych podmiotów publicznych: </a:t>
            </a:r>
            <a:r>
              <a:rPr lang="pl-PL" sz="2000" b="1" dirty="0">
                <a:latin typeface="Arial"/>
                <a:cs typeface="Calibri"/>
              </a:rPr>
              <a:t>zapewnienie alternatywnego sposobu dostępu do niedostępnego elementu</a:t>
            </a:r>
            <a:r>
              <a:rPr lang="pl-PL" sz="2000" dirty="0">
                <a:latin typeface="Arial"/>
                <a:cs typeface="Calibri"/>
              </a:rPr>
              <a:t>;</a:t>
            </a:r>
            <a:endParaRPr lang="pl-PL" sz="2000" dirty="0">
              <a:cs typeface="Calibri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000" dirty="0">
                <a:latin typeface="Arial"/>
                <a:cs typeface="Calibri"/>
              </a:rPr>
              <a:t>Polega to przede wszystkim na zapewnieniu kontaktu telefonicznego, korespondencyjnego, za pomocą środków komunikacji elektronicznej (m.in. poczta elektroniczna) lub za pomocą tłumacza języka migowego lub tłumacza-przewodnika, jeżeli podmiot publiczny udostępnia taką możliwość (art. 7 pkt 2 ustawy o dostępności cyfrowej stron internetowych i aplikacji mobilnych podmiotów publicznych).</a:t>
            </a:r>
          </a:p>
        </p:txBody>
      </p:sp>
    </p:spTree>
    <p:extLst>
      <p:ext uri="{BB962C8B-B14F-4D97-AF65-F5344CB8AC3E}">
        <p14:creationId xmlns:p14="http://schemas.microsoft.com/office/powerpoint/2010/main" val="3573279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528465" y="489136"/>
            <a:ext cx="11408229" cy="807913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100" b="1" dirty="0">
                <a:latin typeface="Arial"/>
                <a:cs typeface="Arial"/>
              </a:rPr>
              <a:t>7. Dostęp alternatywny w zakresie dostępności cyfrowej (2)</a:t>
            </a:r>
            <a:endParaRPr lang="pl-PL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9271085B-81FD-42F9-9847-3F5D463F97D5}"/>
              </a:ext>
            </a:extLst>
          </p:cNvPr>
          <p:cNvSpPr txBox="1"/>
          <p:nvPr/>
        </p:nvSpPr>
        <p:spPr>
          <a:xfrm>
            <a:off x="737347" y="1546532"/>
            <a:ext cx="10990463" cy="46166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>
                <a:latin typeface="Arial"/>
                <a:cs typeface="Arial"/>
              </a:rPr>
              <a:t>Jak zapewnić dostęp alternatywny w moim urzędzie?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800" dirty="0">
                <a:latin typeface="Arial"/>
                <a:cs typeface="Calibri"/>
              </a:rPr>
              <a:t>W deklaracji dostępności na stronie urzędu należy wskazać dane kontaktowe osoby wyznaczonej do realizacji spraw w zakresie dostępności cyfrowej w tym podmiocie publicznym (art. 10 ustawy o dostępności cyfrowej stron internetowych i aplikacji mobilnych podmiotów publicznych).</a:t>
            </a:r>
            <a:endParaRPr lang="pl-PL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800" dirty="0">
                <a:latin typeface="Arial"/>
                <a:cs typeface="Calibri"/>
              </a:rPr>
              <a:t>Kto to będzie w moim urzędzie?</a:t>
            </a:r>
          </a:p>
        </p:txBody>
      </p:sp>
    </p:spTree>
    <p:extLst>
      <p:ext uri="{BB962C8B-B14F-4D97-AF65-F5344CB8AC3E}">
        <p14:creationId xmlns:p14="http://schemas.microsoft.com/office/powerpoint/2010/main" val="85743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09663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038421" y="1763979"/>
            <a:ext cx="618058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5400" b="1" dirty="0">
                <a:latin typeface="Arial"/>
                <a:cs typeface="Arial"/>
              </a:rPr>
              <a:t>6 września 2021 r. </a:t>
            </a:r>
            <a:endParaRPr lang="pl-PL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77E5555C-59F9-4E46-8AEB-58C34EA12B95}"/>
              </a:ext>
            </a:extLst>
          </p:cNvPr>
          <p:cNvSpPr txBox="1"/>
          <p:nvPr/>
        </p:nvSpPr>
        <p:spPr>
          <a:xfrm>
            <a:off x="1381561" y="2980141"/>
            <a:ext cx="74943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dirty="0">
                <a:latin typeface="Arial"/>
                <a:cs typeface="Calibri"/>
              </a:rPr>
              <a:t>Po tej dacie dostęp alternatywny musi być </a:t>
            </a:r>
            <a:r>
              <a:rPr lang="en-US" sz="3000" dirty="0" err="1">
                <a:latin typeface="Arial"/>
                <a:cs typeface="Calibri"/>
              </a:rPr>
              <a:t>traktowany</a:t>
            </a:r>
            <a:r>
              <a:rPr lang="en-US" sz="3000" dirty="0">
                <a:latin typeface="Arial"/>
                <a:cs typeface="Calibri"/>
              </a:rPr>
              <a:t> </a:t>
            </a:r>
            <a:r>
              <a:rPr lang="en-US" sz="3000" dirty="0" err="1">
                <a:latin typeface="Arial"/>
                <a:cs typeface="Calibri"/>
              </a:rPr>
              <a:t>jako</a:t>
            </a:r>
            <a:r>
              <a:rPr lang="en-US" sz="3000" dirty="0">
                <a:latin typeface="Arial"/>
                <a:cs typeface="Calibri"/>
              </a:rPr>
              <a:t> </a:t>
            </a:r>
            <a:r>
              <a:rPr lang="en-US" sz="3000" b="1" dirty="0" err="1">
                <a:latin typeface="Arial"/>
                <a:cs typeface="Calibri"/>
              </a:rPr>
              <a:t>sytuacja</a:t>
            </a:r>
            <a:r>
              <a:rPr lang="en-US" sz="3000" b="1" dirty="0">
                <a:latin typeface="Arial"/>
                <a:cs typeface="Calibri"/>
              </a:rPr>
              <a:t> </a:t>
            </a:r>
            <a:r>
              <a:rPr lang="en-US" sz="3000" b="1" dirty="0" err="1">
                <a:latin typeface="Arial"/>
                <a:cs typeface="Calibri"/>
              </a:rPr>
              <a:t>wyjątkowa</a:t>
            </a:r>
            <a:r>
              <a:rPr lang="en-US" sz="3000" dirty="0">
                <a:latin typeface="Arial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53546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0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641792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8"/>
          <p:cNvSpPr txBox="1">
            <a:spLocks/>
          </p:cNvSpPr>
          <p:nvPr/>
        </p:nvSpPr>
        <p:spPr>
          <a:xfrm>
            <a:off x="762000" y="509703"/>
            <a:ext cx="91440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b="1" dirty="0">
                <a:latin typeface="Arial"/>
                <a:cs typeface="Arial"/>
              </a:rPr>
              <a:t>Spis treści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2000" y="1475967"/>
            <a:ext cx="10951029" cy="4522061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Pytania do raportów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Omówienie rekomendacji z raportów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Obsługa osób ze szczególnymi potrzebami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Standardy obsługi osób ze szczególnymi potrzebami w urzędzie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Dostęp alternatywny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Jak zapewnić dostęp alternatywny w moim urzędzie, jeżeli brakuje w nim…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/>
                <a:cs typeface="Arial"/>
              </a:rPr>
              <a:t>Dostęp alternatywny w zakresie dostępności cyfrowej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035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title"/>
          </p:nvPr>
        </p:nvSpPr>
        <p:spPr>
          <a:xfrm>
            <a:off x="838200" y="585704"/>
            <a:ext cx="10515600" cy="1325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>
                <a:latin typeface="Arial"/>
                <a:cs typeface="Arial"/>
              </a:rPr>
              <a:t>1. Pytania do raportów</a:t>
            </a:r>
            <a:endParaRPr lang="pl-PL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5415D46-BD4F-44F8-8835-3F6D8E689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07678"/>
            <a:ext cx="10515600" cy="193499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dirty="0">
                <a:latin typeface="Arial"/>
                <a:cs typeface="Calibri"/>
              </a:rPr>
              <a:t>Czy są pytania do raportów z audytów dostępności?</a:t>
            </a:r>
            <a:endParaRPr lang="pl-PL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439782" y="149234"/>
            <a:ext cx="11295017" cy="1651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2. Omówienie rekomendacji z raportów: dostępność architektoniczna – przykłady i pytania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87DB26AF-F74F-4249-A782-C7CAB90DE6F4}"/>
              </a:ext>
            </a:extLst>
          </p:cNvPr>
          <p:cNvSpPr txBox="1"/>
          <p:nvPr/>
        </p:nvSpPr>
        <p:spPr>
          <a:xfrm>
            <a:off x="731590" y="1715548"/>
            <a:ext cx="11253582" cy="432426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100" dirty="0">
                <a:latin typeface="Arial"/>
                <a:cs typeface="Arial"/>
              </a:rPr>
              <a:t>Rekomenduje się, aby:</a:t>
            </a:r>
            <a:endParaRPr lang="pl-PL" sz="2100" dirty="0"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Arial"/>
              </a:rPr>
              <a:t>krawędzie stopni schodów były oznaczone pasami w jednolitym, skontrastowanym z tłem kolorze zarówno na powierzchni pionowej, jak i poziomej stopnia;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szklane drzwi były oznaczone kontrastowymi pasami na całej ich szerokości;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na każdym piętrze budynku znajdowała się dostępna toaleta;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informacje na temat rozkładu pomieszczeń w budynku były dostępne, co najmniej </a:t>
            </a:r>
            <a:br>
              <a:rPr lang="pl-PL" sz="2100" dirty="0">
                <a:latin typeface="Arial"/>
                <a:cs typeface="Calibri" panose="020F0502020204030204"/>
              </a:rPr>
            </a:br>
            <a:r>
              <a:rPr lang="pl-PL" sz="2100" dirty="0">
                <a:latin typeface="Arial"/>
                <a:cs typeface="Calibri" panose="020F0502020204030204"/>
              </a:rPr>
              <a:t>w sposób wizualny i dotykowy lub głosowy;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uwzględnić osoby ze szczególnymi potrzebami w planach/procedurach ewakuacji.</a:t>
            </a:r>
          </a:p>
          <a:p>
            <a:pPr marL="285750" indent="-285750">
              <a:buFont typeface="Arial"/>
              <a:buChar char="•"/>
            </a:pPr>
            <a:endParaRPr lang="pl-PL" sz="2300" dirty="0">
              <a:latin typeface="Arial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16352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454324" y="135014"/>
            <a:ext cx="11240219" cy="166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2. Omówienie rekomendacji z raportów: </a:t>
            </a:r>
            <a:br>
              <a:rPr lang="pl-PL" sz="3600" b="1" dirty="0">
                <a:latin typeface="Arial"/>
                <a:cs typeface="Arial"/>
              </a:rPr>
            </a:br>
            <a:r>
              <a:rPr lang="pl-PL" sz="3600" b="1" dirty="0">
                <a:latin typeface="Arial"/>
                <a:cs typeface="Arial"/>
              </a:rPr>
              <a:t>dostępność cyfrowa – przykłady i pytania</a:t>
            </a:r>
            <a:endParaRPr lang="pl-PL" sz="3600" dirty="0">
              <a:cs typeface="Calibri Light" panose="020F0302020204030204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B5F27532-E64E-4B11-ACDC-5D2D91CDB9F4}"/>
              </a:ext>
            </a:extLst>
          </p:cNvPr>
          <p:cNvSpPr txBox="1"/>
          <p:nvPr/>
        </p:nvSpPr>
        <p:spPr>
          <a:xfrm>
            <a:off x="628496" y="1680150"/>
            <a:ext cx="11367562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dirty="0">
                <a:latin typeface="Arial"/>
                <a:cs typeface="Calibri"/>
              </a:rPr>
              <a:t>Rekomenduje się, aby: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cs typeface="Calibri"/>
              </a:rPr>
              <a:t>wszystkie pliki (ogłoszenia o pracę, wnioski) umieszczane były w formie dostępnej;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cs typeface="Calibri"/>
              </a:rPr>
              <a:t>na każdej stronie urzędu znajdowała się deklaracja dostępności;</a:t>
            </a:r>
            <a:endParaRPr lang="pl-PL" sz="2200" dirty="0">
              <a:latin typeface="Arial"/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cs typeface="Calibri"/>
              </a:rPr>
              <a:t>cyklicznie przeprowadzać szkolenia z zakresu dostępności cyfrowej i tworzenia dostępnych dokumentów;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cs typeface="Calibri"/>
              </a:rPr>
              <a:t>stworzyć procedurę </a:t>
            </a:r>
            <a:r>
              <a:rPr lang="pl-PL" sz="2200" dirty="0">
                <a:latin typeface="Arial"/>
                <a:ea typeface="+mn-lt"/>
                <a:cs typeface="+mn-lt"/>
              </a:rPr>
              <a:t>rozpatrywania żądań o zapewnienie dostępności strony internetowej lub aplikacji mobilnej albo elementu takiej strony lub aplikacji oraz dostępu alternatywnego do elementu strony lub aplikacji.</a:t>
            </a:r>
            <a:endParaRPr lang="pl-PL" sz="22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2580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 noGrp="1"/>
          </p:cNvSpPr>
          <p:nvPr>
            <p:ph type="ctrTitle"/>
          </p:nvPr>
        </p:nvSpPr>
        <p:spPr>
          <a:xfrm>
            <a:off x="291040" y="273628"/>
            <a:ext cx="116505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000" b="1" dirty="0">
                <a:latin typeface="Arial"/>
                <a:cs typeface="Arial"/>
              </a:rPr>
              <a:t>2. Omówienie rekomendacji z raportów: </a:t>
            </a:r>
            <a:br>
              <a:rPr lang="pl-PL" sz="3000" b="1" dirty="0">
                <a:latin typeface="Arial"/>
                <a:cs typeface="Arial"/>
              </a:rPr>
            </a:br>
            <a:r>
              <a:rPr lang="pl-PL" sz="3000" b="1" dirty="0">
                <a:latin typeface="Arial"/>
                <a:cs typeface="Arial"/>
              </a:rPr>
              <a:t>dostępność informacyjno-komunikacyjna – przykłady i pytania</a:t>
            </a:r>
            <a:endParaRPr lang="pl-PL" sz="3000" dirty="0">
              <a:cs typeface="Calibri Light" panose="020F0302020204030204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4B2F73E-A56D-4F3A-BBC8-36D8EA6A53C4}"/>
              </a:ext>
            </a:extLst>
          </p:cNvPr>
          <p:cNvSpPr txBox="1"/>
          <p:nvPr/>
        </p:nvSpPr>
        <p:spPr>
          <a:xfrm>
            <a:off x="454324" y="1848928"/>
            <a:ext cx="11614029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100" dirty="0">
                <a:latin typeface="Arial"/>
                <a:cs typeface="Arial"/>
              </a:rPr>
              <a:t>Rekomenduje się, aby:</a:t>
            </a:r>
            <a:endParaRPr lang="pl-PL" dirty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obsługa klienta była możliwa przy użyciu pętli indukcyjnej oraz za pomocą tłumacza polskiego języka migowego;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ea typeface="+mn-lt"/>
                <a:cs typeface="+mn-lt"/>
              </a:rPr>
              <a:t>informacje o zakresie działalności urzędu były umieszczane w postaci tekstu odczytywalnego maszynowo, nagrania w polskim języku migowym oraz w tekście łatwym do czytania </a:t>
            </a:r>
            <a:br>
              <a:rPr lang="pl-PL" sz="2100" dirty="0">
                <a:latin typeface="Arial"/>
                <a:ea typeface="+mn-lt"/>
                <a:cs typeface="+mn-lt"/>
              </a:rPr>
            </a:br>
            <a:r>
              <a:rPr lang="pl-PL" sz="2100" dirty="0">
                <a:latin typeface="Arial"/>
                <a:ea typeface="+mn-lt"/>
                <a:cs typeface="+mn-lt"/>
              </a:rPr>
              <a:t>i zrozumienia;</a:t>
            </a:r>
            <a:endParaRPr lang="pl-PL" sz="2100" dirty="0">
              <a:latin typeface="Arial"/>
              <a:cs typeface="Calibri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stworzyć procedurę obsługi klienta ze szczególnymi potrzebami;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cyklicznie szkolić pracowników urzędu z obsługi osób ze szczególnymi potrzebami.</a:t>
            </a:r>
          </a:p>
        </p:txBody>
      </p:sp>
    </p:spTree>
    <p:extLst>
      <p:ext uri="{BB962C8B-B14F-4D97-AF65-F5344CB8AC3E}">
        <p14:creationId xmlns:p14="http://schemas.microsoft.com/office/powerpoint/2010/main" val="429558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602673" y="444091"/>
            <a:ext cx="10774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3. Obsługa osób ze szczególnymi potrzebami (1)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ytuł 8"/>
          <p:cNvSpPr txBox="1">
            <a:spLocks/>
          </p:cNvSpPr>
          <p:nvPr/>
        </p:nvSpPr>
        <p:spPr>
          <a:xfrm>
            <a:off x="1157609" y="2845721"/>
            <a:ext cx="5604845" cy="738664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cs typeface="Arial"/>
              </a:rPr>
              <a:t>NAPOTYKANE TRUDNOŚCI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145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8"/>
          <p:cNvSpPr txBox="1">
            <a:spLocks noGrp="1"/>
          </p:cNvSpPr>
          <p:nvPr>
            <p:ph type="ctrTitle"/>
          </p:nvPr>
        </p:nvSpPr>
        <p:spPr>
          <a:xfrm>
            <a:off x="602673" y="246664"/>
            <a:ext cx="10774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3. Obsługa osób ze szczególnymi potrzebami (2)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49031" y="1393688"/>
            <a:ext cx="10623019" cy="407655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600" dirty="0">
                <a:latin typeface="Arial"/>
                <a:ea typeface="+mn-lt"/>
                <a:cs typeface="+mn-lt"/>
              </a:rPr>
              <a:t>W zakresie obsługi klienta należy stosować się do wytycznych dotyczących (1) dostępności informacyjno-komunikacyjnej, </a:t>
            </a:r>
            <a:br>
              <a:rPr lang="pl-PL" sz="2600" dirty="0">
                <a:latin typeface="Arial"/>
                <a:ea typeface="+mn-lt"/>
                <a:cs typeface="+mn-lt"/>
              </a:rPr>
            </a:br>
            <a:r>
              <a:rPr lang="pl-PL" sz="2600" dirty="0">
                <a:latin typeface="Arial"/>
                <a:ea typeface="+mn-lt"/>
                <a:cs typeface="+mn-lt"/>
              </a:rPr>
              <a:t>zawartych w art. 6 ustawy z dn. 19 lipca 2019 r. o zapewnianiu dostępności osobom ze szczególnymi potrzebami. Należy też pamiętać, że obsługa klienta jest ściśle powiązana z (2) dostępnością architektoniczną oraz (3) cyfrową, dlatego jej standardy oparte są </a:t>
            </a:r>
            <a:br>
              <a:rPr lang="pl-PL" sz="2600" dirty="0">
                <a:latin typeface="Arial"/>
                <a:ea typeface="+mn-lt"/>
                <a:cs typeface="+mn-lt"/>
              </a:rPr>
            </a:br>
            <a:r>
              <a:rPr lang="pl-PL" sz="2600" dirty="0">
                <a:latin typeface="Arial"/>
                <a:ea typeface="+mn-lt"/>
                <a:cs typeface="+mn-lt"/>
              </a:rPr>
              <a:t>na tych trzech obszarach. </a:t>
            </a:r>
            <a:endParaRPr lang="pl-PL" sz="26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776228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1443</Words>
  <Application>Microsoft Office PowerPoint</Application>
  <PresentationFormat>Panoramiczny</PresentationFormat>
  <Paragraphs>116</Paragraphs>
  <Slides>21</Slides>
  <Notes>10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21</vt:i4>
      </vt:variant>
    </vt:vector>
  </HeadingPairs>
  <TitlesOfParts>
    <vt:vector size="23" baseType="lpstr">
      <vt:lpstr>Motyw pakietu Office</vt:lpstr>
      <vt:lpstr>Motyw pakietu Office</vt:lpstr>
      <vt:lpstr>Szkolenie – obsługa klienta ze szczególnymi potrzebami</vt:lpstr>
      <vt:lpstr>Informacje o projekcie „Samorząd bez barier”</vt:lpstr>
      <vt:lpstr>Prezentacja programu PowerPoint</vt:lpstr>
      <vt:lpstr>1. Pytania do raportów</vt:lpstr>
      <vt:lpstr>2. Omówienie rekomendacji z raportów: dostępność architektoniczna – przykłady i pytania</vt:lpstr>
      <vt:lpstr>2. Omówienie rekomendacji z raportów:  dostępność cyfrowa – przykłady i pytania</vt:lpstr>
      <vt:lpstr>2. Omówienie rekomendacji z raportów:  dostępność informacyjno-komunikacyjna – przykłady i pytania</vt:lpstr>
      <vt:lpstr>3. Obsługa osób ze szczególnymi potrzebami (1)</vt:lpstr>
      <vt:lpstr>3. Obsługa osób ze szczególnymi potrzebami (2)</vt:lpstr>
      <vt:lpstr>4. Standardy obsługi osób ze szczególnymi potrzebami w urzędzie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6 września 2021 r. 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1405</cp:revision>
  <dcterms:created xsi:type="dcterms:W3CDTF">2020-10-09T08:17:34Z</dcterms:created>
  <dcterms:modified xsi:type="dcterms:W3CDTF">2021-03-02T10:06:43Z</dcterms:modified>
</cp:coreProperties>
</file>