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46" r:id="rId3"/>
    <p:sldId id="337" r:id="rId4"/>
    <p:sldId id="340" r:id="rId5"/>
    <p:sldId id="344" r:id="rId6"/>
    <p:sldId id="345" r:id="rId7"/>
    <p:sldId id="268" r:id="rId8"/>
    <p:sldId id="267" r:id="rId9"/>
    <p:sldId id="347" r:id="rId10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Zięba" initials="BZ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CC"/>
    <a:srgbClr val="FFCC00"/>
    <a:srgbClr val="EBFAFF"/>
    <a:srgbClr val="5B9BD5"/>
    <a:srgbClr val="023065"/>
    <a:srgbClr val="D9F5FF"/>
    <a:srgbClr val="C5F0FF"/>
    <a:srgbClr val="FFF9E7"/>
    <a:srgbClr val="17283B"/>
    <a:srgbClr val="3E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3" autoAdjust="0"/>
    <p:restoredTop sz="94660"/>
  </p:normalViewPr>
  <p:slideViewPr>
    <p:cSldViewPr snapToGrid="0">
      <p:cViewPr>
        <p:scale>
          <a:sx n="100" d="100"/>
          <a:sy n="100" d="100"/>
        </p:scale>
        <p:origin x="-100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BE36E-1A94-4797-89AC-9F25A5EA96F5}" type="doc">
      <dgm:prSet loTypeId="urn:microsoft.com/office/officeart/2008/layout/PictureStrip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B559C2-8F5B-4A2E-AB96-FD20DD8FD017}">
      <dgm:prSet phldrT="[Tekst]"/>
      <dgm:spPr/>
      <dgm:t>
        <a:bodyPr/>
        <a:lstStyle/>
        <a:p>
          <a:pPr algn="ctr"/>
          <a:r>
            <a:rPr lang="pl-PL" b="0" u="none" strike="noStrike" dirty="0" smtClean="0">
              <a:effectLst/>
              <a:latin typeface="+mn-lt"/>
            </a:rPr>
            <a:t>System ISOK</a:t>
          </a:r>
          <a:endParaRPr lang="pl-PL" dirty="0"/>
        </a:p>
      </dgm:t>
    </dgm:pt>
    <dgm:pt modelId="{AFF2FD8C-81B2-41E9-8057-A29917CDD7BA}" type="parTrans" cxnId="{129AA68F-BF07-4AE5-9074-D06D6F210D8E}">
      <dgm:prSet/>
      <dgm:spPr/>
      <dgm:t>
        <a:bodyPr/>
        <a:lstStyle/>
        <a:p>
          <a:endParaRPr lang="pl-PL"/>
        </a:p>
      </dgm:t>
    </dgm:pt>
    <dgm:pt modelId="{9344E6D9-99D4-405F-8CB8-61976A7AA5EE}" type="sibTrans" cxnId="{129AA68F-BF07-4AE5-9074-D06D6F210D8E}">
      <dgm:prSet/>
      <dgm:spPr/>
      <dgm:t>
        <a:bodyPr/>
        <a:lstStyle/>
        <a:p>
          <a:endParaRPr lang="pl-PL"/>
        </a:p>
      </dgm:t>
    </dgm:pt>
    <dgm:pt modelId="{586146E0-F190-4726-A0E9-0680ACD34BDE}">
      <dgm:prSet phldrT="[Tekst]"/>
      <dgm:spPr/>
      <dgm:t>
        <a:bodyPr/>
        <a:lstStyle/>
        <a:p>
          <a:pPr algn="ctr"/>
          <a:r>
            <a:rPr lang="pl-PL" b="0" u="none" dirty="0" smtClean="0">
              <a:effectLst/>
              <a:latin typeface="+mn-lt"/>
            </a:rPr>
            <a:t>Raport z identyfikacji krajowych systemów informacyjnych</a:t>
          </a:r>
          <a:endParaRPr lang="pl-PL" dirty="0"/>
        </a:p>
      </dgm:t>
    </dgm:pt>
    <dgm:pt modelId="{EEE6BAD4-CBF4-4C92-A513-4456E3F97BA6}" type="parTrans" cxnId="{8907E1C2-31E6-4287-B57A-321A4A61773E}">
      <dgm:prSet/>
      <dgm:spPr/>
      <dgm:t>
        <a:bodyPr/>
        <a:lstStyle/>
        <a:p>
          <a:endParaRPr lang="pl-PL"/>
        </a:p>
      </dgm:t>
    </dgm:pt>
    <dgm:pt modelId="{5935944F-0284-43B5-AE41-D2EDEFF47C79}" type="sibTrans" cxnId="{8907E1C2-31E6-4287-B57A-321A4A61773E}">
      <dgm:prSet/>
      <dgm:spPr/>
      <dgm:t>
        <a:bodyPr/>
        <a:lstStyle/>
        <a:p>
          <a:endParaRPr lang="pl-PL"/>
        </a:p>
      </dgm:t>
    </dgm:pt>
    <dgm:pt modelId="{6FF3778A-763F-4490-892A-778E6B5485E3}">
      <dgm:prSet phldrT="[Tekst]"/>
      <dgm:spPr/>
      <dgm:t>
        <a:bodyPr/>
        <a:lstStyle/>
        <a:p>
          <a:pPr algn="ctr"/>
          <a:r>
            <a:rPr lang="pl-PL" b="0" u="none" dirty="0" smtClean="0">
              <a:effectLst/>
              <a:latin typeface="+mn-lt"/>
            </a:rPr>
            <a:t>Wstępna ocena ryzyka powodziowego dla Polski</a:t>
          </a:r>
          <a:endParaRPr lang="pl-PL" dirty="0"/>
        </a:p>
      </dgm:t>
    </dgm:pt>
    <dgm:pt modelId="{543E0C87-6151-4E51-B695-9B3068157FB4}" type="parTrans" cxnId="{6397E025-0E52-4CFC-8CC4-FC38EF8955DA}">
      <dgm:prSet/>
      <dgm:spPr/>
      <dgm:t>
        <a:bodyPr/>
        <a:lstStyle/>
        <a:p>
          <a:endParaRPr lang="pl-PL"/>
        </a:p>
      </dgm:t>
    </dgm:pt>
    <dgm:pt modelId="{3E5DA1D9-A01C-41D1-9A61-67911C58088A}" type="sibTrans" cxnId="{6397E025-0E52-4CFC-8CC4-FC38EF8955DA}">
      <dgm:prSet/>
      <dgm:spPr/>
      <dgm:t>
        <a:bodyPr/>
        <a:lstStyle/>
        <a:p>
          <a:endParaRPr lang="pl-PL"/>
        </a:p>
      </dgm:t>
    </dgm:pt>
    <dgm:pt modelId="{08A244C3-6C76-46D9-9A7F-C9EEF8AAE7E6}">
      <dgm:prSet phldrT="[Tekst]"/>
      <dgm:spPr/>
      <dgm:t>
        <a:bodyPr/>
        <a:lstStyle/>
        <a:p>
          <a:pPr algn="ctr"/>
          <a:r>
            <a:rPr lang="pl-PL" b="0" u="none" dirty="0" smtClean="0">
              <a:effectLst/>
              <a:latin typeface="+mn-lt"/>
            </a:rPr>
            <a:t>Mapy zagrożenia powodziowego</a:t>
          </a:r>
          <a:endParaRPr lang="pl-PL" dirty="0"/>
        </a:p>
      </dgm:t>
    </dgm:pt>
    <dgm:pt modelId="{72CE1982-2E32-4BA1-851F-BF3C47616DB1}" type="parTrans" cxnId="{69D6270B-D44C-47E4-88EE-45856946D557}">
      <dgm:prSet/>
      <dgm:spPr/>
      <dgm:t>
        <a:bodyPr/>
        <a:lstStyle/>
        <a:p>
          <a:endParaRPr lang="pl-PL"/>
        </a:p>
      </dgm:t>
    </dgm:pt>
    <dgm:pt modelId="{3310B99C-0947-4916-A538-F2179EE27A62}" type="sibTrans" cxnId="{69D6270B-D44C-47E4-88EE-45856946D557}">
      <dgm:prSet/>
      <dgm:spPr/>
      <dgm:t>
        <a:bodyPr/>
        <a:lstStyle/>
        <a:p>
          <a:endParaRPr lang="pl-PL"/>
        </a:p>
      </dgm:t>
    </dgm:pt>
    <dgm:pt modelId="{A141F71D-5475-4A1B-8EE0-5A16ADFCFD42}">
      <dgm:prSet phldrT="[Tekst]"/>
      <dgm:spPr/>
      <dgm:t>
        <a:bodyPr/>
        <a:lstStyle/>
        <a:p>
          <a:pPr algn="ctr"/>
          <a:r>
            <a:rPr lang="pl-PL" b="0" u="none" dirty="0" smtClean="0">
              <a:effectLst/>
              <a:latin typeface="+mn-lt"/>
            </a:rPr>
            <a:t>Mapy ryzyka powodziowego</a:t>
          </a:r>
          <a:endParaRPr lang="pl-PL" dirty="0"/>
        </a:p>
      </dgm:t>
    </dgm:pt>
    <dgm:pt modelId="{BB5DBF0E-34A3-4A77-A57F-D8E85B263649}" type="parTrans" cxnId="{827899F8-2E9C-49F9-B5AD-8177833874CC}">
      <dgm:prSet/>
      <dgm:spPr/>
      <dgm:t>
        <a:bodyPr/>
        <a:lstStyle/>
        <a:p>
          <a:endParaRPr lang="pl-PL"/>
        </a:p>
      </dgm:t>
    </dgm:pt>
    <dgm:pt modelId="{1A4FA32B-0A75-4F25-926F-F994676DD29B}" type="sibTrans" cxnId="{827899F8-2E9C-49F9-B5AD-8177833874CC}">
      <dgm:prSet/>
      <dgm:spPr/>
      <dgm:t>
        <a:bodyPr/>
        <a:lstStyle/>
        <a:p>
          <a:endParaRPr lang="pl-PL"/>
        </a:p>
      </dgm:t>
    </dgm:pt>
    <dgm:pt modelId="{66F3F84B-5377-4B08-9077-F7D3BA5CDE7A}">
      <dgm:prSet phldrT="[Tekst]"/>
      <dgm:spPr/>
      <dgm:t>
        <a:bodyPr/>
        <a:lstStyle/>
        <a:p>
          <a:pPr algn="ctr"/>
          <a:r>
            <a:rPr lang="pl-PL" b="0" u="none" strike="noStrike" dirty="0" smtClean="0">
              <a:effectLst/>
              <a:latin typeface="+mn-lt"/>
            </a:rPr>
            <a:t>Mapy zagrożeń meteorologicznych</a:t>
          </a:r>
          <a:endParaRPr lang="pl-PL" dirty="0"/>
        </a:p>
      </dgm:t>
    </dgm:pt>
    <dgm:pt modelId="{FF7D8CE6-27BD-4742-94E4-CF3FA8C856E4}" type="parTrans" cxnId="{C142825F-492E-4CBD-A786-CE491795026F}">
      <dgm:prSet/>
      <dgm:spPr/>
      <dgm:t>
        <a:bodyPr/>
        <a:lstStyle/>
        <a:p>
          <a:endParaRPr lang="pl-PL"/>
        </a:p>
      </dgm:t>
    </dgm:pt>
    <dgm:pt modelId="{351A8996-C366-4310-AE18-FFF8A0C89035}" type="sibTrans" cxnId="{C142825F-492E-4CBD-A786-CE491795026F}">
      <dgm:prSet/>
      <dgm:spPr/>
      <dgm:t>
        <a:bodyPr/>
        <a:lstStyle/>
        <a:p>
          <a:endParaRPr lang="pl-PL"/>
        </a:p>
      </dgm:t>
    </dgm:pt>
    <dgm:pt modelId="{2B857E92-B144-40D8-B302-70897DE6C33B}">
      <dgm:prSet phldrT="[Tekst]"/>
      <dgm:spPr/>
      <dgm:t>
        <a:bodyPr/>
        <a:lstStyle/>
        <a:p>
          <a:pPr algn="ctr"/>
          <a:r>
            <a:rPr lang="pl-PL" b="0" u="none" strike="noStrike" dirty="0" smtClean="0">
              <a:effectLst/>
              <a:latin typeface="+mn-lt"/>
            </a:rPr>
            <a:t>Mapy innych zagrożeń</a:t>
          </a:r>
          <a:endParaRPr lang="pl-PL" dirty="0"/>
        </a:p>
      </dgm:t>
    </dgm:pt>
    <dgm:pt modelId="{442E2390-E205-4FE1-9AFC-D88F82F4390A}" type="parTrans" cxnId="{686773CD-4116-4D7E-8FE1-A1D8E3E9322C}">
      <dgm:prSet/>
      <dgm:spPr/>
      <dgm:t>
        <a:bodyPr/>
        <a:lstStyle/>
        <a:p>
          <a:endParaRPr lang="pl-PL"/>
        </a:p>
      </dgm:t>
    </dgm:pt>
    <dgm:pt modelId="{83A22717-0A83-4878-8F4C-E5049BF8A72D}" type="sibTrans" cxnId="{686773CD-4116-4D7E-8FE1-A1D8E3E9322C}">
      <dgm:prSet/>
      <dgm:spPr/>
      <dgm:t>
        <a:bodyPr/>
        <a:lstStyle/>
        <a:p>
          <a:endParaRPr lang="pl-PL"/>
        </a:p>
      </dgm:t>
    </dgm:pt>
    <dgm:pt modelId="{958EF08A-4115-4EC1-AC29-2695A9689F05}">
      <dgm:prSet phldrT="[Tekst]"/>
      <dgm:spPr/>
      <dgm:t>
        <a:bodyPr/>
        <a:lstStyle/>
        <a:p>
          <a:pPr algn="ctr"/>
          <a:r>
            <a:rPr lang="pl-PL" b="0" u="none" strike="noStrike" dirty="0" smtClean="0">
              <a:effectLst/>
              <a:latin typeface="+mn-lt"/>
            </a:rPr>
            <a:t>Zintegrowana BDOT dla powierzchni kraju</a:t>
          </a:r>
          <a:endParaRPr lang="pl-PL" dirty="0"/>
        </a:p>
      </dgm:t>
    </dgm:pt>
    <dgm:pt modelId="{E43F2D0C-ACEE-4D5B-8C72-25DD291D3116}" type="parTrans" cxnId="{F407AEAA-45A7-41C4-B531-890C403CA5B5}">
      <dgm:prSet/>
      <dgm:spPr/>
      <dgm:t>
        <a:bodyPr/>
        <a:lstStyle/>
        <a:p>
          <a:endParaRPr lang="pl-PL"/>
        </a:p>
      </dgm:t>
    </dgm:pt>
    <dgm:pt modelId="{76F15660-9F12-4260-9187-0E250678AA53}" type="sibTrans" cxnId="{F407AEAA-45A7-41C4-B531-890C403CA5B5}">
      <dgm:prSet/>
      <dgm:spPr/>
      <dgm:t>
        <a:bodyPr/>
        <a:lstStyle/>
        <a:p>
          <a:endParaRPr lang="pl-PL"/>
        </a:p>
      </dgm:t>
    </dgm:pt>
    <dgm:pt modelId="{B1ABEB5F-CC21-4688-A94C-E136A63F058C}">
      <dgm:prSet phldrT="[Tekst]"/>
      <dgm:spPr/>
      <dgm:t>
        <a:bodyPr/>
        <a:lstStyle/>
        <a:p>
          <a:pPr algn="ctr"/>
          <a:r>
            <a:rPr lang="pl-PL" b="0" u="none" strike="noStrike" dirty="0" smtClean="0">
              <a:effectLst/>
              <a:latin typeface="+mn-lt"/>
            </a:rPr>
            <a:t>NMT dla wskazanej powierzchni kraju</a:t>
          </a:r>
          <a:endParaRPr lang="pl-PL" dirty="0"/>
        </a:p>
      </dgm:t>
    </dgm:pt>
    <dgm:pt modelId="{57419186-ABFD-47CB-BA52-6349B2994A89}" type="parTrans" cxnId="{29E00E26-B674-4CBF-8167-421B275786F7}">
      <dgm:prSet/>
      <dgm:spPr/>
      <dgm:t>
        <a:bodyPr/>
        <a:lstStyle/>
        <a:p>
          <a:endParaRPr lang="pl-PL"/>
        </a:p>
      </dgm:t>
    </dgm:pt>
    <dgm:pt modelId="{1A2FFF8E-AF38-43CA-AE96-F9B12F9B87F0}" type="sibTrans" cxnId="{29E00E26-B674-4CBF-8167-421B275786F7}">
      <dgm:prSet/>
      <dgm:spPr/>
      <dgm:t>
        <a:bodyPr/>
        <a:lstStyle/>
        <a:p>
          <a:endParaRPr lang="pl-PL"/>
        </a:p>
      </dgm:t>
    </dgm:pt>
    <dgm:pt modelId="{7CBCCDE6-CBEF-4560-BFFC-429A5B6A064E}">
      <dgm:prSet phldrT="[Tekst]"/>
      <dgm:spPr/>
      <dgm:t>
        <a:bodyPr/>
        <a:lstStyle/>
        <a:p>
          <a:pPr algn="ctr"/>
          <a:r>
            <a:rPr lang="pl-PL" b="0" u="none" strike="noStrike" dirty="0" smtClean="0">
              <a:effectLst/>
              <a:latin typeface="+mn-lt"/>
            </a:rPr>
            <a:t>System zarządzania NMT</a:t>
          </a:r>
          <a:endParaRPr lang="pl-PL" dirty="0"/>
        </a:p>
      </dgm:t>
    </dgm:pt>
    <dgm:pt modelId="{F1FB3875-2EFA-4763-B12D-42B6E2197140}" type="parTrans" cxnId="{DCAE9A1E-4D3A-4BA5-9521-105DA607BA80}">
      <dgm:prSet/>
      <dgm:spPr/>
      <dgm:t>
        <a:bodyPr/>
        <a:lstStyle/>
        <a:p>
          <a:endParaRPr lang="pl-PL"/>
        </a:p>
      </dgm:t>
    </dgm:pt>
    <dgm:pt modelId="{8BB174D0-B54B-4836-9431-ED949A76EECF}" type="sibTrans" cxnId="{DCAE9A1E-4D3A-4BA5-9521-105DA607BA80}">
      <dgm:prSet/>
      <dgm:spPr/>
      <dgm:t>
        <a:bodyPr/>
        <a:lstStyle/>
        <a:p>
          <a:endParaRPr lang="pl-PL"/>
        </a:p>
      </dgm:t>
    </dgm:pt>
    <dgm:pt modelId="{5ADDC031-74F5-4A04-804C-4D3CFCD4D77C}">
      <dgm:prSet phldrT="[Tekst]"/>
      <dgm:spPr/>
      <dgm:t>
        <a:bodyPr/>
        <a:lstStyle/>
        <a:p>
          <a:pPr algn="ctr"/>
          <a:r>
            <a:rPr lang="pl-PL" b="0" u="none" strike="noStrike" dirty="0" smtClean="0">
              <a:effectLst/>
              <a:latin typeface="+mn-lt"/>
            </a:rPr>
            <a:t>Ortofotomapa dla wskazanej powierzchni kraju</a:t>
          </a:r>
          <a:endParaRPr lang="pl-PL" dirty="0"/>
        </a:p>
      </dgm:t>
    </dgm:pt>
    <dgm:pt modelId="{62C63C91-D38B-4EF1-9659-942BA80AFCF9}" type="parTrans" cxnId="{92176934-F100-4C7B-8B30-D1A6AE6F15CD}">
      <dgm:prSet/>
      <dgm:spPr/>
      <dgm:t>
        <a:bodyPr/>
        <a:lstStyle/>
        <a:p>
          <a:endParaRPr lang="pl-PL"/>
        </a:p>
      </dgm:t>
    </dgm:pt>
    <dgm:pt modelId="{E0C479E2-69E4-46E7-90AD-D8F1C2F8B35D}" type="sibTrans" cxnId="{92176934-F100-4C7B-8B30-D1A6AE6F15CD}">
      <dgm:prSet/>
      <dgm:spPr/>
      <dgm:t>
        <a:bodyPr/>
        <a:lstStyle/>
        <a:p>
          <a:endParaRPr lang="pl-PL"/>
        </a:p>
      </dgm:t>
    </dgm:pt>
    <dgm:pt modelId="{420E9B6F-6CEB-4911-8FC9-ED865D4D30E2}">
      <dgm:prSet phldrT="[Tekst]"/>
      <dgm:spPr/>
      <dgm:t>
        <a:bodyPr/>
        <a:lstStyle/>
        <a:p>
          <a:pPr algn="ctr"/>
          <a:r>
            <a:rPr lang="pl-PL" b="0" u="none" dirty="0" smtClean="0">
              <a:effectLst/>
              <a:latin typeface="+mn-lt"/>
            </a:rPr>
            <a:t>Konferencje</a:t>
          </a:r>
          <a:endParaRPr lang="pl-PL" dirty="0"/>
        </a:p>
      </dgm:t>
    </dgm:pt>
    <dgm:pt modelId="{F5FD2239-669B-4E1F-8792-2B356780A7DF}" type="parTrans" cxnId="{8B54DACB-D220-4B77-B301-DBA3CD5104E5}">
      <dgm:prSet/>
      <dgm:spPr/>
      <dgm:t>
        <a:bodyPr/>
        <a:lstStyle/>
        <a:p>
          <a:endParaRPr lang="pl-PL"/>
        </a:p>
      </dgm:t>
    </dgm:pt>
    <dgm:pt modelId="{84386EBD-358C-475A-9225-8234156640EF}" type="sibTrans" cxnId="{8B54DACB-D220-4B77-B301-DBA3CD5104E5}">
      <dgm:prSet/>
      <dgm:spPr/>
      <dgm:t>
        <a:bodyPr/>
        <a:lstStyle/>
        <a:p>
          <a:endParaRPr lang="pl-PL"/>
        </a:p>
      </dgm:t>
    </dgm:pt>
    <dgm:pt modelId="{87D1020E-4D42-4E4A-9C28-D310E9A59CEC}">
      <dgm:prSet phldrT="[Tekst]"/>
      <dgm:spPr/>
      <dgm:t>
        <a:bodyPr/>
        <a:lstStyle/>
        <a:p>
          <a:pPr algn="ctr"/>
          <a:r>
            <a:rPr lang="pl-PL" dirty="0" smtClean="0"/>
            <a:t>Szkolenia specjalistyczne</a:t>
          </a:r>
          <a:endParaRPr lang="pl-PL" dirty="0"/>
        </a:p>
      </dgm:t>
    </dgm:pt>
    <dgm:pt modelId="{130CC21E-F95B-4D1E-8527-CDBEB872EFC9}" type="parTrans" cxnId="{0ECD6D7A-8D43-40CA-9AA6-30460C88A086}">
      <dgm:prSet/>
      <dgm:spPr/>
      <dgm:t>
        <a:bodyPr/>
        <a:lstStyle/>
        <a:p>
          <a:endParaRPr lang="pl-PL"/>
        </a:p>
      </dgm:t>
    </dgm:pt>
    <dgm:pt modelId="{DF6C945B-C677-4EEB-A6F8-51B1CBB8BACA}" type="sibTrans" cxnId="{0ECD6D7A-8D43-40CA-9AA6-30460C88A086}">
      <dgm:prSet/>
      <dgm:spPr/>
      <dgm:t>
        <a:bodyPr/>
        <a:lstStyle/>
        <a:p>
          <a:endParaRPr lang="pl-PL"/>
        </a:p>
      </dgm:t>
    </dgm:pt>
    <dgm:pt modelId="{04C96838-BD1F-4143-B87F-9D4D3A1C4138}">
      <dgm:prSet phldrT="[Tekst]"/>
      <dgm:spPr/>
      <dgm:t>
        <a:bodyPr/>
        <a:lstStyle/>
        <a:p>
          <a:pPr algn="ctr"/>
          <a:r>
            <a:rPr lang="pl-PL" b="0" u="none" dirty="0" smtClean="0">
              <a:effectLst/>
              <a:latin typeface="+mn-lt"/>
            </a:rPr>
            <a:t>Portal internetowy</a:t>
          </a:r>
          <a:endParaRPr lang="pl-PL" dirty="0"/>
        </a:p>
      </dgm:t>
    </dgm:pt>
    <dgm:pt modelId="{BDB44E41-7044-4CB5-AC37-1589880E33D8}" type="parTrans" cxnId="{5F1BC603-6BFC-4BD2-94B1-BF7679D3D990}">
      <dgm:prSet/>
      <dgm:spPr/>
      <dgm:t>
        <a:bodyPr/>
        <a:lstStyle/>
        <a:p>
          <a:endParaRPr lang="pl-PL"/>
        </a:p>
      </dgm:t>
    </dgm:pt>
    <dgm:pt modelId="{5042829A-72BB-463F-8F9D-9969E2105EDC}" type="sibTrans" cxnId="{5F1BC603-6BFC-4BD2-94B1-BF7679D3D990}">
      <dgm:prSet/>
      <dgm:spPr/>
      <dgm:t>
        <a:bodyPr/>
        <a:lstStyle/>
        <a:p>
          <a:endParaRPr lang="pl-PL"/>
        </a:p>
      </dgm:t>
    </dgm:pt>
    <dgm:pt modelId="{86142292-E324-455C-B66D-E9083E2F5AEA}">
      <dgm:prSet phldrT="[Tekst]"/>
      <dgm:spPr/>
      <dgm:t>
        <a:bodyPr/>
        <a:lstStyle/>
        <a:p>
          <a:pPr algn="ctr"/>
          <a:r>
            <a:rPr lang="pl-PL" b="0" u="none" dirty="0" smtClean="0">
              <a:effectLst/>
              <a:latin typeface="+mn-lt"/>
            </a:rPr>
            <a:t>Szkolenia e-learningowe</a:t>
          </a:r>
          <a:endParaRPr lang="pl-PL" dirty="0"/>
        </a:p>
      </dgm:t>
    </dgm:pt>
    <dgm:pt modelId="{1596A4B6-7D72-45E2-BFF5-499BBE7CD330}" type="parTrans" cxnId="{0A70B66C-EE62-475E-98BE-8DEE01CDB51B}">
      <dgm:prSet/>
      <dgm:spPr/>
      <dgm:t>
        <a:bodyPr/>
        <a:lstStyle/>
        <a:p>
          <a:endParaRPr lang="pl-PL"/>
        </a:p>
      </dgm:t>
    </dgm:pt>
    <dgm:pt modelId="{5E045847-6911-4F3C-8611-7F0F3B818834}" type="sibTrans" cxnId="{0A70B66C-EE62-475E-98BE-8DEE01CDB51B}">
      <dgm:prSet/>
      <dgm:spPr/>
      <dgm:t>
        <a:bodyPr/>
        <a:lstStyle/>
        <a:p>
          <a:endParaRPr lang="pl-PL"/>
        </a:p>
      </dgm:t>
    </dgm:pt>
    <dgm:pt modelId="{E3544CC1-63A4-431D-8915-A83F1CD5CD06}" type="pres">
      <dgm:prSet presAssocID="{A26BE36E-1A94-4797-89AC-9F25A5EA96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7C4CD1B-458E-45DE-B048-4DEED52D24D5}" type="pres">
      <dgm:prSet presAssocID="{91B559C2-8F5B-4A2E-AB96-FD20DD8FD017}" presName="composite" presStyleCnt="0"/>
      <dgm:spPr/>
    </dgm:pt>
    <dgm:pt modelId="{772DCFC9-1003-40A2-BF84-C0867EA0CA8E}" type="pres">
      <dgm:prSet presAssocID="{91B559C2-8F5B-4A2E-AB96-FD20DD8FD017}" presName="rect1" presStyleLbl="trAlignAcc1" presStyleIdx="0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CE51E1-9DC3-4269-8E27-8709E5F9C288}" type="pres">
      <dgm:prSet presAssocID="{91B559C2-8F5B-4A2E-AB96-FD20DD8FD017}" presName="rect2" presStyleLbl="fgImgPlace1" presStyleIdx="0" presStyleCnt="15" custScaleX="157633" custScaleY="74013" custLinFactNeighborX="-36421" custLinFactNeighborY="60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EA57FBF-03B6-4611-A31B-2A58EEC4C500}" type="pres">
      <dgm:prSet presAssocID="{9344E6D9-99D4-405F-8CB8-61976A7AA5EE}" presName="sibTrans" presStyleCnt="0"/>
      <dgm:spPr/>
    </dgm:pt>
    <dgm:pt modelId="{AE53B949-4755-42F3-94B9-0E8A9AF2FAF1}" type="pres">
      <dgm:prSet presAssocID="{586146E0-F190-4726-A0E9-0680ACD34BDE}" presName="composite" presStyleCnt="0"/>
      <dgm:spPr/>
    </dgm:pt>
    <dgm:pt modelId="{CD8F3E7B-8CE8-4C89-A519-1B1A0085944E}" type="pres">
      <dgm:prSet presAssocID="{586146E0-F190-4726-A0E9-0680ACD34BDE}" presName="rect1" presStyleLbl="trAlignAcc1" presStyleIdx="1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11BF4B-5E42-4A8B-9C1D-25C616FC4F06}" type="pres">
      <dgm:prSet presAssocID="{586146E0-F190-4726-A0E9-0680ACD34BDE}" presName="rect2" presStyleLbl="fgImgPlace1" presStyleIdx="1" presStyleCnt="15" custScaleX="122075" custScaleY="11526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0843461-EDBA-483B-B0FE-2B1AE6CCC77E}" type="pres">
      <dgm:prSet presAssocID="{5935944F-0284-43B5-AE41-D2EDEFF47C79}" presName="sibTrans" presStyleCnt="0"/>
      <dgm:spPr/>
    </dgm:pt>
    <dgm:pt modelId="{6879B511-7FE2-4C52-B7A8-345ACC2CCF50}" type="pres">
      <dgm:prSet presAssocID="{6FF3778A-763F-4490-892A-778E6B5485E3}" presName="composite" presStyleCnt="0"/>
      <dgm:spPr/>
    </dgm:pt>
    <dgm:pt modelId="{FFCF5616-34B8-462D-9622-D22DFD51C395}" type="pres">
      <dgm:prSet presAssocID="{6FF3778A-763F-4490-892A-778E6B5485E3}" presName="rect1" presStyleLbl="trAlignAcc1" presStyleIdx="2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8247D4-CDCC-4A16-997A-EF632C2D4004}" type="pres">
      <dgm:prSet presAssocID="{6FF3778A-763F-4490-892A-778E6B5485E3}" presName="rect2" presStyleLbl="fgImgPlace1" presStyleIdx="2" presStyleCnt="15" custScaleX="139515" custScaleY="83770" custLinFactNeighborX="-15586" custLinFactNeighborY="222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BDD61C4-1AAB-4E26-B4BE-9F5CA6D86401}" type="pres">
      <dgm:prSet presAssocID="{3E5DA1D9-A01C-41D1-9A61-67911C58088A}" presName="sibTrans" presStyleCnt="0"/>
      <dgm:spPr/>
    </dgm:pt>
    <dgm:pt modelId="{20A1C089-95AA-401F-BA11-BC4EF897BFDC}" type="pres">
      <dgm:prSet presAssocID="{08A244C3-6C76-46D9-9A7F-C9EEF8AAE7E6}" presName="composite" presStyleCnt="0"/>
      <dgm:spPr/>
    </dgm:pt>
    <dgm:pt modelId="{2095FE86-A4AF-4FA7-99A3-887063260852}" type="pres">
      <dgm:prSet presAssocID="{08A244C3-6C76-46D9-9A7F-C9EEF8AAE7E6}" presName="rect1" presStyleLbl="trAlignAcc1" presStyleIdx="3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EB0574-B2B0-45A9-81E0-18E778A6301C}" type="pres">
      <dgm:prSet presAssocID="{08A244C3-6C76-46D9-9A7F-C9EEF8AAE7E6}" presName="rect2" presStyleLbl="fgImgPlace1" presStyleIdx="3" presStyleCnt="15" custScaleX="156471" custLinFactNeighborX="-40230" custLinFactNeighborY="92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1982E33-B87F-4FD7-A9C0-FCE0D10F167A}" type="pres">
      <dgm:prSet presAssocID="{3310B99C-0947-4916-A538-F2179EE27A62}" presName="sibTrans" presStyleCnt="0"/>
      <dgm:spPr/>
    </dgm:pt>
    <dgm:pt modelId="{31F06245-C22C-401B-9347-9498DF4A4B4B}" type="pres">
      <dgm:prSet presAssocID="{A141F71D-5475-4A1B-8EE0-5A16ADFCFD42}" presName="composite" presStyleCnt="0"/>
      <dgm:spPr/>
    </dgm:pt>
    <dgm:pt modelId="{9CBC1594-C353-4B00-A6CC-0705E08D5D17}" type="pres">
      <dgm:prSet presAssocID="{A141F71D-5475-4A1B-8EE0-5A16ADFCFD42}" presName="rect1" presStyleLbl="trAlignAcc1" presStyleIdx="4" presStyleCnt="15" custLinFactNeighborX="15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3A44A2-749F-4C88-A020-8AA928219826}" type="pres">
      <dgm:prSet presAssocID="{A141F71D-5475-4A1B-8EE0-5A16ADFCFD42}" presName="rect2" presStyleLbl="fgImgPlace1" presStyleIdx="4" presStyleCnt="15" custScaleX="11748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48E8F25-D027-464D-A6B1-2AA47E63A9D4}" type="pres">
      <dgm:prSet presAssocID="{1A4FA32B-0A75-4F25-926F-F994676DD29B}" presName="sibTrans" presStyleCnt="0"/>
      <dgm:spPr/>
    </dgm:pt>
    <dgm:pt modelId="{B7EEB48C-C662-4457-A8F2-E4663572D491}" type="pres">
      <dgm:prSet presAssocID="{66F3F84B-5377-4B08-9077-F7D3BA5CDE7A}" presName="composite" presStyleCnt="0"/>
      <dgm:spPr/>
    </dgm:pt>
    <dgm:pt modelId="{3532F6B8-1712-4BBA-8EED-A8C85C967AA6}" type="pres">
      <dgm:prSet presAssocID="{66F3F84B-5377-4B08-9077-F7D3BA5CDE7A}" presName="rect1" presStyleLbl="trAlignAcc1" presStyleIdx="5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9C3766-B536-492C-AED7-837B26087800}" type="pres">
      <dgm:prSet presAssocID="{66F3F84B-5377-4B08-9077-F7D3BA5CDE7A}" presName="rect2" presStyleLbl="fgImgPlace1" presStyleIdx="5" presStyleCnt="15" custScaleX="130259" custScaleY="81111" custLinFactNeighborX="-10872" custLinFactNeighborY="-447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9D9554B5-7836-48DF-9DC9-F00270013E20}" type="pres">
      <dgm:prSet presAssocID="{351A8996-C366-4310-AE18-FFF8A0C89035}" presName="sibTrans" presStyleCnt="0"/>
      <dgm:spPr/>
    </dgm:pt>
    <dgm:pt modelId="{3C3DFAC0-5837-477B-9B3B-DE67E773C467}" type="pres">
      <dgm:prSet presAssocID="{2B857E92-B144-40D8-B302-70897DE6C33B}" presName="composite" presStyleCnt="0"/>
      <dgm:spPr/>
    </dgm:pt>
    <dgm:pt modelId="{74AE2C1B-ECC1-4D59-975D-2B5B79833F19}" type="pres">
      <dgm:prSet presAssocID="{2B857E92-B144-40D8-B302-70897DE6C33B}" presName="rect1" presStyleLbl="trAlignAcc1" presStyleIdx="6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0F4CFD-8BC3-49F1-9621-DDB23E34A6D9}" type="pres">
      <dgm:prSet presAssocID="{2B857E92-B144-40D8-B302-70897DE6C33B}" presName="rect2" presStyleLbl="fgImgPlace1" presStyleIdx="6" presStyleCnt="15" custScaleX="163961" custScaleY="58865" custLinFactNeighborX="-15662" custLinFactNeighborY="-1275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3597E4E5-EC25-47EF-A57C-AAE96162DDE4}" type="pres">
      <dgm:prSet presAssocID="{83A22717-0A83-4878-8F4C-E5049BF8A72D}" presName="sibTrans" presStyleCnt="0"/>
      <dgm:spPr/>
    </dgm:pt>
    <dgm:pt modelId="{DAE3BBF7-0018-4E8B-A0E8-DE362546F4E7}" type="pres">
      <dgm:prSet presAssocID="{958EF08A-4115-4EC1-AC29-2695A9689F05}" presName="composite" presStyleCnt="0"/>
      <dgm:spPr/>
    </dgm:pt>
    <dgm:pt modelId="{29A5B9C9-BAC9-4271-B5F2-A6A88664BB43}" type="pres">
      <dgm:prSet presAssocID="{958EF08A-4115-4EC1-AC29-2695A9689F05}" presName="rect1" presStyleLbl="trAlignAcc1" presStyleIdx="7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CAA795-F24D-483B-82C5-765BC46410B6}" type="pres">
      <dgm:prSet presAssocID="{958EF08A-4115-4EC1-AC29-2695A9689F05}" presName="rect2" presStyleLbl="fgImgPlace1" presStyleIdx="7" presStyleCnt="15" custScaleX="114435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8C06D6C6-92C2-4616-8E93-32DB5DD797AE}" type="pres">
      <dgm:prSet presAssocID="{76F15660-9F12-4260-9187-0E250678AA53}" presName="sibTrans" presStyleCnt="0"/>
      <dgm:spPr/>
    </dgm:pt>
    <dgm:pt modelId="{48FF6020-0EDB-477E-8BA4-2A6FE6B1132A}" type="pres">
      <dgm:prSet presAssocID="{B1ABEB5F-CC21-4688-A94C-E136A63F058C}" presName="composite" presStyleCnt="0"/>
      <dgm:spPr/>
    </dgm:pt>
    <dgm:pt modelId="{91CA9B83-CC6A-4A43-AD4F-942C6854F2D6}" type="pres">
      <dgm:prSet presAssocID="{B1ABEB5F-CC21-4688-A94C-E136A63F058C}" presName="rect1" presStyleLbl="trAlignAcc1" presStyleIdx="8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5D641D-042B-42E3-A0B4-0373A310B12D}" type="pres">
      <dgm:prSet presAssocID="{B1ABEB5F-CC21-4688-A94C-E136A63F058C}" presName="rect2" presStyleLbl="fgImgPlace1" presStyleIdx="8" presStyleCnt="15" custScaleX="123994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55508263-AC02-41FA-BDC2-2EC46F0E0EBC}" type="pres">
      <dgm:prSet presAssocID="{1A2FFF8E-AF38-43CA-AE96-F9B12F9B87F0}" presName="sibTrans" presStyleCnt="0"/>
      <dgm:spPr/>
    </dgm:pt>
    <dgm:pt modelId="{2790C94D-176B-4091-A7F8-1B997FCC8821}" type="pres">
      <dgm:prSet presAssocID="{7CBCCDE6-CBEF-4560-BFFC-429A5B6A064E}" presName="composite" presStyleCnt="0"/>
      <dgm:spPr/>
    </dgm:pt>
    <dgm:pt modelId="{5E29F488-91C1-4155-932C-EBD0A1D8367C}" type="pres">
      <dgm:prSet presAssocID="{7CBCCDE6-CBEF-4560-BFFC-429A5B6A064E}" presName="rect1" presStyleLbl="trAlignAcc1" presStyleIdx="9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13F5CF-4CFE-4934-A885-09A4BB99742E}" type="pres">
      <dgm:prSet presAssocID="{7CBCCDE6-CBEF-4560-BFFC-429A5B6A064E}" presName="rect2" presStyleLbl="fgImgPlace1" presStyleIdx="9" presStyleCnt="15" custScaleX="145615" custScaleY="60042" custLinFactNeighborX="-52909" custLinFactNeighborY="-10829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EFE51E2A-FD47-4ADD-AEF3-9D00C722725A}" type="pres">
      <dgm:prSet presAssocID="{8BB174D0-B54B-4836-9431-ED949A76EECF}" presName="sibTrans" presStyleCnt="0"/>
      <dgm:spPr/>
    </dgm:pt>
    <dgm:pt modelId="{814B2C98-93F1-4D59-A405-7576D0C27026}" type="pres">
      <dgm:prSet presAssocID="{5ADDC031-74F5-4A04-804C-4D3CFCD4D77C}" presName="composite" presStyleCnt="0"/>
      <dgm:spPr/>
    </dgm:pt>
    <dgm:pt modelId="{314E9718-D194-4143-B45D-CDEC4254DEDD}" type="pres">
      <dgm:prSet presAssocID="{5ADDC031-74F5-4A04-804C-4D3CFCD4D77C}" presName="rect1" presStyleLbl="trAlignAcc1" presStyleIdx="10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35F402-5BE1-49CF-94B1-07AEDF2FF1E2}" type="pres">
      <dgm:prSet presAssocID="{5ADDC031-74F5-4A04-804C-4D3CFCD4D77C}" presName="rect2" presStyleLbl="fgImgPlace1" presStyleIdx="10" presStyleCnt="15" custScaleX="139564" custScaleY="83809" custLinFactNeighborX="-18990" custLinFactNeighborY="-9480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2615A275-B8FB-49B6-8352-FF384A1699BC}" type="pres">
      <dgm:prSet presAssocID="{E0C479E2-69E4-46E7-90AD-D8F1C2F8B35D}" presName="sibTrans" presStyleCnt="0"/>
      <dgm:spPr/>
    </dgm:pt>
    <dgm:pt modelId="{72B4772E-3F23-4F52-B518-624C07B0CF60}" type="pres">
      <dgm:prSet presAssocID="{420E9B6F-6CEB-4911-8FC9-ED865D4D30E2}" presName="composite" presStyleCnt="0"/>
      <dgm:spPr/>
    </dgm:pt>
    <dgm:pt modelId="{90C6012D-638C-4D85-BE65-8B01637BE6FD}" type="pres">
      <dgm:prSet presAssocID="{420E9B6F-6CEB-4911-8FC9-ED865D4D30E2}" presName="rect1" presStyleLbl="trAlignAcc1" presStyleIdx="11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3F7AFC-FFFD-4189-A07C-2643563EC41A}" type="pres">
      <dgm:prSet presAssocID="{420E9B6F-6CEB-4911-8FC9-ED865D4D30E2}" presName="rect2" presStyleLbl="fgImgPlace1" presStyleIdx="11" presStyleCnt="15" custScaleX="130952" custScaleY="61388" custLinFactNeighborX="-13760" custLinFactNeighborY="1978"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</dgm:pt>
    <dgm:pt modelId="{CD124388-FDD8-4E6C-BE33-89B7FAB8E175}" type="pres">
      <dgm:prSet presAssocID="{84386EBD-358C-475A-9225-8234156640EF}" presName="sibTrans" presStyleCnt="0"/>
      <dgm:spPr/>
    </dgm:pt>
    <dgm:pt modelId="{BC93516E-BD07-4D77-95F8-97B9D1B3D422}" type="pres">
      <dgm:prSet presAssocID="{87D1020E-4D42-4E4A-9C28-D310E9A59CEC}" presName="composite" presStyleCnt="0"/>
      <dgm:spPr/>
    </dgm:pt>
    <dgm:pt modelId="{361D71C6-818A-4885-87ED-86EB2B36C5BE}" type="pres">
      <dgm:prSet presAssocID="{87D1020E-4D42-4E4A-9C28-D310E9A59CEC}" presName="rect1" presStyleLbl="trAlignAcc1" presStyleIdx="12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08C920-C01F-4565-A7AA-F14C2A91A093}" type="pres">
      <dgm:prSet presAssocID="{87D1020E-4D42-4E4A-9C28-D310E9A59CEC}" presName="rect2" presStyleLbl="fgImgPlace1" presStyleIdx="12" presStyleCnt="15" custScaleX="145805" custScaleY="73561" custLinFactNeighborX="-35528" custLinFactNeighborY="0"/>
      <dgm:spPr>
        <a:blipFill rotWithShape="1">
          <a:blip xmlns:r="http://schemas.openxmlformats.org/officeDocument/2006/relationships" r:embed="rId13"/>
          <a:stretch>
            <a:fillRect/>
          </a:stretch>
        </a:blipFill>
      </dgm:spPr>
    </dgm:pt>
    <dgm:pt modelId="{F6075906-E04C-4363-9195-33266E9349E6}" type="pres">
      <dgm:prSet presAssocID="{DF6C945B-C677-4EEB-A6F8-51B1CBB8BACA}" presName="sibTrans" presStyleCnt="0"/>
      <dgm:spPr/>
    </dgm:pt>
    <dgm:pt modelId="{ACC6DA92-03BC-46E1-BA7E-C84142E88440}" type="pres">
      <dgm:prSet presAssocID="{04C96838-BD1F-4143-B87F-9D4D3A1C4138}" presName="composite" presStyleCnt="0"/>
      <dgm:spPr/>
    </dgm:pt>
    <dgm:pt modelId="{8FC9E3A4-445F-4AB5-8254-55EE4332118C}" type="pres">
      <dgm:prSet presAssocID="{04C96838-BD1F-4143-B87F-9D4D3A1C4138}" presName="rect1" presStyleLbl="trAlignAcc1" presStyleIdx="13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6248BD-DA1D-4143-8F33-C44DE5BACBDF}" type="pres">
      <dgm:prSet presAssocID="{04C96838-BD1F-4143-B87F-9D4D3A1C4138}" presName="rect2" presStyleLbl="fgImgPlace1" presStyleIdx="13" presStyleCnt="15" custScaleX="122991" custScaleY="63425" custLinFactNeighborX="-4541" custLinFactNeighborY="-11780"/>
      <dgm:spPr>
        <a:blipFill rotWithShape="1">
          <a:blip xmlns:r="http://schemas.openxmlformats.org/officeDocument/2006/relationships" r:embed="rId14"/>
          <a:stretch>
            <a:fillRect/>
          </a:stretch>
        </a:blipFill>
      </dgm:spPr>
    </dgm:pt>
    <dgm:pt modelId="{FBB1D6D2-F42D-4B3D-8EB3-CCE76AA98407}" type="pres">
      <dgm:prSet presAssocID="{5042829A-72BB-463F-8F9D-9969E2105EDC}" presName="sibTrans" presStyleCnt="0"/>
      <dgm:spPr/>
    </dgm:pt>
    <dgm:pt modelId="{9F23988A-2CBC-4F56-B018-4AD59101C3CF}" type="pres">
      <dgm:prSet presAssocID="{86142292-E324-455C-B66D-E9083E2F5AEA}" presName="composite" presStyleCnt="0"/>
      <dgm:spPr/>
    </dgm:pt>
    <dgm:pt modelId="{3C03410F-31C4-43B2-A8A3-E17F7BA3105C}" type="pres">
      <dgm:prSet presAssocID="{86142292-E324-455C-B66D-E9083E2F5AEA}" presName="rect1" presStyleLbl="trAlignAcc1" presStyleIdx="14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F38AB3-B062-4428-861D-12E1CA968B6A}" type="pres">
      <dgm:prSet presAssocID="{86142292-E324-455C-B66D-E9083E2F5AEA}" presName="rect2" presStyleLbl="fgImgPlace1" presStyleIdx="14" presStyleCnt="15" custScaleX="134683" custScaleY="68931" custLinFactNeighborX="-9124" custLinFactNeighborY="-10137"/>
      <dgm:spPr>
        <a:blipFill rotWithShape="1">
          <a:blip xmlns:r="http://schemas.openxmlformats.org/officeDocument/2006/relationships" r:embed="rId15"/>
          <a:stretch>
            <a:fillRect/>
          </a:stretch>
        </a:blipFill>
      </dgm:spPr>
    </dgm:pt>
  </dgm:ptLst>
  <dgm:cxnLst>
    <dgm:cxn modelId="{EEBD0EC3-C797-4474-8FB5-E6DBC8D5546D}" type="presOf" srcId="{91B559C2-8F5B-4A2E-AB96-FD20DD8FD017}" destId="{772DCFC9-1003-40A2-BF84-C0867EA0CA8E}" srcOrd="0" destOrd="0" presId="urn:microsoft.com/office/officeart/2008/layout/PictureStrips"/>
    <dgm:cxn modelId="{D8C6E0E0-D010-4E02-9B67-F7F2CAB5F44F}" type="presOf" srcId="{586146E0-F190-4726-A0E9-0680ACD34BDE}" destId="{CD8F3E7B-8CE8-4C89-A519-1B1A0085944E}" srcOrd="0" destOrd="0" presId="urn:microsoft.com/office/officeart/2008/layout/PictureStrips"/>
    <dgm:cxn modelId="{7CF34A65-459D-450D-8B57-0B73A9B6BB4B}" type="presOf" srcId="{420E9B6F-6CEB-4911-8FC9-ED865D4D30E2}" destId="{90C6012D-638C-4D85-BE65-8B01637BE6FD}" srcOrd="0" destOrd="0" presId="urn:microsoft.com/office/officeart/2008/layout/PictureStrips"/>
    <dgm:cxn modelId="{C9157D16-4A82-40B2-9265-E14EB8831B3D}" type="presOf" srcId="{7CBCCDE6-CBEF-4560-BFFC-429A5B6A064E}" destId="{5E29F488-91C1-4155-932C-EBD0A1D8367C}" srcOrd="0" destOrd="0" presId="urn:microsoft.com/office/officeart/2008/layout/PictureStrips"/>
    <dgm:cxn modelId="{827899F8-2E9C-49F9-B5AD-8177833874CC}" srcId="{A26BE36E-1A94-4797-89AC-9F25A5EA96F5}" destId="{A141F71D-5475-4A1B-8EE0-5A16ADFCFD42}" srcOrd="4" destOrd="0" parTransId="{BB5DBF0E-34A3-4A77-A57F-D8E85B263649}" sibTransId="{1A4FA32B-0A75-4F25-926F-F994676DD29B}"/>
    <dgm:cxn modelId="{0ECD6D7A-8D43-40CA-9AA6-30460C88A086}" srcId="{A26BE36E-1A94-4797-89AC-9F25A5EA96F5}" destId="{87D1020E-4D42-4E4A-9C28-D310E9A59CEC}" srcOrd="12" destOrd="0" parTransId="{130CC21E-F95B-4D1E-8527-CDBEB872EFC9}" sibTransId="{DF6C945B-C677-4EEB-A6F8-51B1CBB8BACA}"/>
    <dgm:cxn modelId="{C142825F-492E-4CBD-A786-CE491795026F}" srcId="{A26BE36E-1A94-4797-89AC-9F25A5EA96F5}" destId="{66F3F84B-5377-4B08-9077-F7D3BA5CDE7A}" srcOrd="5" destOrd="0" parTransId="{FF7D8CE6-27BD-4742-94E4-CF3FA8C856E4}" sibTransId="{351A8996-C366-4310-AE18-FFF8A0C89035}"/>
    <dgm:cxn modelId="{D955832A-1E6D-4CB8-B787-3A9AC75A5B2B}" type="presOf" srcId="{A26BE36E-1A94-4797-89AC-9F25A5EA96F5}" destId="{E3544CC1-63A4-431D-8915-A83F1CD5CD06}" srcOrd="0" destOrd="0" presId="urn:microsoft.com/office/officeart/2008/layout/PictureStrips"/>
    <dgm:cxn modelId="{6397E025-0E52-4CFC-8CC4-FC38EF8955DA}" srcId="{A26BE36E-1A94-4797-89AC-9F25A5EA96F5}" destId="{6FF3778A-763F-4490-892A-778E6B5485E3}" srcOrd="2" destOrd="0" parTransId="{543E0C87-6151-4E51-B695-9B3068157FB4}" sibTransId="{3E5DA1D9-A01C-41D1-9A61-67911C58088A}"/>
    <dgm:cxn modelId="{8B54DACB-D220-4B77-B301-DBA3CD5104E5}" srcId="{A26BE36E-1A94-4797-89AC-9F25A5EA96F5}" destId="{420E9B6F-6CEB-4911-8FC9-ED865D4D30E2}" srcOrd="11" destOrd="0" parTransId="{F5FD2239-669B-4E1F-8792-2B356780A7DF}" sibTransId="{84386EBD-358C-475A-9225-8234156640EF}"/>
    <dgm:cxn modelId="{F447B253-02A8-4795-B3E3-B008A562B715}" type="presOf" srcId="{B1ABEB5F-CC21-4688-A94C-E136A63F058C}" destId="{91CA9B83-CC6A-4A43-AD4F-942C6854F2D6}" srcOrd="0" destOrd="0" presId="urn:microsoft.com/office/officeart/2008/layout/PictureStrips"/>
    <dgm:cxn modelId="{D2F1568D-1412-4C6D-8A0E-CF1F10E91BBE}" type="presOf" srcId="{2B857E92-B144-40D8-B302-70897DE6C33B}" destId="{74AE2C1B-ECC1-4D59-975D-2B5B79833F19}" srcOrd="0" destOrd="0" presId="urn:microsoft.com/office/officeart/2008/layout/PictureStrips"/>
    <dgm:cxn modelId="{29E00E26-B674-4CBF-8167-421B275786F7}" srcId="{A26BE36E-1A94-4797-89AC-9F25A5EA96F5}" destId="{B1ABEB5F-CC21-4688-A94C-E136A63F058C}" srcOrd="8" destOrd="0" parTransId="{57419186-ABFD-47CB-BA52-6349B2994A89}" sibTransId="{1A2FFF8E-AF38-43CA-AE96-F9B12F9B87F0}"/>
    <dgm:cxn modelId="{69D6270B-D44C-47E4-88EE-45856946D557}" srcId="{A26BE36E-1A94-4797-89AC-9F25A5EA96F5}" destId="{08A244C3-6C76-46D9-9A7F-C9EEF8AAE7E6}" srcOrd="3" destOrd="0" parTransId="{72CE1982-2E32-4BA1-851F-BF3C47616DB1}" sibTransId="{3310B99C-0947-4916-A538-F2179EE27A62}"/>
    <dgm:cxn modelId="{40C1B4C6-900E-4A5D-9A28-56BF0759D806}" type="presOf" srcId="{958EF08A-4115-4EC1-AC29-2695A9689F05}" destId="{29A5B9C9-BAC9-4271-B5F2-A6A88664BB43}" srcOrd="0" destOrd="0" presId="urn:microsoft.com/office/officeart/2008/layout/PictureStrips"/>
    <dgm:cxn modelId="{F407AEAA-45A7-41C4-B531-890C403CA5B5}" srcId="{A26BE36E-1A94-4797-89AC-9F25A5EA96F5}" destId="{958EF08A-4115-4EC1-AC29-2695A9689F05}" srcOrd="7" destOrd="0" parTransId="{E43F2D0C-ACEE-4D5B-8C72-25DD291D3116}" sibTransId="{76F15660-9F12-4260-9187-0E250678AA53}"/>
    <dgm:cxn modelId="{6935D8CE-9040-459C-850C-285C97EFEA6B}" type="presOf" srcId="{86142292-E324-455C-B66D-E9083E2F5AEA}" destId="{3C03410F-31C4-43B2-A8A3-E17F7BA3105C}" srcOrd="0" destOrd="0" presId="urn:microsoft.com/office/officeart/2008/layout/PictureStrips"/>
    <dgm:cxn modelId="{4016C7A4-6250-45A2-8137-E64162360618}" type="presOf" srcId="{5ADDC031-74F5-4A04-804C-4D3CFCD4D77C}" destId="{314E9718-D194-4143-B45D-CDEC4254DEDD}" srcOrd="0" destOrd="0" presId="urn:microsoft.com/office/officeart/2008/layout/PictureStrips"/>
    <dgm:cxn modelId="{4C37489B-D9C6-4902-B617-098170E8FE37}" type="presOf" srcId="{6FF3778A-763F-4490-892A-778E6B5485E3}" destId="{FFCF5616-34B8-462D-9622-D22DFD51C395}" srcOrd="0" destOrd="0" presId="urn:microsoft.com/office/officeart/2008/layout/PictureStrips"/>
    <dgm:cxn modelId="{3701ACE1-8E79-4634-9C4F-EB422ABE7C61}" type="presOf" srcId="{08A244C3-6C76-46D9-9A7F-C9EEF8AAE7E6}" destId="{2095FE86-A4AF-4FA7-99A3-887063260852}" srcOrd="0" destOrd="0" presId="urn:microsoft.com/office/officeart/2008/layout/PictureStrips"/>
    <dgm:cxn modelId="{129AA68F-BF07-4AE5-9074-D06D6F210D8E}" srcId="{A26BE36E-1A94-4797-89AC-9F25A5EA96F5}" destId="{91B559C2-8F5B-4A2E-AB96-FD20DD8FD017}" srcOrd="0" destOrd="0" parTransId="{AFF2FD8C-81B2-41E9-8057-A29917CDD7BA}" sibTransId="{9344E6D9-99D4-405F-8CB8-61976A7AA5EE}"/>
    <dgm:cxn modelId="{DCAE9A1E-4D3A-4BA5-9521-105DA607BA80}" srcId="{A26BE36E-1A94-4797-89AC-9F25A5EA96F5}" destId="{7CBCCDE6-CBEF-4560-BFFC-429A5B6A064E}" srcOrd="9" destOrd="0" parTransId="{F1FB3875-2EFA-4763-B12D-42B6E2197140}" sibTransId="{8BB174D0-B54B-4836-9431-ED949A76EECF}"/>
    <dgm:cxn modelId="{17BBF44D-B349-4175-8559-64D2D243D85B}" type="presOf" srcId="{04C96838-BD1F-4143-B87F-9D4D3A1C4138}" destId="{8FC9E3A4-445F-4AB5-8254-55EE4332118C}" srcOrd="0" destOrd="0" presId="urn:microsoft.com/office/officeart/2008/layout/PictureStrips"/>
    <dgm:cxn modelId="{8907E1C2-31E6-4287-B57A-321A4A61773E}" srcId="{A26BE36E-1A94-4797-89AC-9F25A5EA96F5}" destId="{586146E0-F190-4726-A0E9-0680ACD34BDE}" srcOrd="1" destOrd="0" parTransId="{EEE6BAD4-CBF4-4C92-A513-4456E3F97BA6}" sibTransId="{5935944F-0284-43B5-AE41-D2EDEFF47C79}"/>
    <dgm:cxn modelId="{03316291-9758-488E-848D-9229CF2F0C32}" type="presOf" srcId="{A141F71D-5475-4A1B-8EE0-5A16ADFCFD42}" destId="{9CBC1594-C353-4B00-A6CC-0705E08D5D17}" srcOrd="0" destOrd="0" presId="urn:microsoft.com/office/officeart/2008/layout/PictureStrips"/>
    <dgm:cxn modelId="{686773CD-4116-4D7E-8FE1-A1D8E3E9322C}" srcId="{A26BE36E-1A94-4797-89AC-9F25A5EA96F5}" destId="{2B857E92-B144-40D8-B302-70897DE6C33B}" srcOrd="6" destOrd="0" parTransId="{442E2390-E205-4FE1-9AFC-D88F82F4390A}" sibTransId="{83A22717-0A83-4878-8F4C-E5049BF8A72D}"/>
    <dgm:cxn modelId="{36D01F2F-EE82-4350-8C3B-C55056D88190}" type="presOf" srcId="{87D1020E-4D42-4E4A-9C28-D310E9A59CEC}" destId="{361D71C6-818A-4885-87ED-86EB2B36C5BE}" srcOrd="0" destOrd="0" presId="urn:microsoft.com/office/officeart/2008/layout/PictureStrips"/>
    <dgm:cxn modelId="{92176934-F100-4C7B-8B30-D1A6AE6F15CD}" srcId="{A26BE36E-1A94-4797-89AC-9F25A5EA96F5}" destId="{5ADDC031-74F5-4A04-804C-4D3CFCD4D77C}" srcOrd="10" destOrd="0" parTransId="{62C63C91-D38B-4EF1-9659-942BA80AFCF9}" sibTransId="{E0C479E2-69E4-46E7-90AD-D8F1C2F8B35D}"/>
    <dgm:cxn modelId="{5F1BC603-6BFC-4BD2-94B1-BF7679D3D990}" srcId="{A26BE36E-1A94-4797-89AC-9F25A5EA96F5}" destId="{04C96838-BD1F-4143-B87F-9D4D3A1C4138}" srcOrd="13" destOrd="0" parTransId="{BDB44E41-7044-4CB5-AC37-1589880E33D8}" sibTransId="{5042829A-72BB-463F-8F9D-9969E2105EDC}"/>
    <dgm:cxn modelId="{AD2C0C51-77A2-462D-B9DF-2785CEFBC9F7}" type="presOf" srcId="{66F3F84B-5377-4B08-9077-F7D3BA5CDE7A}" destId="{3532F6B8-1712-4BBA-8EED-A8C85C967AA6}" srcOrd="0" destOrd="0" presId="urn:microsoft.com/office/officeart/2008/layout/PictureStrips"/>
    <dgm:cxn modelId="{0A70B66C-EE62-475E-98BE-8DEE01CDB51B}" srcId="{A26BE36E-1A94-4797-89AC-9F25A5EA96F5}" destId="{86142292-E324-455C-B66D-E9083E2F5AEA}" srcOrd="14" destOrd="0" parTransId="{1596A4B6-7D72-45E2-BFF5-499BBE7CD330}" sibTransId="{5E045847-6911-4F3C-8611-7F0F3B818834}"/>
    <dgm:cxn modelId="{8A49CA07-6B82-4A77-8C73-70BF57156CFA}" type="presParOf" srcId="{E3544CC1-63A4-431D-8915-A83F1CD5CD06}" destId="{57C4CD1B-458E-45DE-B048-4DEED52D24D5}" srcOrd="0" destOrd="0" presId="urn:microsoft.com/office/officeart/2008/layout/PictureStrips"/>
    <dgm:cxn modelId="{1B87C4BB-1D38-401A-A37E-34179D3FEBF0}" type="presParOf" srcId="{57C4CD1B-458E-45DE-B048-4DEED52D24D5}" destId="{772DCFC9-1003-40A2-BF84-C0867EA0CA8E}" srcOrd="0" destOrd="0" presId="urn:microsoft.com/office/officeart/2008/layout/PictureStrips"/>
    <dgm:cxn modelId="{56B1D5E9-2F18-46B4-A678-BD8ADF0050AA}" type="presParOf" srcId="{57C4CD1B-458E-45DE-B048-4DEED52D24D5}" destId="{EFCE51E1-9DC3-4269-8E27-8709E5F9C288}" srcOrd="1" destOrd="0" presId="urn:microsoft.com/office/officeart/2008/layout/PictureStrips"/>
    <dgm:cxn modelId="{B58A875D-8FB5-456A-864A-DFE3502ADF25}" type="presParOf" srcId="{E3544CC1-63A4-431D-8915-A83F1CD5CD06}" destId="{CEA57FBF-03B6-4611-A31B-2A58EEC4C500}" srcOrd="1" destOrd="0" presId="urn:microsoft.com/office/officeart/2008/layout/PictureStrips"/>
    <dgm:cxn modelId="{53A2C7EF-6BCC-458D-8333-283EB73D9B6F}" type="presParOf" srcId="{E3544CC1-63A4-431D-8915-A83F1CD5CD06}" destId="{AE53B949-4755-42F3-94B9-0E8A9AF2FAF1}" srcOrd="2" destOrd="0" presId="urn:microsoft.com/office/officeart/2008/layout/PictureStrips"/>
    <dgm:cxn modelId="{1D2E40DB-8216-4570-AB48-E6863DC418B3}" type="presParOf" srcId="{AE53B949-4755-42F3-94B9-0E8A9AF2FAF1}" destId="{CD8F3E7B-8CE8-4C89-A519-1B1A0085944E}" srcOrd="0" destOrd="0" presId="urn:microsoft.com/office/officeart/2008/layout/PictureStrips"/>
    <dgm:cxn modelId="{A5454771-1636-4BB2-912D-DE8A79FD56BA}" type="presParOf" srcId="{AE53B949-4755-42F3-94B9-0E8A9AF2FAF1}" destId="{D911BF4B-5E42-4A8B-9C1D-25C616FC4F06}" srcOrd="1" destOrd="0" presId="urn:microsoft.com/office/officeart/2008/layout/PictureStrips"/>
    <dgm:cxn modelId="{C1242662-FA24-41F9-99B1-12F6F1446B24}" type="presParOf" srcId="{E3544CC1-63A4-431D-8915-A83F1CD5CD06}" destId="{B0843461-EDBA-483B-B0FE-2B1AE6CCC77E}" srcOrd="3" destOrd="0" presId="urn:microsoft.com/office/officeart/2008/layout/PictureStrips"/>
    <dgm:cxn modelId="{D21711B0-4F23-4DC6-96E9-969D61EC3F8D}" type="presParOf" srcId="{E3544CC1-63A4-431D-8915-A83F1CD5CD06}" destId="{6879B511-7FE2-4C52-B7A8-345ACC2CCF50}" srcOrd="4" destOrd="0" presId="urn:microsoft.com/office/officeart/2008/layout/PictureStrips"/>
    <dgm:cxn modelId="{1B0A71CF-20C5-4E19-AB01-2A547691D4D7}" type="presParOf" srcId="{6879B511-7FE2-4C52-B7A8-345ACC2CCF50}" destId="{FFCF5616-34B8-462D-9622-D22DFD51C395}" srcOrd="0" destOrd="0" presId="urn:microsoft.com/office/officeart/2008/layout/PictureStrips"/>
    <dgm:cxn modelId="{78742D6B-9973-4226-AB5D-3DF1D8432319}" type="presParOf" srcId="{6879B511-7FE2-4C52-B7A8-345ACC2CCF50}" destId="{968247D4-CDCC-4A16-997A-EF632C2D4004}" srcOrd="1" destOrd="0" presId="urn:microsoft.com/office/officeart/2008/layout/PictureStrips"/>
    <dgm:cxn modelId="{C1B200B5-8719-43EC-83C8-89EBECA0EE92}" type="presParOf" srcId="{E3544CC1-63A4-431D-8915-A83F1CD5CD06}" destId="{5BDD61C4-1AAB-4E26-B4BE-9F5CA6D86401}" srcOrd="5" destOrd="0" presId="urn:microsoft.com/office/officeart/2008/layout/PictureStrips"/>
    <dgm:cxn modelId="{C55F35BB-3B5B-4197-B73D-19EE36C7E998}" type="presParOf" srcId="{E3544CC1-63A4-431D-8915-A83F1CD5CD06}" destId="{20A1C089-95AA-401F-BA11-BC4EF897BFDC}" srcOrd="6" destOrd="0" presId="urn:microsoft.com/office/officeart/2008/layout/PictureStrips"/>
    <dgm:cxn modelId="{F2F68FBD-378A-4FAC-85C5-BDA0B5869A51}" type="presParOf" srcId="{20A1C089-95AA-401F-BA11-BC4EF897BFDC}" destId="{2095FE86-A4AF-4FA7-99A3-887063260852}" srcOrd="0" destOrd="0" presId="urn:microsoft.com/office/officeart/2008/layout/PictureStrips"/>
    <dgm:cxn modelId="{7753CAC2-A72B-4A66-BE0A-ABF4830D9A5D}" type="presParOf" srcId="{20A1C089-95AA-401F-BA11-BC4EF897BFDC}" destId="{50EB0574-B2B0-45A9-81E0-18E778A6301C}" srcOrd="1" destOrd="0" presId="urn:microsoft.com/office/officeart/2008/layout/PictureStrips"/>
    <dgm:cxn modelId="{8A352FE8-1987-4025-BAF2-D1DFA820BDC3}" type="presParOf" srcId="{E3544CC1-63A4-431D-8915-A83F1CD5CD06}" destId="{11982E33-B87F-4FD7-A9C0-FCE0D10F167A}" srcOrd="7" destOrd="0" presId="urn:microsoft.com/office/officeart/2008/layout/PictureStrips"/>
    <dgm:cxn modelId="{3954F45D-91B1-4053-B0F5-18FF4B7D4131}" type="presParOf" srcId="{E3544CC1-63A4-431D-8915-A83F1CD5CD06}" destId="{31F06245-C22C-401B-9347-9498DF4A4B4B}" srcOrd="8" destOrd="0" presId="urn:microsoft.com/office/officeart/2008/layout/PictureStrips"/>
    <dgm:cxn modelId="{14605D50-42F8-4CC3-B968-8381C9D8664B}" type="presParOf" srcId="{31F06245-C22C-401B-9347-9498DF4A4B4B}" destId="{9CBC1594-C353-4B00-A6CC-0705E08D5D17}" srcOrd="0" destOrd="0" presId="urn:microsoft.com/office/officeart/2008/layout/PictureStrips"/>
    <dgm:cxn modelId="{2A44DE31-D0E5-45EB-9A4B-ECB0D4B567C8}" type="presParOf" srcId="{31F06245-C22C-401B-9347-9498DF4A4B4B}" destId="{D73A44A2-749F-4C88-A020-8AA928219826}" srcOrd="1" destOrd="0" presId="urn:microsoft.com/office/officeart/2008/layout/PictureStrips"/>
    <dgm:cxn modelId="{791CA02F-BDAB-4F34-BA0C-D5596E55B706}" type="presParOf" srcId="{E3544CC1-63A4-431D-8915-A83F1CD5CD06}" destId="{748E8F25-D027-464D-A6B1-2AA47E63A9D4}" srcOrd="9" destOrd="0" presId="urn:microsoft.com/office/officeart/2008/layout/PictureStrips"/>
    <dgm:cxn modelId="{5F770DF3-6173-4D85-8B17-0930FE28EC8F}" type="presParOf" srcId="{E3544CC1-63A4-431D-8915-A83F1CD5CD06}" destId="{B7EEB48C-C662-4457-A8F2-E4663572D491}" srcOrd="10" destOrd="0" presId="urn:microsoft.com/office/officeart/2008/layout/PictureStrips"/>
    <dgm:cxn modelId="{66551722-7D36-4CEB-A67C-93B70E28A239}" type="presParOf" srcId="{B7EEB48C-C662-4457-A8F2-E4663572D491}" destId="{3532F6B8-1712-4BBA-8EED-A8C85C967AA6}" srcOrd="0" destOrd="0" presId="urn:microsoft.com/office/officeart/2008/layout/PictureStrips"/>
    <dgm:cxn modelId="{72C72BF7-B8B2-40D9-AD0C-289828C1E62A}" type="presParOf" srcId="{B7EEB48C-C662-4457-A8F2-E4663572D491}" destId="{DF9C3766-B536-492C-AED7-837B26087800}" srcOrd="1" destOrd="0" presId="urn:microsoft.com/office/officeart/2008/layout/PictureStrips"/>
    <dgm:cxn modelId="{6347970B-DA27-4CDD-8C13-0D30A0919F19}" type="presParOf" srcId="{E3544CC1-63A4-431D-8915-A83F1CD5CD06}" destId="{9D9554B5-7836-48DF-9DC9-F00270013E20}" srcOrd="11" destOrd="0" presId="urn:microsoft.com/office/officeart/2008/layout/PictureStrips"/>
    <dgm:cxn modelId="{A01AFACB-3DFB-4A1B-B2D4-5DDF756F970A}" type="presParOf" srcId="{E3544CC1-63A4-431D-8915-A83F1CD5CD06}" destId="{3C3DFAC0-5837-477B-9B3B-DE67E773C467}" srcOrd="12" destOrd="0" presId="urn:microsoft.com/office/officeart/2008/layout/PictureStrips"/>
    <dgm:cxn modelId="{3D9CDF00-5ED7-484B-B2AD-B698BAB01959}" type="presParOf" srcId="{3C3DFAC0-5837-477B-9B3B-DE67E773C467}" destId="{74AE2C1B-ECC1-4D59-975D-2B5B79833F19}" srcOrd="0" destOrd="0" presId="urn:microsoft.com/office/officeart/2008/layout/PictureStrips"/>
    <dgm:cxn modelId="{79C6E506-353E-4855-A9B1-17F8F2D5B348}" type="presParOf" srcId="{3C3DFAC0-5837-477B-9B3B-DE67E773C467}" destId="{F60F4CFD-8BC3-49F1-9621-DDB23E34A6D9}" srcOrd="1" destOrd="0" presId="urn:microsoft.com/office/officeart/2008/layout/PictureStrips"/>
    <dgm:cxn modelId="{99BFC5E6-4187-4490-9396-64A31EBC693B}" type="presParOf" srcId="{E3544CC1-63A4-431D-8915-A83F1CD5CD06}" destId="{3597E4E5-EC25-47EF-A57C-AAE96162DDE4}" srcOrd="13" destOrd="0" presId="urn:microsoft.com/office/officeart/2008/layout/PictureStrips"/>
    <dgm:cxn modelId="{B0F3F168-6D53-4D4D-9040-43E445ED4A46}" type="presParOf" srcId="{E3544CC1-63A4-431D-8915-A83F1CD5CD06}" destId="{DAE3BBF7-0018-4E8B-A0E8-DE362546F4E7}" srcOrd="14" destOrd="0" presId="urn:microsoft.com/office/officeart/2008/layout/PictureStrips"/>
    <dgm:cxn modelId="{A49A8779-923D-434C-AE3C-9C74C5D5357F}" type="presParOf" srcId="{DAE3BBF7-0018-4E8B-A0E8-DE362546F4E7}" destId="{29A5B9C9-BAC9-4271-B5F2-A6A88664BB43}" srcOrd="0" destOrd="0" presId="urn:microsoft.com/office/officeart/2008/layout/PictureStrips"/>
    <dgm:cxn modelId="{0DBDC12A-1E6C-4FFA-B0DB-EF7BF508C61F}" type="presParOf" srcId="{DAE3BBF7-0018-4E8B-A0E8-DE362546F4E7}" destId="{62CAA795-F24D-483B-82C5-765BC46410B6}" srcOrd="1" destOrd="0" presId="urn:microsoft.com/office/officeart/2008/layout/PictureStrips"/>
    <dgm:cxn modelId="{C4F5273B-3763-4922-877D-439E6512504B}" type="presParOf" srcId="{E3544CC1-63A4-431D-8915-A83F1CD5CD06}" destId="{8C06D6C6-92C2-4616-8E93-32DB5DD797AE}" srcOrd="15" destOrd="0" presId="urn:microsoft.com/office/officeart/2008/layout/PictureStrips"/>
    <dgm:cxn modelId="{89B3664C-6035-4FB1-910F-864201557535}" type="presParOf" srcId="{E3544CC1-63A4-431D-8915-A83F1CD5CD06}" destId="{48FF6020-0EDB-477E-8BA4-2A6FE6B1132A}" srcOrd="16" destOrd="0" presId="urn:microsoft.com/office/officeart/2008/layout/PictureStrips"/>
    <dgm:cxn modelId="{AC0ADBAB-EACA-473F-8A11-E749CAD86B4B}" type="presParOf" srcId="{48FF6020-0EDB-477E-8BA4-2A6FE6B1132A}" destId="{91CA9B83-CC6A-4A43-AD4F-942C6854F2D6}" srcOrd="0" destOrd="0" presId="urn:microsoft.com/office/officeart/2008/layout/PictureStrips"/>
    <dgm:cxn modelId="{08F848F3-509B-465E-927F-DB263ED6EE36}" type="presParOf" srcId="{48FF6020-0EDB-477E-8BA4-2A6FE6B1132A}" destId="{F05D641D-042B-42E3-A0B4-0373A310B12D}" srcOrd="1" destOrd="0" presId="urn:microsoft.com/office/officeart/2008/layout/PictureStrips"/>
    <dgm:cxn modelId="{54159DE7-70B9-4E94-B7D9-61F1513ECEE3}" type="presParOf" srcId="{E3544CC1-63A4-431D-8915-A83F1CD5CD06}" destId="{55508263-AC02-41FA-BDC2-2EC46F0E0EBC}" srcOrd="17" destOrd="0" presId="urn:microsoft.com/office/officeart/2008/layout/PictureStrips"/>
    <dgm:cxn modelId="{9AE8391D-DBAF-4577-A5CA-B1DD90FFB97D}" type="presParOf" srcId="{E3544CC1-63A4-431D-8915-A83F1CD5CD06}" destId="{2790C94D-176B-4091-A7F8-1B997FCC8821}" srcOrd="18" destOrd="0" presId="urn:microsoft.com/office/officeart/2008/layout/PictureStrips"/>
    <dgm:cxn modelId="{F9212E33-E020-407F-9A87-FF3DA205E18E}" type="presParOf" srcId="{2790C94D-176B-4091-A7F8-1B997FCC8821}" destId="{5E29F488-91C1-4155-932C-EBD0A1D8367C}" srcOrd="0" destOrd="0" presId="urn:microsoft.com/office/officeart/2008/layout/PictureStrips"/>
    <dgm:cxn modelId="{D841B134-235C-40B7-A035-B4A0503828BC}" type="presParOf" srcId="{2790C94D-176B-4091-A7F8-1B997FCC8821}" destId="{1413F5CF-4CFE-4934-A885-09A4BB99742E}" srcOrd="1" destOrd="0" presId="urn:microsoft.com/office/officeart/2008/layout/PictureStrips"/>
    <dgm:cxn modelId="{BA4B2A4D-6328-4F54-B690-D50254B3FBEF}" type="presParOf" srcId="{E3544CC1-63A4-431D-8915-A83F1CD5CD06}" destId="{EFE51E2A-FD47-4ADD-AEF3-9D00C722725A}" srcOrd="19" destOrd="0" presId="urn:microsoft.com/office/officeart/2008/layout/PictureStrips"/>
    <dgm:cxn modelId="{22936E75-7407-414E-9406-71254D1F2B11}" type="presParOf" srcId="{E3544CC1-63A4-431D-8915-A83F1CD5CD06}" destId="{814B2C98-93F1-4D59-A405-7576D0C27026}" srcOrd="20" destOrd="0" presId="urn:microsoft.com/office/officeart/2008/layout/PictureStrips"/>
    <dgm:cxn modelId="{9CFEF017-C163-49B7-8CCB-E0261CE36687}" type="presParOf" srcId="{814B2C98-93F1-4D59-A405-7576D0C27026}" destId="{314E9718-D194-4143-B45D-CDEC4254DEDD}" srcOrd="0" destOrd="0" presId="urn:microsoft.com/office/officeart/2008/layout/PictureStrips"/>
    <dgm:cxn modelId="{A8579689-C3FB-4A52-B2CB-07D7D5F97472}" type="presParOf" srcId="{814B2C98-93F1-4D59-A405-7576D0C27026}" destId="{AF35F402-5BE1-49CF-94B1-07AEDF2FF1E2}" srcOrd="1" destOrd="0" presId="urn:microsoft.com/office/officeart/2008/layout/PictureStrips"/>
    <dgm:cxn modelId="{57E3C13D-9682-4F7B-996F-CAC109CA7A46}" type="presParOf" srcId="{E3544CC1-63A4-431D-8915-A83F1CD5CD06}" destId="{2615A275-B8FB-49B6-8352-FF384A1699BC}" srcOrd="21" destOrd="0" presId="urn:microsoft.com/office/officeart/2008/layout/PictureStrips"/>
    <dgm:cxn modelId="{392BB319-42CE-4C96-BDC3-74A5727AD1CB}" type="presParOf" srcId="{E3544CC1-63A4-431D-8915-A83F1CD5CD06}" destId="{72B4772E-3F23-4F52-B518-624C07B0CF60}" srcOrd="22" destOrd="0" presId="urn:microsoft.com/office/officeart/2008/layout/PictureStrips"/>
    <dgm:cxn modelId="{5B31BAAA-F354-465E-91E0-E5FC83B97F64}" type="presParOf" srcId="{72B4772E-3F23-4F52-B518-624C07B0CF60}" destId="{90C6012D-638C-4D85-BE65-8B01637BE6FD}" srcOrd="0" destOrd="0" presId="urn:microsoft.com/office/officeart/2008/layout/PictureStrips"/>
    <dgm:cxn modelId="{F0BE4D89-BB23-47F6-A63C-D22D13BFE297}" type="presParOf" srcId="{72B4772E-3F23-4F52-B518-624C07B0CF60}" destId="{C13F7AFC-FFFD-4189-A07C-2643563EC41A}" srcOrd="1" destOrd="0" presId="urn:microsoft.com/office/officeart/2008/layout/PictureStrips"/>
    <dgm:cxn modelId="{E280BF30-9101-4F0F-8A71-107F65246B44}" type="presParOf" srcId="{E3544CC1-63A4-431D-8915-A83F1CD5CD06}" destId="{CD124388-FDD8-4E6C-BE33-89B7FAB8E175}" srcOrd="23" destOrd="0" presId="urn:microsoft.com/office/officeart/2008/layout/PictureStrips"/>
    <dgm:cxn modelId="{D1422087-BDEB-4FC8-BFC6-A3EE2FC72A5C}" type="presParOf" srcId="{E3544CC1-63A4-431D-8915-A83F1CD5CD06}" destId="{BC93516E-BD07-4D77-95F8-97B9D1B3D422}" srcOrd="24" destOrd="0" presId="urn:microsoft.com/office/officeart/2008/layout/PictureStrips"/>
    <dgm:cxn modelId="{7C8DE59C-991C-4845-9EAA-817F9A09E60F}" type="presParOf" srcId="{BC93516E-BD07-4D77-95F8-97B9D1B3D422}" destId="{361D71C6-818A-4885-87ED-86EB2B36C5BE}" srcOrd="0" destOrd="0" presId="urn:microsoft.com/office/officeart/2008/layout/PictureStrips"/>
    <dgm:cxn modelId="{13C7A8E7-DA2F-4F72-8B8D-2E64271C994B}" type="presParOf" srcId="{BC93516E-BD07-4D77-95F8-97B9D1B3D422}" destId="{6F08C920-C01F-4565-A7AA-F14C2A91A093}" srcOrd="1" destOrd="0" presId="urn:microsoft.com/office/officeart/2008/layout/PictureStrips"/>
    <dgm:cxn modelId="{CEF25649-9C68-485D-A206-609515669AE4}" type="presParOf" srcId="{E3544CC1-63A4-431D-8915-A83F1CD5CD06}" destId="{F6075906-E04C-4363-9195-33266E9349E6}" srcOrd="25" destOrd="0" presId="urn:microsoft.com/office/officeart/2008/layout/PictureStrips"/>
    <dgm:cxn modelId="{A70C596C-BBD8-414E-A34B-178DCC39265A}" type="presParOf" srcId="{E3544CC1-63A4-431D-8915-A83F1CD5CD06}" destId="{ACC6DA92-03BC-46E1-BA7E-C84142E88440}" srcOrd="26" destOrd="0" presId="urn:microsoft.com/office/officeart/2008/layout/PictureStrips"/>
    <dgm:cxn modelId="{046B1037-B5CA-4EFA-B5EE-A53E88BEAE2E}" type="presParOf" srcId="{ACC6DA92-03BC-46E1-BA7E-C84142E88440}" destId="{8FC9E3A4-445F-4AB5-8254-55EE4332118C}" srcOrd="0" destOrd="0" presId="urn:microsoft.com/office/officeart/2008/layout/PictureStrips"/>
    <dgm:cxn modelId="{758B287C-C4AB-454B-AE6E-5DE92A3E436C}" type="presParOf" srcId="{ACC6DA92-03BC-46E1-BA7E-C84142E88440}" destId="{346248BD-DA1D-4143-8F33-C44DE5BACBDF}" srcOrd="1" destOrd="0" presId="urn:microsoft.com/office/officeart/2008/layout/PictureStrips"/>
    <dgm:cxn modelId="{BBBECFFB-8329-4DD0-A46E-DD4022A9CA8E}" type="presParOf" srcId="{E3544CC1-63A4-431D-8915-A83F1CD5CD06}" destId="{FBB1D6D2-F42D-4B3D-8EB3-CCE76AA98407}" srcOrd="27" destOrd="0" presId="urn:microsoft.com/office/officeart/2008/layout/PictureStrips"/>
    <dgm:cxn modelId="{D28793DE-69AB-422F-B2C8-7E156326B44F}" type="presParOf" srcId="{E3544CC1-63A4-431D-8915-A83F1CD5CD06}" destId="{9F23988A-2CBC-4F56-B018-4AD59101C3CF}" srcOrd="28" destOrd="0" presId="urn:microsoft.com/office/officeart/2008/layout/PictureStrips"/>
    <dgm:cxn modelId="{FA50E725-F0EE-4743-89F4-2209D99F1D95}" type="presParOf" srcId="{9F23988A-2CBC-4F56-B018-4AD59101C3CF}" destId="{3C03410F-31C4-43B2-A8A3-E17F7BA3105C}" srcOrd="0" destOrd="0" presId="urn:microsoft.com/office/officeart/2008/layout/PictureStrips"/>
    <dgm:cxn modelId="{8E3971D8-D247-49A2-A4DF-4F6EC26785FE}" type="presParOf" srcId="{9F23988A-2CBC-4F56-B018-4AD59101C3CF}" destId="{7EF38AB3-B062-4428-861D-12E1CA968B6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6BE36E-1A94-4797-89AC-9F25A5EA96F5}" type="doc">
      <dgm:prSet loTypeId="urn:microsoft.com/office/officeart/2005/8/layout/hierarchy3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91B559C2-8F5B-4A2E-AB96-FD20DD8FD017}">
      <dgm:prSet phldrT="[Tekst]" custT="1"/>
      <dgm:spPr/>
      <dgm:t>
        <a:bodyPr/>
        <a:lstStyle/>
        <a:p>
          <a:r>
            <a:rPr lang="pl-PL" sz="1400" b="0" dirty="0" smtClean="0"/>
            <a:t>Liczba jednostek sektora publicznego korzystających z aplikacji ISOK</a:t>
          </a:r>
          <a:endParaRPr lang="pl-PL" sz="1400" b="0" dirty="0"/>
        </a:p>
      </dgm:t>
    </dgm:pt>
    <dgm:pt modelId="{AFF2FD8C-81B2-41E9-8057-A29917CDD7BA}" type="parTrans" cxnId="{129AA68F-BF07-4AE5-9074-D06D6F210D8E}">
      <dgm:prSet/>
      <dgm:spPr/>
      <dgm:t>
        <a:bodyPr/>
        <a:lstStyle/>
        <a:p>
          <a:endParaRPr lang="pl-PL" sz="1400"/>
        </a:p>
      </dgm:t>
    </dgm:pt>
    <dgm:pt modelId="{9344E6D9-99D4-405F-8CB8-61976A7AA5EE}" type="sibTrans" cxnId="{129AA68F-BF07-4AE5-9074-D06D6F210D8E}">
      <dgm:prSet/>
      <dgm:spPr/>
      <dgm:t>
        <a:bodyPr/>
        <a:lstStyle/>
        <a:p>
          <a:endParaRPr lang="pl-PL" sz="1400"/>
        </a:p>
      </dgm:t>
    </dgm:pt>
    <dgm:pt modelId="{586146E0-F190-4726-A0E9-0680ACD34BDE}">
      <dgm:prSet phldrT="[Tekst]" custT="1"/>
      <dgm:spPr/>
      <dgm:t>
        <a:bodyPr/>
        <a:lstStyle/>
        <a:p>
          <a:r>
            <a:rPr lang="pl-PL" sz="1400" b="0" dirty="0" smtClean="0"/>
            <a:t>Liczba uczestników szkoleń specjalistycznych</a:t>
          </a:r>
          <a:endParaRPr lang="pl-PL" sz="1400" b="0" dirty="0"/>
        </a:p>
      </dgm:t>
    </dgm:pt>
    <dgm:pt modelId="{EEE6BAD4-CBF4-4C92-A513-4456E3F97BA6}" type="parTrans" cxnId="{8907E1C2-31E6-4287-B57A-321A4A61773E}">
      <dgm:prSet/>
      <dgm:spPr/>
      <dgm:t>
        <a:bodyPr/>
        <a:lstStyle/>
        <a:p>
          <a:endParaRPr lang="pl-PL" sz="1400"/>
        </a:p>
      </dgm:t>
    </dgm:pt>
    <dgm:pt modelId="{5935944F-0284-43B5-AE41-D2EDEFF47C79}" type="sibTrans" cxnId="{8907E1C2-31E6-4287-B57A-321A4A61773E}">
      <dgm:prSet/>
      <dgm:spPr/>
      <dgm:t>
        <a:bodyPr/>
        <a:lstStyle/>
        <a:p>
          <a:endParaRPr lang="pl-PL" sz="1400"/>
        </a:p>
      </dgm:t>
    </dgm:pt>
    <dgm:pt modelId="{6FF3778A-763F-4490-892A-778E6B5485E3}">
      <dgm:prSet phldrT="[Tekst]" custT="1"/>
      <dgm:spPr/>
      <dgm:t>
        <a:bodyPr/>
        <a:lstStyle/>
        <a:p>
          <a:r>
            <a:rPr lang="pl-PL" sz="1400" b="0" u="none" dirty="0" smtClean="0"/>
            <a:t>Liczba uczestników szkoleń e-learningowych</a:t>
          </a:r>
          <a:endParaRPr lang="pl-PL" sz="1400" dirty="0"/>
        </a:p>
      </dgm:t>
    </dgm:pt>
    <dgm:pt modelId="{543E0C87-6151-4E51-B695-9B3068157FB4}" type="parTrans" cxnId="{6397E025-0E52-4CFC-8CC4-FC38EF8955DA}">
      <dgm:prSet/>
      <dgm:spPr/>
      <dgm:t>
        <a:bodyPr/>
        <a:lstStyle/>
        <a:p>
          <a:endParaRPr lang="pl-PL" sz="1400"/>
        </a:p>
      </dgm:t>
    </dgm:pt>
    <dgm:pt modelId="{3E5DA1D9-A01C-41D1-9A61-67911C58088A}" type="sibTrans" cxnId="{6397E025-0E52-4CFC-8CC4-FC38EF8955DA}">
      <dgm:prSet/>
      <dgm:spPr/>
      <dgm:t>
        <a:bodyPr/>
        <a:lstStyle/>
        <a:p>
          <a:endParaRPr lang="pl-PL" sz="1400"/>
        </a:p>
      </dgm:t>
    </dgm:pt>
    <dgm:pt modelId="{A9DE2311-E4D5-4116-A180-2E6AAA86E6D6}">
      <dgm:prSet custT="1"/>
      <dgm:spPr/>
      <dgm:t>
        <a:bodyPr/>
        <a:lstStyle/>
        <a:p>
          <a:r>
            <a:rPr lang="pl-PL" sz="1200" b="0" u="none" dirty="0" smtClean="0"/>
            <a:t>Wartość docelowa 80 szt.</a:t>
          </a:r>
        </a:p>
        <a:p>
          <a:r>
            <a:rPr lang="pl-PL" sz="1200" b="0" u="none" dirty="0" smtClean="0"/>
            <a:t>Termin osiągnięcia: 2020 r.</a:t>
          </a:r>
          <a:endParaRPr lang="pl-PL" sz="1200" b="1" u="sng" dirty="0"/>
        </a:p>
      </dgm:t>
    </dgm:pt>
    <dgm:pt modelId="{B8748CA9-F383-46FC-B0C5-6A7952BBE794}" type="parTrans" cxnId="{83A2867B-6A57-40B3-89E7-EB144D49B736}">
      <dgm:prSet/>
      <dgm:spPr/>
      <dgm:t>
        <a:bodyPr/>
        <a:lstStyle/>
        <a:p>
          <a:endParaRPr lang="pl-PL"/>
        </a:p>
      </dgm:t>
    </dgm:pt>
    <dgm:pt modelId="{3051A50D-D6D7-43B3-A5D5-DA9D92508F87}" type="sibTrans" cxnId="{83A2867B-6A57-40B3-89E7-EB144D49B736}">
      <dgm:prSet/>
      <dgm:spPr/>
      <dgm:t>
        <a:bodyPr/>
        <a:lstStyle/>
        <a:p>
          <a:endParaRPr lang="pl-PL"/>
        </a:p>
      </dgm:t>
    </dgm:pt>
    <dgm:pt modelId="{F24030D3-5300-41E0-AB07-4DF9E5C77DE1}">
      <dgm:prSet custT="1"/>
      <dgm:spPr/>
      <dgm:t>
        <a:bodyPr/>
        <a:lstStyle/>
        <a:p>
          <a:r>
            <a:rPr lang="pl-PL" sz="1200" dirty="0" smtClean="0"/>
            <a:t>Wartość docelowa 50 os.</a:t>
          </a:r>
        </a:p>
        <a:p>
          <a:r>
            <a:rPr lang="pl-PL" sz="1200" dirty="0" smtClean="0"/>
            <a:t>Termin osiągnięcia: 2020 r</a:t>
          </a:r>
          <a:r>
            <a:rPr lang="pl-PL" sz="1700" dirty="0" smtClean="0"/>
            <a:t>.</a:t>
          </a:r>
        </a:p>
        <a:p>
          <a:r>
            <a:rPr lang="pl-PL" sz="1200" dirty="0" smtClean="0"/>
            <a:t>(osiągnięty)</a:t>
          </a:r>
          <a:endParaRPr lang="pl-PL" sz="1200" dirty="0"/>
        </a:p>
      </dgm:t>
    </dgm:pt>
    <dgm:pt modelId="{63992ED9-8419-4504-8E4A-82118D06267D}" type="parTrans" cxnId="{BECFF361-319C-4684-B8C4-E3B261C53402}">
      <dgm:prSet/>
      <dgm:spPr/>
      <dgm:t>
        <a:bodyPr/>
        <a:lstStyle/>
        <a:p>
          <a:endParaRPr lang="pl-PL"/>
        </a:p>
      </dgm:t>
    </dgm:pt>
    <dgm:pt modelId="{1D73521E-CB24-467A-8820-FE159D7BD34F}" type="sibTrans" cxnId="{BECFF361-319C-4684-B8C4-E3B261C53402}">
      <dgm:prSet/>
      <dgm:spPr/>
      <dgm:t>
        <a:bodyPr/>
        <a:lstStyle/>
        <a:p>
          <a:endParaRPr lang="pl-PL"/>
        </a:p>
      </dgm:t>
    </dgm:pt>
    <dgm:pt modelId="{55FABE5C-FC6E-40EF-9BB1-E3EE4916272B}">
      <dgm:prSet custT="1"/>
      <dgm:spPr/>
      <dgm:t>
        <a:bodyPr/>
        <a:lstStyle/>
        <a:p>
          <a:r>
            <a:rPr lang="pl-PL" sz="1200" dirty="0" smtClean="0"/>
            <a:t>Wartość docelowa 1000 os.</a:t>
          </a:r>
        </a:p>
        <a:p>
          <a:r>
            <a:rPr lang="pl-PL" sz="1200" dirty="0" smtClean="0"/>
            <a:t>Termin osiągnięcia: 2020 r</a:t>
          </a:r>
          <a:endParaRPr lang="pl-PL" sz="1200" dirty="0"/>
        </a:p>
      </dgm:t>
    </dgm:pt>
    <dgm:pt modelId="{BBC4EF28-FD44-4656-8F43-EAF03A1BB9AB}" type="parTrans" cxnId="{A3698EC3-A83C-41A0-B67E-3DB4F1404973}">
      <dgm:prSet/>
      <dgm:spPr/>
      <dgm:t>
        <a:bodyPr/>
        <a:lstStyle/>
        <a:p>
          <a:endParaRPr lang="pl-PL"/>
        </a:p>
      </dgm:t>
    </dgm:pt>
    <dgm:pt modelId="{BA287BDD-2667-4A6C-A584-D68A29F44EC0}" type="sibTrans" cxnId="{A3698EC3-A83C-41A0-B67E-3DB4F1404973}">
      <dgm:prSet/>
      <dgm:spPr/>
      <dgm:t>
        <a:bodyPr/>
        <a:lstStyle/>
        <a:p>
          <a:endParaRPr lang="pl-PL"/>
        </a:p>
      </dgm:t>
    </dgm:pt>
    <dgm:pt modelId="{B7925FB3-3ECA-461C-9FAD-0E04A3B4E0F6}" type="pres">
      <dgm:prSet presAssocID="{A26BE36E-1A94-4797-89AC-9F25A5EA96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3FEAA68-03D9-4B59-BD96-1C42C8781FCA}" type="pres">
      <dgm:prSet presAssocID="{91B559C2-8F5B-4A2E-AB96-FD20DD8FD017}" presName="root" presStyleCnt="0"/>
      <dgm:spPr/>
    </dgm:pt>
    <dgm:pt modelId="{1874CA00-7AAB-4E23-8A75-6D8618DEAD86}" type="pres">
      <dgm:prSet presAssocID="{91B559C2-8F5B-4A2E-AB96-FD20DD8FD017}" presName="rootComposite" presStyleCnt="0"/>
      <dgm:spPr/>
    </dgm:pt>
    <dgm:pt modelId="{8BA3128D-625F-41A2-A0FB-5BC7C1C5E57B}" type="pres">
      <dgm:prSet presAssocID="{91B559C2-8F5B-4A2E-AB96-FD20DD8FD017}" presName="rootText" presStyleLbl="node1" presStyleIdx="0" presStyleCnt="3"/>
      <dgm:spPr/>
      <dgm:t>
        <a:bodyPr/>
        <a:lstStyle/>
        <a:p>
          <a:endParaRPr lang="pl-PL"/>
        </a:p>
      </dgm:t>
    </dgm:pt>
    <dgm:pt modelId="{D2151149-7B90-45AD-A046-EAAC5522F0C7}" type="pres">
      <dgm:prSet presAssocID="{91B559C2-8F5B-4A2E-AB96-FD20DD8FD017}" presName="rootConnector" presStyleLbl="node1" presStyleIdx="0" presStyleCnt="3"/>
      <dgm:spPr/>
      <dgm:t>
        <a:bodyPr/>
        <a:lstStyle/>
        <a:p>
          <a:endParaRPr lang="pl-PL"/>
        </a:p>
      </dgm:t>
    </dgm:pt>
    <dgm:pt modelId="{DC757E3A-0C75-4647-A481-EF3D9D1607A1}" type="pres">
      <dgm:prSet presAssocID="{91B559C2-8F5B-4A2E-AB96-FD20DD8FD017}" presName="childShape" presStyleCnt="0"/>
      <dgm:spPr/>
    </dgm:pt>
    <dgm:pt modelId="{374BA37D-ECB6-4804-AEAC-456520040913}" type="pres">
      <dgm:prSet presAssocID="{B8748CA9-F383-46FC-B0C5-6A7952BBE794}" presName="Name13" presStyleLbl="parChTrans1D2" presStyleIdx="0" presStyleCnt="3"/>
      <dgm:spPr/>
      <dgm:t>
        <a:bodyPr/>
        <a:lstStyle/>
        <a:p>
          <a:endParaRPr lang="pl-PL"/>
        </a:p>
      </dgm:t>
    </dgm:pt>
    <dgm:pt modelId="{ADD41BF0-1527-4274-94C6-E2A17989CB47}" type="pres">
      <dgm:prSet presAssocID="{A9DE2311-E4D5-4116-A180-2E6AAA86E6D6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F8C420-7A32-4AF2-8673-F9C5AE484760}" type="pres">
      <dgm:prSet presAssocID="{586146E0-F190-4726-A0E9-0680ACD34BDE}" presName="root" presStyleCnt="0"/>
      <dgm:spPr/>
    </dgm:pt>
    <dgm:pt modelId="{F1212203-7231-4297-982A-E8653D27F023}" type="pres">
      <dgm:prSet presAssocID="{586146E0-F190-4726-A0E9-0680ACD34BDE}" presName="rootComposite" presStyleCnt="0"/>
      <dgm:spPr/>
    </dgm:pt>
    <dgm:pt modelId="{0BBCC3AD-0616-4C35-BECC-363FF75A5434}" type="pres">
      <dgm:prSet presAssocID="{586146E0-F190-4726-A0E9-0680ACD34BDE}" presName="rootText" presStyleLbl="node1" presStyleIdx="1" presStyleCnt="3"/>
      <dgm:spPr/>
      <dgm:t>
        <a:bodyPr/>
        <a:lstStyle/>
        <a:p>
          <a:endParaRPr lang="pl-PL"/>
        </a:p>
      </dgm:t>
    </dgm:pt>
    <dgm:pt modelId="{DEE667C7-F94C-42F9-90CD-3A7EDBB32221}" type="pres">
      <dgm:prSet presAssocID="{586146E0-F190-4726-A0E9-0680ACD34BDE}" presName="rootConnector" presStyleLbl="node1" presStyleIdx="1" presStyleCnt="3"/>
      <dgm:spPr/>
      <dgm:t>
        <a:bodyPr/>
        <a:lstStyle/>
        <a:p>
          <a:endParaRPr lang="pl-PL"/>
        </a:p>
      </dgm:t>
    </dgm:pt>
    <dgm:pt modelId="{962A514D-48AA-496C-9585-1A2C18C13B62}" type="pres">
      <dgm:prSet presAssocID="{586146E0-F190-4726-A0E9-0680ACD34BDE}" presName="childShape" presStyleCnt="0"/>
      <dgm:spPr/>
    </dgm:pt>
    <dgm:pt modelId="{B84B64A4-65EF-4601-A3BE-768C724C2189}" type="pres">
      <dgm:prSet presAssocID="{63992ED9-8419-4504-8E4A-82118D06267D}" presName="Name13" presStyleLbl="parChTrans1D2" presStyleIdx="1" presStyleCnt="3"/>
      <dgm:spPr/>
      <dgm:t>
        <a:bodyPr/>
        <a:lstStyle/>
        <a:p>
          <a:endParaRPr lang="pl-PL"/>
        </a:p>
      </dgm:t>
    </dgm:pt>
    <dgm:pt modelId="{54C4CAA8-6B94-4E42-B47E-6BB269A9F8EE}" type="pres">
      <dgm:prSet presAssocID="{F24030D3-5300-41E0-AB07-4DF9E5C77DE1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D2E3F1-7AA6-4CFB-9FFB-26679824CE6E}" type="pres">
      <dgm:prSet presAssocID="{6FF3778A-763F-4490-892A-778E6B5485E3}" presName="root" presStyleCnt="0"/>
      <dgm:spPr/>
    </dgm:pt>
    <dgm:pt modelId="{00E5B8CF-757B-4F3B-8B18-486EA695940E}" type="pres">
      <dgm:prSet presAssocID="{6FF3778A-763F-4490-892A-778E6B5485E3}" presName="rootComposite" presStyleCnt="0"/>
      <dgm:spPr/>
    </dgm:pt>
    <dgm:pt modelId="{8734D5EE-522F-4EBA-919A-AEDA1942E175}" type="pres">
      <dgm:prSet presAssocID="{6FF3778A-763F-4490-892A-778E6B5485E3}" presName="rootText" presStyleLbl="node1" presStyleIdx="2" presStyleCnt="3"/>
      <dgm:spPr/>
      <dgm:t>
        <a:bodyPr/>
        <a:lstStyle/>
        <a:p>
          <a:endParaRPr lang="pl-PL"/>
        </a:p>
      </dgm:t>
    </dgm:pt>
    <dgm:pt modelId="{49B2CC5D-28DD-47E8-8E6B-80CEE950269B}" type="pres">
      <dgm:prSet presAssocID="{6FF3778A-763F-4490-892A-778E6B5485E3}" presName="rootConnector" presStyleLbl="node1" presStyleIdx="2" presStyleCnt="3"/>
      <dgm:spPr/>
      <dgm:t>
        <a:bodyPr/>
        <a:lstStyle/>
        <a:p>
          <a:endParaRPr lang="pl-PL"/>
        </a:p>
      </dgm:t>
    </dgm:pt>
    <dgm:pt modelId="{CB9BF6DD-8151-4711-9A3E-F0942D14C6E5}" type="pres">
      <dgm:prSet presAssocID="{6FF3778A-763F-4490-892A-778E6B5485E3}" presName="childShape" presStyleCnt="0"/>
      <dgm:spPr/>
    </dgm:pt>
    <dgm:pt modelId="{78DE05A6-4B29-41A4-BBFA-676D879CDEE0}" type="pres">
      <dgm:prSet presAssocID="{BBC4EF28-FD44-4656-8F43-EAF03A1BB9AB}" presName="Name13" presStyleLbl="parChTrans1D2" presStyleIdx="2" presStyleCnt="3"/>
      <dgm:spPr/>
      <dgm:t>
        <a:bodyPr/>
        <a:lstStyle/>
        <a:p>
          <a:endParaRPr lang="pl-PL"/>
        </a:p>
      </dgm:t>
    </dgm:pt>
    <dgm:pt modelId="{346C5128-A9DE-4AFB-B137-4FFAC7A29B82}" type="pres">
      <dgm:prSet presAssocID="{55FABE5C-FC6E-40EF-9BB1-E3EE4916272B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CDEC3A9-61EA-400E-A69A-DC46BF71AE93}" type="presOf" srcId="{BBC4EF28-FD44-4656-8F43-EAF03A1BB9AB}" destId="{78DE05A6-4B29-41A4-BBFA-676D879CDEE0}" srcOrd="0" destOrd="0" presId="urn:microsoft.com/office/officeart/2005/8/layout/hierarchy3"/>
    <dgm:cxn modelId="{68980134-2EB8-47DB-9BC1-C27E792BE9CB}" type="presOf" srcId="{A26BE36E-1A94-4797-89AC-9F25A5EA96F5}" destId="{B7925FB3-3ECA-461C-9FAD-0E04A3B4E0F6}" srcOrd="0" destOrd="0" presId="urn:microsoft.com/office/officeart/2005/8/layout/hierarchy3"/>
    <dgm:cxn modelId="{EE432B43-BB6A-4DF8-9ACD-8EAE3BD95B96}" type="presOf" srcId="{F24030D3-5300-41E0-AB07-4DF9E5C77DE1}" destId="{54C4CAA8-6B94-4E42-B47E-6BB269A9F8EE}" srcOrd="0" destOrd="0" presId="urn:microsoft.com/office/officeart/2005/8/layout/hierarchy3"/>
    <dgm:cxn modelId="{129AA68F-BF07-4AE5-9074-D06D6F210D8E}" srcId="{A26BE36E-1A94-4797-89AC-9F25A5EA96F5}" destId="{91B559C2-8F5B-4A2E-AB96-FD20DD8FD017}" srcOrd="0" destOrd="0" parTransId="{AFF2FD8C-81B2-41E9-8057-A29917CDD7BA}" sibTransId="{9344E6D9-99D4-405F-8CB8-61976A7AA5EE}"/>
    <dgm:cxn modelId="{7444FEED-054C-4133-8EF8-FA66719A5E17}" type="presOf" srcId="{586146E0-F190-4726-A0E9-0680ACD34BDE}" destId="{DEE667C7-F94C-42F9-90CD-3A7EDBB32221}" srcOrd="1" destOrd="0" presId="urn:microsoft.com/office/officeart/2005/8/layout/hierarchy3"/>
    <dgm:cxn modelId="{8907E1C2-31E6-4287-B57A-321A4A61773E}" srcId="{A26BE36E-1A94-4797-89AC-9F25A5EA96F5}" destId="{586146E0-F190-4726-A0E9-0680ACD34BDE}" srcOrd="1" destOrd="0" parTransId="{EEE6BAD4-CBF4-4C92-A513-4456E3F97BA6}" sibTransId="{5935944F-0284-43B5-AE41-D2EDEFF47C79}"/>
    <dgm:cxn modelId="{E0883F74-DAAE-44A1-9CDE-0907220BCF5C}" type="presOf" srcId="{B8748CA9-F383-46FC-B0C5-6A7952BBE794}" destId="{374BA37D-ECB6-4804-AEAC-456520040913}" srcOrd="0" destOrd="0" presId="urn:microsoft.com/office/officeart/2005/8/layout/hierarchy3"/>
    <dgm:cxn modelId="{C6751991-93B2-472A-8314-235B45FD326D}" type="presOf" srcId="{A9DE2311-E4D5-4116-A180-2E6AAA86E6D6}" destId="{ADD41BF0-1527-4274-94C6-E2A17989CB47}" srcOrd="0" destOrd="0" presId="urn:microsoft.com/office/officeart/2005/8/layout/hierarchy3"/>
    <dgm:cxn modelId="{99827A0C-7AD4-4034-B479-F4303EDCD26E}" type="presOf" srcId="{586146E0-F190-4726-A0E9-0680ACD34BDE}" destId="{0BBCC3AD-0616-4C35-BECC-363FF75A5434}" srcOrd="0" destOrd="0" presId="urn:microsoft.com/office/officeart/2005/8/layout/hierarchy3"/>
    <dgm:cxn modelId="{A3698EC3-A83C-41A0-B67E-3DB4F1404973}" srcId="{6FF3778A-763F-4490-892A-778E6B5485E3}" destId="{55FABE5C-FC6E-40EF-9BB1-E3EE4916272B}" srcOrd="0" destOrd="0" parTransId="{BBC4EF28-FD44-4656-8F43-EAF03A1BB9AB}" sibTransId="{BA287BDD-2667-4A6C-A584-D68A29F44EC0}"/>
    <dgm:cxn modelId="{734D59D7-01D3-45FD-9C1D-72EC82410E69}" type="presOf" srcId="{91B559C2-8F5B-4A2E-AB96-FD20DD8FD017}" destId="{D2151149-7B90-45AD-A046-EAAC5522F0C7}" srcOrd="1" destOrd="0" presId="urn:microsoft.com/office/officeart/2005/8/layout/hierarchy3"/>
    <dgm:cxn modelId="{D25D6B60-380D-492E-A240-0AEBA7518F4D}" type="presOf" srcId="{55FABE5C-FC6E-40EF-9BB1-E3EE4916272B}" destId="{346C5128-A9DE-4AFB-B137-4FFAC7A29B82}" srcOrd="0" destOrd="0" presId="urn:microsoft.com/office/officeart/2005/8/layout/hierarchy3"/>
    <dgm:cxn modelId="{F26DD518-2663-4707-AAA5-7DFA35B57A58}" type="presOf" srcId="{63992ED9-8419-4504-8E4A-82118D06267D}" destId="{B84B64A4-65EF-4601-A3BE-768C724C2189}" srcOrd="0" destOrd="0" presId="urn:microsoft.com/office/officeart/2005/8/layout/hierarchy3"/>
    <dgm:cxn modelId="{39532311-087C-429F-806D-36024DB62786}" type="presOf" srcId="{6FF3778A-763F-4490-892A-778E6B5485E3}" destId="{49B2CC5D-28DD-47E8-8E6B-80CEE950269B}" srcOrd="1" destOrd="0" presId="urn:microsoft.com/office/officeart/2005/8/layout/hierarchy3"/>
    <dgm:cxn modelId="{6397E025-0E52-4CFC-8CC4-FC38EF8955DA}" srcId="{A26BE36E-1A94-4797-89AC-9F25A5EA96F5}" destId="{6FF3778A-763F-4490-892A-778E6B5485E3}" srcOrd="2" destOrd="0" parTransId="{543E0C87-6151-4E51-B695-9B3068157FB4}" sibTransId="{3E5DA1D9-A01C-41D1-9A61-67911C58088A}"/>
    <dgm:cxn modelId="{CF32D62C-350E-4844-B681-5A92A5533FF2}" type="presOf" srcId="{6FF3778A-763F-4490-892A-778E6B5485E3}" destId="{8734D5EE-522F-4EBA-919A-AEDA1942E175}" srcOrd="0" destOrd="0" presId="urn:microsoft.com/office/officeart/2005/8/layout/hierarchy3"/>
    <dgm:cxn modelId="{83A2867B-6A57-40B3-89E7-EB144D49B736}" srcId="{91B559C2-8F5B-4A2E-AB96-FD20DD8FD017}" destId="{A9DE2311-E4D5-4116-A180-2E6AAA86E6D6}" srcOrd="0" destOrd="0" parTransId="{B8748CA9-F383-46FC-B0C5-6A7952BBE794}" sibTransId="{3051A50D-D6D7-43B3-A5D5-DA9D92508F87}"/>
    <dgm:cxn modelId="{BECFF361-319C-4684-B8C4-E3B261C53402}" srcId="{586146E0-F190-4726-A0E9-0680ACD34BDE}" destId="{F24030D3-5300-41E0-AB07-4DF9E5C77DE1}" srcOrd="0" destOrd="0" parTransId="{63992ED9-8419-4504-8E4A-82118D06267D}" sibTransId="{1D73521E-CB24-467A-8820-FE159D7BD34F}"/>
    <dgm:cxn modelId="{0C999F87-1077-4529-BC92-7EF26BE440D8}" type="presOf" srcId="{91B559C2-8F5B-4A2E-AB96-FD20DD8FD017}" destId="{8BA3128D-625F-41A2-A0FB-5BC7C1C5E57B}" srcOrd="0" destOrd="0" presId="urn:microsoft.com/office/officeart/2005/8/layout/hierarchy3"/>
    <dgm:cxn modelId="{41E70094-C691-4F9F-88C6-7F833966AE63}" type="presParOf" srcId="{B7925FB3-3ECA-461C-9FAD-0E04A3B4E0F6}" destId="{83FEAA68-03D9-4B59-BD96-1C42C8781FCA}" srcOrd="0" destOrd="0" presId="urn:microsoft.com/office/officeart/2005/8/layout/hierarchy3"/>
    <dgm:cxn modelId="{D315CD79-E16D-410B-A47A-B83CBA6DF6D3}" type="presParOf" srcId="{83FEAA68-03D9-4B59-BD96-1C42C8781FCA}" destId="{1874CA00-7AAB-4E23-8A75-6D8618DEAD86}" srcOrd="0" destOrd="0" presId="urn:microsoft.com/office/officeart/2005/8/layout/hierarchy3"/>
    <dgm:cxn modelId="{99C914E0-A52F-4E32-B34A-9200D4D06E88}" type="presParOf" srcId="{1874CA00-7AAB-4E23-8A75-6D8618DEAD86}" destId="{8BA3128D-625F-41A2-A0FB-5BC7C1C5E57B}" srcOrd="0" destOrd="0" presId="urn:microsoft.com/office/officeart/2005/8/layout/hierarchy3"/>
    <dgm:cxn modelId="{D7A0D40F-0BC8-4E4D-9D1B-869A7FFE74EE}" type="presParOf" srcId="{1874CA00-7AAB-4E23-8A75-6D8618DEAD86}" destId="{D2151149-7B90-45AD-A046-EAAC5522F0C7}" srcOrd="1" destOrd="0" presId="urn:microsoft.com/office/officeart/2005/8/layout/hierarchy3"/>
    <dgm:cxn modelId="{E064BA70-BE0D-4212-9BBE-8C445B0ADD01}" type="presParOf" srcId="{83FEAA68-03D9-4B59-BD96-1C42C8781FCA}" destId="{DC757E3A-0C75-4647-A481-EF3D9D1607A1}" srcOrd="1" destOrd="0" presId="urn:microsoft.com/office/officeart/2005/8/layout/hierarchy3"/>
    <dgm:cxn modelId="{2804C068-388E-44B8-A7EC-F15AE46443F9}" type="presParOf" srcId="{DC757E3A-0C75-4647-A481-EF3D9D1607A1}" destId="{374BA37D-ECB6-4804-AEAC-456520040913}" srcOrd="0" destOrd="0" presId="urn:microsoft.com/office/officeart/2005/8/layout/hierarchy3"/>
    <dgm:cxn modelId="{D5420349-523E-47AE-B952-BBA3FEDFEAA2}" type="presParOf" srcId="{DC757E3A-0C75-4647-A481-EF3D9D1607A1}" destId="{ADD41BF0-1527-4274-94C6-E2A17989CB47}" srcOrd="1" destOrd="0" presId="urn:microsoft.com/office/officeart/2005/8/layout/hierarchy3"/>
    <dgm:cxn modelId="{B121C049-CD94-4559-B667-5770873D38FE}" type="presParOf" srcId="{B7925FB3-3ECA-461C-9FAD-0E04A3B4E0F6}" destId="{71F8C420-7A32-4AF2-8673-F9C5AE484760}" srcOrd="1" destOrd="0" presId="urn:microsoft.com/office/officeart/2005/8/layout/hierarchy3"/>
    <dgm:cxn modelId="{A08C7C28-C915-4F77-82B1-7E3E8D4F9AB5}" type="presParOf" srcId="{71F8C420-7A32-4AF2-8673-F9C5AE484760}" destId="{F1212203-7231-4297-982A-E8653D27F023}" srcOrd="0" destOrd="0" presId="urn:microsoft.com/office/officeart/2005/8/layout/hierarchy3"/>
    <dgm:cxn modelId="{1FE6BD9A-E06C-478A-B1AB-D799767B2619}" type="presParOf" srcId="{F1212203-7231-4297-982A-E8653D27F023}" destId="{0BBCC3AD-0616-4C35-BECC-363FF75A5434}" srcOrd="0" destOrd="0" presId="urn:microsoft.com/office/officeart/2005/8/layout/hierarchy3"/>
    <dgm:cxn modelId="{6131E1E4-3029-4075-B7A2-A62F1CC7B42F}" type="presParOf" srcId="{F1212203-7231-4297-982A-E8653D27F023}" destId="{DEE667C7-F94C-42F9-90CD-3A7EDBB32221}" srcOrd="1" destOrd="0" presId="urn:microsoft.com/office/officeart/2005/8/layout/hierarchy3"/>
    <dgm:cxn modelId="{E2239FC9-3502-4F9A-ADC7-8E300EC3D892}" type="presParOf" srcId="{71F8C420-7A32-4AF2-8673-F9C5AE484760}" destId="{962A514D-48AA-496C-9585-1A2C18C13B62}" srcOrd="1" destOrd="0" presId="urn:microsoft.com/office/officeart/2005/8/layout/hierarchy3"/>
    <dgm:cxn modelId="{33711D93-EFB6-47AC-96A7-3FA552FF1736}" type="presParOf" srcId="{962A514D-48AA-496C-9585-1A2C18C13B62}" destId="{B84B64A4-65EF-4601-A3BE-768C724C2189}" srcOrd="0" destOrd="0" presId="urn:microsoft.com/office/officeart/2005/8/layout/hierarchy3"/>
    <dgm:cxn modelId="{20B0C31F-CBE9-4342-A41E-D76E5C090796}" type="presParOf" srcId="{962A514D-48AA-496C-9585-1A2C18C13B62}" destId="{54C4CAA8-6B94-4E42-B47E-6BB269A9F8EE}" srcOrd="1" destOrd="0" presId="urn:microsoft.com/office/officeart/2005/8/layout/hierarchy3"/>
    <dgm:cxn modelId="{30F98D15-C932-44B6-A02C-E8510A61FA53}" type="presParOf" srcId="{B7925FB3-3ECA-461C-9FAD-0E04A3B4E0F6}" destId="{5ED2E3F1-7AA6-4CFB-9FFB-26679824CE6E}" srcOrd="2" destOrd="0" presId="urn:microsoft.com/office/officeart/2005/8/layout/hierarchy3"/>
    <dgm:cxn modelId="{DD0C6720-FAE3-4956-8725-3CC27E5D2A40}" type="presParOf" srcId="{5ED2E3F1-7AA6-4CFB-9FFB-26679824CE6E}" destId="{00E5B8CF-757B-4F3B-8B18-486EA695940E}" srcOrd="0" destOrd="0" presId="urn:microsoft.com/office/officeart/2005/8/layout/hierarchy3"/>
    <dgm:cxn modelId="{ABBF5F65-7947-42B4-9402-CAC542B3B5BB}" type="presParOf" srcId="{00E5B8CF-757B-4F3B-8B18-486EA695940E}" destId="{8734D5EE-522F-4EBA-919A-AEDA1942E175}" srcOrd="0" destOrd="0" presId="urn:microsoft.com/office/officeart/2005/8/layout/hierarchy3"/>
    <dgm:cxn modelId="{1E222457-1F2B-4DFA-A792-8CFE49A14D92}" type="presParOf" srcId="{00E5B8CF-757B-4F3B-8B18-486EA695940E}" destId="{49B2CC5D-28DD-47E8-8E6B-80CEE950269B}" srcOrd="1" destOrd="0" presId="urn:microsoft.com/office/officeart/2005/8/layout/hierarchy3"/>
    <dgm:cxn modelId="{AFB175D5-5B44-4D31-8ABA-1FD663E0DCEF}" type="presParOf" srcId="{5ED2E3F1-7AA6-4CFB-9FFB-26679824CE6E}" destId="{CB9BF6DD-8151-4711-9A3E-F0942D14C6E5}" srcOrd="1" destOrd="0" presId="urn:microsoft.com/office/officeart/2005/8/layout/hierarchy3"/>
    <dgm:cxn modelId="{AFEA7AC5-76B2-4160-8F4E-96D42283B743}" type="presParOf" srcId="{CB9BF6DD-8151-4711-9A3E-F0942D14C6E5}" destId="{78DE05A6-4B29-41A4-BBFA-676D879CDEE0}" srcOrd="0" destOrd="0" presId="urn:microsoft.com/office/officeart/2005/8/layout/hierarchy3"/>
    <dgm:cxn modelId="{2A31566E-D27E-41CB-9721-7A9726AFCD02}" type="presParOf" srcId="{CB9BF6DD-8151-4711-9A3E-F0942D14C6E5}" destId="{346C5128-A9DE-4AFB-B137-4FFAC7A29B8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DCFC9-1003-40A2-BF84-C0867EA0CA8E}">
      <dsp:nvSpPr>
        <dsp:cNvPr id="0" name=""/>
        <dsp:cNvSpPr/>
      </dsp:nvSpPr>
      <dsp:spPr>
        <a:xfrm>
          <a:off x="318024" y="340418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strike="noStrike" kern="1200" dirty="0" smtClean="0">
              <a:effectLst/>
              <a:latin typeface="+mn-lt"/>
            </a:rPr>
            <a:t>System ISOK</a:t>
          </a:r>
          <a:endParaRPr lang="pl-PL" sz="1800" kern="1200" dirty="0"/>
        </a:p>
      </dsp:txBody>
      <dsp:txXfrm>
        <a:off x="318024" y="340418"/>
        <a:ext cx="2964745" cy="926482"/>
      </dsp:txXfrm>
    </dsp:sp>
    <dsp:sp modelId="{EFCE51E1-9DC3-4269-8E27-8709E5F9C288}">
      <dsp:nvSpPr>
        <dsp:cNvPr id="0" name=""/>
        <dsp:cNvSpPr/>
      </dsp:nvSpPr>
      <dsp:spPr>
        <a:xfrm>
          <a:off x="0" y="391538"/>
          <a:ext cx="1022309" cy="72000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8F3E7B-8CE8-4C89-A519-1B1A0085944E}">
      <dsp:nvSpPr>
        <dsp:cNvPr id="0" name=""/>
        <dsp:cNvSpPr/>
      </dsp:nvSpPr>
      <dsp:spPr>
        <a:xfrm>
          <a:off x="3664234" y="440754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kern="1200" dirty="0" smtClean="0">
              <a:effectLst/>
              <a:latin typeface="+mn-lt"/>
            </a:rPr>
            <a:t>Raport z identyfikacji krajowych systemów informacyjnych</a:t>
          </a:r>
          <a:endParaRPr lang="pl-PL" sz="1800" kern="1200" dirty="0"/>
        </a:p>
      </dsp:txBody>
      <dsp:txXfrm>
        <a:off x="3664234" y="440754"/>
        <a:ext cx="2964745" cy="926482"/>
      </dsp:txXfrm>
    </dsp:sp>
    <dsp:sp modelId="{D911BF4B-5E42-4A8B-9C1D-25C616FC4F06}">
      <dsp:nvSpPr>
        <dsp:cNvPr id="0" name=""/>
        <dsp:cNvSpPr/>
      </dsp:nvSpPr>
      <dsp:spPr>
        <a:xfrm>
          <a:off x="3469120" y="232659"/>
          <a:ext cx="791702" cy="112134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CF5616-34B8-462D-9622-D22DFD51C395}">
      <dsp:nvSpPr>
        <dsp:cNvPr id="0" name=""/>
        <dsp:cNvSpPr/>
      </dsp:nvSpPr>
      <dsp:spPr>
        <a:xfrm>
          <a:off x="7066996" y="364147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kern="1200" dirty="0" smtClean="0">
              <a:effectLst/>
              <a:latin typeface="+mn-lt"/>
            </a:rPr>
            <a:t>Wstępna ocena ryzyka powodziowego dla Polski</a:t>
          </a:r>
          <a:endParaRPr lang="pl-PL" sz="1800" kern="1200" dirty="0"/>
        </a:p>
      </dsp:txBody>
      <dsp:txXfrm>
        <a:off x="7066996" y="364147"/>
        <a:ext cx="2964745" cy="926482"/>
      </dsp:txXfrm>
    </dsp:sp>
    <dsp:sp modelId="{968247D4-CDCC-4A16-997A-EF632C2D4004}">
      <dsp:nvSpPr>
        <dsp:cNvPr id="0" name=""/>
        <dsp:cNvSpPr/>
      </dsp:nvSpPr>
      <dsp:spPr>
        <a:xfrm>
          <a:off x="6714249" y="330940"/>
          <a:ext cx="904807" cy="81492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95FE86-A4AF-4FA7-99A3-887063260852}">
      <dsp:nvSpPr>
        <dsp:cNvPr id="0" name=""/>
        <dsp:cNvSpPr/>
      </dsp:nvSpPr>
      <dsp:spPr>
        <a:xfrm>
          <a:off x="338590" y="1607093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kern="1200" dirty="0" smtClean="0">
              <a:effectLst/>
              <a:latin typeface="+mn-lt"/>
            </a:rPr>
            <a:t>Mapy zagrożenia powodziowego</a:t>
          </a:r>
          <a:endParaRPr lang="pl-PL" sz="1800" kern="1200" dirty="0"/>
        </a:p>
      </dsp:txBody>
      <dsp:txXfrm>
        <a:off x="338590" y="1607093"/>
        <a:ext cx="2964745" cy="926482"/>
      </dsp:txXfrm>
    </dsp:sp>
    <dsp:sp modelId="{50EB0574-B2B0-45A9-81E0-18E778A6301C}">
      <dsp:nvSpPr>
        <dsp:cNvPr id="0" name=""/>
        <dsp:cNvSpPr/>
      </dsp:nvSpPr>
      <dsp:spPr>
        <a:xfrm>
          <a:off x="0" y="1482266"/>
          <a:ext cx="1014773" cy="97280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BC1594-C353-4B00-A6CC-0705E08D5D17}">
      <dsp:nvSpPr>
        <dsp:cNvPr id="0" name=""/>
        <dsp:cNvSpPr/>
      </dsp:nvSpPr>
      <dsp:spPr>
        <a:xfrm>
          <a:off x="3714888" y="1607093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kern="1200" dirty="0" smtClean="0">
              <a:effectLst/>
              <a:latin typeface="+mn-lt"/>
            </a:rPr>
            <a:t>Mapy ryzyka powodziowego</a:t>
          </a:r>
          <a:endParaRPr lang="pl-PL" sz="1800" kern="1200" dirty="0"/>
        </a:p>
      </dsp:txBody>
      <dsp:txXfrm>
        <a:off x="3714888" y="1607093"/>
        <a:ext cx="2964745" cy="926482"/>
      </dsp:txXfrm>
    </dsp:sp>
    <dsp:sp modelId="{D73A44A2-749F-4C88-A020-8AA928219826}">
      <dsp:nvSpPr>
        <dsp:cNvPr id="0" name=""/>
        <dsp:cNvSpPr/>
      </dsp:nvSpPr>
      <dsp:spPr>
        <a:xfrm>
          <a:off x="3489687" y="1473267"/>
          <a:ext cx="761928" cy="97280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32F6B8-1712-4BBA-8EED-A8C85C967AA6}">
      <dsp:nvSpPr>
        <dsp:cNvPr id="0" name=""/>
        <dsp:cNvSpPr/>
      </dsp:nvSpPr>
      <dsp:spPr>
        <a:xfrm>
          <a:off x="7042661" y="1561154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strike="noStrike" kern="1200" dirty="0" smtClean="0">
              <a:effectLst/>
              <a:latin typeface="+mn-lt"/>
            </a:rPr>
            <a:t>Mapy zagrożeń meteorologicznych</a:t>
          </a:r>
          <a:endParaRPr lang="pl-PL" sz="1800" kern="1200" dirty="0"/>
        </a:p>
      </dsp:txBody>
      <dsp:txXfrm>
        <a:off x="7042661" y="1561154"/>
        <a:ext cx="2964745" cy="926482"/>
      </dsp:txXfrm>
    </dsp:sp>
    <dsp:sp modelId="{DF9C3766-B536-492C-AED7-837B26087800}">
      <dsp:nvSpPr>
        <dsp:cNvPr id="0" name=""/>
        <dsp:cNvSpPr/>
      </dsp:nvSpPr>
      <dsp:spPr>
        <a:xfrm>
          <a:off x="6750501" y="1475682"/>
          <a:ext cx="844779" cy="789053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AE2C1B-ECC1-4D59-975D-2B5B79833F19}">
      <dsp:nvSpPr>
        <dsp:cNvPr id="0" name=""/>
        <dsp:cNvSpPr/>
      </dsp:nvSpPr>
      <dsp:spPr>
        <a:xfrm>
          <a:off x="365835" y="2706519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strike="noStrike" kern="1200" dirty="0" smtClean="0">
              <a:effectLst/>
              <a:latin typeface="+mn-lt"/>
            </a:rPr>
            <a:t>Mapy innych zagrożeń</a:t>
          </a:r>
          <a:endParaRPr lang="pl-PL" sz="1800" kern="1200" dirty="0"/>
        </a:p>
      </dsp:txBody>
      <dsp:txXfrm>
        <a:off x="365835" y="2706519"/>
        <a:ext cx="2964745" cy="926482"/>
      </dsp:txXfrm>
    </dsp:sp>
    <dsp:sp modelId="{F60F4CFD-8BC3-49F1-9621-DDB23E34A6D9}">
      <dsp:nvSpPr>
        <dsp:cNvPr id="0" name=""/>
        <dsp:cNvSpPr/>
      </dsp:nvSpPr>
      <dsp:spPr>
        <a:xfrm>
          <a:off x="0" y="2760372"/>
          <a:ext cx="1063349" cy="572642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A5B9C9-BAC9-4271-B5F2-A6A88664BB43}">
      <dsp:nvSpPr>
        <dsp:cNvPr id="0" name=""/>
        <dsp:cNvSpPr/>
      </dsp:nvSpPr>
      <dsp:spPr>
        <a:xfrm>
          <a:off x="3687271" y="2773432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strike="noStrike" kern="1200" dirty="0" smtClean="0">
              <a:effectLst/>
              <a:latin typeface="+mn-lt"/>
            </a:rPr>
            <a:t>Zintegrowana BDOT dla powierzchni kraju</a:t>
          </a:r>
          <a:endParaRPr lang="pl-PL" sz="1800" kern="1200" dirty="0"/>
        </a:p>
      </dsp:txBody>
      <dsp:txXfrm>
        <a:off x="3687271" y="2773432"/>
        <a:ext cx="2964745" cy="926482"/>
      </dsp:txXfrm>
    </dsp:sp>
    <dsp:sp modelId="{62CAA795-F24D-483B-82C5-765BC46410B6}">
      <dsp:nvSpPr>
        <dsp:cNvPr id="0" name=""/>
        <dsp:cNvSpPr/>
      </dsp:nvSpPr>
      <dsp:spPr>
        <a:xfrm>
          <a:off x="3516932" y="2639606"/>
          <a:ext cx="742154" cy="972807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CA9B83-CC6A-4A43-AD4F-942C6854F2D6}">
      <dsp:nvSpPr>
        <dsp:cNvPr id="0" name=""/>
        <dsp:cNvSpPr/>
      </dsp:nvSpPr>
      <dsp:spPr>
        <a:xfrm>
          <a:off x="7039704" y="2773432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strike="noStrike" kern="1200" dirty="0" smtClean="0">
              <a:effectLst/>
              <a:latin typeface="+mn-lt"/>
            </a:rPr>
            <a:t>NMT dla wskazanej powierzchni kraju</a:t>
          </a:r>
          <a:endParaRPr lang="pl-PL" sz="1800" kern="1200" dirty="0"/>
        </a:p>
      </dsp:txBody>
      <dsp:txXfrm>
        <a:off x="7039704" y="2773432"/>
        <a:ext cx="2964745" cy="926482"/>
      </dsp:txXfrm>
    </dsp:sp>
    <dsp:sp modelId="{F05D641D-042B-42E3-A0B4-0373A310B12D}">
      <dsp:nvSpPr>
        <dsp:cNvPr id="0" name=""/>
        <dsp:cNvSpPr/>
      </dsp:nvSpPr>
      <dsp:spPr>
        <a:xfrm>
          <a:off x="6838368" y="2639606"/>
          <a:ext cx="804148" cy="972807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29F488-91C1-4155-932C-EBD0A1D8367C}">
      <dsp:nvSpPr>
        <dsp:cNvPr id="0" name=""/>
        <dsp:cNvSpPr/>
      </dsp:nvSpPr>
      <dsp:spPr>
        <a:xfrm>
          <a:off x="284066" y="3833481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strike="noStrike" kern="1200" dirty="0" smtClean="0">
              <a:effectLst/>
              <a:latin typeface="+mn-lt"/>
            </a:rPr>
            <a:t>System zarządzania NMT</a:t>
          </a:r>
          <a:endParaRPr lang="pl-PL" sz="1800" kern="1200" dirty="0"/>
        </a:p>
      </dsp:txBody>
      <dsp:txXfrm>
        <a:off x="284066" y="3833481"/>
        <a:ext cx="2964745" cy="926482"/>
      </dsp:txXfrm>
    </dsp:sp>
    <dsp:sp modelId="{1413F5CF-4CFE-4934-A885-09A4BB99742E}">
      <dsp:nvSpPr>
        <dsp:cNvPr id="0" name=""/>
        <dsp:cNvSpPr/>
      </dsp:nvSpPr>
      <dsp:spPr>
        <a:xfrm>
          <a:off x="0" y="3788668"/>
          <a:ext cx="944368" cy="584092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4E9718-D194-4143-B45D-CDEC4254DEDD}">
      <dsp:nvSpPr>
        <dsp:cNvPr id="0" name=""/>
        <dsp:cNvSpPr/>
      </dsp:nvSpPr>
      <dsp:spPr>
        <a:xfrm>
          <a:off x="3686988" y="3861017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strike="noStrike" kern="1200" dirty="0" smtClean="0">
              <a:effectLst/>
              <a:latin typeface="+mn-lt"/>
            </a:rPr>
            <a:t>Ortofotomapa dla wskazanej powierzchni kraju</a:t>
          </a:r>
          <a:endParaRPr lang="pl-PL" sz="1800" kern="1200" dirty="0"/>
        </a:p>
      </dsp:txBody>
      <dsp:txXfrm>
        <a:off x="3686988" y="3861017"/>
        <a:ext cx="2964745" cy="926482"/>
      </dsp:txXfrm>
    </dsp:sp>
    <dsp:sp modelId="{AF35F402-5BE1-49CF-94B1-07AEDF2FF1E2}">
      <dsp:nvSpPr>
        <dsp:cNvPr id="0" name=""/>
        <dsp:cNvSpPr/>
      </dsp:nvSpPr>
      <dsp:spPr>
        <a:xfrm>
          <a:off x="3312005" y="3713723"/>
          <a:ext cx="905125" cy="815299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C6012D-638C-4D85-BE65-8B01637BE6FD}">
      <dsp:nvSpPr>
        <dsp:cNvPr id="0" name=""/>
        <dsp:cNvSpPr/>
      </dsp:nvSpPr>
      <dsp:spPr>
        <a:xfrm>
          <a:off x="7061983" y="3833481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kern="1200" dirty="0" smtClean="0">
              <a:effectLst/>
              <a:latin typeface="+mn-lt"/>
            </a:rPr>
            <a:t>Konferencje</a:t>
          </a:r>
          <a:endParaRPr lang="pl-PL" sz="1800" kern="1200" dirty="0"/>
        </a:p>
      </dsp:txBody>
      <dsp:txXfrm>
        <a:off x="7061983" y="3833481"/>
        <a:ext cx="2964745" cy="926482"/>
      </dsp:txXfrm>
    </dsp:sp>
    <dsp:sp modelId="{C13F7AFC-FFFD-4189-A07C-2643563EC41A}">
      <dsp:nvSpPr>
        <dsp:cNvPr id="0" name=""/>
        <dsp:cNvSpPr/>
      </dsp:nvSpPr>
      <dsp:spPr>
        <a:xfrm>
          <a:off x="6748845" y="3906708"/>
          <a:ext cx="849273" cy="597186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1D71C6-818A-4885-87ED-86EB2B36C5BE}">
      <dsp:nvSpPr>
        <dsp:cNvPr id="0" name=""/>
        <dsp:cNvSpPr/>
      </dsp:nvSpPr>
      <dsp:spPr>
        <a:xfrm>
          <a:off x="305195" y="4898756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Szkolenia specjalistyczne</a:t>
          </a:r>
          <a:endParaRPr lang="pl-PL" sz="1800" kern="1200" dirty="0"/>
        </a:p>
      </dsp:txBody>
      <dsp:txXfrm>
        <a:off x="305195" y="4898756"/>
        <a:ext cx="2964745" cy="926482"/>
      </dsp:txXfrm>
    </dsp:sp>
    <dsp:sp modelId="{6F08C920-C01F-4565-A7AA-F14C2A91A093}">
      <dsp:nvSpPr>
        <dsp:cNvPr id="0" name=""/>
        <dsp:cNvSpPr/>
      </dsp:nvSpPr>
      <dsp:spPr>
        <a:xfrm>
          <a:off x="0" y="4893531"/>
          <a:ext cx="945600" cy="715606"/>
        </a:xfrm>
        <a:prstGeom prst="rect">
          <a:avLst/>
        </a:prstGeom>
        <a:blipFill rotWithShape="1">
          <a:blip xmlns:r="http://schemas.openxmlformats.org/officeDocument/2006/relationships" r:embed="rId1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C9E3A4-445F-4AB5-8254-55EE4332118C}">
      <dsp:nvSpPr>
        <dsp:cNvPr id="0" name=""/>
        <dsp:cNvSpPr/>
      </dsp:nvSpPr>
      <dsp:spPr>
        <a:xfrm>
          <a:off x="3654376" y="4896143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kern="1200" dirty="0" smtClean="0">
              <a:effectLst/>
              <a:latin typeface="+mn-lt"/>
            </a:rPr>
            <a:t>Portal internetowy</a:t>
          </a:r>
          <a:endParaRPr lang="pl-PL" sz="1800" kern="1200" dirty="0"/>
        </a:p>
      </dsp:txBody>
      <dsp:txXfrm>
        <a:off x="3654376" y="4896143"/>
        <a:ext cx="2964745" cy="926482"/>
      </dsp:txXfrm>
    </dsp:sp>
    <dsp:sp modelId="{346248BD-DA1D-4143-8F33-C44DE5BACBDF}">
      <dsp:nvSpPr>
        <dsp:cNvPr id="0" name=""/>
        <dsp:cNvSpPr/>
      </dsp:nvSpPr>
      <dsp:spPr>
        <a:xfrm>
          <a:off x="3426842" y="4825623"/>
          <a:ext cx="797643" cy="617002"/>
        </a:xfrm>
        <a:prstGeom prst="rect">
          <a:avLst/>
        </a:prstGeom>
        <a:blipFill rotWithShape="1">
          <a:blip xmlns:r="http://schemas.openxmlformats.org/officeDocument/2006/relationships" r:embed="rId1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03410F-31C4-43B2-A8A3-E17F7BA3105C}">
      <dsp:nvSpPr>
        <dsp:cNvPr id="0" name=""/>
        <dsp:cNvSpPr/>
      </dsp:nvSpPr>
      <dsp:spPr>
        <a:xfrm>
          <a:off x="7041470" y="4896143"/>
          <a:ext cx="2964745" cy="926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u="none" kern="1200" dirty="0" smtClean="0">
              <a:effectLst/>
              <a:latin typeface="+mn-lt"/>
            </a:rPr>
            <a:t>Szkolenia e-learningowe</a:t>
          </a:r>
          <a:endParaRPr lang="pl-PL" sz="1800" kern="1200" dirty="0"/>
        </a:p>
      </dsp:txBody>
      <dsp:txXfrm>
        <a:off x="7041470" y="4896143"/>
        <a:ext cx="2964745" cy="926482"/>
      </dsp:txXfrm>
    </dsp:sp>
    <dsp:sp modelId="{7EF38AB3-B062-4428-861D-12E1CA968B6A}">
      <dsp:nvSpPr>
        <dsp:cNvPr id="0" name=""/>
        <dsp:cNvSpPr/>
      </dsp:nvSpPr>
      <dsp:spPr>
        <a:xfrm>
          <a:off x="6746300" y="4814825"/>
          <a:ext cx="873470" cy="670565"/>
        </a:xfrm>
        <a:prstGeom prst="rect">
          <a:avLst/>
        </a:prstGeom>
        <a:blipFill rotWithShape="1">
          <a:blip xmlns:r="http://schemas.openxmlformats.org/officeDocument/2006/relationships" r:embed="rId1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3128D-625F-41A2-A0FB-5BC7C1C5E57B}">
      <dsp:nvSpPr>
        <dsp:cNvPr id="0" name=""/>
        <dsp:cNvSpPr/>
      </dsp:nvSpPr>
      <dsp:spPr>
        <a:xfrm>
          <a:off x="264294" y="439"/>
          <a:ext cx="2686589" cy="1343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Liczba jednostek sektora publicznego korzystających z aplikacji ISOK</a:t>
          </a:r>
          <a:endParaRPr lang="pl-PL" sz="1400" b="0" kern="1200" dirty="0"/>
        </a:p>
      </dsp:txBody>
      <dsp:txXfrm>
        <a:off x="303638" y="39783"/>
        <a:ext cx="2607901" cy="1264606"/>
      </dsp:txXfrm>
    </dsp:sp>
    <dsp:sp modelId="{374BA37D-ECB6-4804-AEAC-456520040913}">
      <dsp:nvSpPr>
        <dsp:cNvPr id="0" name=""/>
        <dsp:cNvSpPr/>
      </dsp:nvSpPr>
      <dsp:spPr>
        <a:xfrm>
          <a:off x="532953" y="1343733"/>
          <a:ext cx="268658" cy="100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470"/>
              </a:lnTo>
              <a:lnTo>
                <a:pt x="268658" y="10074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41BF0-1527-4274-94C6-E2A17989CB47}">
      <dsp:nvSpPr>
        <dsp:cNvPr id="0" name=""/>
        <dsp:cNvSpPr/>
      </dsp:nvSpPr>
      <dsp:spPr>
        <a:xfrm>
          <a:off x="801612" y="1679557"/>
          <a:ext cx="2149271" cy="13432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u="none" kern="1200" dirty="0" smtClean="0"/>
            <a:t>Wartość docelowa 80 szt.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u="none" kern="1200" dirty="0" smtClean="0"/>
            <a:t>Termin osiągnięcia: 2020 r.</a:t>
          </a:r>
          <a:endParaRPr lang="pl-PL" sz="1200" b="1" u="sng" kern="1200" dirty="0"/>
        </a:p>
      </dsp:txBody>
      <dsp:txXfrm>
        <a:off x="840956" y="1718901"/>
        <a:ext cx="2070583" cy="1264606"/>
      </dsp:txXfrm>
    </dsp:sp>
    <dsp:sp modelId="{0BBCC3AD-0616-4C35-BECC-363FF75A5434}">
      <dsp:nvSpPr>
        <dsp:cNvPr id="0" name=""/>
        <dsp:cNvSpPr/>
      </dsp:nvSpPr>
      <dsp:spPr>
        <a:xfrm>
          <a:off x="3622530" y="439"/>
          <a:ext cx="2686589" cy="1343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Liczba uczestników szkoleń specjalistycznych</a:t>
          </a:r>
          <a:endParaRPr lang="pl-PL" sz="1400" b="0" kern="1200" dirty="0"/>
        </a:p>
      </dsp:txBody>
      <dsp:txXfrm>
        <a:off x="3661874" y="39783"/>
        <a:ext cx="2607901" cy="1264606"/>
      </dsp:txXfrm>
    </dsp:sp>
    <dsp:sp modelId="{B84B64A4-65EF-4601-A3BE-768C724C2189}">
      <dsp:nvSpPr>
        <dsp:cNvPr id="0" name=""/>
        <dsp:cNvSpPr/>
      </dsp:nvSpPr>
      <dsp:spPr>
        <a:xfrm>
          <a:off x="3891189" y="1343733"/>
          <a:ext cx="268658" cy="100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470"/>
              </a:lnTo>
              <a:lnTo>
                <a:pt x="268658" y="10074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4CAA8-6B94-4E42-B47E-6BB269A9F8EE}">
      <dsp:nvSpPr>
        <dsp:cNvPr id="0" name=""/>
        <dsp:cNvSpPr/>
      </dsp:nvSpPr>
      <dsp:spPr>
        <a:xfrm>
          <a:off x="4159848" y="1679557"/>
          <a:ext cx="2149271" cy="13432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Wartość docelowa 50 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Termin osiągnięcia: 2020 r</a:t>
          </a:r>
          <a:r>
            <a:rPr lang="pl-PL" sz="17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(osiągnięty)</a:t>
          </a:r>
          <a:endParaRPr lang="pl-PL" sz="1200" kern="1200" dirty="0"/>
        </a:p>
      </dsp:txBody>
      <dsp:txXfrm>
        <a:off x="4199192" y="1718901"/>
        <a:ext cx="2070583" cy="1264606"/>
      </dsp:txXfrm>
    </dsp:sp>
    <dsp:sp modelId="{8734D5EE-522F-4EBA-919A-AEDA1942E175}">
      <dsp:nvSpPr>
        <dsp:cNvPr id="0" name=""/>
        <dsp:cNvSpPr/>
      </dsp:nvSpPr>
      <dsp:spPr>
        <a:xfrm>
          <a:off x="6980767" y="439"/>
          <a:ext cx="2686589" cy="1343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/>
            <a:t>Liczba uczestników szkoleń e-learningowych</a:t>
          </a:r>
          <a:endParaRPr lang="pl-PL" sz="1400" kern="1200" dirty="0"/>
        </a:p>
      </dsp:txBody>
      <dsp:txXfrm>
        <a:off x="7020111" y="39783"/>
        <a:ext cx="2607901" cy="1264606"/>
      </dsp:txXfrm>
    </dsp:sp>
    <dsp:sp modelId="{78DE05A6-4B29-41A4-BBFA-676D879CDEE0}">
      <dsp:nvSpPr>
        <dsp:cNvPr id="0" name=""/>
        <dsp:cNvSpPr/>
      </dsp:nvSpPr>
      <dsp:spPr>
        <a:xfrm>
          <a:off x="7249426" y="1343733"/>
          <a:ext cx="268658" cy="100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470"/>
              </a:lnTo>
              <a:lnTo>
                <a:pt x="268658" y="10074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C5128-A9DE-4AFB-B137-4FFAC7A29B82}">
      <dsp:nvSpPr>
        <dsp:cNvPr id="0" name=""/>
        <dsp:cNvSpPr/>
      </dsp:nvSpPr>
      <dsp:spPr>
        <a:xfrm>
          <a:off x="7518085" y="1679557"/>
          <a:ext cx="2149271" cy="13432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Wartość docelowa 1000 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Termin osiągnięcia: 2020 r</a:t>
          </a:r>
          <a:endParaRPr lang="pl-PL" sz="1200" kern="1200" dirty="0"/>
        </a:p>
      </dsp:txBody>
      <dsp:txXfrm>
        <a:off x="7557429" y="1718901"/>
        <a:ext cx="2070583" cy="1264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1452A-2B32-4035-A370-5E531E5558C9}" type="datetimeFigureOut">
              <a:rPr lang="pl-PL" smtClean="0"/>
              <a:t>2019-05-23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942F-16B6-406D-8F28-F8C593130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63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A819F-8286-4F47-BB54-BAD7854599E1}" type="datetimeFigureOut">
              <a:rPr lang="pl-PL" smtClean="0"/>
              <a:t>2019-05-23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B0C42-7427-4FB1-867A-13080820C0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82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5C6EE7-55F8-4ECE-8F5D-C49363C1D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1071898-8A03-4BC3-8129-84EB291DC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C1CA986-8A69-47B3-8BCF-693E4F2D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05B6-D9C4-4046-90CB-3499733609C4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ABB6C55-D546-46B4-AEA8-67B13146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8EAA446-153C-4D31-85A3-4A162A85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6651-B9CF-4A30-A0CB-F2BA421DCA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1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4F0205-B9B5-4203-A43E-46333527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F589FE8-0F27-405A-AE54-43A0E0357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5E4DF4B-2425-4DB7-81B0-77674C93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05B6-D9C4-4046-90CB-3499733609C4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1EFC29C-92DE-4A56-B28F-31CF5971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A26EC20-DB2F-47ED-A256-1DB35898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6651-B9CF-4A30-A0CB-F2BA421DCA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43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933B3905-4FEF-4D67-B590-99792A3BC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84B58BD-80B0-410F-A999-EBFFDBB0D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C4DC9EB-A2B3-4B21-B9C6-CFCA4D37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05B6-D9C4-4046-90CB-3499733609C4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1647BD0-0080-4004-815A-CF3489D6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76CB7D4-B7C6-4533-BC1A-9A19572F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6651-B9CF-4A30-A0CB-F2BA421DCA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30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9BAA08-C61B-4C22-9F98-691AE5C2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2D160D-0948-4DA0-AA91-3010F312D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7E52E36-E170-4C5A-B380-DF54981C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05B6-D9C4-4046-90CB-3499733609C4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8F917DD-1FD6-4B7E-A35D-5B5FE890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1DC4B51-AB10-4727-B467-683E08C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6651-B9CF-4A30-A0CB-F2BA421DCA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9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A2389A-BF7F-4B60-A4B9-79AB6C31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3D50FC4-6368-477B-ACEA-D9D547A78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70CDFD5-F253-4917-AD47-D6D9762C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05B6-D9C4-4046-90CB-3499733609C4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FC80B99-5109-43B0-8FA6-B01B134F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BFF3AD1-A951-497F-AB76-2C46D3C2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6651-B9CF-4A30-A0CB-F2BA421DCA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366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A184AE-CB53-471B-86ED-52F031C4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74ED580-373B-46B3-8FA6-2B24082E5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5A3FB31-8B11-41DF-A534-A2EC2CD74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85EC34F-67F7-4258-8959-0140B55C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05B6-D9C4-4046-90CB-3499733609C4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A193FEA-3501-449D-A92C-0B468122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0709471-0FE2-4952-950F-2EB340BF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6651-B9CF-4A30-A0CB-F2BA421DCA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14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BA6BE7-00E7-4AE6-BBD0-93BC4AC8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FE935EF-E315-4155-873B-C39B33304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541FC60-E739-494D-AFED-E2B36EE67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62783352-E13D-456F-BBA6-43265EB53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1307FA6-FDD3-4628-A88C-CA5EFEDA9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BAE90D71-EB3B-49CC-A2DA-8F454CF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05B6-D9C4-4046-90CB-3499733609C4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D6F1B59A-D8DA-4327-978A-DE930BEE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4C938F7-DDBD-429D-9C5F-F4639200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6651-B9CF-4A30-A0CB-F2BA421DCA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26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D49BA0-C171-4198-A450-C245E27E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F1257568-4E25-424B-ACF7-A0A59A14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05B6-D9C4-4046-90CB-3499733609C4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A4715A1F-80C0-4979-AD93-58C52D99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D9F5724-EE85-4FD0-B334-09E854A7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6651-B9CF-4A30-A0CB-F2BA421DCA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43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4A31AECE-511D-42D4-BE42-BD2A0EB0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05B6-D9C4-4046-90CB-3499733609C4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53993386-B5B8-4319-92FB-1388FA80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4479915-6FD8-4796-BBF4-257CB841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6651-B9CF-4A30-A0CB-F2BA421DCA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71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E130CE-BDD3-4FF6-A135-3F3E81BB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004B1B4-AF97-41CA-B5DD-9F1747EB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8450F4F-DB6C-4362-A597-A933F133D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7B27FFE-ED62-4CE6-A0FB-847ABC58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05B6-D9C4-4046-90CB-3499733609C4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704EC49-CBFF-4AA6-96D8-8B343521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EEBC552-31C2-41C6-A649-AF331193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6651-B9CF-4A30-A0CB-F2BA421DCA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3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A0A625-BC01-44EA-992D-2841AAF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E71F9DC8-6C99-4B1B-BF23-5C063F4D2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A19998B-AE36-4FF7-9888-DA5CD500B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9604821-93AE-4E15-9C54-5B2584C0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05B6-D9C4-4046-90CB-3499733609C4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2C550AA-2A2D-4C3A-9EBC-63387242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70E6792-AAEA-4FAE-A610-D905D060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6651-B9CF-4A30-A0CB-F2BA421DCA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87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5A4E181A-0F5B-4568-B83F-379F8E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92010B1-B737-44CA-906F-80D7AF4ED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A0A8B3C-1DCE-4F27-AD42-C1CE6EFF8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05B6-D9C4-4046-90CB-3499733609C4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049DC80-33C4-4D34-849D-86E9EB612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3419151-8112-48A4-AC11-CA3CF6E91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16651-B9CF-4A30-A0CB-F2BA421DCA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65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2.png"/><Relationship Id="rId18" Type="http://schemas.openxmlformats.org/officeDocument/2006/relationships/image" Target="../media/image17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11.svg"/><Relationship Id="rId17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image" Target="../media/image9.svg"/><Relationship Id="rId19" Type="http://schemas.openxmlformats.org/officeDocument/2006/relationships/image" Target="../media/image35.png"/><Relationship Id="rId4" Type="http://schemas.openxmlformats.org/officeDocument/2006/relationships/image" Target="../media/image3.svg"/><Relationship Id="rId9" Type="http://schemas.openxmlformats.org/officeDocument/2006/relationships/image" Target="../media/image30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3.svg"/><Relationship Id="rId18" Type="http://schemas.openxmlformats.org/officeDocument/2006/relationships/image" Target="../media/image3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32.png"/><Relationship Id="rId17" Type="http://schemas.openxmlformats.org/officeDocument/2006/relationships/image" Target="../media/image17.svg"/><Relationship Id="rId2" Type="http://schemas.openxmlformats.org/officeDocument/2006/relationships/image" Target="../media/image27.png"/><Relationship Id="rId16" Type="http://schemas.openxmlformats.org/officeDocument/2006/relationships/image" Target="../media/image36.png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31.png"/><Relationship Id="rId19" Type="http://schemas.openxmlformats.org/officeDocument/2006/relationships/image" Target="../media/image19.svg"/><Relationship Id="rId4" Type="http://schemas.openxmlformats.org/officeDocument/2006/relationships/image" Target="../media/image28.png"/><Relationship Id="rId9" Type="http://schemas.openxmlformats.org/officeDocument/2006/relationships/image" Target="../media/image9.sv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3B914ECF-712B-40CF-8361-D60596F566A7}"/>
              </a:ext>
            </a:extLst>
          </p:cNvPr>
          <p:cNvSpPr/>
          <p:nvPr/>
        </p:nvSpPr>
        <p:spPr>
          <a:xfrm>
            <a:off x="114300" y="0"/>
            <a:ext cx="4070242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190066" y="10992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b="1" dirty="0">
                <a:solidFill>
                  <a:srgbClr val="558ED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KOMITET RADY MINISTRÓW DO SPRAW CYFRYZACJI</a:t>
            </a:r>
          </a:p>
          <a:p>
            <a:pPr algn="ctr"/>
            <a:r>
              <a:rPr lang="pl-PL" altLang="pl-PL" b="1" dirty="0" smtClean="0">
                <a:solidFill>
                  <a:srgbClr val="558ED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24 maja 2019 r</a:t>
            </a:r>
            <a:r>
              <a:rPr lang="pl-PL" altLang="pl-PL" b="1" dirty="0">
                <a:solidFill>
                  <a:srgbClr val="558ED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5190066" y="26825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b="1" dirty="0">
                <a:solidFill>
                  <a:srgbClr val="558ED5"/>
                </a:solidFill>
                <a:cs typeface="Tahoma" pitchFamily="34" charset="0"/>
              </a:rPr>
              <a:t>Informatyczny system osłony kraju przed nadzwyczajnymi zagrożeniami (ISOK)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9699356-1680-438C-A534-26E80411A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47" y="3506491"/>
            <a:ext cx="1708037" cy="1387780"/>
          </a:xfrm>
          <a:prstGeom prst="rect">
            <a:avLst/>
          </a:prstGeom>
          <a:effectLst>
            <a:reflection stA="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56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rostokąt 62">
            <a:extLst>
              <a:ext uri="{FF2B5EF4-FFF2-40B4-BE49-F238E27FC236}">
                <a16:creationId xmlns:a16="http://schemas.microsoft.com/office/drawing/2014/main" xmlns="" id="{F869F151-713F-4ADE-9A80-3E6AABBE1C3A}"/>
              </a:ext>
            </a:extLst>
          </p:cNvPr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xmlns="" id="{B4F11C13-2B26-40DA-8F75-58FE13C5BFEB}"/>
              </a:ext>
            </a:extLst>
          </p:cNvPr>
          <p:cNvSpPr txBox="1"/>
          <p:nvPr/>
        </p:nvSpPr>
        <p:spPr>
          <a:xfrm>
            <a:off x="190500" y="231207"/>
            <a:ext cx="615553" cy="6360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wskaźniki produktu</a:t>
            </a:r>
            <a:endParaRPr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Prostokąt: zaokrąglone rogi 64">
            <a:extLst>
              <a:ext uri="{FF2B5EF4-FFF2-40B4-BE49-F238E27FC236}">
                <a16:creationId xmlns:a16="http://schemas.microsoft.com/office/drawing/2014/main" xmlns="" id="{0BE84CB5-2B48-41AF-9797-1E6024EAF342}"/>
              </a:ext>
            </a:extLst>
          </p:cNvPr>
          <p:cNvSpPr/>
          <p:nvPr/>
        </p:nvSpPr>
        <p:spPr>
          <a:xfrm>
            <a:off x="1244600" y="78240"/>
            <a:ext cx="10706100" cy="6701520"/>
          </a:xfrm>
          <a:prstGeom prst="roundRect">
            <a:avLst>
              <a:gd name="adj" fmla="val 898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05000816"/>
              </p:ext>
            </p:extLst>
          </p:nvPr>
        </p:nvGraphicFramePr>
        <p:xfrm>
          <a:off x="1577975" y="382303"/>
          <a:ext cx="10039349" cy="605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3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rostokąt 62">
            <a:extLst>
              <a:ext uri="{FF2B5EF4-FFF2-40B4-BE49-F238E27FC236}">
                <a16:creationId xmlns:a16="http://schemas.microsoft.com/office/drawing/2014/main" xmlns="" id="{F869F151-713F-4ADE-9A80-3E6AABBE1C3A}"/>
              </a:ext>
            </a:extLst>
          </p:cNvPr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xmlns="" id="{B4F11C13-2B26-40DA-8F75-58FE13C5BFEB}"/>
              </a:ext>
            </a:extLst>
          </p:cNvPr>
          <p:cNvSpPr txBox="1"/>
          <p:nvPr/>
        </p:nvSpPr>
        <p:spPr>
          <a:xfrm>
            <a:off x="190500" y="231207"/>
            <a:ext cx="615553" cy="6360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Wskaźniki rezultatu </a:t>
            </a:r>
            <a:endParaRPr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Prostokąt: zaokrąglone rogi 64">
            <a:extLst>
              <a:ext uri="{FF2B5EF4-FFF2-40B4-BE49-F238E27FC236}">
                <a16:creationId xmlns:a16="http://schemas.microsoft.com/office/drawing/2014/main" xmlns="" id="{0BE84CB5-2B48-41AF-9797-1E6024EAF342}"/>
              </a:ext>
            </a:extLst>
          </p:cNvPr>
          <p:cNvSpPr/>
          <p:nvPr/>
        </p:nvSpPr>
        <p:spPr>
          <a:xfrm>
            <a:off x="1244600" y="78240"/>
            <a:ext cx="10706100" cy="6701520"/>
          </a:xfrm>
          <a:prstGeom prst="roundRect">
            <a:avLst>
              <a:gd name="adj" fmla="val 898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40827056"/>
              </p:ext>
            </p:extLst>
          </p:nvPr>
        </p:nvGraphicFramePr>
        <p:xfrm>
          <a:off x="1631824" y="1901133"/>
          <a:ext cx="9931651" cy="3023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4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B919B91-76BF-4C59-9A78-6F90EA188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612" y="5263692"/>
            <a:ext cx="1137658" cy="924347"/>
          </a:xfrm>
          <a:prstGeom prst="rect">
            <a:avLst/>
          </a:prstGeom>
        </p:spPr>
      </p:pic>
      <p:sp>
        <p:nvSpPr>
          <p:cNvPr id="63" name="Prostokąt 62">
            <a:extLst>
              <a:ext uri="{FF2B5EF4-FFF2-40B4-BE49-F238E27FC236}">
                <a16:creationId xmlns:a16="http://schemas.microsoft.com/office/drawing/2014/main" xmlns="" id="{F869F151-713F-4ADE-9A80-3E6AABBE1C3A}"/>
              </a:ext>
            </a:extLst>
          </p:cNvPr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xmlns="" id="{B4F11C13-2B26-40DA-8F75-58FE13C5BFEB}"/>
              </a:ext>
            </a:extLst>
          </p:cNvPr>
          <p:cNvSpPr txBox="1"/>
          <p:nvPr/>
        </p:nvSpPr>
        <p:spPr>
          <a:xfrm>
            <a:off x="190500" y="222415"/>
            <a:ext cx="615553" cy="6360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ISOK</a:t>
            </a:r>
            <a:endParaRPr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Prostokąt: zaokrąglone rogi 64">
            <a:extLst>
              <a:ext uri="{FF2B5EF4-FFF2-40B4-BE49-F238E27FC236}">
                <a16:creationId xmlns:a16="http://schemas.microsoft.com/office/drawing/2014/main" xmlns="" id="{0BE84CB5-2B48-41AF-9797-1E6024EAF342}"/>
              </a:ext>
            </a:extLst>
          </p:cNvPr>
          <p:cNvSpPr/>
          <p:nvPr/>
        </p:nvSpPr>
        <p:spPr>
          <a:xfrm>
            <a:off x="1244600" y="78240"/>
            <a:ext cx="10706100" cy="6701520"/>
          </a:xfrm>
          <a:prstGeom prst="roundRect">
            <a:avLst>
              <a:gd name="adj" fmla="val 898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281854" y="1351508"/>
            <a:ext cx="74207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USŁUGI I FUNKCJONALNOŚCI </a:t>
            </a:r>
            <a:r>
              <a:rPr kumimoji="0" lang="pl-PL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SYSTEMU ISOK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92" y="1788101"/>
            <a:ext cx="2160240" cy="364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rostokąt 62">
            <a:extLst>
              <a:ext uri="{FF2B5EF4-FFF2-40B4-BE49-F238E27FC236}">
                <a16:creationId xmlns:a16="http://schemas.microsoft.com/office/drawing/2014/main" xmlns="" id="{F869F151-713F-4ADE-9A80-3E6AABBE1C3A}"/>
              </a:ext>
            </a:extLst>
          </p:cNvPr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xmlns="" id="{B4F11C13-2B26-40DA-8F75-58FE13C5BFEB}"/>
              </a:ext>
            </a:extLst>
          </p:cNvPr>
          <p:cNvSpPr txBox="1"/>
          <p:nvPr/>
        </p:nvSpPr>
        <p:spPr>
          <a:xfrm>
            <a:off x="190500" y="222415"/>
            <a:ext cx="615553" cy="6360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ISOK</a:t>
            </a:r>
            <a:endParaRPr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Prostokąt: zaokrąglone rogi 64">
            <a:extLst>
              <a:ext uri="{FF2B5EF4-FFF2-40B4-BE49-F238E27FC236}">
                <a16:creationId xmlns:a16="http://schemas.microsoft.com/office/drawing/2014/main" xmlns="" id="{0BE84CB5-2B48-41AF-9797-1E6024EAF342}"/>
              </a:ext>
            </a:extLst>
          </p:cNvPr>
          <p:cNvSpPr/>
          <p:nvPr/>
        </p:nvSpPr>
        <p:spPr>
          <a:xfrm>
            <a:off x="1244600" y="78240"/>
            <a:ext cx="10706100" cy="6701520"/>
          </a:xfrm>
          <a:prstGeom prst="roundRect">
            <a:avLst>
              <a:gd name="adj" fmla="val 898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1430589" y="2004709"/>
            <a:ext cx="2448272" cy="1782785"/>
            <a:chOff x="-4227513" y="1009650"/>
            <a:chExt cx="3656013" cy="266223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-4227513" y="1009650"/>
              <a:ext cx="3656013" cy="2662238"/>
              <a:chOff x="-2663" y="636"/>
              <a:chExt cx="2303" cy="1677"/>
            </a:xfrm>
            <a:grpFill/>
          </p:grpSpPr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-2211" y="636"/>
                <a:ext cx="1399" cy="1677"/>
              </a:xfrm>
              <a:custGeom>
                <a:avLst/>
                <a:gdLst>
                  <a:gd name="T0" fmla="*/ 4457 w 5124"/>
                  <a:gd name="T1" fmla="*/ 4752 h 6145"/>
                  <a:gd name="T2" fmla="*/ 4456 w 5124"/>
                  <a:gd name="T3" fmla="*/ 1893 h 6145"/>
                  <a:gd name="T4" fmla="*/ 2562 w 5124"/>
                  <a:gd name="T5" fmla="*/ 0 h 6145"/>
                  <a:gd name="T6" fmla="*/ 668 w 5124"/>
                  <a:gd name="T7" fmla="*/ 1893 h 6145"/>
                  <a:gd name="T8" fmla="*/ 667 w 5124"/>
                  <a:gd name="T9" fmla="*/ 4752 h 6145"/>
                  <a:gd name="T10" fmla="*/ 0 w 5124"/>
                  <a:gd name="T11" fmla="*/ 6145 h 6145"/>
                  <a:gd name="T12" fmla="*/ 5124 w 5124"/>
                  <a:gd name="T13" fmla="*/ 6145 h 6145"/>
                  <a:gd name="T14" fmla="*/ 4457 w 5124"/>
                  <a:gd name="T15" fmla="*/ 4752 h 6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24" h="6145">
                    <a:moveTo>
                      <a:pt x="4457" y="4752"/>
                    </a:moveTo>
                    <a:cubicBezTo>
                      <a:pt x="4457" y="4752"/>
                      <a:pt x="4456" y="1965"/>
                      <a:pt x="4456" y="1893"/>
                    </a:cubicBezTo>
                    <a:cubicBezTo>
                      <a:pt x="4456" y="847"/>
                      <a:pt x="3608" y="0"/>
                      <a:pt x="2562" y="0"/>
                    </a:cubicBezTo>
                    <a:cubicBezTo>
                      <a:pt x="1516" y="0"/>
                      <a:pt x="668" y="847"/>
                      <a:pt x="668" y="1893"/>
                    </a:cubicBezTo>
                    <a:cubicBezTo>
                      <a:pt x="668" y="1965"/>
                      <a:pt x="667" y="4752"/>
                      <a:pt x="667" y="4752"/>
                    </a:cubicBezTo>
                    <a:cubicBezTo>
                      <a:pt x="667" y="5315"/>
                      <a:pt x="407" y="5817"/>
                      <a:pt x="0" y="6145"/>
                    </a:cubicBezTo>
                    <a:cubicBezTo>
                      <a:pt x="5124" y="6145"/>
                      <a:pt x="5124" y="6145"/>
                      <a:pt x="5124" y="6145"/>
                    </a:cubicBezTo>
                    <a:cubicBezTo>
                      <a:pt x="4717" y="5817"/>
                      <a:pt x="4457" y="5315"/>
                      <a:pt x="4457" y="47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-2663" y="1013"/>
                <a:ext cx="347" cy="1119"/>
              </a:xfrm>
              <a:custGeom>
                <a:avLst/>
                <a:gdLst>
                  <a:gd name="T0" fmla="*/ 1273 w 1273"/>
                  <a:gd name="T1" fmla="*/ 425 h 4102"/>
                  <a:gd name="T2" fmla="*/ 849 w 1273"/>
                  <a:gd name="T3" fmla="*/ 0 h 4102"/>
                  <a:gd name="T4" fmla="*/ 212 w 1273"/>
                  <a:gd name="T5" fmla="*/ 960 h 4102"/>
                  <a:gd name="T6" fmla="*/ 0 w 1273"/>
                  <a:gd name="T7" fmla="*/ 2051 h 4102"/>
                  <a:gd name="T8" fmla="*/ 212 w 1273"/>
                  <a:gd name="T9" fmla="*/ 3142 h 4102"/>
                  <a:gd name="T10" fmla="*/ 849 w 1273"/>
                  <a:gd name="T11" fmla="*/ 4102 h 4102"/>
                  <a:gd name="T12" fmla="*/ 1273 w 1273"/>
                  <a:gd name="T13" fmla="*/ 3677 h 4102"/>
                  <a:gd name="T14" fmla="*/ 1273 w 1273"/>
                  <a:gd name="T15" fmla="*/ 425 h 4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3" h="4102">
                    <a:moveTo>
                      <a:pt x="1273" y="425"/>
                    </a:moveTo>
                    <a:cubicBezTo>
                      <a:pt x="849" y="0"/>
                      <a:pt x="849" y="0"/>
                      <a:pt x="849" y="0"/>
                    </a:cubicBezTo>
                    <a:cubicBezTo>
                      <a:pt x="572" y="277"/>
                      <a:pt x="358" y="600"/>
                      <a:pt x="212" y="960"/>
                    </a:cubicBezTo>
                    <a:cubicBezTo>
                      <a:pt x="71" y="1307"/>
                      <a:pt x="0" y="1674"/>
                      <a:pt x="0" y="2051"/>
                    </a:cubicBezTo>
                    <a:cubicBezTo>
                      <a:pt x="0" y="2427"/>
                      <a:pt x="71" y="2795"/>
                      <a:pt x="212" y="3142"/>
                    </a:cubicBezTo>
                    <a:cubicBezTo>
                      <a:pt x="358" y="3502"/>
                      <a:pt x="572" y="3825"/>
                      <a:pt x="849" y="4102"/>
                    </a:cubicBezTo>
                    <a:cubicBezTo>
                      <a:pt x="1273" y="3677"/>
                      <a:pt x="1273" y="3677"/>
                      <a:pt x="1273" y="3677"/>
                    </a:cubicBezTo>
                    <a:cubicBezTo>
                      <a:pt x="377" y="2781"/>
                      <a:pt x="377" y="1321"/>
                      <a:pt x="1273" y="42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-2414" y="1190"/>
                <a:ext cx="275" cy="766"/>
              </a:xfrm>
              <a:custGeom>
                <a:avLst/>
                <a:gdLst>
                  <a:gd name="T0" fmla="*/ 1006 w 1006"/>
                  <a:gd name="T1" fmla="*/ 424 h 2808"/>
                  <a:gd name="T2" fmla="*/ 582 w 1006"/>
                  <a:gd name="T3" fmla="*/ 0 h 2808"/>
                  <a:gd name="T4" fmla="*/ 145 w 1006"/>
                  <a:gd name="T5" fmla="*/ 657 h 2808"/>
                  <a:gd name="T6" fmla="*/ 0 w 1006"/>
                  <a:gd name="T7" fmla="*/ 1404 h 2808"/>
                  <a:gd name="T8" fmla="*/ 145 w 1006"/>
                  <a:gd name="T9" fmla="*/ 2151 h 2808"/>
                  <a:gd name="T10" fmla="*/ 582 w 1006"/>
                  <a:gd name="T11" fmla="*/ 2808 h 2808"/>
                  <a:gd name="T12" fmla="*/ 1006 w 1006"/>
                  <a:gd name="T13" fmla="*/ 2384 h 2808"/>
                  <a:gd name="T14" fmla="*/ 1006 w 1006"/>
                  <a:gd name="T15" fmla="*/ 424 h 2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6" h="2808">
                    <a:moveTo>
                      <a:pt x="1006" y="424"/>
                    </a:moveTo>
                    <a:cubicBezTo>
                      <a:pt x="582" y="0"/>
                      <a:pt x="582" y="0"/>
                      <a:pt x="582" y="0"/>
                    </a:cubicBezTo>
                    <a:cubicBezTo>
                      <a:pt x="392" y="189"/>
                      <a:pt x="245" y="410"/>
                      <a:pt x="145" y="657"/>
                    </a:cubicBezTo>
                    <a:cubicBezTo>
                      <a:pt x="49" y="895"/>
                      <a:pt x="0" y="1146"/>
                      <a:pt x="0" y="1404"/>
                    </a:cubicBezTo>
                    <a:cubicBezTo>
                      <a:pt x="0" y="1662"/>
                      <a:pt x="49" y="1913"/>
                      <a:pt x="145" y="2151"/>
                    </a:cubicBezTo>
                    <a:cubicBezTo>
                      <a:pt x="245" y="2398"/>
                      <a:pt x="392" y="2619"/>
                      <a:pt x="582" y="2808"/>
                    </a:cubicBezTo>
                    <a:cubicBezTo>
                      <a:pt x="1006" y="2384"/>
                      <a:pt x="1006" y="2384"/>
                      <a:pt x="1006" y="2384"/>
                    </a:cubicBezTo>
                    <a:cubicBezTo>
                      <a:pt x="466" y="1843"/>
                      <a:pt x="466" y="964"/>
                      <a:pt x="1006" y="42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-707" y="1013"/>
                <a:ext cx="347" cy="1119"/>
              </a:xfrm>
              <a:custGeom>
                <a:avLst/>
                <a:gdLst>
                  <a:gd name="T0" fmla="*/ 1061 w 1273"/>
                  <a:gd name="T1" fmla="*/ 960 h 4102"/>
                  <a:gd name="T2" fmla="*/ 424 w 1273"/>
                  <a:gd name="T3" fmla="*/ 0 h 4102"/>
                  <a:gd name="T4" fmla="*/ 0 w 1273"/>
                  <a:gd name="T5" fmla="*/ 425 h 4102"/>
                  <a:gd name="T6" fmla="*/ 0 w 1273"/>
                  <a:gd name="T7" fmla="*/ 3677 h 4102"/>
                  <a:gd name="T8" fmla="*/ 424 w 1273"/>
                  <a:gd name="T9" fmla="*/ 4102 h 4102"/>
                  <a:gd name="T10" fmla="*/ 1061 w 1273"/>
                  <a:gd name="T11" fmla="*/ 3142 h 4102"/>
                  <a:gd name="T12" fmla="*/ 1273 w 1273"/>
                  <a:gd name="T13" fmla="*/ 2051 h 4102"/>
                  <a:gd name="T14" fmla="*/ 1061 w 1273"/>
                  <a:gd name="T15" fmla="*/ 960 h 4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3" h="4102">
                    <a:moveTo>
                      <a:pt x="1061" y="960"/>
                    </a:moveTo>
                    <a:cubicBezTo>
                      <a:pt x="915" y="600"/>
                      <a:pt x="701" y="277"/>
                      <a:pt x="424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896" y="1321"/>
                      <a:pt x="896" y="2781"/>
                      <a:pt x="0" y="3677"/>
                    </a:cubicBezTo>
                    <a:cubicBezTo>
                      <a:pt x="424" y="4102"/>
                      <a:pt x="424" y="4102"/>
                      <a:pt x="424" y="4102"/>
                    </a:cubicBezTo>
                    <a:cubicBezTo>
                      <a:pt x="701" y="3825"/>
                      <a:pt x="915" y="3502"/>
                      <a:pt x="1061" y="3142"/>
                    </a:cubicBezTo>
                    <a:cubicBezTo>
                      <a:pt x="1202" y="2795"/>
                      <a:pt x="1273" y="2427"/>
                      <a:pt x="1273" y="2051"/>
                    </a:cubicBezTo>
                    <a:cubicBezTo>
                      <a:pt x="1273" y="1674"/>
                      <a:pt x="1202" y="1307"/>
                      <a:pt x="1061" y="96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-884" y="1190"/>
                <a:ext cx="275" cy="766"/>
              </a:xfrm>
              <a:custGeom>
                <a:avLst/>
                <a:gdLst>
                  <a:gd name="T0" fmla="*/ 1006 w 1006"/>
                  <a:gd name="T1" fmla="*/ 1404 h 2808"/>
                  <a:gd name="T2" fmla="*/ 861 w 1006"/>
                  <a:gd name="T3" fmla="*/ 657 h 2808"/>
                  <a:gd name="T4" fmla="*/ 424 w 1006"/>
                  <a:gd name="T5" fmla="*/ 0 h 2808"/>
                  <a:gd name="T6" fmla="*/ 0 w 1006"/>
                  <a:gd name="T7" fmla="*/ 424 h 2808"/>
                  <a:gd name="T8" fmla="*/ 0 w 1006"/>
                  <a:gd name="T9" fmla="*/ 2384 h 2808"/>
                  <a:gd name="T10" fmla="*/ 424 w 1006"/>
                  <a:gd name="T11" fmla="*/ 2808 h 2808"/>
                  <a:gd name="T12" fmla="*/ 861 w 1006"/>
                  <a:gd name="T13" fmla="*/ 2151 h 2808"/>
                  <a:gd name="T14" fmla="*/ 1006 w 1006"/>
                  <a:gd name="T15" fmla="*/ 1404 h 2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6" h="2808">
                    <a:moveTo>
                      <a:pt x="1006" y="1404"/>
                    </a:moveTo>
                    <a:cubicBezTo>
                      <a:pt x="1006" y="1146"/>
                      <a:pt x="957" y="895"/>
                      <a:pt x="861" y="657"/>
                    </a:cubicBezTo>
                    <a:cubicBezTo>
                      <a:pt x="761" y="410"/>
                      <a:pt x="614" y="189"/>
                      <a:pt x="424" y="0"/>
                    </a:cubicBezTo>
                    <a:cubicBezTo>
                      <a:pt x="0" y="424"/>
                      <a:pt x="0" y="424"/>
                      <a:pt x="0" y="424"/>
                    </a:cubicBezTo>
                    <a:cubicBezTo>
                      <a:pt x="540" y="964"/>
                      <a:pt x="540" y="1843"/>
                      <a:pt x="0" y="2384"/>
                    </a:cubicBezTo>
                    <a:cubicBezTo>
                      <a:pt x="424" y="2808"/>
                      <a:pt x="424" y="2808"/>
                      <a:pt x="424" y="2808"/>
                    </a:cubicBezTo>
                    <a:cubicBezTo>
                      <a:pt x="614" y="2619"/>
                      <a:pt x="761" y="2398"/>
                      <a:pt x="861" y="2151"/>
                    </a:cubicBezTo>
                    <a:cubicBezTo>
                      <a:pt x="957" y="1913"/>
                      <a:pt x="1006" y="1662"/>
                      <a:pt x="1006" y="140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400"/>
              </a:p>
            </p:txBody>
          </p:sp>
        </p:grpSp>
        <p:sp>
          <p:nvSpPr>
            <p:cNvPr id="11" name="pole tekstowe 10"/>
            <p:cNvSpPr txBox="1"/>
            <p:nvPr/>
          </p:nvSpPr>
          <p:spPr>
            <a:xfrm>
              <a:off x="-3212416" y="1992355"/>
              <a:ext cx="1649951" cy="11490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chemeClr val="bg1"/>
                  </a:solidFill>
                </a:rPr>
                <a:t>aplikacja mobilna</a:t>
              </a:r>
            </a:p>
            <a:p>
              <a:pPr algn="ctr"/>
              <a:r>
                <a:rPr lang="pl-PL" sz="1100" b="1" dirty="0" smtClean="0">
                  <a:solidFill>
                    <a:schemeClr val="bg1"/>
                  </a:solidFill>
                </a:rPr>
                <a:t>strona www</a:t>
              </a:r>
              <a:br>
                <a:rPr lang="pl-PL" sz="1100" b="1" dirty="0" smtClean="0">
                  <a:solidFill>
                    <a:schemeClr val="bg1"/>
                  </a:solidFill>
                </a:rPr>
              </a:br>
              <a:r>
                <a:rPr lang="pl-PL" sz="1100" b="1" dirty="0" smtClean="0">
                  <a:solidFill>
                    <a:schemeClr val="bg1"/>
                  </a:solidFill>
                </a:rPr>
                <a:t>e-mail</a:t>
              </a:r>
              <a:endParaRPr lang="pl-PL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8059420" y="2215357"/>
            <a:ext cx="3798723" cy="3141453"/>
            <a:chOff x="8093920" y="2005240"/>
            <a:chExt cx="3798723" cy="3141453"/>
          </a:xfrm>
        </p:grpSpPr>
        <p:sp>
          <p:nvSpPr>
            <p:cNvPr id="21" name="Prostokąt 20"/>
            <p:cNvSpPr/>
            <p:nvPr/>
          </p:nvSpPr>
          <p:spPr>
            <a:xfrm>
              <a:off x="8093920" y="4131030"/>
              <a:ext cx="379872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l-PL" sz="1200" dirty="0" smtClean="0"/>
                <a:t>Automatyczne powiadomienia </a:t>
              </a:r>
              <a:br>
                <a:rPr lang="pl-PL" sz="1200" dirty="0" smtClean="0"/>
              </a:br>
              <a:r>
                <a:rPr lang="pl-PL" sz="1200" dirty="0" smtClean="0"/>
                <a:t>o prawdopodobieństwie </a:t>
              </a:r>
              <a:r>
                <a:rPr lang="pl-PL" sz="1200" dirty="0"/>
                <a:t>wystąpienia </a:t>
              </a:r>
              <a:r>
                <a:rPr lang="pl-PL" sz="1200" dirty="0" smtClean="0"/>
                <a:t>zjawiska na podstawie informacji </a:t>
              </a:r>
              <a:br>
                <a:rPr lang="pl-PL" sz="1200" dirty="0" smtClean="0"/>
              </a:br>
              <a:r>
                <a:rPr lang="pl-PL" sz="1200" dirty="0" smtClean="0"/>
                <a:t>gromadzonych w Systemie ISOK.</a:t>
              </a:r>
            </a:p>
            <a:p>
              <a:pPr lvl="0" algn="ctr"/>
              <a:r>
                <a:rPr lang="pl-PL" sz="1200" dirty="0" smtClean="0"/>
                <a:t>(definiowane przez użytkowników)</a:t>
              </a: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8535318" y="2005240"/>
              <a:ext cx="27665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l-PL" sz="2000" b="1" dirty="0" smtClean="0"/>
                <a:t>POWIADOMIENIA </a:t>
              </a:r>
              <a:br>
                <a:rPr lang="pl-PL" sz="2000" b="1" dirty="0" smtClean="0"/>
              </a:br>
              <a:endParaRPr lang="pl-PL" sz="2000" b="1" dirty="0"/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4546152" y="2004709"/>
            <a:ext cx="3223196" cy="3204000"/>
            <a:chOff x="4546152" y="2004709"/>
            <a:chExt cx="3223196" cy="3204000"/>
          </a:xfrm>
        </p:grpSpPr>
        <p:cxnSp>
          <p:nvCxnSpPr>
            <p:cNvPr id="25" name="Łącznik prosty 31"/>
            <p:cNvCxnSpPr/>
            <p:nvPr/>
          </p:nvCxnSpPr>
          <p:spPr>
            <a:xfrm>
              <a:off x="4546152" y="2004709"/>
              <a:ext cx="0" cy="320400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32"/>
            <p:cNvCxnSpPr/>
            <p:nvPr/>
          </p:nvCxnSpPr>
          <p:spPr>
            <a:xfrm>
              <a:off x="7769348" y="2004709"/>
              <a:ext cx="0" cy="320400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rostokąt 26"/>
          <p:cNvSpPr/>
          <p:nvPr/>
        </p:nvSpPr>
        <p:spPr>
          <a:xfrm>
            <a:off x="4712724" y="4403507"/>
            <a:ext cx="2865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200" dirty="0"/>
              <a:t>Ostrzeżenia wydawane przez </a:t>
            </a:r>
            <a:r>
              <a:rPr lang="pl-PL" sz="1200" dirty="0" smtClean="0"/>
              <a:t>synoptyków IMGW-PIB na podstawie analiz i prognoz</a:t>
            </a:r>
            <a:endParaRPr lang="pl-PL" sz="1200" dirty="0"/>
          </a:p>
        </p:txBody>
      </p:sp>
      <p:sp>
        <p:nvSpPr>
          <p:cNvPr id="29" name="Prostokąt 28"/>
          <p:cNvSpPr/>
          <p:nvPr/>
        </p:nvSpPr>
        <p:spPr>
          <a:xfrm>
            <a:off x="4712724" y="2215357"/>
            <a:ext cx="2766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 smtClean="0"/>
              <a:t>OSTRZEŻENIA</a:t>
            </a:r>
            <a:endParaRPr lang="pl-PL" sz="2000" b="1" dirty="0"/>
          </a:p>
        </p:txBody>
      </p:sp>
      <p:pic>
        <p:nvPicPr>
          <p:cNvPr id="4098" name="Picture 2" descr="C:\Users\JMackiewicz\Desktop\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64" y="2687436"/>
            <a:ext cx="3435860" cy="16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Mackiewicz\Desktop\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11" y="2753432"/>
            <a:ext cx="2964777" cy="129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416" y="4506381"/>
            <a:ext cx="642673" cy="655923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875" y="3982517"/>
            <a:ext cx="1132762" cy="1132761"/>
          </a:xfrm>
          <a:prstGeom prst="rect">
            <a:avLst/>
          </a:prstGeom>
        </p:spPr>
      </p:pic>
      <p:sp>
        <p:nvSpPr>
          <p:cNvPr id="35" name="Dowolny kształt 34"/>
          <p:cNvSpPr/>
          <p:nvPr/>
        </p:nvSpPr>
        <p:spPr>
          <a:xfrm>
            <a:off x="914399" y="3179677"/>
            <a:ext cx="2098881" cy="1225712"/>
          </a:xfrm>
          <a:custGeom>
            <a:avLst/>
            <a:gdLst>
              <a:gd name="connsiteX0" fmla="*/ 4683321 w 9669379"/>
              <a:gd name="connsiteY0" fmla="*/ 0 h 5719113"/>
              <a:gd name="connsiteX1" fmla="*/ 6599412 w 9669379"/>
              <a:gd name="connsiteY1" fmla="*/ 1230309 h 5719113"/>
              <a:gd name="connsiteX2" fmla="*/ 6637109 w 9669379"/>
              <a:gd name="connsiteY2" fmla="*/ 1347946 h 5719113"/>
              <a:gd name="connsiteX3" fmla="*/ 6648793 w 9669379"/>
              <a:gd name="connsiteY3" fmla="*/ 1341802 h 5719113"/>
              <a:gd name="connsiteX4" fmla="*/ 7164500 w 9669379"/>
              <a:gd name="connsiteY4" fmla="*/ 1240945 h 5719113"/>
              <a:gd name="connsiteX5" fmla="*/ 8462477 w 9669379"/>
              <a:gd name="connsiteY5" fmla="*/ 2265707 h 5719113"/>
              <a:gd name="connsiteX6" fmla="*/ 8473311 w 9669379"/>
              <a:gd name="connsiteY6" fmla="*/ 2369808 h 5719113"/>
              <a:gd name="connsiteX7" fmla="*/ 8700833 w 9669379"/>
              <a:gd name="connsiteY7" fmla="*/ 2436970 h 5719113"/>
              <a:gd name="connsiteX8" fmla="*/ 9644588 w 9669379"/>
              <a:gd name="connsiteY8" fmla="*/ 4033416 h 5719113"/>
              <a:gd name="connsiteX9" fmla="*/ 7852457 w 9669379"/>
              <a:gd name="connsiteY9" fmla="*/ 5117755 h 5719113"/>
              <a:gd name="connsiteX10" fmla="*/ 7682320 w 9669379"/>
              <a:gd name="connsiteY10" fmla="*/ 5069631 h 5719113"/>
              <a:gd name="connsiteX11" fmla="*/ 7617256 w 9669379"/>
              <a:gd name="connsiteY11" fmla="*/ 5131433 h 5719113"/>
              <a:gd name="connsiteX12" fmla="*/ 6680414 w 9669379"/>
              <a:gd name="connsiteY12" fmla="*/ 5435549 h 5719113"/>
              <a:gd name="connsiteX13" fmla="*/ 5939654 w 9669379"/>
              <a:gd name="connsiteY13" fmla="*/ 5258222 h 5719113"/>
              <a:gd name="connsiteX14" fmla="*/ 5834575 w 9669379"/>
              <a:gd name="connsiteY14" fmla="*/ 5190275 h 5719113"/>
              <a:gd name="connsiteX15" fmla="*/ 5689909 w 9669379"/>
              <a:gd name="connsiteY15" fmla="*/ 5343210 h 5719113"/>
              <a:gd name="connsiteX16" fmla="*/ 4649475 w 9669379"/>
              <a:gd name="connsiteY16" fmla="*/ 5719113 h 5719113"/>
              <a:gd name="connsiteX17" fmla="*/ 3429370 w 9669379"/>
              <a:gd name="connsiteY17" fmla="*/ 5153268 h 5719113"/>
              <a:gd name="connsiteX18" fmla="*/ 3422965 w 9669379"/>
              <a:gd name="connsiteY18" fmla="*/ 5142974 h 5719113"/>
              <a:gd name="connsiteX19" fmla="*/ 3331797 w 9669379"/>
              <a:gd name="connsiteY19" fmla="*/ 5192423 h 5719113"/>
              <a:gd name="connsiteX20" fmla="*/ 2256308 w 9669379"/>
              <a:gd name="connsiteY20" fmla="*/ 5435551 h 5719113"/>
              <a:gd name="connsiteX21" fmla="*/ 0 w 9669379"/>
              <a:gd name="connsiteY21" fmla="*/ 3421142 h 5719113"/>
              <a:gd name="connsiteX22" fmla="*/ 2256308 w 9669379"/>
              <a:gd name="connsiteY22" fmla="*/ 1406734 h 5719113"/>
              <a:gd name="connsiteX23" fmla="*/ 2655711 w 9669379"/>
              <a:gd name="connsiteY23" fmla="*/ 1438196 h 5719113"/>
              <a:gd name="connsiteX24" fmla="*/ 2689455 w 9669379"/>
              <a:gd name="connsiteY24" fmla="*/ 1444949 h 5719113"/>
              <a:gd name="connsiteX25" fmla="*/ 2697302 w 9669379"/>
              <a:gd name="connsiteY25" fmla="*/ 1415386 h 5719113"/>
              <a:gd name="connsiteX26" fmla="*/ 4683321 w 9669379"/>
              <a:gd name="connsiteY26" fmla="*/ 0 h 57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69379" h="5719113">
                <a:moveTo>
                  <a:pt x="4683321" y="0"/>
                </a:moveTo>
                <a:cubicBezTo>
                  <a:pt x="5544683" y="0"/>
                  <a:pt x="6283725" y="507309"/>
                  <a:pt x="6599412" y="1230309"/>
                </a:cubicBezTo>
                <a:lnTo>
                  <a:pt x="6637109" y="1347946"/>
                </a:lnTo>
                <a:lnTo>
                  <a:pt x="6648793" y="1341802"/>
                </a:lnTo>
                <a:cubicBezTo>
                  <a:pt x="6807300" y="1276858"/>
                  <a:pt x="6981571" y="1240945"/>
                  <a:pt x="7164500" y="1240945"/>
                </a:cubicBezTo>
                <a:cubicBezTo>
                  <a:pt x="7804755" y="1240945"/>
                  <a:pt x="8338936" y="1680878"/>
                  <a:pt x="8462477" y="2265707"/>
                </a:cubicBezTo>
                <a:lnTo>
                  <a:pt x="8473311" y="2369808"/>
                </a:lnTo>
                <a:lnTo>
                  <a:pt x="8700833" y="2436970"/>
                </a:lnTo>
                <a:cubicBezTo>
                  <a:pt x="9367074" y="2702973"/>
                  <a:pt x="9776993" y="3364248"/>
                  <a:pt x="9644588" y="4033416"/>
                </a:cubicBezTo>
                <a:cubicBezTo>
                  <a:pt x="9493266" y="4798182"/>
                  <a:pt x="8690900" y="5283656"/>
                  <a:pt x="7852457" y="5117755"/>
                </a:cubicBezTo>
                <a:lnTo>
                  <a:pt x="7682320" y="5069631"/>
                </a:lnTo>
                <a:lnTo>
                  <a:pt x="7617256" y="5131433"/>
                </a:lnTo>
                <a:cubicBezTo>
                  <a:pt x="7377496" y="5319332"/>
                  <a:pt x="7046273" y="5435549"/>
                  <a:pt x="6680414" y="5435549"/>
                </a:cubicBezTo>
                <a:cubicBezTo>
                  <a:pt x="6406020" y="5435549"/>
                  <a:pt x="6151107" y="5370177"/>
                  <a:pt x="5939654" y="5258222"/>
                </a:cubicBezTo>
                <a:lnTo>
                  <a:pt x="5834575" y="5190275"/>
                </a:lnTo>
                <a:lnTo>
                  <a:pt x="5689909" y="5343210"/>
                </a:lnTo>
                <a:cubicBezTo>
                  <a:pt x="5423640" y="5575463"/>
                  <a:pt x="5055791" y="5719113"/>
                  <a:pt x="4649475" y="5719113"/>
                </a:cubicBezTo>
                <a:cubicBezTo>
                  <a:pt x="4141581" y="5719113"/>
                  <a:pt x="3693791" y="5494659"/>
                  <a:pt x="3429370" y="5153268"/>
                </a:cubicBezTo>
                <a:lnTo>
                  <a:pt x="3422965" y="5142974"/>
                </a:lnTo>
                <a:lnTo>
                  <a:pt x="3331797" y="5192423"/>
                </a:lnTo>
                <a:cubicBezTo>
                  <a:pt x="3012093" y="5347478"/>
                  <a:pt x="2645721" y="5435551"/>
                  <a:pt x="2256308" y="5435551"/>
                </a:cubicBezTo>
                <a:cubicBezTo>
                  <a:pt x="1010184" y="5435551"/>
                  <a:pt x="0" y="4533669"/>
                  <a:pt x="0" y="3421142"/>
                </a:cubicBezTo>
                <a:cubicBezTo>
                  <a:pt x="0" y="2308616"/>
                  <a:pt x="1010184" y="1406734"/>
                  <a:pt x="2256308" y="1406734"/>
                </a:cubicBezTo>
                <a:cubicBezTo>
                  <a:pt x="2392601" y="1406734"/>
                  <a:pt x="2526075" y="1417524"/>
                  <a:pt x="2655711" y="1438196"/>
                </a:cubicBezTo>
                <a:lnTo>
                  <a:pt x="2689455" y="1444949"/>
                </a:lnTo>
                <a:lnTo>
                  <a:pt x="2697302" y="1415386"/>
                </a:lnTo>
                <a:cubicBezTo>
                  <a:pt x="2960591" y="595383"/>
                  <a:pt x="3750180" y="0"/>
                  <a:pt x="4683321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ISOK</a:t>
            </a:r>
          </a:p>
        </p:txBody>
      </p:sp>
    </p:spTree>
    <p:extLst>
      <p:ext uri="{BB962C8B-B14F-4D97-AF65-F5344CB8AC3E}">
        <p14:creationId xmlns:p14="http://schemas.microsoft.com/office/powerpoint/2010/main" val="11352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rostokąt 62">
            <a:extLst>
              <a:ext uri="{FF2B5EF4-FFF2-40B4-BE49-F238E27FC236}">
                <a16:creationId xmlns:a16="http://schemas.microsoft.com/office/drawing/2014/main" xmlns="" id="{F869F151-713F-4ADE-9A80-3E6AABBE1C3A}"/>
              </a:ext>
            </a:extLst>
          </p:cNvPr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xmlns="" id="{B4F11C13-2B26-40DA-8F75-58FE13C5BFEB}"/>
              </a:ext>
            </a:extLst>
          </p:cNvPr>
          <p:cNvSpPr txBox="1"/>
          <p:nvPr/>
        </p:nvSpPr>
        <p:spPr>
          <a:xfrm>
            <a:off x="190500" y="222415"/>
            <a:ext cx="615553" cy="6360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ISOK</a:t>
            </a:r>
            <a:endParaRPr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Prostokąt: zaokrąglone rogi 64">
            <a:extLst>
              <a:ext uri="{FF2B5EF4-FFF2-40B4-BE49-F238E27FC236}">
                <a16:creationId xmlns:a16="http://schemas.microsoft.com/office/drawing/2014/main" xmlns="" id="{0BE84CB5-2B48-41AF-9797-1E6024EAF342}"/>
              </a:ext>
            </a:extLst>
          </p:cNvPr>
          <p:cNvSpPr/>
          <p:nvPr/>
        </p:nvSpPr>
        <p:spPr>
          <a:xfrm>
            <a:off x="1244600" y="78240"/>
            <a:ext cx="10706100" cy="6701520"/>
          </a:xfrm>
          <a:prstGeom prst="roundRect">
            <a:avLst>
              <a:gd name="adj" fmla="val 898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8" name="Grupa 27"/>
          <p:cNvGrpSpPr/>
          <p:nvPr/>
        </p:nvGrpSpPr>
        <p:grpSpPr>
          <a:xfrm>
            <a:off x="1129504" y="2132856"/>
            <a:ext cx="1854134" cy="1246685"/>
            <a:chOff x="409832" y="2398467"/>
            <a:chExt cx="2026780" cy="1362769"/>
          </a:xfrm>
        </p:grpSpPr>
        <p:grpSp>
          <p:nvGrpSpPr>
            <p:cNvPr id="30" name="Grupa 29"/>
            <p:cNvGrpSpPr/>
            <p:nvPr/>
          </p:nvGrpSpPr>
          <p:grpSpPr>
            <a:xfrm>
              <a:off x="409832" y="2675229"/>
              <a:ext cx="831007" cy="899151"/>
              <a:chOff x="1815089" y="1726570"/>
              <a:chExt cx="1490663" cy="1612900"/>
            </a:xfrm>
            <a:solidFill>
              <a:schemeClr val="tx2"/>
            </a:solidFill>
          </p:grpSpPr>
          <p:sp>
            <p:nvSpPr>
              <p:cNvPr id="73" name="Freeform 8"/>
              <p:cNvSpPr>
                <a:spLocks/>
              </p:cNvSpPr>
              <p:nvPr/>
            </p:nvSpPr>
            <p:spPr bwMode="auto">
              <a:xfrm>
                <a:off x="2010352" y="2274257"/>
                <a:ext cx="490537" cy="771526"/>
              </a:xfrm>
              <a:custGeom>
                <a:avLst/>
                <a:gdLst>
                  <a:gd name="T0" fmla="*/ 32 w 130"/>
                  <a:gd name="T1" fmla="*/ 205 h 205"/>
                  <a:gd name="T2" fmla="*/ 0 w 130"/>
                  <a:gd name="T3" fmla="*/ 174 h 205"/>
                  <a:gd name="T4" fmla="*/ 0 w 130"/>
                  <a:gd name="T5" fmla="*/ 32 h 205"/>
                  <a:gd name="T6" fmla="*/ 32 w 130"/>
                  <a:gd name="T7" fmla="*/ 0 h 205"/>
                  <a:gd name="T8" fmla="*/ 99 w 130"/>
                  <a:gd name="T9" fmla="*/ 0 h 205"/>
                  <a:gd name="T10" fmla="*/ 130 w 130"/>
                  <a:gd name="T11" fmla="*/ 32 h 205"/>
                  <a:gd name="T12" fmla="*/ 130 w 130"/>
                  <a:gd name="T13" fmla="*/ 174 h 205"/>
                  <a:gd name="T14" fmla="*/ 99 w 130"/>
                  <a:gd name="T15" fmla="*/ 205 h 205"/>
                  <a:gd name="T16" fmla="*/ 32 w 130"/>
                  <a:gd name="T1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05">
                    <a:moveTo>
                      <a:pt x="32" y="205"/>
                    </a:moveTo>
                    <a:cubicBezTo>
                      <a:pt x="13" y="205"/>
                      <a:pt x="0" y="193"/>
                      <a:pt x="0" y="17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3"/>
                      <a:pt x="13" y="0"/>
                      <a:pt x="3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18" y="0"/>
                      <a:pt x="130" y="13"/>
                      <a:pt x="130" y="32"/>
                    </a:cubicBezTo>
                    <a:cubicBezTo>
                      <a:pt x="130" y="174"/>
                      <a:pt x="130" y="174"/>
                      <a:pt x="130" y="174"/>
                    </a:cubicBezTo>
                    <a:cubicBezTo>
                      <a:pt x="130" y="193"/>
                      <a:pt x="118" y="205"/>
                      <a:pt x="99" y="205"/>
                    </a:cubicBezTo>
                    <a:lnTo>
                      <a:pt x="32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Freeform 9"/>
              <p:cNvSpPr>
                <a:spLocks/>
              </p:cNvSpPr>
              <p:nvPr/>
            </p:nvSpPr>
            <p:spPr bwMode="auto">
              <a:xfrm>
                <a:off x="1815089" y="2796545"/>
                <a:ext cx="881062" cy="542925"/>
              </a:xfrm>
              <a:custGeom>
                <a:avLst/>
                <a:gdLst>
                  <a:gd name="T0" fmla="*/ 15 w 234"/>
                  <a:gd name="T1" fmla="*/ 54 h 144"/>
                  <a:gd name="T2" fmla="*/ 15 w 234"/>
                  <a:gd name="T3" fmla="*/ 0 h 144"/>
                  <a:gd name="T4" fmla="*/ 220 w 234"/>
                  <a:gd name="T5" fmla="*/ 0 h 144"/>
                  <a:gd name="T6" fmla="*/ 220 w 234"/>
                  <a:gd name="T7" fmla="*/ 54 h 144"/>
                  <a:gd name="T8" fmla="*/ 144 w 234"/>
                  <a:gd name="T9" fmla="*/ 129 h 144"/>
                  <a:gd name="T10" fmla="*/ 91 w 234"/>
                  <a:gd name="T11" fmla="*/ 129 h 144"/>
                  <a:gd name="T12" fmla="*/ 15 w 234"/>
                  <a:gd name="T13" fmla="*/ 5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44">
                    <a:moveTo>
                      <a:pt x="15" y="54"/>
                    </a:moveTo>
                    <a:cubicBezTo>
                      <a:pt x="0" y="39"/>
                      <a:pt x="0" y="15"/>
                      <a:pt x="15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34" y="15"/>
                      <a:pt x="234" y="39"/>
                      <a:pt x="220" y="54"/>
                    </a:cubicBezTo>
                    <a:cubicBezTo>
                      <a:pt x="144" y="129"/>
                      <a:pt x="144" y="129"/>
                      <a:pt x="144" y="129"/>
                    </a:cubicBezTo>
                    <a:cubicBezTo>
                      <a:pt x="129" y="144"/>
                      <a:pt x="105" y="144"/>
                      <a:pt x="91" y="129"/>
                    </a:cubicBezTo>
                    <a:lnTo>
                      <a:pt x="15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>
                <a:off x="2424690" y="1726570"/>
                <a:ext cx="881062" cy="541338"/>
              </a:xfrm>
              <a:custGeom>
                <a:avLst/>
                <a:gdLst>
                  <a:gd name="T0" fmla="*/ 15 w 234"/>
                  <a:gd name="T1" fmla="*/ 90 h 144"/>
                  <a:gd name="T2" fmla="*/ 15 w 234"/>
                  <a:gd name="T3" fmla="*/ 144 h 144"/>
                  <a:gd name="T4" fmla="*/ 219 w 234"/>
                  <a:gd name="T5" fmla="*/ 144 h 144"/>
                  <a:gd name="T6" fmla="*/ 219 w 234"/>
                  <a:gd name="T7" fmla="*/ 90 h 144"/>
                  <a:gd name="T8" fmla="*/ 144 w 234"/>
                  <a:gd name="T9" fmla="*/ 15 h 144"/>
                  <a:gd name="T10" fmla="*/ 90 w 234"/>
                  <a:gd name="T11" fmla="*/ 15 h 144"/>
                  <a:gd name="T12" fmla="*/ 15 w 234"/>
                  <a:gd name="T13" fmla="*/ 9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44">
                    <a:moveTo>
                      <a:pt x="15" y="90"/>
                    </a:moveTo>
                    <a:cubicBezTo>
                      <a:pt x="0" y="105"/>
                      <a:pt x="0" y="129"/>
                      <a:pt x="15" y="144"/>
                    </a:cubicBezTo>
                    <a:cubicBezTo>
                      <a:pt x="219" y="144"/>
                      <a:pt x="219" y="144"/>
                      <a:pt x="219" y="144"/>
                    </a:cubicBezTo>
                    <a:cubicBezTo>
                      <a:pt x="234" y="129"/>
                      <a:pt x="234" y="105"/>
                      <a:pt x="219" y="90"/>
                    </a:cubicBezTo>
                    <a:cubicBezTo>
                      <a:pt x="144" y="15"/>
                      <a:pt x="144" y="15"/>
                      <a:pt x="144" y="15"/>
                    </a:cubicBezTo>
                    <a:cubicBezTo>
                      <a:pt x="129" y="0"/>
                      <a:pt x="105" y="0"/>
                      <a:pt x="90" y="15"/>
                    </a:cubicBezTo>
                    <a:lnTo>
                      <a:pt x="15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" name="Freeform 12"/>
              <p:cNvSpPr>
                <a:spLocks/>
              </p:cNvSpPr>
              <p:nvPr/>
            </p:nvSpPr>
            <p:spPr bwMode="auto">
              <a:xfrm>
                <a:off x="2621540" y="2020257"/>
                <a:ext cx="488951" cy="771526"/>
              </a:xfrm>
              <a:custGeom>
                <a:avLst/>
                <a:gdLst>
                  <a:gd name="T0" fmla="*/ 32 w 130"/>
                  <a:gd name="T1" fmla="*/ 0 h 205"/>
                  <a:gd name="T2" fmla="*/ 0 w 130"/>
                  <a:gd name="T3" fmla="*/ 32 h 205"/>
                  <a:gd name="T4" fmla="*/ 0 w 130"/>
                  <a:gd name="T5" fmla="*/ 173 h 205"/>
                  <a:gd name="T6" fmla="*/ 32 w 130"/>
                  <a:gd name="T7" fmla="*/ 205 h 205"/>
                  <a:gd name="T8" fmla="*/ 98 w 130"/>
                  <a:gd name="T9" fmla="*/ 205 h 205"/>
                  <a:gd name="T10" fmla="*/ 130 w 130"/>
                  <a:gd name="T11" fmla="*/ 173 h 205"/>
                  <a:gd name="T12" fmla="*/ 130 w 130"/>
                  <a:gd name="T13" fmla="*/ 32 h 205"/>
                  <a:gd name="T14" fmla="*/ 98 w 130"/>
                  <a:gd name="T15" fmla="*/ 0 h 205"/>
                  <a:gd name="T16" fmla="*/ 32 w 130"/>
                  <a:gd name="T1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05">
                    <a:moveTo>
                      <a:pt x="32" y="0"/>
                    </a:moveTo>
                    <a:cubicBezTo>
                      <a:pt x="12" y="0"/>
                      <a:pt x="0" y="12"/>
                      <a:pt x="0" y="32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93"/>
                      <a:pt x="12" y="205"/>
                      <a:pt x="32" y="205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18" y="205"/>
                      <a:pt x="130" y="193"/>
                      <a:pt x="130" y="173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30" y="12"/>
                      <a:pt x="118" y="0"/>
                      <a:pt x="98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1" name="Group 15"/>
            <p:cNvGrpSpPr>
              <a:grpSpLocks noChangeAspect="1"/>
            </p:cNvGrpSpPr>
            <p:nvPr/>
          </p:nvGrpSpPr>
          <p:grpSpPr bwMode="auto">
            <a:xfrm>
              <a:off x="1269452" y="2398467"/>
              <a:ext cx="1167160" cy="1362769"/>
              <a:chOff x="-1440" y="889"/>
              <a:chExt cx="1438" cy="1679"/>
            </a:xfrm>
          </p:grpSpPr>
          <p:sp>
            <p:nvSpPr>
              <p:cNvPr id="32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-1440" y="889"/>
                <a:ext cx="1438" cy="1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>
                <a:off x="-733" y="1112"/>
                <a:ext cx="207" cy="1223"/>
              </a:xfrm>
              <a:custGeom>
                <a:avLst/>
                <a:gdLst>
                  <a:gd name="T0" fmla="*/ 87 w 87"/>
                  <a:gd name="T1" fmla="*/ 496 h 516"/>
                  <a:gd name="T2" fmla="*/ 21 w 87"/>
                  <a:gd name="T3" fmla="*/ 431 h 516"/>
                  <a:gd name="T4" fmla="*/ 21 w 87"/>
                  <a:gd name="T5" fmla="*/ 84 h 516"/>
                  <a:gd name="T6" fmla="*/ 87 w 87"/>
                  <a:gd name="T7" fmla="*/ 19 h 516"/>
                  <a:gd name="T8" fmla="*/ 87 w 87"/>
                  <a:gd name="T9" fmla="*/ 0 h 516"/>
                  <a:gd name="T10" fmla="*/ 0 w 87"/>
                  <a:gd name="T11" fmla="*/ 86 h 516"/>
                  <a:gd name="T12" fmla="*/ 0 w 87"/>
                  <a:gd name="T13" fmla="*/ 429 h 516"/>
                  <a:gd name="T14" fmla="*/ 87 w 87"/>
                  <a:gd name="T15" fmla="*/ 516 h 516"/>
                  <a:gd name="T16" fmla="*/ 87 w 87"/>
                  <a:gd name="T17" fmla="*/ 49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516">
                    <a:moveTo>
                      <a:pt x="87" y="496"/>
                    </a:moveTo>
                    <a:cubicBezTo>
                      <a:pt x="49" y="496"/>
                      <a:pt x="21" y="469"/>
                      <a:pt x="21" y="431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46"/>
                      <a:pt x="49" y="19"/>
                      <a:pt x="87" y="19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39" y="0"/>
                      <a:pt x="0" y="38"/>
                      <a:pt x="0" y="86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477"/>
                      <a:pt x="39" y="516"/>
                      <a:pt x="87" y="516"/>
                    </a:cubicBezTo>
                    <a:lnTo>
                      <a:pt x="87" y="49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4" name="Rectangle 17"/>
              <p:cNvSpPr>
                <a:spLocks noChangeArrowheads="1"/>
              </p:cNvSpPr>
              <p:nvPr/>
            </p:nvSpPr>
            <p:spPr bwMode="auto">
              <a:xfrm>
                <a:off x="-811" y="1690"/>
                <a:ext cx="266" cy="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5" name="Oval 18"/>
              <p:cNvSpPr>
                <a:spLocks noChangeArrowheads="1"/>
              </p:cNvSpPr>
              <p:nvPr/>
            </p:nvSpPr>
            <p:spPr bwMode="auto">
              <a:xfrm>
                <a:off x="-771" y="1657"/>
                <a:ext cx="133" cy="133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6" name="Oval 19"/>
              <p:cNvSpPr>
                <a:spLocks noChangeArrowheads="1"/>
              </p:cNvSpPr>
              <p:nvPr/>
            </p:nvSpPr>
            <p:spPr bwMode="auto">
              <a:xfrm>
                <a:off x="-581" y="1090"/>
                <a:ext cx="95" cy="9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auto">
              <a:xfrm>
                <a:off x="-581" y="2262"/>
                <a:ext cx="95" cy="9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-330" y="1226"/>
                <a:ext cx="188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auto">
              <a:xfrm>
                <a:off x="-465" y="1237"/>
                <a:ext cx="461" cy="72"/>
              </a:xfrm>
              <a:custGeom>
                <a:avLst/>
                <a:gdLst>
                  <a:gd name="T0" fmla="*/ 194 w 194"/>
                  <a:gd name="T1" fmla="*/ 15 h 30"/>
                  <a:gd name="T2" fmla="*/ 182 w 194"/>
                  <a:gd name="T3" fmla="*/ 30 h 30"/>
                  <a:gd name="T4" fmla="*/ 11 w 194"/>
                  <a:gd name="T5" fmla="*/ 30 h 30"/>
                  <a:gd name="T6" fmla="*/ 0 w 194"/>
                  <a:gd name="T7" fmla="*/ 15 h 30"/>
                  <a:gd name="T8" fmla="*/ 0 w 194"/>
                  <a:gd name="T9" fmla="*/ 15 h 30"/>
                  <a:gd name="T10" fmla="*/ 11 w 194"/>
                  <a:gd name="T11" fmla="*/ 0 h 30"/>
                  <a:gd name="T12" fmla="*/ 182 w 194"/>
                  <a:gd name="T13" fmla="*/ 0 h 30"/>
                  <a:gd name="T14" fmla="*/ 194 w 194"/>
                  <a:gd name="T1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30">
                    <a:moveTo>
                      <a:pt x="194" y="15"/>
                    </a:moveTo>
                    <a:cubicBezTo>
                      <a:pt x="194" y="23"/>
                      <a:pt x="189" y="30"/>
                      <a:pt x="18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5" y="30"/>
                      <a:pt x="0" y="2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5" y="0"/>
                      <a:pt x="11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9" y="0"/>
                      <a:pt x="194" y="7"/>
                      <a:pt x="194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0" name="Freeform 23"/>
              <p:cNvSpPr>
                <a:spLocks/>
              </p:cNvSpPr>
              <p:nvPr/>
            </p:nvSpPr>
            <p:spPr bwMode="auto">
              <a:xfrm>
                <a:off x="-465" y="889"/>
                <a:ext cx="461" cy="339"/>
              </a:xfrm>
              <a:custGeom>
                <a:avLst/>
                <a:gdLst>
                  <a:gd name="T0" fmla="*/ 194 w 194"/>
                  <a:gd name="T1" fmla="*/ 133 h 143"/>
                  <a:gd name="T2" fmla="*/ 184 w 194"/>
                  <a:gd name="T3" fmla="*/ 143 h 143"/>
                  <a:gd name="T4" fmla="*/ 10 w 194"/>
                  <a:gd name="T5" fmla="*/ 143 h 143"/>
                  <a:gd name="T6" fmla="*/ 0 w 194"/>
                  <a:gd name="T7" fmla="*/ 133 h 143"/>
                  <a:gd name="T8" fmla="*/ 0 w 194"/>
                  <a:gd name="T9" fmla="*/ 10 h 143"/>
                  <a:gd name="T10" fmla="*/ 10 w 194"/>
                  <a:gd name="T11" fmla="*/ 0 h 143"/>
                  <a:gd name="T12" fmla="*/ 184 w 194"/>
                  <a:gd name="T13" fmla="*/ 0 h 143"/>
                  <a:gd name="T14" fmla="*/ 194 w 194"/>
                  <a:gd name="T15" fmla="*/ 10 h 143"/>
                  <a:gd name="T16" fmla="*/ 194 w 194"/>
                  <a:gd name="T17" fmla="*/ 13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43">
                    <a:moveTo>
                      <a:pt x="194" y="133"/>
                    </a:moveTo>
                    <a:cubicBezTo>
                      <a:pt x="194" y="139"/>
                      <a:pt x="189" y="143"/>
                      <a:pt x="184" y="143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4" y="143"/>
                      <a:pt x="0" y="139"/>
                      <a:pt x="0" y="13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89" y="0"/>
                      <a:pt x="194" y="4"/>
                      <a:pt x="194" y="10"/>
                    </a:cubicBezTo>
                    <a:lnTo>
                      <a:pt x="194" y="13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1" name="Rectangle 24"/>
              <p:cNvSpPr>
                <a:spLocks noChangeArrowheads="1"/>
              </p:cNvSpPr>
              <p:nvPr/>
            </p:nvSpPr>
            <p:spPr bwMode="auto">
              <a:xfrm>
                <a:off x="-424" y="929"/>
                <a:ext cx="377" cy="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2" name="Oval 25"/>
              <p:cNvSpPr>
                <a:spLocks noChangeArrowheads="1"/>
              </p:cNvSpPr>
              <p:nvPr/>
            </p:nvSpPr>
            <p:spPr bwMode="auto">
              <a:xfrm>
                <a:off x="-73" y="1183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3" name="Oval 26"/>
              <p:cNvSpPr>
                <a:spLocks noChangeArrowheads="1"/>
              </p:cNvSpPr>
              <p:nvPr/>
            </p:nvSpPr>
            <p:spPr bwMode="auto">
              <a:xfrm>
                <a:off x="-111" y="1181"/>
                <a:ext cx="24" cy="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4" name="Freeform 27"/>
              <p:cNvSpPr>
                <a:spLocks/>
              </p:cNvSpPr>
              <p:nvPr/>
            </p:nvSpPr>
            <p:spPr bwMode="auto">
              <a:xfrm>
                <a:off x="-90" y="1249"/>
                <a:ext cx="31" cy="12"/>
              </a:xfrm>
              <a:custGeom>
                <a:avLst/>
                <a:gdLst>
                  <a:gd name="T0" fmla="*/ 13 w 13"/>
                  <a:gd name="T1" fmla="*/ 3 h 5"/>
                  <a:gd name="T2" fmla="*/ 10 w 13"/>
                  <a:gd name="T3" fmla="*/ 5 h 5"/>
                  <a:gd name="T4" fmla="*/ 3 w 13"/>
                  <a:gd name="T5" fmla="*/ 5 h 5"/>
                  <a:gd name="T6" fmla="*/ 0 w 13"/>
                  <a:gd name="T7" fmla="*/ 3 h 5"/>
                  <a:gd name="T8" fmla="*/ 0 w 13"/>
                  <a:gd name="T9" fmla="*/ 3 h 5"/>
                  <a:gd name="T10" fmla="*/ 3 w 13"/>
                  <a:gd name="T11" fmla="*/ 0 h 5"/>
                  <a:gd name="T12" fmla="*/ 10 w 13"/>
                  <a:gd name="T13" fmla="*/ 0 h 5"/>
                  <a:gd name="T14" fmla="*/ 13 w 13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">
                    <a:moveTo>
                      <a:pt x="13" y="3"/>
                    </a:moveTo>
                    <a:cubicBezTo>
                      <a:pt x="13" y="4"/>
                      <a:pt x="12" y="5"/>
                      <a:pt x="1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3" y="1"/>
                      <a:pt x="1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5" name="Rectangle 28"/>
              <p:cNvSpPr>
                <a:spLocks noChangeArrowheads="1"/>
              </p:cNvSpPr>
              <p:nvPr/>
            </p:nvSpPr>
            <p:spPr bwMode="auto">
              <a:xfrm>
                <a:off x="-330" y="1856"/>
                <a:ext cx="188" cy="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-465" y="1868"/>
                <a:ext cx="461" cy="71"/>
              </a:xfrm>
              <a:custGeom>
                <a:avLst/>
                <a:gdLst>
                  <a:gd name="T0" fmla="*/ 194 w 194"/>
                  <a:gd name="T1" fmla="*/ 15 h 30"/>
                  <a:gd name="T2" fmla="*/ 182 w 194"/>
                  <a:gd name="T3" fmla="*/ 30 h 30"/>
                  <a:gd name="T4" fmla="*/ 11 w 194"/>
                  <a:gd name="T5" fmla="*/ 30 h 30"/>
                  <a:gd name="T6" fmla="*/ 0 w 194"/>
                  <a:gd name="T7" fmla="*/ 15 h 30"/>
                  <a:gd name="T8" fmla="*/ 0 w 194"/>
                  <a:gd name="T9" fmla="*/ 15 h 30"/>
                  <a:gd name="T10" fmla="*/ 11 w 194"/>
                  <a:gd name="T11" fmla="*/ 0 h 30"/>
                  <a:gd name="T12" fmla="*/ 182 w 194"/>
                  <a:gd name="T13" fmla="*/ 0 h 30"/>
                  <a:gd name="T14" fmla="*/ 194 w 194"/>
                  <a:gd name="T1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30">
                    <a:moveTo>
                      <a:pt x="194" y="15"/>
                    </a:moveTo>
                    <a:cubicBezTo>
                      <a:pt x="194" y="23"/>
                      <a:pt x="189" y="30"/>
                      <a:pt x="18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5" y="30"/>
                      <a:pt x="0" y="2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5" y="0"/>
                      <a:pt x="11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9" y="0"/>
                      <a:pt x="194" y="7"/>
                      <a:pt x="194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-465" y="1520"/>
                <a:ext cx="461" cy="339"/>
              </a:xfrm>
              <a:custGeom>
                <a:avLst/>
                <a:gdLst>
                  <a:gd name="T0" fmla="*/ 194 w 194"/>
                  <a:gd name="T1" fmla="*/ 133 h 143"/>
                  <a:gd name="T2" fmla="*/ 184 w 194"/>
                  <a:gd name="T3" fmla="*/ 143 h 143"/>
                  <a:gd name="T4" fmla="*/ 10 w 194"/>
                  <a:gd name="T5" fmla="*/ 143 h 143"/>
                  <a:gd name="T6" fmla="*/ 0 w 194"/>
                  <a:gd name="T7" fmla="*/ 133 h 143"/>
                  <a:gd name="T8" fmla="*/ 0 w 194"/>
                  <a:gd name="T9" fmla="*/ 10 h 143"/>
                  <a:gd name="T10" fmla="*/ 10 w 194"/>
                  <a:gd name="T11" fmla="*/ 0 h 143"/>
                  <a:gd name="T12" fmla="*/ 184 w 194"/>
                  <a:gd name="T13" fmla="*/ 0 h 143"/>
                  <a:gd name="T14" fmla="*/ 194 w 194"/>
                  <a:gd name="T15" fmla="*/ 10 h 143"/>
                  <a:gd name="T16" fmla="*/ 194 w 194"/>
                  <a:gd name="T17" fmla="*/ 13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43">
                    <a:moveTo>
                      <a:pt x="194" y="133"/>
                    </a:moveTo>
                    <a:cubicBezTo>
                      <a:pt x="194" y="139"/>
                      <a:pt x="189" y="143"/>
                      <a:pt x="184" y="143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4" y="143"/>
                      <a:pt x="0" y="139"/>
                      <a:pt x="0" y="13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89" y="0"/>
                      <a:pt x="194" y="4"/>
                      <a:pt x="194" y="10"/>
                    </a:cubicBezTo>
                    <a:lnTo>
                      <a:pt x="194" y="13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-424" y="1560"/>
                <a:ext cx="377" cy="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auto">
              <a:xfrm>
                <a:off x="-73" y="1814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0" name="Oval 33"/>
              <p:cNvSpPr>
                <a:spLocks noChangeArrowheads="1"/>
              </p:cNvSpPr>
              <p:nvPr/>
            </p:nvSpPr>
            <p:spPr bwMode="auto">
              <a:xfrm>
                <a:off x="-111" y="1811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>
                <a:off x="-90" y="1880"/>
                <a:ext cx="31" cy="12"/>
              </a:xfrm>
              <a:custGeom>
                <a:avLst/>
                <a:gdLst>
                  <a:gd name="T0" fmla="*/ 13 w 13"/>
                  <a:gd name="T1" fmla="*/ 3 h 5"/>
                  <a:gd name="T2" fmla="*/ 10 w 13"/>
                  <a:gd name="T3" fmla="*/ 5 h 5"/>
                  <a:gd name="T4" fmla="*/ 3 w 13"/>
                  <a:gd name="T5" fmla="*/ 5 h 5"/>
                  <a:gd name="T6" fmla="*/ 0 w 13"/>
                  <a:gd name="T7" fmla="*/ 3 h 5"/>
                  <a:gd name="T8" fmla="*/ 0 w 13"/>
                  <a:gd name="T9" fmla="*/ 3 h 5"/>
                  <a:gd name="T10" fmla="*/ 3 w 13"/>
                  <a:gd name="T11" fmla="*/ 0 h 5"/>
                  <a:gd name="T12" fmla="*/ 10 w 13"/>
                  <a:gd name="T13" fmla="*/ 0 h 5"/>
                  <a:gd name="T14" fmla="*/ 13 w 13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">
                    <a:moveTo>
                      <a:pt x="13" y="3"/>
                    </a:moveTo>
                    <a:cubicBezTo>
                      <a:pt x="13" y="4"/>
                      <a:pt x="12" y="5"/>
                      <a:pt x="1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3" y="1"/>
                      <a:pt x="1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2" name="Rectangle 35"/>
              <p:cNvSpPr>
                <a:spLocks noChangeArrowheads="1"/>
              </p:cNvSpPr>
              <p:nvPr/>
            </p:nvSpPr>
            <p:spPr bwMode="auto">
              <a:xfrm>
                <a:off x="-330" y="2487"/>
                <a:ext cx="188" cy="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3" name="Freeform 36"/>
              <p:cNvSpPr>
                <a:spLocks/>
              </p:cNvSpPr>
              <p:nvPr/>
            </p:nvSpPr>
            <p:spPr bwMode="auto">
              <a:xfrm>
                <a:off x="-465" y="2499"/>
                <a:ext cx="461" cy="71"/>
              </a:xfrm>
              <a:custGeom>
                <a:avLst/>
                <a:gdLst>
                  <a:gd name="T0" fmla="*/ 194 w 194"/>
                  <a:gd name="T1" fmla="*/ 15 h 30"/>
                  <a:gd name="T2" fmla="*/ 182 w 194"/>
                  <a:gd name="T3" fmla="*/ 30 h 30"/>
                  <a:gd name="T4" fmla="*/ 11 w 194"/>
                  <a:gd name="T5" fmla="*/ 30 h 30"/>
                  <a:gd name="T6" fmla="*/ 0 w 194"/>
                  <a:gd name="T7" fmla="*/ 15 h 30"/>
                  <a:gd name="T8" fmla="*/ 0 w 194"/>
                  <a:gd name="T9" fmla="*/ 15 h 30"/>
                  <a:gd name="T10" fmla="*/ 11 w 194"/>
                  <a:gd name="T11" fmla="*/ 0 h 30"/>
                  <a:gd name="T12" fmla="*/ 182 w 194"/>
                  <a:gd name="T13" fmla="*/ 0 h 30"/>
                  <a:gd name="T14" fmla="*/ 194 w 194"/>
                  <a:gd name="T1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30">
                    <a:moveTo>
                      <a:pt x="194" y="15"/>
                    </a:moveTo>
                    <a:cubicBezTo>
                      <a:pt x="194" y="23"/>
                      <a:pt x="189" y="30"/>
                      <a:pt x="18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5" y="30"/>
                      <a:pt x="0" y="2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5" y="0"/>
                      <a:pt x="11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9" y="0"/>
                      <a:pt x="194" y="7"/>
                      <a:pt x="194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4" name="Freeform 37"/>
              <p:cNvSpPr>
                <a:spLocks/>
              </p:cNvSpPr>
              <p:nvPr/>
            </p:nvSpPr>
            <p:spPr bwMode="auto">
              <a:xfrm>
                <a:off x="-465" y="2150"/>
                <a:ext cx="461" cy="340"/>
              </a:xfrm>
              <a:custGeom>
                <a:avLst/>
                <a:gdLst>
                  <a:gd name="T0" fmla="*/ 194 w 194"/>
                  <a:gd name="T1" fmla="*/ 133 h 143"/>
                  <a:gd name="T2" fmla="*/ 184 w 194"/>
                  <a:gd name="T3" fmla="*/ 143 h 143"/>
                  <a:gd name="T4" fmla="*/ 10 w 194"/>
                  <a:gd name="T5" fmla="*/ 143 h 143"/>
                  <a:gd name="T6" fmla="*/ 0 w 194"/>
                  <a:gd name="T7" fmla="*/ 133 h 143"/>
                  <a:gd name="T8" fmla="*/ 0 w 194"/>
                  <a:gd name="T9" fmla="*/ 10 h 143"/>
                  <a:gd name="T10" fmla="*/ 10 w 194"/>
                  <a:gd name="T11" fmla="*/ 0 h 143"/>
                  <a:gd name="T12" fmla="*/ 184 w 194"/>
                  <a:gd name="T13" fmla="*/ 0 h 143"/>
                  <a:gd name="T14" fmla="*/ 194 w 194"/>
                  <a:gd name="T15" fmla="*/ 10 h 143"/>
                  <a:gd name="T16" fmla="*/ 194 w 194"/>
                  <a:gd name="T17" fmla="*/ 13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43">
                    <a:moveTo>
                      <a:pt x="194" y="133"/>
                    </a:moveTo>
                    <a:cubicBezTo>
                      <a:pt x="194" y="139"/>
                      <a:pt x="189" y="143"/>
                      <a:pt x="184" y="143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4" y="143"/>
                      <a:pt x="0" y="139"/>
                      <a:pt x="0" y="13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89" y="0"/>
                      <a:pt x="194" y="4"/>
                      <a:pt x="194" y="10"/>
                    </a:cubicBezTo>
                    <a:lnTo>
                      <a:pt x="194" y="13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5" name="Rectangle 38"/>
              <p:cNvSpPr>
                <a:spLocks noChangeArrowheads="1"/>
              </p:cNvSpPr>
              <p:nvPr/>
            </p:nvSpPr>
            <p:spPr bwMode="auto">
              <a:xfrm>
                <a:off x="-424" y="2191"/>
                <a:ext cx="377" cy="2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6" name="Oval 39"/>
              <p:cNvSpPr>
                <a:spLocks noChangeArrowheads="1"/>
              </p:cNvSpPr>
              <p:nvPr/>
            </p:nvSpPr>
            <p:spPr bwMode="auto">
              <a:xfrm>
                <a:off x="-73" y="2445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7" name="Oval 40"/>
              <p:cNvSpPr>
                <a:spLocks noChangeArrowheads="1"/>
              </p:cNvSpPr>
              <p:nvPr/>
            </p:nvSpPr>
            <p:spPr bwMode="auto">
              <a:xfrm>
                <a:off x="-111" y="2442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-90" y="2511"/>
                <a:ext cx="31" cy="12"/>
              </a:xfrm>
              <a:custGeom>
                <a:avLst/>
                <a:gdLst>
                  <a:gd name="T0" fmla="*/ 13 w 13"/>
                  <a:gd name="T1" fmla="*/ 3 h 5"/>
                  <a:gd name="T2" fmla="*/ 10 w 13"/>
                  <a:gd name="T3" fmla="*/ 5 h 5"/>
                  <a:gd name="T4" fmla="*/ 3 w 13"/>
                  <a:gd name="T5" fmla="*/ 5 h 5"/>
                  <a:gd name="T6" fmla="*/ 0 w 13"/>
                  <a:gd name="T7" fmla="*/ 3 h 5"/>
                  <a:gd name="T8" fmla="*/ 0 w 13"/>
                  <a:gd name="T9" fmla="*/ 3 h 5"/>
                  <a:gd name="T10" fmla="*/ 3 w 13"/>
                  <a:gd name="T11" fmla="*/ 0 h 5"/>
                  <a:gd name="T12" fmla="*/ 10 w 13"/>
                  <a:gd name="T13" fmla="*/ 0 h 5"/>
                  <a:gd name="T14" fmla="*/ 13 w 13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">
                    <a:moveTo>
                      <a:pt x="13" y="3"/>
                    </a:moveTo>
                    <a:cubicBezTo>
                      <a:pt x="13" y="4"/>
                      <a:pt x="12" y="5"/>
                      <a:pt x="1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3" y="1"/>
                      <a:pt x="1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9" name="Freeform 42"/>
              <p:cNvSpPr>
                <a:spLocks/>
              </p:cNvSpPr>
              <p:nvPr/>
            </p:nvSpPr>
            <p:spPr bwMode="auto">
              <a:xfrm>
                <a:off x="-1442" y="988"/>
                <a:ext cx="636" cy="1518"/>
              </a:xfrm>
              <a:custGeom>
                <a:avLst/>
                <a:gdLst>
                  <a:gd name="T0" fmla="*/ 268 w 268"/>
                  <a:gd name="T1" fmla="*/ 596 h 640"/>
                  <a:gd name="T2" fmla="*/ 231 w 268"/>
                  <a:gd name="T3" fmla="*/ 640 h 640"/>
                  <a:gd name="T4" fmla="*/ 36 w 268"/>
                  <a:gd name="T5" fmla="*/ 640 h 640"/>
                  <a:gd name="T6" fmla="*/ 0 w 268"/>
                  <a:gd name="T7" fmla="*/ 596 h 640"/>
                  <a:gd name="T8" fmla="*/ 0 w 268"/>
                  <a:gd name="T9" fmla="*/ 44 h 640"/>
                  <a:gd name="T10" fmla="*/ 36 w 268"/>
                  <a:gd name="T11" fmla="*/ 0 h 640"/>
                  <a:gd name="T12" fmla="*/ 231 w 268"/>
                  <a:gd name="T13" fmla="*/ 0 h 640"/>
                  <a:gd name="T14" fmla="*/ 268 w 268"/>
                  <a:gd name="T15" fmla="*/ 44 h 640"/>
                  <a:gd name="T16" fmla="*/ 268 w 268"/>
                  <a:gd name="T17" fmla="*/ 596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640">
                    <a:moveTo>
                      <a:pt x="268" y="596"/>
                    </a:moveTo>
                    <a:cubicBezTo>
                      <a:pt x="268" y="621"/>
                      <a:pt x="251" y="640"/>
                      <a:pt x="231" y="640"/>
                    </a:cubicBezTo>
                    <a:cubicBezTo>
                      <a:pt x="36" y="640"/>
                      <a:pt x="36" y="640"/>
                      <a:pt x="36" y="640"/>
                    </a:cubicBezTo>
                    <a:cubicBezTo>
                      <a:pt x="16" y="640"/>
                      <a:pt x="0" y="621"/>
                      <a:pt x="0" y="59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20"/>
                      <a:pt x="16" y="0"/>
                      <a:pt x="36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251" y="0"/>
                      <a:pt x="268" y="20"/>
                      <a:pt x="268" y="44"/>
                    </a:cubicBezTo>
                    <a:lnTo>
                      <a:pt x="268" y="59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0" name="Rectangle 43"/>
              <p:cNvSpPr>
                <a:spLocks noChangeArrowheads="1"/>
              </p:cNvSpPr>
              <p:nvPr/>
            </p:nvSpPr>
            <p:spPr bwMode="auto">
              <a:xfrm>
                <a:off x="-1347" y="1107"/>
                <a:ext cx="446" cy="1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1" name="Rectangle 44"/>
              <p:cNvSpPr>
                <a:spLocks noChangeArrowheads="1"/>
              </p:cNvSpPr>
              <p:nvPr/>
            </p:nvSpPr>
            <p:spPr bwMode="auto">
              <a:xfrm>
                <a:off x="-1347" y="1259"/>
                <a:ext cx="446" cy="1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2" name="Oval 45"/>
              <p:cNvSpPr>
                <a:spLocks noChangeArrowheads="1"/>
              </p:cNvSpPr>
              <p:nvPr/>
            </p:nvSpPr>
            <p:spPr bwMode="auto">
              <a:xfrm>
                <a:off x="-1174" y="2210"/>
                <a:ext cx="97" cy="9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6" name="Oval 46"/>
              <p:cNvSpPr>
                <a:spLocks noChangeArrowheads="1"/>
              </p:cNvSpPr>
              <p:nvPr/>
            </p:nvSpPr>
            <p:spPr bwMode="auto">
              <a:xfrm>
                <a:off x="-1153" y="2231"/>
                <a:ext cx="55" cy="5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Oval 47"/>
              <p:cNvSpPr>
                <a:spLocks noChangeArrowheads="1"/>
              </p:cNvSpPr>
              <p:nvPr/>
            </p:nvSpPr>
            <p:spPr bwMode="auto">
              <a:xfrm>
                <a:off x="-1153" y="2003"/>
                <a:ext cx="55" cy="5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Oval 48"/>
              <p:cNvSpPr>
                <a:spLocks noChangeArrowheads="1"/>
              </p:cNvSpPr>
              <p:nvPr/>
            </p:nvSpPr>
            <p:spPr bwMode="auto">
              <a:xfrm>
                <a:off x="-1046" y="2003"/>
                <a:ext cx="52" cy="5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Oval 49"/>
              <p:cNvSpPr>
                <a:spLocks noChangeArrowheads="1"/>
              </p:cNvSpPr>
              <p:nvPr/>
            </p:nvSpPr>
            <p:spPr bwMode="auto">
              <a:xfrm>
                <a:off x="-1257" y="2003"/>
                <a:ext cx="54" cy="5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0" name="Rectangle 50"/>
              <p:cNvSpPr>
                <a:spLocks noChangeArrowheads="1"/>
              </p:cNvSpPr>
              <p:nvPr/>
            </p:nvSpPr>
            <p:spPr bwMode="auto">
              <a:xfrm>
                <a:off x="-1347" y="1413"/>
                <a:ext cx="446" cy="1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1" name="Rectangle 51"/>
              <p:cNvSpPr>
                <a:spLocks noChangeArrowheads="1"/>
              </p:cNvSpPr>
              <p:nvPr/>
            </p:nvSpPr>
            <p:spPr bwMode="auto">
              <a:xfrm>
                <a:off x="-1347" y="1565"/>
                <a:ext cx="446" cy="1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2" name="Rectangle 52"/>
              <p:cNvSpPr>
                <a:spLocks noChangeArrowheads="1"/>
              </p:cNvSpPr>
              <p:nvPr/>
            </p:nvSpPr>
            <p:spPr bwMode="auto">
              <a:xfrm>
                <a:off x="-1347" y="1716"/>
                <a:ext cx="446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pic>
        <p:nvPicPr>
          <p:cNvPr id="77" name="Obraz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16" y="4496856"/>
            <a:ext cx="642673" cy="655923"/>
          </a:xfrm>
          <a:prstGeom prst="rect">
            <a:avLst/>
          </a:prstGeom>
        </p:spPr>
      </p:pic>
      <p:pic>
        <p:nvPicPr>
          <p:cNvPr id="78" name="Obraz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875" y="3972992"/>
            <a:ext cx="1132762" cy="1132761"/>
          </a:xfrm>
          <a:prstGeom prst="rect">
            <a:avLst/>
          </a:prstGeom>
        </p:spPr>
      </p:pic>
      <p:grpSp>
        <p:nvGrpSpPr>
          <p:cNvPr id="80" name="Grupa 79"/>
          <p:cNvGrpSpPr/>
          <p:nvPr/>
        </p:nvGrpSpPr>
        <p:grpSpPr>
          <a:xfrm>
            <a:off x="3683732" y="2132856"/>
            <a:ext cx="8071602" cy="3204000"/>
            <a:chOff x="3683732" y="2245242"/>
            <a:chExt cx="8071602" cy="3204000"/>
          </a:xfrm>
        </p:grpSpPr>
        <p:cxnSp>
          <p:nvCxnSpPr>
            <p:cNvPr id="81" name="Łącznik prosty 17437"/>
            <p:cNvCxnSpPr/>
            <p:nvPr/>
          </p:nvCxnSpPr>
          <p:spPr>
            <a:xfrm>
              <a:off x="3683732" y="2245242"/>
              <a:ext cx="0" cy="320400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Łącznik prosty 62"/>
            <p:cNvCxnSpPr/>
            <p:nvPr/>
          </p:nvCxnSpPr>
          <p:spPr>
            <a:xfrm>
              <a:off x="5701632" y="2245242"/>
              <a:ext cx="0" cy="320400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Łącznik prosty 63"/>
            <p:cNvCxnSpPr/>
            <p:nvPr/>
          </p:nvCxnSpPr>
          <p:spPr>
            <a:xfrm>
              <a:off x="7719532" y="2245242"/>
              <a:ext cx="0" cy="320400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Łącznik prosty 64"/>
            <p:cNvCxnSpPr/>
            <p:nvPr/>
          </p:nvCxnSpPr>
          <p:spPr>
            <a:xfrm>
              <a:off x="9737432" y="2245242"/>
              <a:ext cx="0" cy="320400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Łącznik prosty 69"/>
            <p:cNvCxnSpPr/>
            <p:nvPr/>
          </p:nvCxnSpPr>
          <p:spPr>
            <a:xfrm>
              <a:off x="11755334" y="2245242"/>
              <a:ext cx="0" cy="320400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a 85"/>
          <p:cNvGrpSpPr/>
          <p:nvPr/>
        </p:nvGrpSpPr>
        <p:grpSpPr>
          <a:xfrm>
            <a:off x="3678117" y="2339565"/>
            <a:ext cx="2017899" cy="2702219"/>
            <a:chOff x="3683732" y="2313862"/>
            <a:chExt cx="2017899" cy="2702219"/>
          </a:xfrm>
        </p:grpSpPr>
        <p:sp>
          <p:nvSpPr>
            <p:cNvPr id="87" name="Prostokąt 86"/>
            <p:cNvSpPr/>
            <p:nvPr/>
          </p:nvSpPr>
          <p:spPr>
            <a:xfrm>
              <a:off x="3787067" y="2313862"/>
              <a:ext cx="180000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l-PL" b="1" dirty="0" smtClean="0"/>
                <a:t>WYMIANA DANYCH</a:t>
              </a:r>
              <a:endParaRPr lang="pl-PL" b="1" dirty="0"/>
            </a:p>
          </p:txBody>
        </p:sp>
        <p:sp>
          <p:nvSpPr>
            <p:cNvPr id="88" name="Prostokąt 87"/>
            <p:cNvSpPr/>
            <p:nvPr/>
          </p:nvSpPr>
          <p:spPr>
            <a:xfrm>
              <a:off x="3683732" y="4185084"/>
              <a:ext cx="20178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/>
                <a:t>możliwość wymiany </a:t>
              </a:r>
              <a:r>
                <a:rPr lang="pl-PL" sz="1200" dirty="0" smtClean="0"/>
                <a:t>danych plikowych</a:t>
              </a:r>
              <a:r>
                <a:rPr lang="pl-PL" sz="1200" dirty="0"/>
                <a:t> </a:t>
              </a:r>
              <a:r>
                <a:rPr lang="pl-PL" sz="1200" dirty="0" smtClean="0"/>
                <a:t>z </a:t>
              </a:r>
              <a:r>
                <a:rPr lang="pl-PL" sz="1200" dirty="0"/>
                <a:t>wykorzystaniem </a:t>
              </a:r>
              <a:r>
                <a:rPr lang="pl-PL" sz="1200" dirty="0" smtClean="0"/>
                <a:t>usług </a:t>
              </a:r>
              <a:r>
                <a:rPr lang="pl-PL" sz="1200" dirty="0"/>
                <a:t>własnych </a:t>
              </a:r>
              <a:r>
                <a:rPr lang="pl-PL" sz="1200" dirty="0" smtClean="0"/>
                <a:t/>
              </a:r>
              <a:br>
                <a:rPr lang="pl-PL" sz="1200" dirty="0" smtClean="0"/>
              </a:br>
              <a:r>
                <a:rPr lang="pl-PL" sz="1200" dirty="0" smtClean="0"/>
                <a:t>i dedykowanych</a:t>
              </a:r>
              <a:endParaRPr lang="pl-PL" sz="1200" dirty="0"/>
            </a:p>
          </p:txBody>
        </p:sp>
        <p:pic>
          <p:nvPicPr>
            <p:cNvPr id="89" name="Obraz 8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6012" y="3225045"/>
              <a:ext cx="1438536" cy="669833"/>
            </a:xfrm>
            <a:prstGeom prst="rect">
              <a:avLst/>
            </a:prstGeom>
          </p:spPr>
        </p:pic>
      </p:grpSp>
      <p:grpSp>
        <p:nvGrpSpPr>
          <p:cNvPr id="90" name="Grupa 89"/>
          <p:cNvGrpSpPr/>
          <p:nvPr/>
        </p:nvGrpSpPr>
        <p:grpSpPr>
          <a:xfrm>
            <a:off x="5760544" y="2282102"/>
            <a:ext cx="1882186" cy="3175591"/>
            <a:chOff x="5760544" y="2394488"/>
            <a:chExt cx="1882186" cy="3175591"/>
          </a:xfrm>
        </p:grpSpPr>
        <p:sp>
          <p:nvSpPr>
            <p:cNvPr id="91" name="Prostokąt 90"/>
            <p:cNvSpPr/>
            <p:nvPr/>
          </p:nvSpPr>
          <p:spPr>
            <a:xfrm>
              <a:off x="5760544" y="2394488"/>
              <a:ext cx="18000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l-PL" b="1" dirty="0" smtClean="0"/>
                <a:t>PRZEGLĄDANIE/PREZENTACJA DANYCH </a:t>
              </a:r>
              <a:endParaRPr lang="pl-PL" b="1" dirty="0"/>
            </a:p>
          </p:txBody>
        </p:sp>
        <p:sp>
          <p:nvSpPr>
            <p:cNvPr id="92" name="Prostokąt 91"/>
            <p:cNvSpPr/>
            <p:nvPr/>
          </p:nvSpPr>
          <p:spPr>
            <a:xfrm>
              <a:off x="5779235" y="4185084"/>
              <a:ext cx="186349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/>
                <a:t>możliwość </a:t>
              </a:r>
              <a:r>
                <a:rPr lang="pl-PL" sz="1200" dirty="0" smtClean="0"/>
                <a:t>przeglądania i prezentacji </a:t>
              </a:r>
              <a:r>
                <a:rPr lang="pl-PL" sz="1200" dirty="0"/>
                <a:t>danych ISOK m.in. dane </a:t>
              </a:r>
              <a:r>
                <a:rPr lang="pl-PL" sz="1200" dirty="0" smtClean="0"/>
                <a:t>z zakresu ostrzeżeń</a:t>
              </a:r>
              <a:r>
                <a:rPr lang="pl-PL" sz="1200" dirty="0"/>
                <a:t>, </a:t>
              </a:r>
              <a:r>
                <a:rPr lang="pl-PL" sz="1200" dirty="0" smtClean="0"/>
                <a:t>prognoz, komunikatów i obszarów dziedzinowych gospodarki wodnej</a:t>
              </a:r>
              <a:endParaRPr lang="pl-PL" sz="1200" dirty="0"/>
            </a:p>
          </p:txBody>
        </p:sp>
        <p:pic>
          <p:nvPicPr>
            <p:cNvPr id="93" name="Obraz 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09647" y="3202814"/>
              <a:ext cx="1001869" cy="714295"/>
            </a:xfrm>
            <a:prstGeom prst="rect">
              <a:avLst/>
            </a:prstGeom>
          </p:spPr>
        </p:pic>
      </p:grpSp>
      <p:grpSp>
        <p:nvGrpSpPr>
          <p:cNvPr id="94" name="Grupa 93"/>
          <p:cNvGrpSpPr/>
          <p:nvPr/>
        </p:nvGrpSpPr>
        <p:grpSpPr>
          <a:xfrm>
            <a:off x="7746696" y="2298261"/>
            <a:ext cx="1863495" cy="2605434"/>
            <a:chOff x="7746696" y="2410647"/>
            <a:chExt cx="1863495" cy="2605434"/>
          </a:xfrm>
        </p:grpSpPr>
        <p:sp>
          <p:nvSpPr>
            <p:cNvPr id="95" name="Prostokąt 94"/>
            <p:cNvSpPr/>
            <p:nvPr/>
          </p:nvSpPr>
          <p:spPr>
            <a:xfrm>
              <a:off x="7778444" y="2410647"/>
              <a:ext cx="1800000" cy="762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l-PL" b="1" dirty="0" smtClean="0"/>
                <a:t>OBSŁUGA PROCESÓW BIZNESOWYCH</a:t>
              </a:r>
              <a:endParaRPr lang="pl-PL" b="1" dirty="0"/>
            </a:p>
          </p:txBody>
        </p:sp>
        <p:pic>
          <p:nvPicPr>
            <p:cNvPr id="96" name="Obraz 9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7549" y="3211395"/>
              <a:ext cx="748771" cy="697132"/>
            </a:xfrm>
            <a:prstGeom prst="rect">
              <a:avLst/>
            </a:prstGeom>
          </p:spPr>
        </p:pic>
        <p:sp>
          <p:nvSpPr>
            <p:cNvPr id="97" name="Prostokąt 96"/>
            <p:cNvSpPr/>
            <p:nvPr/>
          </p:nvSpPr>
          <p:spPr>
            <a:xfrm>
              <a:off x="7746696" y="4185084"/>
              <a:ext cx="18634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/>
                <a:t>możliwość obsługi wybranych procesów biznesowych z obszaru gospodarki wodnej </a:t>
              </a:r>
              <a:endParaRPr lang="pl-PL" sz="1200" dirty="0"/>
            </a:p>
          </p:txBody>
        </p:sp>
      </p:grpSp>
      <p:grpSp>
        <p:nvGrpSpPr>
          <p:cNvPr id="98" name="Grupa 97"/>
          <p:cNvGrpSpPr/>
          <p:nvPr/>
        </p:nvGrpSpPr>
        <p:grpSpPr>
          <a:xfrm>
            <a:off x="9764595" y="2282102"/>
            <a:ext cx="1990737" cy="2621593"/>
            <a:chOff x="9764595" y="2394488"/>
            <a:chExt cx="1990737" cy="2621593"/>
          </a:xfrm>
        </p:grpSpPr>
        <p:sp>
          <p:nvSpPr>
            <p:cNvPr id="99" name="Prostokąt 98"/>
            <p:cNvSpPr/>
            <p:nvPr/>
          </p:nvSpPr>
          <p:spPr>
            <a:xfrm>
              <a:off x="9867520" y="2394488"/>
              <a:ext cx="1800000" cy="541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l-PL" b="1" dirty="0" smtClean="0"/>
                <a:t>PROWADZENIE REJESTRÓW</a:t>
              </a:r>
              <a:endParaRPr lang="pl-PL" b="1" dirty="0"/>
            </a:p>
          </p:txBody>
        </p:sp>
        <p:sp>
          <p:nvSpPr>
            <p:cNvPr id="101" name="Prostokąt 100"/>
            <p:cNvSpPr/>
            <p:nvPr/>
          </p:nvSpPr>
          <p:spPr>
            <a:xfrm>
              <a:off x="9764595" y="4185084"/>
              <a:ext cx="19907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/>
                <a:t>możliwość </a:t>
              </a:r>
              <a:r>
                <a:rPr lang="pl-PL" sz="1200" dirty="0" smtClean="0"/>
                <a:t>prowadzenia analiz z wykorzystaniem zgromadzonych zbiorów danych</a:t>
              </a:r>
              <a:endParaRPr lang="pl-PL" sz="1200" dirty="0"/>
            </a:p>
          </p:txBody>
        </p:sp>
      </p:grpSp>
      <p:sp>
        <p:nvSpPr>
          <p:cNvPr id="102" name="Dowolny kształt 101"/>
          <p:cNvSpPr/>
          <p:nvPr/>
        </p:nvSpPr>
        <p:spPr>
          <a:xfrm>
            <a:off x="914399" y="3170152"/>
            <a:ext cx="2098881" cy="1225712"/>
          </a:xfrm>
          <a:custGeom>
            <a:avLst/>
            <a:gdLst>
              <a:gd name="connsiteX0" fmla="*/ 4683321 w 9669379"/>
              <a:gd name="connsiteY0" fmla="*/ 0 h 5719113"/>
              <a:gd name="connsiteX1" fmla="*/ 6599412 w 9669379"/>
              <a:gd name="connsiteY1" fmla="*/ 1230309 h 5719113"/>
              <a:gd name="connsiteX2" fmla="*/ 6637109 w 9669379"/>
              <a:gd name="connsiteY2" fmla="*/ 1347946 h 5719113"/>
              <a:gd name="connsiteX3" fmla="*/ 6648793 w 9669379"/>
              <a:gd name="connsiteY3" fmla="*/ 1341802 h 5719113"/>
              <a:gd name="connsiteX4" fmla="*/ 7164500 w 9669379"/>
              <a:gd name="connsiteY4" fmla="*/ 1240945 h 5719113"/>
              <a:gd name="connsiteX5" fmla="*/ 8462477 w 9669379"/>
              <a:gd name="connsiteY5" fmla="*/ 2265707 h 5719113"/>
              <a:gd name="connsiteX6" fmla="*/ 8473311 w 9669379"/>
              <a:gd name="connsiteY6" fmla="*/ 2369808 h 5719113"/>
              <a:gd name="connsiteX7" fmla="*/ 8700833 w 9669379"/>
              <a:gd name="connsiteY7" fmla="*/ 2436970 h 5719113"/>
              <a:gd name="connsiteX8" fmla="*/ 9644588 w 9669379"/>
              <a:gd name="connsiteY8" fmla="*/ 4033416 h 5719113"/>
              <a:gd name="connsiteX9" fmla="*/ 7852457 w 9669379"/>
              <a:gd name="connsiteY9" fmla="*/ 5117755 h 5719113"/>
              <a:gd name="connsiteX10" fmla="*/ 7682320 w 9669379"/>
              <a:gd name="connsiteY10" fmla="*/ 5069631 h 5719113"/>
              <a:gd name="connsiteX11" fmla="*/ 7617256 w 9669379"/>
              <a:gd name="connsiteY11" fmla="*/ 5131433 h 5719113"/>
              <a:gd name="connsiteX12" fmla="*/ 6680414 w 9669379"/>
              <a:gd name="connsiteY12" fmla="*/ 5435549 h 5719113"/>
              <a:gd name="connsiteX13" fmla="*/ 5939654 w 9669379"/>
              <a:gd name="connsiteY13" fmla="*/ 5258222 h 5719113"/>
              <a:gd name="connsiteX14" fmla="*/ 5834575 w 9669379"/>
              <a:gd name="connsiteY14" fmla="*/ 5190275 h 5719113"/>
              <a:gd name="connsiteX15" fmla="*/ 5689909 w 9669379"/>
              <a:gd name="connsiteY15" fmla="*/ 5343210 h 5719113"/>
              <a:gd name="connsiteX16" fmla="*/ 4649475 w 9669379"/>
              <a:gd name="connsiteY16" fmla="*/ 5719113 h 5719113"/>
              <a:gd name="connsiteX17" fmla="*/ 3429370 w 9669379"/>
              <a:gd name="connsiteY17" fmla="*/ 5153268 h 5719113"/>
              <a:gd name="connsiteX18" fmla="*/ 3422965 w 9669379"/>
              <a:gd name="connsiteY18" fmla="*/ 5142974 h 5719113"/>
              <a:gd name="connsiteX19" fmla="*/ 3331797 w 9669379"/>
              <a:gd name="connsiteY19" fmla="*/ 5192423 h 5719113"/>
              <a:gd name="connsiteX20" fmla="*/ 2256308 w 9669379"/>
              <a:gd name="connsiteY20" fmla="*/ 5435551 h 5719113"/>
              <a:gd name="connsiteX21" fmla="*/ 0 w 9669379"/>
              <a:gd name="connsiteY21" fmla="*/ 3421142 h 5719113"/>
              <a:gd name="connsiteX22" fmla="*/ 2256308 w 9669379"/>
              <a:gd name="connsiteY22" fmla="*/ 1406734 h 5719113"/>
              <a:gd name="connsiteX23" fmla="*/ 2655711 w 9669379"/>
              <a:gd name="connsiteY23" fmla="*/ 1438196 h 5719113"/>
              <a:gd name="connsiteX24" fmla="*/ 2689455 w 9669379"/>
              <a:gd name="connsiteY24" fmla="*/ 1444949 h 5719113"/>
              <a:gd name="connsiteX25" fmla="*/ 2697302 w 9669379"/>
              <a:gd name="connsiteY25" fmla="*/ 1415386 h 5719113"/>
              <a:gd name="connsiteX26" fmla="*/ 4683321 w 9669379"/>
              <a:gd name="connsiteY26" fmla="*/ 0 h 57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69379" h="5719113">
                <a:moveTo>
                  <a:pt x="4683321" y="0"/>
                </a:moveTo>
                <a:cubicBezTo>
                  <a:pt x="5544683" y="0"/>
                  <a:pt x="6283725" y="507309"/>
                  <a:pt x="6599412" y="1230309"/>
                </a:cubicBezTo>
                <a:lnTo>
                  <a:pt x="6637109" y="1347946"/>
                </a:lnTo>
                <a:lnTo>
                  <a:pt x="6648793" y="1341802"/>
                </a:lnTo>
                <a:cubicBezTo>
                  <a:pt x="6807300" y="1276858"/>
                  <a:pt x="6981571" y="1240945"/>
                  <a:pt x="7164500" y="1240945"/>
                </a:cubicBezTo>
                <a:cubicBezTo>
                  <a:pt x="7804755" y="1240945"/>
                  <a:pt x="8338936" y="1680878"/>
                  <a:pt x="8462477" y="2265707"/>
                </a:cubicBezTo>
                <a:lnTo>
                  <a:pt x="8473311" y="2369808"/>
                </a:lnTo>
                <a:lnTo>
                  <a:pt x="8700833" y="2436970"/>
                </a:lnTo>
                <a:cubicBezTo>
                  <a:pt x="9367074" y="2702973"/>
                  <a:pt x="9776993" y="3364248"/>
                  <a:pt x="9644588" y="4033416"/>
                </a:cubicBezTo>
                <a:cubicBezTo>
                  <a:pt x="9493266" y="4798182"/>
                  <a:pt x="8690900" y="5283656"/>
                  <a:pt x="7852457" y="5117755"/>
                </a:cubicBezTo>
                <a:lnTo>
                  <a:pt x="7682320" y="5069631"/>
                </a:lnTo>
                <a:lnTo>
                  <a:pt x="7617256" y="5131433"/>
                </a:lnTo>
                <a:cubicBezTo>
                  <a:pt x="7377496" y="5319332"/>
                  <a:pt x="7046273" y="5435549"/>
                  <a:pt x="6680414" y="5435549"/>
                </a:cubicBezTo>
                <a:cubicBezTo>
                  <a:pt x="6406020" y="5435549"/>
                  <a:pt x="6151107" y="5370177"/>
                  <a:pt x="5939654" y="5258222"/>
                </a:cubicBezTo>
                <a:lnTo>
                  <a:pt x="5834575" y="5190275"/>
                </a:lnTo>
                <a:lnTo>
                  <a:pt x="5689909" y="5343210"/>
                </a:lnTo>
                <a:cubicBezTo>
                  <a:pt x="5423640" y="5575463"/>
                  <a:pt x="5055791" y="5719113"/>
                  <a:pt x="4649475" y="5719113"/>
                </a:cubicBezTo>
                <a:cubicBezTo>
                  <a:pt x="4141581" y="5719113"/>
                  <a:pt x="3693791" y="5494659"/>
                  <a:pt x="3429370" y="5153268"/>
                </a:cubicBezTo>
                <a:lnTo>
                  <a:pt x="3422965" y="5142974"/>
                </a:lnTo>
                <a:lnTo>
                  <a:pt x="3331797" y="5192423"/>
                </a:lnTo>
                <a:cubicBezTo>
                  <a:pt x="3012093" y="5347478"/>
                  <a:pt x="2645721" y="5435551"/>
                  <a:pt x="2256308" y="5435551"/>
                </a:cubicBezTo>
                <a:cubicBezTo>
                  <a:pt x="1010184" y="5435551"/>
                  <a:pt x="0" y="4533669"/>
                  <a:pt x="0" y="3421142"/>
                </a:cubicBezTo>
                <a:cubicBezTo>
                  <a:pt x="0" y="2308616"/>
                  <a:pt x="1010184" y="1406734"/>
                  <a:pt x="2256308" y="1406734"/>
                </a:cubicBezTo>
                <a:cubicBezTo>
                  <a:pt x="2392601" y="1406734"/>
                  <a:pt x="2526075" y="1417524"/>
                  <a:pt x="2655711" y="1438196"/>
                </a:cubicBezTo>
                <a:lnTo>
                  <a:pt x="2689455" y="1444949"/>
                </a:lnTo>
                <a:lnTo>
                  <a:pt x="2697302" y="1415386"/>
                </a:lnTo>
                <a:cubicBezTo>
                  <a:pt x="2960591" y="595383"/>
                  <a:pt x="3750180" y="0"/>
                  <a:pt x="4683321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ISOK</a:t>
            </a:r>
          </a:p>
        </p:txBody>
      </p:sp>
      <p:sp>
        <p:nvSpPr>
          <p:cNvPr id="104" name="Freeform 31"/>
          <p:cNvSpPr>
            <a:spLocks/>
          </p:cNvSpPr>
          <p:nvPr/>
        </p:nvSpPr>
        <p:spPr bwMode="auto">
          <a:xfrm>
            <a:off x="10560657" y="3022085"/>
            <a:ext cx="568325" cy="782638"/>
          </a:xfrm>
          <a:custGeom>
            <a:avLst/>
            <a:gdLst>
              <a:gd name="T0" fmla="*/ 0 w 358"/>
              <a:gd name="T1" fmla="*/ 493 h 493"/>
              <a:gd name="T2" fmla="*/ 0 w 358"/>
              <a:gd name="T3" fmla="*/ 228 h 493"/>
              <a:gd name="T4" fmla="*/ 0 w 358"/>
              <a:gd name="T5" fmla="*/ 94 h 493"/>
              <a:gd name="T6" fmla="*/ 94 w 358"/>
              <a:gd name="T7" fmla="*/ 0 h 493"/>
              <a:gd name="T8" fmla="*/ 358 w 358"/>
              <a:gd name="T9" fmla="*/ 0 h 493"/>
              <a:gd name="T10" fmla="*/ 358 w 358"/>
              <a:gd name="T11" fmla="*/ 98 h 493"/>
              <a:gd name="T12" fmla="*/ 358 w 358"/>
              <a:gd name="T13" fmla="*/ 228 h 493"/>
              <a:gd name="T14" fmla="*/ 358 w 358"/>
              <a:gd name="T15" fmla="*/ 493 h 493"/>
              <a:gd name="T16" fmla="*/ 0 w 358"/>
              <a:gd name="T17" fmla="*/ 493 h 493"/>
              <a:gd name="T18" fmla="*/ 0 w 358"/>
              <a:gd name="T19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8" h="493">
                <a:moveTo>
                  <a:pt x="0" y="493"/>
                </a:moveTo>
                <a:lnTo>
                  <a:pt x="0" y="228"/>
                </a:lnTo>
                <a:lnTo>
                  <a:pt x="0" y="94"/>
                </a:lnTo>
                <a:lnTo>
                  <a:pt x="94" y="0"/>
                </a:lnTo>
                <a:lnTo>
                  <a:pt x="358" y="0"/>
                </a:lnTo>
                <a:lnTo>
                  <a:pt x="358" y="98"/>
                </a:lnTo>
                <a:lnTo>
                  <a:pt x="358" y="228"/>
                </a:lnTo>
                <a:lnTo>
                  <a:pt x="358" y="493"/>
                </a:lnTo>
                <a:lnTo>
                  <a:pt x="0" y="493"/>
                </a:lnTo>
                <a:lnTo>
                  <a:pt x="0" y="49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+mj-lt"/>
            </a:endParaRPr>
          </a:p>
        </p:txBody>
      </p:sp>
      <p:sp>
        <p:nvSpPr>
          <p:cNvPr id="105" name="Freeform 37"/>
          <p:cNvSpPr>
            <a:spLocks/>
          </p:cNvSpPr>
          <p:nvPr/>
        </p:nvSpPr>
        <p:spPr bwMode="auto">
          <a:xfrm>
            <a:off x="10613045" y="3536435"/>
            <a:ext cx="184150" cy="184150"/>
          </a:xfrm>
          <a:custGeom>
            <a:avLst/>
            <a:gdLst>
              <a:gd name="T0" fmla="*/ 54 w 117"/>
              <a:gd name="T1" fmla="*/ 63 h 117"/>
              <a:gd name="T2" fmla="*/ 54 w 117"/>
              <a:gd name="T3" fmla="*/ 0 h 117"/>
              <a:gd name="T4" fmla="*/ 0 w 117"/>
              <a:gd name="T5" fmla="*/ 59 h 117"/>
              <a:gd name="T6" fmla="*/ 58 w 117"/>
              <a:gd name="T7" fmla="*/ 117 h 117"/>
              <a:gd name="T8" fmla="*/ 117 w 117"/>
              <a:gd name="T9" fmla="*/ 63 h 117"/>
              <a:gd name="T10" fmla="*/ 54 w 117"/>
              <a:gd name="T11" fmla="*/ 6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117">
                <a:moveTo>
                  <a:pt x="54" y="63"/>
                </a:moveTo>
                <a:cubicBezTo>
                  <a:pt x="54" y="0"/>
                  <a:pt x="54" y="0"/>
                  <a:pt x="54" y="0"/>
                </a:cubicBezTo>
                <a:cubicBezTo>
                  <a:pt x="24" y="1"/>
                  <a:pt x="0" y="27"/>
                  <a:pt x="0" y="59"/>
                </a:cubicBezTo>
                <a:cubicBezTo>
                  <a:pt x="0" y="92"/>
                  <a:pt x="25" y="117"/>
                  <a:pt x="58" y="117"/>
                </a:cubicBezTo>
                <a:cubicBezTo>
                  <a:pt x="88" y="117"/>
                  <a:pt x="114" y="93"/>
                  <a:pt x="117" y="63"/>
                </a:cubicBezTo>
                <a:lnTo>
                  <a:pt x="54" y="63"/>
                </a:lnTo>
                <a:close/>
              </a:path>
            </a:pathLst>
          </a:custGeom>
          <a:solidFill>
            <a:srgbClr val="114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+mj-lt"/>
            </a:endParaRPr>
          </a:p>
        </p:txBody>
      </p:sp>
      <p:sp>
        <p:nvSpPr>
          <p:cNvPr id="106" name="Freeform 44"/>
          <p:cNvSpPr>
            <a:spLocks/>
          </p:cNvSpPr>
          <p:nvPr/>
        </p:nvSpPr>
        <p:spPr bwMode="auto">
          <a:xfrm>
            <a:off x="10841645" y="3244335"/>
            <a:ext cx="220663" cy="25400"/>
          </a:xfrm>
          <a:custGeom>
            <a:avLst/>
            <a:gdLst>
              <a:gd name="T0" fmla="*/ 0 w 139"/>
              <a:gd name="T1" fmla="*/ 16 h 16"/>
              <a:gd name="T2" fmla="*/ 139 w 139"/>
              <a:gd name="T3" fmla="*/ 16 h 16"/>
              <a:gd name="T4" fmla="*/ 139 w 139"/>
              <a:gd name="T5" fmla="*/ 0 h 16"/>
              <a:gd name="T6" fmla="*/ 0 w 139"/>
              <a:gd name="T7" fmla="*/ 0 h 16"/>
              <a:gd name="T8" fmla="*/ 0 w 139"/>
              <a:gd name="T9" fmla="*/ 16 h 16"/>
              <a:gd name="T10" fmla="*/ 0 w 139"/>
              <a:gd name="T11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" h="16">
                <a:moveTo>
                  <a:pt x="0" y="16"/>
                </a:moveTo>
                <a:lnTo>
                  <a:pt x="139" y="16"/>
                </a:lnTo>
                <a:lnTo>
                  <a:pt x="139" y="0"/>
                </a:lnTo>
                <a:lnTo>
                  <a:pt x="0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noFill/>
          <a:ln w="15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+mj-lt"/>
            </a:endParaRPr>
          </a:p>
        </p:txBody>
      </p:sp>
      <p:sp>
        <p:nvSpPr>
          <p:cNvPr id="107" name="Freeform 46"/>
          <p:cNvSpPr>
            <a:spLocks/>
          </p:cNvSpPr>
          <p:nvPr/>
        </p:nvSpPr>
        <p:spPr bwMode="auto">
          <a:xfrm>
            <a:off x="10841645" y="3315773"/>
            <a:ext cx="220663" cy="22225"/>
          </a:xfrm>
          <a:custGeom>
            <a:avLst/>
            <a:gdLst>
              <a:gd name="T0" fmla="*/ 0 w 139"/>
              <a:gd name="T1" fmla="*/ 14 h 14"/>
              <a:gd name="T2" fmla="*/ 139 w 139"/>
              <a:gd name="T3" fmla="*/ 14 h 14"/>
              <a:gd name="T4" fmla="*/ 139 w 139"/>
              <a:gd name="T5" fmla="*/ 0 h 14"/>
              <a:gd name="T6" fmla="*/ 0 w 139"/>
              <a:gd name="T7" fmla="*/ 0 h 14"/>
              <a:gd name="T8" fmla="*/ 0 w 139"/>
              <a:gd name="T9" fmla="*/ 14 h 14"/>
              <a:gd name="T10" fmla="*/ 0 w 139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" h="14">
                <a:moveTo>
                  <a:pt x="0" y="14"/>
                </a:moveTo>
                <a:lnTo>
                  <a:pt x="139" y="14"/>
                </a:lnTo>
                <a:lnTo>
                  <a:pt x="139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noFill/>
          <a:ln w="15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+mj-lt"/>
            </a:endParaRPr>
          </a:p>
        </p:txBody>
      </p:sp>
      <p:sp>
        <p:nvSpPr>
          <p:cNvPr id="108" name="Freeform 48"/>
          <p:cNvSpPr>
            <a:spLocks/>
          </p:cNvSpPr>
          <p:nvPr/>
        </p:nvSpPr>
        <p:spPr bwMode="auto">
          <a:xfrm>
            <a:off x="10841645" y="3388798"/>
            <a:ext cx="220663" cy="22225"/>
          </a:xfrm>
          <a:custGeom>
            <a:avLst/>
            <a:gdLst>
              <a:gd name="T0" fmla="*/ 0 w 139"/>
              <a:gd name="T1" fmla="*/ 14 h 14"/>
              <a:gd name="T2" fmla="*/ 139 w 139"/>
              <a:gd name="T3" fmla="*/ 14 h 14"/>
              <a:gd name="T4" fmla="*/ 139 w 139"/>
              <a:gd name="T5" fmla="*/ 0 h 14"/>
              <a:gd name="T6" fmla="*/ 0 w 139"/>
              <a:gd name="T7" fmla="*/ 0 h 14"/>
              <a:gd name="T8" fmla="*/ 0 w 139"/>
              <a:gd name="T9" fmla="*/ 14 h 14"/>
              <a:gd name="T10" fmla="*/ 0 w 139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" h="14">
                <a:moveTo>
                  <a:pt x="0" y="14"/>
                </a:moveTo>
                <a:lnTo>
                  <a:pt x="139" y="14"/>
                </a:lnTo>
                <a:lnTo>
                  <a:pt x="139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noFill/>
          <a:ln w="15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+mj-lt"/>
            </a:endParaRPr>
          </a:p>
        </p:txBody>
      </p:sp>
      <p:sp>
        <p:nvSpPr>
          <p:cNvPr id="109" name="Freeform 50"/>
          <p:cNvSpPr>
            <a:spLocks/>
          </p:cNvSpPr>
          <p:nvPr/>
        </p:nvSpPr>
        <p:spPr bwMode="auto">
          <a:xfrm>
            <a:off x="10841645" y="3536435"/>
            <a:ext cx="153988" cy="23813"/>
          </a:xfrm>
          <a:custGeom>
            <a:avLst/>
            <a:gdLst>
              <a:gd name="T0" fmla="*/ 0 w 97"/>
              <a:gd name="T1" fmla="*/ 15 h 15"/>
              <a:gd name="T2" fmla="*/ 97 w 97"/>
              <a:gd name="T3" fmla="*/ 15 h 15"/>
              <a:gd name="T4" fmla="*/ 97 w 97"/>
              <a:gd name="T5" fmla="*/ 0 h 15"/>
              <a:gd name="T6" fmla="*/ 0 w 97"/>
              <a:gd name="T7" fmla="*/ 0 h 15"/>
              <a:gd name="T8" fmla="*/ 0 w 97"/>
              <a:gd name="T9" fmla="*/ 15 h 15"/>
              <a:gd name="T10" fmla="*/ 0 w 97"/>
              <a:gd name="T1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15">
                <a:moveTo>
                  <a:pt x="0" y="15"/>
                </a:moveTo>
                <a:lnTo>
                  <a:pt x="97" y="15"/>
                </a:lnTo>
                <a:lnTo>
                  <a:pt x="97" y="0"/>
                </a:lnTo>
                <a:lnTo>
                  <a:pt x="0" y="0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noFill/>
          <a:ln w="15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+mj-lt"/>
            </a:endParaRPr>
          </a:p>
        </p:txBody>
      </p:sp>
      <p:sp>
        <p:nvSpPr>
          <p:cNvPr id="110" name="Freeform 52"/>
          <p:cNvSpPr>
            <a:spLocks/>
          </p:cNvSpPr>
          <p:nvPr/>
        </p:nvSpPr>
        <p:spPr bwMode="auto">
          <a:xfrm>
            <a:off x="10841645" y="3609460"/>
            <a:ext cx="220663" cy="23813"/>
          </a:xfrm>
          <a:custGeom>
            <a:avLst/>
            <a:gdLst>
              <a:gd name="T0" fmla="*/ 0 w 139"/>
              <a:gd name="T1" fmla="*/ 15 h 15"/>
              <a:gd name="T2" fmla="*/ 139 w 139"/>
              <a:gd name="T3" fmla="*/ 15 h 15"/>
              <a:gd name="T4" fmla="*/ 139 w 139"/>
              <a:gd name="T5" fmla="*/ 0 h 15"/>
              <a:gd name="T6" fmla="*/ 0 w 139"/>
              <a:gd name="T7" fmla="*/ 0 h 15"/>
              <a:gd name="T8" fmla="*/ 0 w 139"/>
              <a:gd name="T9" fmla="*/ 15 h 15"/>
              <a:gd name="T10" fmla="*/ 0 w 139"/>
              <a:gd name="T1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" h="15">
                <a:moveTo>
                  <a:pt x="0" y="15"/>
                </a:moveTo>
                <a:lnTo>
                  <a:pt x="139" y="15"/>
                </a:lnTo>
                <a:lnTo>
                  <a:pt x="139" y="0"/>
                </a:lnTo>
                <a:lnTo>
                  <a:pt x="0" y="0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noFill/>
          <a:ln w="15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+mj-lt"/>
            </a:endParaRPr>
          </a:p>
        </p:txBody>
      </p:sp>
      <p:sp>
        <p:nvSpPr>
          <p:cNvPr id="111" name="Freeform 54"/>
          <p:cNvSpPr>
            <a:spLocks/>
          </p:cNvSpPr>
          <p:nvPr/>
        </p:nvSpPr>
        <p:spPr bwMode="auto">
          <a:xfrm>
            <a:off x="10841645" y="3680898"/>
            <a:ext cx="220663" cy="20638"/>
          </a:xfrm>
          <a:custGeom>
            <a:avLst/>
            <a:gdLst>
              <a:gd name="T0" fmla="*/ 0 w 139"/>
              <a:gd name="T1" fmla="*/ 13 h 13"/>
              <a:gd name="T2" fmla="*/ 139 w 139"/>
              <a:gd name="T3" fmla="*/ 13 h 13"/>
              <a:gd name="T4" fmla="*/ 139 w 139"/>
              <a:gd name="T5" fmla="*/ 0 h 13"/>
              <a:gd name="T6" fmla="*/ 0 w 139"/>
              <a:gd name="T7" fmla="*/ 0 h 13"/>
              <a:gd name="T8" fmla="*/ 0 w 139"/>
              <a:gd name="T9" fmla="*/ 13 h 13"/>
              <a:gd name="T10" fmla="*/ 0 w 139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" h="13">
                <a:moveTo>
                  <a:pt x="0" y="13"/>
                </a:moveTo>
                <a:lnTo>
                  <a:pt x="139" y="13"/>
                </a:lnTo>
                <a:lnTo>
                  <a:pt x="139" y="0"/>
                </a:lnTo>
                <a:lnTo>
                  <a:pt x="0" y="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noFill/>
          <a:ln w="15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395" y="3192226"/>
            <a:ext cx="2381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5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4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9699356-1680-438C-A534-26E80411A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58" y="2719091"/>
            <a:ext cx="1708037" cy="1387780"/>
          </a:xfrm>
          <a:prstGeom prst="rect">
            <a:avLst/>
          </a:prstGeom>
          <a:effectLst>
            <a:reflection stA="0" endPos="0" dist="50800" dir="5400000" sy="-100000" algn="bl" rotWithShape="0"/>
          </a:effectLst>
        </p:spPr>
      </p:pic>
      <p:sp>
        <p:nvSpPr>
          <p:cNvPr id="381" name="Prostokąt 380">
            <a:extLst>
              <a:ext uri="{FF2B5EF4-FFF2-40B4-BE49-F238E27FC236}">
                <a16:creationId xmlns:a16="http://schemas.microsoft.com/office/drawing/2014/main" xmlns="" id="{B5272D62-8C08-402E-B66D-2FE993A8B5FC}"/>
              </a:ext>
            </a:extLst>
          </p:cNvPr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: łamany 63">
            <a:extLst>
              <a:ext uri="{FF2B5EF4-FFF2-40B4-BE49-F238E27FC236}">
                <a16:creationId xmlns:a16="http://schemas.microsoft.com/office/drawing/2014/main" xmlns="" id="{68C39F8B-E2F6-4A65-AE3B-84C8D513E406}"/>
              </a:ext>
            </a:extLst>
          </p:cNvPr>
          <p:cNvCxnSpPr>
            <a:cxnSpLocks/>
          </p:cNvCxnSpPr>
          <p:nvPr/>
        </p:nvCxnSpPr>
        <p:spPr>
          <a:xfrm rot="10800000">
            <a:off x="3788680" y="2383640"/>
            <a:ext cx="1505894" cy="893470"/>
          </a:xfrm>
          <a:prstGeom prst="bentConnector3">
            <a:avLst>
              <a:gd name="adj1" fmla="val 38549"/>
            </a:avLst>
          </a:prstGeom>
          <a:ln w="3810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2" name="Grafika 371" descr="Kula ziemska z Europą i Afryką">
            <a:extLst>
              <a:ext uri="{FF2B5EF4-FFF2-40B4-BE49-F238E27FC236}">
                <a16:creationId xmlns:a16="http://schemas.microsoft.com/office/drawing/2014/main" xmlns="" id="{D1C31E65-42AD-4578-88B3-51272513C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35245" y="971694"/>
            <a:ext cx="827682" cy="827682"/>
          </a:xfrm>
          <a:prstGeom prst="rect">
            <a:avLst/>
          </a:prstGeom>
        </p:spPr>
      </p:pic>
      <p:sp>
        <p:nvSpPr>
          <p:cNvPr id="453" name="Owal 452">
            <a:extLst>
              <a:ext uri="{FF2B5EF4-FFF2-40B4-BE49-F238E27FC236}">
                <a16:creationId xmlns:a16="http://schemas.microsoft.com/office/drawing/2014/main" xmlns="" id="{25BE7415-36A5-4CFC-A18C-D52151AFDA10}"/>
              </a:ext>
            </a:extLst>
          </p:cNvPr>
          <p:cNvSpPr/>
          <p:nvPr/>
        </p:nvSpPr>
        <p:spPr>
          <a:xfrm rot="5769162">
            <a:off x="3041221" y="1319104"/>
            <a:ext cx="1256167" cy="1256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8" name="Grafika 377" descr="Udostępnij">
            <a:extLst>
              <a:ext uri="{FF2B5EF4-FFF2-40B4-BE49-F238E27FC236}">
                <a16:creationId xmlns:a16="http://schemas.microsoft.com/office/drawing/2014/main" xmlns="" id="{EB959A1D-3995-43CF-8AA4-D4627A8ED4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78115" y="4159413"/>
            <a:ext cx="827682" cy="827682"/>
          </a:xfrm>
          <a:prstGeom prst="rect">
            <a:avLst/>
          </a:prstGeom>
        </p:spPr>
      </p:pic>
      <p:cxnSp>
        <p:nvCxnSpPr>
          <p:cNvPr id="242" name="Łącznik: łamany 241">
            <a:extLst>
              <a:ext uri="{FF2B5EF4-FFF2-40B4-BE49-F238E27FC236}">
                <a16:creationId xmlns:a16="http://schemas.microsoft.com/office/drawing/2014/main" xmlns="" id="{C44674FC-F4BA-4E88-8E9C-460611DD90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56204" y="4142467"/>
            <a:ext cx="1285926" cy="724218"/>
          </a:xfrm>
          <a:prstGeom prst="bentConnector3">
            <a:avLst>
              <a:gd name="adj1" fmla="val 50000"/>
            </a:avLst>
          </a:prstGeom>
          <a:ln w="3810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3" name="Grafika 372" descr="Mapa z pinezką">
            <a:extLst>
              <a:ext uri="{FF2B5EF4-FFF2-40B4-BE49-F238E27FC236}">
                <a16:creationId xmlns:a16="http://schemas.microsoft.com/office/drawing/2014/main" xmlns="" id="{FA071AA7-70F0-4D1C-BBE1-ADB57C3AC9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32126" y="4050431"/>
            <a:ext cx="827682" cy="827682"/>
          </a:xfrm>
          <a:prstGeom prst="rect">
            <a:avLst/>
          </a:prstGeom>
        </p:spPr>
      </p:pic>
      <p:cxnSp>
        <p:nvCxnSpPr>
          <p:cNvPr id="112" name="Łącznik: łamany 111">
            <a:extLst>
              <a:ext uri="{FF2B5EF4-FFF2-40B4-BE49-F238E27FC236}">
                <a16:creationId xmlns:a16="http://schemas.microsoft.com/office/drawing/2014/main" xmlns="" id="{61E6D0C1-3E06-4AC5-B31C-7B4560860539}"/>
              </a:ext>
            </a:extLst>
          </p:cNvPr>
          <p:cNvCxnSpPr>
            <a:cxnSpLocks/>
          </p:cNvCxnSpPr>
          <p:nvPr/>
        </p:nvCxnSpPr>
        <p:spPr>
          <a:xfrm rot="5400000">
            <a:off x="4999668" y="4834734"/>
            <a:ext cx="1640103" cy="502105"/>
          </a:xfrm>
          <a:prstGeom prst="bentConnector3">
            <a:avLst>
              <a:gd name="adj1" fmla="val 50000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Łącznik: łamany 216">
            <a:extLst>
              <a:ext uri="{FF2B5EF4-FFF2-40B4-BE49-F238E27FC236}">
                <a16:creationId xmlns:a16="http://schemas.microsoft.com/office/drawing/2014/main" xmlns="" id="{2F566595-1495-42D6-A9A8-9B543A9B61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51510" y="4421132"/>
            <a:ext cx="1503404" cy="882130"/>
          </a:xfrm>
          <a:prstGeom prst="bentConnector3">
            <a:avLst>
              <a:gd name="adj1" fmla="val 50000"/>
            </a:avLst>
          </a:prstGeom>
          <a:ln w="3810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0" name="Grafika 379" descr="Powtórz">
            <a:extLst>
              <a:ext uri="{FF2B5EF4-FFF2-40B4-BE49-F238E27FC236}">
                <a16:creationId xmlns:a16="http://schemas.microsoft.com/office/drawing/2014/main" xmlns="" id="{4DA426DE-1229-4516-B15C-DDE9272CA7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45444" y="5178519"/>
            <a:ext cx="827682" cy="827682"/>
          </a:xfrm>
          <a:prstGeom prst="rect">
            <a:avLst/>
          </a:prstGeom>
        </p:spPr>
      </p:pic>
      <p:pic>
        <p:nvPicPr>
          <p:cNvPr id="375" name="Grafika 374" descr="Koła zębate">
            <a:extLst>
              <a:ext uri="{FF2B5EF4-FFF2-40B4-BE49-F238E27FC236}">
                <a16:creationId xmlns:a16="http://schemas.microsoft.com/office/drawing/2014/main" xmlns="" id="{23E73ADF-EDFE-49C0-98B0-AA5A452F72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95110" y="4296452"/>
            <a:ext cx="827682" cy="827682"/>
          </a:xfrm>
          <a:prstGeom prst="rect">
            <a:avLst/>
          </a:prstGeom>
        </p:spPr>
      </p:pic>
      <p:cxnSp>
        <p:nvCxnSpPr>
          <p:cNvPr id="284" name="Łącznik: łamany 283">
            <a:extLst>
              <a:ext uri="{FF2B5EF4-FFF2-40B4-BE49-F238E27FC236}">
                <a16:creationId xmlns:a16="http://schemas.microsoft.com/office/drawing/2014/main" xmlns="" id="{CCBCE619-BF1B-4314-8179-C23844550851}"/>
              </a:ext>
            </a:extLst>
          </p:cNvPr>
          <p:cNvCxnSpPr>
            <a:cxnSpLocks/>
          </p:cNvCxnSpPr>
          <p:nvPr/>
        </p:nvCxnSpPr>
        <p:spPr>
          <a:xfrm>
            <a:off x="7003211" y="3720340"/>
            <a:ext cx="1820535" cy="337166"/>
          </a:xfrm>
          <a:prstGeom prst="bentConnector3">
            <a:avLst>
              <a:gd name="adj1" fmla="val 50000"/>
            </a:avLst>
          </a:prstGeom>
          <a:ln w="3810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Łącznik: łamany 219">
            <a:extLst>
              <a:ext uri="{FF2B5EF4-FFF2-40B4-BE49-F238E27FC236}">
                <a16:creationId xmlns:a16="http://schemas.microsoft.com/office/drawing/2014/main" xmlns="" id="{FD044A34-4EA7-460B-B297-B8304D58C970}"/>
              </a:ext>
            </a:extLst>
          </p:cNvPr>
          <p:cNvCxnSpPr>
            <a:cxnSpLocks/>
          </p:cNvCxnSpPr>
          <p:nvPr/>
        </p:nvCxnSpPr>
        <p:spPr>
          <a:xfrm>
            <a:off x="6846506" y="4004517"/>
            <a:ext cx="1408424" cy="1125580"/>
          </a:xfrm>
          <a:prstGeom prst="bentConnector3">
            <a:avLst>
              <a:gd name="adj1" fmla="val 50000"/>
            </a:avLst>
          </a:prstGeom>
          <a:ln w="1905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Łącznik: łamany 253">
            <a:extLst>
              <a:ext uri="{FF2B5EF4-FFF2-40B4-BE49-F238E27FC236}">
                <a16:creationId xmlns:a16="http://schemas.microsoft.com/office/drawing/2014/main" xmlns="" id="{2C26F126-B4D7-4EB1-ADC8-EDE8462867BA}"/>
              </a:ext>
            </a:extLst>
          </p:cNvPr>
          <p:cNvCxnSpPr>
            <a:cxnSpLocks/>
          </p:cNvCxnSpPr>
          <p:nvPr/>
        </p:nvCxnSpPr>
        <p:spPr>
          <a:xfrm flipV="1">
            <a:off x="7003211" y="3090895"/>
            <a:ext cx="1964649" cy="429821"/>
          </a:xfrm>
          <a:prstGeom prst="bentConnector3">
            <a:avLst>
              <a:gd name="adj1" fmla="val 50000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6" name="Grafika 375" descr="Pojedyncze koło zębate">
            <a:extLst>
              <a:ext uri="{FF2B5EF4-FFF2-40B4-BE49-F238E27FC236}">
                <a16:creationId xmlns:a16="http://schemas.microsoft.com/office/drawing/2014/main" xmlns="" id="{167D1903-A46C-4588-B55B-8795607A4A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348897" y="1891409"/>
            <a:ext cx="827682" cy="827682"/>
          </a:xfrm>
          <a:prstGeom prst="rect">
            <a:avLst/>
          </a:prstGeom>
        </p:spPr>
      </p:pic>
      <p:cxnSp>
        <p:nvCxnSpPr>
          <p:cNvPr id="129" name="Łącznik: łamany 128">
            <a:extLst>
              <a:ext uri="{FF2B5EF4-FFF2-40B4-BE49-F238E27FC236}">
                <a16:creationId xmlns:a16="http://schemas.microsoft.com/office/drawing/2014/main" xmlns="" id="{21658C37-76CD-43F5-A9C2-D42E1E0A659D}"/>
              </a:ext>
            </a:extLst>
          </p:cNvPr>
          <p:cNvCxnSpPr>
            <a:cxnSpLocks/>
          </p:cNvCxnSpPr>
          <p:nvPr/>
        </p:nvCxnSpPr>
        <p:spPr>
          <a:xfrm flipV="1">
            <a:off x="6840746" y="2315159"/>
            <a:ext cx="1537155" cy="718343"/>
          </a:xfrm>
          <a:prstGeom prst="bentConnector3">
            <a:avLst>
              <a:gd name="adj1" fmla="val 50000"/>
            </a:avLst>
          </a:prstGeom>
          <a:ln w="1905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Owal 446">
            <a:extLst>
              <a:ext uri="{FF2B5EF4-FFF2-40B4-BE49-F238E27FC236}">
                <a16:creationId xmlns:a16="http://schemas.microsoft.com/office/drawing/2014/main" xmlns="" id="{F9A592DD-7AB0-47F0-B89E-8677C1C58CB5}"/>
              </a:ext>
            </a:extLst>
          </p:cNvPr>
          <p:cNvSpPr/>
          <p:nvPr/>
        </p:nvSpPr>
        <p:spPr>
          <a:xfrm rot="5769162">
            <a:off x="3247010" y="4315801"/>
            <a:ext cx="1222178" cy="12221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9" name="Owal 448">
            <a:extLst>
              <a:ext uri="{FF2B5EF4-FFF2-40B4-BE49-F238E27FC236}">
                <a16:creationId xmlns:a16="http://schemas.microsoft.com/office/drawing/2014/main" xmlns="" id="{831CA13D-437F-4189-A5CB-4B83D47B6E4B}"/>
              </a:ext>
            </a:extLst>
          </p:cNvPr>
          <p:cNvSpPr/>
          <p:nvPr/>
        </p:nvSpPr>
        <p:spPr>
          <a:xfrm rot="5769162">
            <a:off x="5034452" y="5520367"/>
            <a:ext cx="1041081" cy="1041081"/>
          </a:xfrm>
          <a:prstGeom prst="ellipse">
            <a:avLst/>
          </a:prstGeom>
          <a:solidFill>
            <a:srgbClr val="DCDCD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0" name="Owal 449">
            <a:extLst>
              <a:ext uri="{FF2B5EF4-FFF2-40B4-BE49-F238E27FC236}">
                <a16:creationId xmlns:a16="http://schemas.microsoft.com/office/drawing/2014/main" xmlns="" id="{E26E15F3-2FAD-4108-B7F1-45A138DBEEFC}"/>
              </a:ext>
            </a:extLst>
          </p:cNvPr>
          <p:cNvSpPr/>
          <p:nvPr/>
        </p:nvSpPr>
        <p:spPr>
          <a:xfrm rot="5769162">
            <a:off x="7214491" y="5230031"/>
            <a:ext cx="1140321" cy="11403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1" name="Owal 450">
            <a:extLst>
              <a:ext uri="{FF2B5EF4-FFF2-40B4-BE49-F238E27FC236}">
                <a16:creationId xmlns:a16="http://schemas.microsoft.com/office/drawing/2014/main" xmlns="" id="{D4D364E7-A1B3-496A-B11E-067E00ED226C}"/>
              </a:ext>
            </a:extLst>
          </p:cNvPr>
          <p:cNvSpPr/>
          <p:nvPr/>
        </p:nvSpPr>
        <p:spPr>
          <a:xfrm rot="5769162">
            <a:off x="8669722" y="3726754"/>
            <a:ext cx="823459" cy="82345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52" name="Owal 451">
            <a:extLst>
              <a:ext uri="{FF2B5EF4-FFF2-40B4-BE49-F238E27FC236}">
                <a16:creationId xmlns:a16="http://schemas.microsoft.com/office/drawing/2014/main" xmlns="" id="{09893B93-125C-44A1-85AA-1A62F24A13FB}"/>
              </a:ext>
            </a:extLst>
          </p:cNvPr>
          <p:cNvSpPr/>
          <p:nvPr/>
        </p:nvSpPr>
        <p:spPr>
          <a:xfrm rot="5769162">
            <a:off x="8548819" y="2097501"/>
            <a:ext cx="1211052" cy="1211052"/>
          </a:xfrm>
          <a:prstGeom prst="ellipse">
            <a:avLst/>
          </a:prstGeom>
          <a:solidFill>
            <a:srgbClr val="DCDC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29" name="Łącznik: łamany 228">
            <a:extLst>
              <a:ext uri="{FF2B5EF4-FFF2-40B4-BE49-F238E27FC236}">
                <a16:creationId xmlns:a16="http://schemas.microsoft.com/office/drawing/2014/main" xmlns="" id="{5106F9CE-34F1-4C57-8DE0-AC8C0D547A23}"/>
              </a:ext>
            </a:extLst>
          </p:cNvPr>
          <p:cNvCxnSpPr>
            <a:cxnSpLocks/>
          </p:cNvCxnSpPr>
          <p:nvPr/>
        </p:nvCxnSpPr>
        <p:spPr>
          <a:xfrm rot="10800000">
            <a:off x="3420822" y="3429738"/>
            <a:ext cx="1888669" cy="436834"/>
          </a:xfrm>
          <a:prstGeom prst="bentConnector3">
            <a:avLst>
              <a:gd name="adj1" fmla="val 50000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Łącznik: łamany 209">
            <a:extLst>
              <a:ext uri="{FF2B5EF4-FFF2-40B4-BE49-F238E27FC236}">
                <a16:creationId xmlns:a16="http://schemas.microsoft.com/office/drawing/2014/main" xmlns="" id="{6BB34671-2162-46BF-B4EE-81727204DF3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75797" y="1336506"/>
            <a:ext cx="1633677" cy="813770"/>
          </a:xfrm>
          <a:prstGeom prst="bentConnector3">
            <a:avLst>
              <a:gd name="adj1" fmla="val 50000"/>
            </a:avLst>
          </a:prstGeom>
          <a:ln w="3810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Łącznik: łamany 237">
            <a:extLst>
              <a:ext uri="{FF2B5EF4-FFF2-40B4-BE49-F238E27FC236}">
                <a16:creationId xmlns:a16="http://schemas.microsoft.com/office/drawing/2014/main" xmlns="" id="{CE126622-BBC5-4147-8085-05334C63972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42297" y="1345616"/>
            <a:ext cx="1532775" cy="1341977"/>
          </a:xfrm>
          <a:prstGeom prst="bentConnector3">
            <a:avLst>
              <a:gd name="adj1" fmla="val 50000"/>
            </a:avLst>
          </a:prstGeom>
          <a:ln w="3810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7" name="Grafika 376" descr="Pobieranie z chmury">
            <a:extLst>
              <a:ext uri="{FF2B5EF4-FFF2-40B4-BE49-F238E27FC236}">
                <a16:creationId xmlns:a16="http://schemas.microsoft.com/office/drawing/2014/main" xmlns="" id="{5A947FF3-634C-4D0F-9D6E-760122ACAB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629867" y="1115676"/>
            <a:ext cx="827682" cy="827682"/>
          </a:xfrm>
          <a:prstGeom prst="rect">
            <a:avLst/>
          </a:prstGeom>
        </p:spPr>
      </p:pic>
      <p:cxnSp>
        <p:nvCxnSpPr>
          <p:cNvPr id="134" name="Łącznik: łamany 133">
            <a:extLst>
              <a:ext uri="{FF2B5EF4-FFF2-40B4-BE49-F238E27FC236}">
                <a16:creationId xmlns:a16="http://schemas.microsoft.com/office/drawing/2014/main" xmlns="" id="{12E4DA82-BBE1-41B7-8CED-94AEFDEFBC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90275" y="1627462"/>
            <a:ext cx="1838871" cy="344390"/>
          </a:xfrm>
          <a:prstGeom prst="bentConnector3">
            <a:avLst>
              <a:gd name="adj1" fmla="val 50000"/>
            </a:avLst>
          </a:prstGeom>
          <a:ln w="3810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Owal 428">
            <a:extLst>
              <a:ext uri="{FF2B5EF4-FFF2-40B4-BE49-F238E27FC236}">
                <a16:creationId xmlns:a16="http://schemas.microsoft.com/office/drawing/2014/main" xmlns="" id="{69D17433-8DCD-43EC-AD3B-2A11EA24CB99}"/>
              </a:ext>
            </a:extLst>
          </p:cNvPr>
          <p:cNvSpPr/>
          <p:nvPr/>
        </p:nvSpPr>
        <p:spPr>
          <a:xfrm rot="7936288">
            <a:off x="6252398" y="170424"/>
            <a:ext cx="939630" cy="93963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6" name="Owal 425">
            <a:extLst>
              <a:ext uri="{FF2B5EF4-FFF2-40B4-BE49-F238E27FC236}">
                <a16:creationId xmlns:a16="http://schemas.microsoft.com/office/drawing/2014/main" xmlns="" id="{96E1B517-DA74-4A5E-9A58-B5DA95E26527}"/>
              </a:ext>
            </a:extLst>
          </p:cNvPr>
          <p:cNvSpPr/>
          <p:nvPr/>
        </p:nvSpPr>
        <p:spPr>
          <a:xfrm rot="7936288">
            <a:off x="4455884" y="272091"/>
            <a:ext cx="939630" cy="93963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5" name="Owal 424">
            <a:extLst>
              <a:ext uri="{FF2B5EF4-FFF2-40B4-BE49-F238E27FC236}">
                <a16:creationId xmlns:a16="http://schemas.microsoft.com/office/drawing/2014/main" xmlns="" id="{EBCAB852-FD72-4898-8416-A542B1A6A34D}"/>
              </a:ext>
            </a:extLst>
          </p:cNvPr>
          <p:cNvSpPr/>
          <p:nvPr/>
        </p:nvSpPr>
        <p:spPr>
          <a:xfrm rot="12827831">
            <a:off x="7531374" y="429437"/>
            <a:ext cx="1172856" cy="11728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4" name="Owal 423">
            <a:extLst>
              <a:ext uri="{FF2B5EF4-FFF2-40B4-BE49-F238E27FC236}">
                <a16:creationId xmlns:a16="http://schemas.microsoft.com/office/drawing/2014/main" xmlns="" id="{B29A31A0-4FB9-42BB-881C-2902387C45AE}"/>
              </a:ext>
            </a:extLst>
          </p:cNvPr>
          <p:cNvSpPr/>
          <p:nvPr/>
        </p:nvSpPr>
        <p:spPr>
          <a:xfrm rot="5769162">
            <a:off x="2802049" y="2790630"/>
            <a:ext cx="972961" cy="972961"/>
          </a:xfrm>
          <a:prstGeom prst="ellipse">
            <a:avLst/>
          </a:prstGeom>
          <a:solidFill>
            <a:srgbClr val="DCDCD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4" name="Grafika 373" descr="Znacznik">
            <a:extLst>
              <a:ext uri="{FF2B5EF4-FFF2-40B4-BE49-F238E27FC236}">
                <a16:creationId xmlns:a16="http://schemas.microsoft.com/office/drawing/2014/main" xmlns="" id="{0F81F1E3-AFBC-4FC6-808C-2B89C97DCA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546150" y="2498623"/>
            <a:ext cx="827682" cy="827682"/>
          </a:xfrm>
          <a:prstGeom prst="rect">
            <a:avLst/>
          </a:prstGeom>
        </p:spPr>
      </p:pic>
      <p:pic>
        <p:nvPicPr>
          <p:cNvPr id="379" name="Grafika 378" descr="Wi-Fi">
            <a:extLst>
              <a:ext uri="{FF2B5EF4-FFF2-40B4-BE49-F238E27FC236}">
                <a16:creationId xmlns:a16="http://schemas.microsoft.com/office/drawing/2014/main" xmlns="" id="{F2B6A350-811D-4831-B372-2DCBDB9C5F3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575303" y="2305250"/>
            <a:ext cx="827682" cy="827682"/>
          </a:xfrm>
          <a:prstGeom prst="rect">
            <a:avLst/>
          </a:prstGeom>
        </p:spPr>
      </p:pic>
      <p:cxnSp>
        <p:nvCxnSpPr>
          <p:cNvPr id="103" name="Łącznik: łamany 102">
            <a:extLst>
              <a:ext uri="{FF2B5EF4-FFF2-40B4-BE49-F238E27FC236}">
                <a16:creationId xmlns:a16="http://schemas.microsoft.com/office/drawing/2014/main" xmlns="" id="{42D358F1-690B-4848-8CDA-B98307399DF7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26466" y="1882307"/>
            <a:ext cx="1202881" cy="152963"/>
          </a:xfrm>
          <a:prstGeom prst="bentConnector3">
            <a:avLst>
              <a:gd name="adj1" fmla="val 50000"/>
            </a:avLst>
          </a:prstGeom>
          <a:ln w="1905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Łącznik: łamany 322">
            <a:extLst>
              <a:ext uri="{FF2B5EF4-FFF2-40B4-BE49-F238E27FC236}">
                <a16:creationId xmlns:a16="http://schemas.microsoft.com/office/drawing/2014/main" xmlns="" id="{1B23E273-798B-412F-81D7-BCB1F00AE125}"/>
              </a:ext>
            </a:extLst>
          </p:cNvPr>
          <p:cNvCxnSpPr>
            <a:cxnSpLocks/>
          </p:cNvCxnSpPr>
          <p:nvPr/>
        </p:nvCxnSpPr>
        <p:spPr>
          <a:xfrm rot="10800000">
            <a:off x="4458508" y="2232716"/>
            <a:ext cx="902959" cy="701125"/>
          </a:xfrm>
          <a:prstGeom prst="bentConnector3">
            <a:avLst>
              <a:gd name="adj1" fmla="val 50000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Łącznik: łamany 330">
            <a:extLst>
              <a:ext uri="{FF2B5EF4-FFF2-40B4-BE49-F238E27FC236}">
                <a16:creationId xmlns:a16="http://schemas.microsoft.com/office/drawing/2014/main" xmlns="" id="{A5AF76D5-DDA4-4192-B145-70A27EC78B37}"/>
              </a:ext>
            </a:extLst>
          </p:cNvPr>
          <p:cNvCxnSpPr>
            <a:cxnSpLocks/>
          </p:cNvCxnSpPr>
          <p:nvPr/>
        </p:nvCxnSpPr>
        <p:spPr>
          <a:xfrm rot="10800000">
            <a:off x="7012820" y="3862832"/>
            <a:ext cx="1248178" cy="488078"/>
          </a:xfrm>
          <a:prstGeom prst="bentConnector3">
            <a:avLst>
              <a:gd name="adj1" fmla="val 50000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Łącznik: łamany 331">
            <a:extLst>
              <a:ext uri="{FF2B5EF4-FFF2-40B4-BE49-F238E27FC236}">
                <a16:creationId xmlns:a16="http://schemas.microsoft.com/office/drawing/2014/main" xmlns="" id="{15D656D5-E3D1-443A-BEF9-DB31091E35E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37756" y="2174477"/>
            <a:ext cx="812148" cy="608512"/>
          </a:xfrm>
          <a:prstGeom prst="bentConnector3">
            <a:avLst>
              <a:gd name="adj1" fmla="val 50000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Łącznik: łamany 342">
            <a:extLst>
              <a:ext uri="{FF2B5EF4-FFF2-40B4-BE49-F238E27FC236}">
                <a16:creationId xmlns:a16="http://schemas.microsoft.com/office/drawing/2014/main" xmlns="" id="{4DEFE387-3DC0-460B-82BD-96DD2603C3C5}"/>
              </a:ext>
            </a:extLst>
          </p:cNvPr>
          <p:cNvCxnSpPr>
            <a:cxnSpLocks/>
          </p:cNvCxnSpPr>
          <p:nvPr/>
        </p:nvCxnSpPr>
        <p:spPr>
          <a:xfrm rot="10800000">
            <a:off x="4041582" y="2883699"/>
            <a:ext cx="1150373" cy="526237"/>
          </a:xfrm>
          <a:prstGeom prst="bentConnector3">
            <a:avLst>
              <a:gd name="adj1" fmla="val 54996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Łącznik: łamany 345">
            <a:extLst>
              <a:ext uri="{FF2B5EF4-FFF2-40B4-BE49-F238E27FC236}">
                <a16:creationId xmlns:a16="http://schemas.microsoft.com/office/drawing/2014/main" xmlns="" id="{2980537E-3291-4BAD-8069-7A56ABE69F6D}"/>
              </a:ext>
            </a:extLst>
          </p:cNvPr>
          <p:cNvCxnSpPr>
            <a:cxnSpLocks/>
          </p:cNvCxnSpPr>
          <p:nvPr/>
        </p:nvCxnSpPr>
        <p:spPr>
          <a:xfrm rot="5400000">
            <a:off x="5758943" y="1773897"/>
            <a:ext cx="1261739" cy="299432"/>
          </a:xfrm>
          <a:prstGeom prst="bentConnector3">
            <a:avLst>
              <a:gd name="adj1" fmla="val 23830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Łącznik: łamany 346">
            <a:extLst>
              <a:ext uri="{FF2B5EF4-FFF2-40B4-BE49-F238E27FC236}">
                <a16:creationId xmlns:a16="http://schemas.microsoft.com/office/drawing/2014/main" xmlns="" id="{3402E6F5-D5C6-4A15-8536-64EA46F56BD0}"/>
              </a:ext>
            </a:extLst>
          </p:cNvPr>
          <p:cNvCxnSpPr>
            <a:cxnSpLocks/>
          </p:cNvCxnSpPr>
          <p:nvPr/>
        </p:nvCxnSpPr>
        <p:spPr>
          <a:xfrm rot="5400000">
            <a:off x="5169464" y="4642788"/>
            <a:ext cx="945337" cy="410695"/>
          </a:xfrm>
          <a:prstGeom prst="bentConnector3">
            <a:avLst>
              <a:gd name="adj1" fmla="val 62091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Łącznik: łamany 348">
            <a:extLst>
              <a:ext uri="{FF2B5EF4-FFF2-40B4-BE49-F238E27FC236}">
                <a16:creationId xmlns:a16="http://schemas.microsoft.com/office/drawing/2014/main" xmlns="" id="{084BAF11-2B3C-40A1-8E31-1A131BCF218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24840" y="4019198"/>
            <a:ext cx="911944" cy="528568"/>
          </a:xfrm>
          <a:prstGeom prst="bentConnector3">
            <a:avLst>
              <a:gd name="adj1" fmla="val 70889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Łącznik: łamany 352">
            <a:extLst>
              <a:ext uri="{FF2B5EF4-FFF2-40B4-BE49-F238E27FC236}">
                <a16:creationId xmlns:a16="http://schemas.microsoft.com/office/drawing/2014/main" xmlns="" id="{9C008AB9-B846-40C9-872F-407C4B3081A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98744" y="1684945"/>
            <a:ext cx="1234716" cy="587045"/>
          </a:xfrm>
          <a:prstGeom prst="bentConnector3">
            <a:avLst>
              <a:gd name="adj1" fmla="val 19143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pole tekstowe 382">
            <a:extLst>
              <a:ext uri="{FF2B5EF4-FFF2-40B4-BE49-F238E27FC236}">
                <a16:creationId xmlns:a16="http://schemas.microsoft.com/office/drawing/2014/main" xmlns="" id="{CD58F7E7-5218-4FCB-9B1F-AD2F9E94DBCA}"/>
              </a:ext>
            </a:extLst>
          </p:cNvPr>
          <p:cNvSpPr txBox="1"/>
          <p:nvPr/>
        </p:nvSpPr>
        <p:spPr>
          <a:xfrm>
            <a:off x="5375070" y="2846026"/>
            <a:ext cx="82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384" name="pole tekstowe 383">
            <a:extLst>
              <a:ext uri="{FF2B5EF4-FFF2-40B4-BE49-F238E27FC236}">
                <a16:creationId xmlns:a16="http://schemas.microsoft.com/office/drawing/2014/main" xmlns="" id="{3D7E49F5-9B29-4DC5-9318-4EDE28742AAF}"/>
              </a:ext>
            </a:extLst>
          </p:cNvPr>
          <p:cNvSpPr txBox="1"/>
          <p:nvPr/>
        </p:nvSpPr>
        <p:spPr>
          <a:xfrm>
            <a:off x="7597263" y="725592"/>
            <a:ext cx="106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Usługi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INSPIRE</a:t>
            </a:r>
          </a:p>
        </p:txBody>
      </p:sp>
      <p:sp>
        <p:nvSpPr>
          <p:cNvPr id="388" name="pole tekstowe 387">
            <a:extLst>
              <a:ext uri="{FF2B5EF4-FFF2-40B4-BE49-F238E27FC236}">
                <a16:creationId xmlns:a16="http://schemas.microsoft.com/office/drawing/2014/main" xmlns="" id="{1A7AF36D-24D6-47CB-91E0-3D48CCA5F36F}"/>
              </a:ext>
            </a:extLst>
          </p:cNvPr>
          <p:cNvSpPr txBox="1"/>
          <p:nvPr/>
        </p:nvSpPr>
        <p:spPr>
          <a:xfrm>
            <a:off x="6269535" y="470962"/>
            <a:ext cx="905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SIGW</a:t>
            </a:r>
          </a:p>
        </p:txBody>
      </p:sp>
      <p:sp>
        <p:nvSpPr>
          <p:cNvPr id="390" name="pole tekstowe 389">
            <a:extLst>
              <a:ext uri="{FF2B5EF4-FFF2-40B4-BE49-F238E27FC236}">
                <a16:creationId xmlns:a16="http://schemas.microsoft.com/office/drawing/2014/main" xmlns="" id="{C44C9384-F7EB-42A6-BA73-F07461494D75}"/>
              </a:ext>
            </a:extLst>
          </p:cNvPr>
          <p:cNvSpPr txBox="1"/>
          <p:nvPr/>
        </p:nvSpPr>
        <p:spPr>
          <a:xfrm>
            <a:off x="4486360" y="563649"/>
            <a:ext cx="82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MZS</a:t>
            </a:r>
          </a:p>
        </p:txBody>
      </p:sp>
      <p:sp>
        <p:nvSpPr>
          <p:cNvPr id="392" name="pole tekstowe 391">
            <a:extLst>
              <a:ext uri="{FF2B5EF4-FFF2-40B4-BE49-F238E27FC236}">
                <a16:creationId xmlns:a16="http://schemas.microsoft.com/office/drawing/2014/main" xmlns="" id="{502AB7D2-733D-457A-BDA8-7147CBCB80C9}"/>
              </a:ext>
            </a:extLst>
          </p:cNvPr>
          <p:cNvSpPr txBox="1"/>
          <p:nvPr/>
        </p:nvSpPr>
        <p:spPr>
          <a:xfrm>
            <a:off x="2837134" y="3084663"/>
            <a:ext cx="932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MOP</a:t>
            </a:r>
          </a:p>
        </p:txBody>
      </p:sp>
      <p:sp>
        <p:nvSpPr>
          <p:cNvPr id="393" name="pole tekstowe 392">
            <a:extLst>
              <a:ext uri="{FF2B5EF4-FFF2-40B4-BE49-F238E27FC236}">
                <a16:creationId xmlns:a16="http://schemas.microsoft.com/office/drawing/2014/main" xmlns="" id="{B011085C-84D8-41E5-A271-331FE42F77B7}"/>
              </a:ext>
            </a:extLst>
          </p:cNvPr>
          <p:cNvSpPr txBox="1"/>
          <p:nvPr/>
        </p:nvSpPr>
        <p:spPr>
          <a:xfrm>
            <a:off x="8576011" y="3948968"/>
            <a:ext cx="1010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>
                    <a:lumMod val="95000"/>
                  </a:schemeClr>
                </a:solidFill>
              </a:rPr>
              <a:t>eBOK</a:t>
            </a:r>
          </a:p>
        </p:txBody>
      </p:sp>
      <p:sp>
        <p:nvSpPr>
          <p:cNvPr id="395" name="pole tekstowe 394">
            <a:extLst>
              <a:ext uri="{FF2B5EF4-FFF2-40B4-BE49-F238E27FC236}">
                <a16:creationId xmlns:a16="http://schemas.microsoft.com/office/drawing/2014/main" xmlns="" id="{3A2FAA7A-6EC7-43E3-A302-CA68F2A5A15F}"/>
              </a:ext>
            </a:extLst>
          </p:cNvPr>
          <p:cNvSpPr txBox="1"/>
          <p:nvPr/>
        </p:nvSpPr>
        <p:spPr>
          <a:xfrm>
            <a:off x="4978257" y="5745918"/>
            <a:ext cx="1138773" cy="58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Aplikacje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Mobilne</a:t>
            </a:r>
          </a:p>
        </p:txBody>
      </p:sp>
      <p:sp>
        <p:nvSpPr>
          <p:cNvPr id="396" name="pole tekstowe 395">
            <a:extLst>
              <a:ext uri="{FF2B5EF4-FFF2-40B4-BE49-F238E27FC236}">
                <a16:creationId xmlns:a16="http://schemas.microsoft.com/office/drawing/2014/main" xmlns="" id="{57DF5FE2-0A48-4ADF-8613-C29780E55BD5}"/>
              </a:ext>
            </a:extLst>
          </p:cNvPr>
          <p:cNvSpPr txBox="1"/>
          <p:nvPr/>
        </p:nvSpPr>
        <p:spPr>
          <a:xfrm>
            <a:off x="7033015" y="5491036"/>
            <a:ext cx="152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Portale Regionalne</a:t>
            </a:r>
          </a:p>
        </p:txBody>
      </p:sp>
      <p:sp>
        <p:nvSpPr>
          <p:cNvPr id="387" name="pole tekstowe 386">
            <a:extLst>
              <a:ext uri="{FF2B5EF4-FFF2-40B4-BE49-F238E27FC236}">
                <a16:creationId xmlns:a16="http://schemas.microsoft.com/office/drawing/2014/main" xmlns="" id="{F7001DE2-9FB6-4D83-8B5B-89E5BEA22C13}"/>
              </a:ext>
            </a:extLst>
          </p:cNvPr>
          <p:cNvSpPr txBox="1"/>
          <p:nvPr/>
        </p:nvSpPr>
        <p:spPr>
          <a:xfrm>
            <a:off x="3117805" y="4519519"/>
            <a:ext cx="143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Moduł 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Dystrybucji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Danych</a:t>
            </a:r>
          </a:p>
        </p:txBody>
      </p:sp>
      <p:sp>
        <p:nvSpPr>
          <p:cNvPr id="386" name="pole tekstowe 385">
            <a:extLst>
              <a:ext uri="{FF2B5EF4-FFF2-40B4-BE49-F238E27FC236}">
                <a16:creationId xmlns:a16="http://schemas.microsoft.com/office/drawing/2014/main" xmlns="" id="{14BA805A-FA7F-4369-ACB2-8DED73C505D9}"/>
              </a:ext>
            </a:extLst>
          </p:cNvPr>
          <p:cNvSpPr txBox="1"/>
          <p:nvPr/>
        </p:nvSpPr>
        <p:spPr>
          <a:xfrm>
            <a:off x="2906967" y="1775518"/>
            <a:ext cx="1576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Hydroportal</a:t>
            </a:r>
          </a:p>
        </p:txBody>
      </p:sp>
      <p:sp>
        <p:nvSpPr>
          <p:cNvPr id="385" name="pole tekstowe 384">
            <a:extLst>
              <a:ext uri="{FF2B5EF4-FFF2-40B4-BE49-F238E27FC236}">
                <a16:creationId xmlns:a16="http://schemas.microsoft.com/office/drawing/2014/main" xmlns="" id="{8448E37A-6A61-4E55-9AA3-3FFB46AE6F50}"/>
              </a:ext>
            </a:extLst>
          </p:cNvPr>
          <p:cNvSpPr txBox="1"/>
          <p:nvPr/>
        </p:nvSpPr>
        <p:spPr>
          <a:xfrm>
            <a:off x="8601750" y="2330087"/>
            <a:ext cx="114261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Krajowy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Portal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ISOK</a:t>
            </a:r>
          </a:p>
        </p:txBody>
      </p:sp>
      <p:cxnSp>
        <p:nvCxnSpPr>
          <p:cNvPr id="430" name="Łącznik: łamany 429">
            <a:extLst>
              <a:ext uri="{FF2B5EF4-FFF2-40B4-BE49-F238E27FC236}">
                <a16:creationId xmlns:a16="http://schemas.microsoft.com/office/drawing/2014/main" xmlns="" id="{9D67569F-0051-4264-8B2D-91588950635D}"/>
              </a:ext>
            </a:extLst>
          </p:cNvPr>
          <p:cNvCxnSpPr>
            <a:cxnSpLocks/>
          </p:cNvCxnSpPr>
          <p:nvPr/>
        </p:nvCxnSpPr>
        <p:spPr>
          <a:xfrm rot="10800000">
            <a:off x="4600462" y="2029163"/>
            <a:ext cx="952872" cy="648587"/>
          </a:xfrm>
          <a:prstGeom prst="bentConnector3">
            <a:avLst>
              <a:gd name="adj1" fmla="val 22011"/>
            </a:avLst>
          </a:prstGeom>
          <a:ln w="1905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Łącznik: łamany 435">
            <a:extLst>
              <a:ext uri="{FF2B5EF4-FFF2-40B4-BE49-F238E27FC236}">
                <a16:creationId xmlns:a16="http://schemas.microsoft.com/office/drawing/2014/main" xmlns="" id="{D686D911-7138-4F50-93E6-0B57681697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93833" y="4694516"/>
            <a:ext cx="1098087" cy="410724"/>
          </a:xfrm>
          <a:prstGeom prst="bentConnector3">
            <a:avLst>
              <a:gd name="adj1" fmla="val 69662"/>
            </a:avLst>
          </a:prstGeom>
          <a:ln w="1905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Łącznik: łamany 457">
            <a:extLst>
              <a:ext uri="{FF2B5EF4-FFF2-40B4-BE49-F238E27FC236}">
                <a16:creationId xmlns:a16="http://schemas.microsoft.com/office/drawing/2014/main" xmlns="" id="{20C6234B-F6AD-4D81-B655-898CC8F62CA8}"/>
              </a:ext>
            </a:extLst>
          </p:cNvPr>
          <p:cNvCxnSpPr>
            <a:cxnSpLocks/>
            <a:endCxn id="378" idx="2"/>
          </p:cNvCxnSpPr>
          <p:nvPr/>
        </p:nvCxnSpPr>
        <p:spPr>
          <a:xfrm rot="5400000">
            <a:off x="5138209" y="4408281"/>
            <a:ext cx="632562" cy="525067"/>
          </a:xfrm>
          <a:prstGeom prst="bentConnector3">
            <a:avLst>
              <a:gd name="adj1" fmla="val 47800"/>
            </a:avLst>
          </a:prstGeom>
          <a:ln w="1905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Łącznik: łamany 461">
            <a:extLst>
              <a:ext uri="{FF2B5EF4-FFF2-40B4-BE49-F238E27FC236}">
                <a16:creationId xmlns:a16="http://schemas.microsoft.com/office/drawing/2014/main" xmlns="" id="{CC7257B3-D37D-4742-A75E-A4F577AC065B}"/>
              </a:ext>
            </a:extLst>
          </p:cNvPr>
          <p:cNvCxnSpPr>
            <a:cxnSpLocks/>
          </p:cNvCxnSpPr>
          <p:nvPr/>
        </p:nvCxnSpPr>
        <p:spPr>
          <a:xfrm rot="10800000">
            <a:off x="4168858" y="3128258"/>
            <a:ext cx="924832" cy="495228"/>
          </a:xfrm>
          <a:prstGeom prst="bentConnector3">
            <a:avLst>
              <a:gd name="adj1" fmla="val 66479"/>
            </a:avLst>
          </a:prstGeom>
          <a:ln w="19050" cap="rnd" cmpd="sng">
            <a:solidFill>
              <a:schemeClr val="accent1">
                <a:lumMod val="7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ole tekstowe 60">
            <a:extLst>
              <a:ext uri="{FF2B5EF4-FFF2-40B4-BE49-F238E27FC236}">
                <a16:creationId xmlns:a16="http://schemas.microsoft.com/office/drawing/2014/main" xmlns="" id="{D6A36085-57A3-4D3E-B64C-736567507EE3}"/>
              </a:ext>
            </a:extLst>
          </p:cNvPr>
          <p:cNvSpPr txBox="1"/>
          <p:nvPr/>
        </p:nvSpPr>
        <p:spPr>
          <a:xfrm>
            <a:off x="241300" y="189633"/>
            <a:ext cx="553998" cy="65389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Aplikacje dedykowane dla Wód Polskich</a:t>
            </a:r>
          </a:p>
        </p:txBody>
      </p:sp>
      <p:sp>
        <p:nvSpPr>
          <p:cNvPr id="62" name="Prostokąt: zaokrąglone rogi 61">
            <a:extLst>
              <a:ext uri="{FF2B5EF4-FFF2-40B4-BE49-F238E27FC236}">
                <a16:creationId xmlns:a16="http://schemas.microsoft.com/office/drawing/2014/main" xmlns="" id="{0CD96228-3093-4CD8-A40A-50A8D73BA8F4}"/>
              </a:ext>
            </a:extLst>
          </p:cNvPr>
          <p:cNvSpPr/>
          <p:nvPr/>
        </p:nvSpPr>
        <p:spPr>
          <a:xfrm>
            <a:off x="1244600" y="78240"/>
            <a:ext cx="10706100" cy="6701520"/>
          </a:xfrm>
          <a:prstGeom prst="roundRect">
            <a:avLst>
              <a:gd name="adj" fmla="val 898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2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Łącznik: łamany 209">
            <a:extLst>
              <a:ext uri="{FF2B5EF4-FFF2-40B4-BE49-F238E27FC236}">
                <a16:creationId xmlns:a16="http://schemas.microsoft.com/office/drawing/2014/main" xmlns="" id="{6BB34671-2162-46BF-B4EE-81727204DF3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75797" y="1336506"/>
            <a:ext cx="1633677" cy="813770"/>
          </a:xfrm>
          <a:prstGeom prst="bentConnector3">
            <a:avLst>
              <a:gd name="adj1" fmla="val 50000"/>
            </a:avLst>
          </a:prstGeom>
          <a:ln w="38100" cap="rnd" cmpd="sng">
            <a:solidFill>
              <a:srgbClr val="92D050"/>
            </a:solidFill>
            <a:round/>
            <a:headEnd type="none" w="lg" len="lg"/>
            <a:tailEnd type="oval" w="lg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wal 65">
            <a:extLst>
              <a:ext uri="{FF2B5EF4-FFF2-40B4-BE49-F238E27FC236}">
                <a16:creationId xmlns:a16="http://schemas.microsoft.com/office/drawing/2014/main" xmlns="" id="{4B4E2EAC-0827-4A1B-B8A7-CDBBCED8EFB8}"/>
              </a:ext>
            </a:extLst>
          </p:cNvPr>
          <p:cNvSpPr/>
          <p:nvPr/>
        </p:nvSpPr>
        <p:spPr>
          <a:xfrm rot="5769162">
            <a:off x="4418238" y="190042"/>
            <a:ext cx="972961" cy="97296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6000">
                <a:schemeClr val="accent6">
                  <a:lumMod val="95000"/>
                  <a:lumOff val="5000"/>
                </a:schemeClr>
              </a:gs>
              <a:gs pos="100000">
                <a:srgbClr val="92D050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4" name="Łącznik: łamany 283">
            <a:extLst>
              <a:ext uri="{FF2B5EF4-FFF2-40B4-BE49-F238E27FC236}">
                <a16:creationId xmlns:a16="http://schemas.microsoft.com/office/drawing/2014/main" xmlns="" id="{CCBCE619-BF1B-4314-8179-C23844550851}"/>
              </a:ext>
            </a:extLst>
          </p:cNvPr>
          <p:cNvCxnSpPr>
            <a:cxnSpLocks/>
          </p:cNvCxnSpPr>
          <p:nvPr/>
        </p:nvCxnSpPr>
        <p:spPr>
          <a:xfrm>
            <a:off x="7003211" y="3720340"/>
            <a:ext cx="1820535" cy="337166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Owal 64">
            <a:extLst>
              <a:ext uri="{FF2B5EF4-FFF2-40B4-BE49-F238E27FC236}">
                <a16:creationId xmlns:a16="http://schemas.microsoft.com/office/drawing/2014/main" xmlns="" id="{1EFD8E31-4209-4798-A6D6-2F5B24C2ED7C}"/>
              </a:ext>
            </a:extLst>
          </p:cNvPr>
          <p:cNvSpPr/>
          <p:nvPr/>
        </p:nvSpPr>
        <p:spPr>
          <a:xfrm rot="5769162">
            <a:off x="8624763" y="3690108"/>
            <a:ext cx="815015" cy="81501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6000">
                <a:schemeClr val="accent6">
                  <a:lumMod val="95000"/>
                  <a:lumOff val="5000"/>
                </a:schemeClr>
              </a:gs>
              <a:gs pos="100000">
                <a:srgbClr val="92D050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: łamany 63">
            <a:extLst>
              <a:ext uri="{FF2B5EF4-FFF2-40B4-BE49-F238E27FC236}">
                <a16:creationId xmlns:a16="http://schemas.microsoft.com/office/drawing/2014/main" xmlns="" id="{68C39F8B-E2F6-4A65-AE3B-84C8D513E406}"/>
              </a:ext>
            </a:extLst>
          </p:cNvPr>
          <p:cNvCxnSpPr>
            <a:cxnSpLocks/>
          </p:cNvCxnSpPr>
          <p:nvPr/>
        </p:nvCxnSpPr>
        <p:spPr>
          <a:xfrm rot="10800000">
            <a:off x="3788680" y="2383640"/>
            <a:ext cx="1505894" cy="893470"/>
          </a:xfrm>
          <a:prstGeom prst="bentConnector3">
            <a:avLst>
              <a:gd name="adj1" fmla="val 38549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2" name="Grafika 371" descr="Kula ziemska z Europą i Afryką">
            <a:extLst>
              <a:ext uri="{FF2B5EF4-FFF2-40B4-BE49-F238E27FC236}">
                <a16:creationId xmlns:a16="http://schemas.microsoft.com/office/drawing/2014/main" xmlns="" id="{D1C31E65-42AD-4578-88B3-51272513C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35245" y="971694"/>
            <a:ext cx="827682" cy="827682"/>
          </a:xfrm>
          <a:prstGeom prst="rect">
            <a:avLst/>
          </a:prstGeom>
        </p:spPr>
      </p:pic>
      <p:sp>
        <p:nvSpPr>
          <p:cNvPr id="453" name="Owal 452">
            <a:extLst>
              <a:ext uri="{FF2B5EF4-FFF2-40B4-BE49-F238E27FC236}">
                <a16:creationId xmlns:a16="http://schemas.microsoft.com/office/drawing/2014/main" xmlns="" id="{25BE7415-36A5-4CFC-A18C-D52151AFDA10}"/>
              </a:ext>
            </a:extLst>
          </p:cNvPr>
          <p:cNvSpPr/>
          <p:nvPr/>
        </p:nvSpPr>
        <p:spPr>
          <a:xfrm rot="5769162">
            <a:off x="3041221" y="1319104"/>
            <a:ext cx="1256167" cy="1256167"/>
          </a:xfrm>
          <a:prstGeom prst="ellipse">
            <a:avLst/>
          </a:prstGeom>
          <a:solidFill>
            <a:srgbClr val="DCDC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8" name="Grafika 377" descr="Udostępnij">
            <a:extLst>
              <a:ext uri="{FF2B5EF4-FFF2-40B4-BE49-F238E27FC236}">
                <a16:creationId xmlns:a16="http://schemas.microsoft.com/office/drawing/2014/main" xmlns="" id="{EB959A1D-3995-43CF-8AA4-D4627A8ED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78115" y="4159413"/>
            <a:ext cx="827682" cy="827682"/>
          </a:xfrm>
          <a:prstGeom prst="rect">
            <a:avLst/>
          </a:prstGeom>
        </p:spPr>
      </p:pic>
      <p:cxnSp>
        <p:nvCxnSpPr>
          <p:cNvPr id="242" name="Łącznik: łamany 241">
            <a:extLst>
              <a:ext uri="{FF2B5EF4-FFF2-40B4-BE49-F238E27FC236}">
                <a16:creationId xmlns:a16="http://schemas.microsoft.com/office/drawing/2014/main" xmlns="" id="{C44674FC-F4BA-4E88-8E9C-460611DD90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56204" y="4142467"/>
            <a:ext cx="1285926" cy="724218"/>
          </a:xfrm>
          <a:prstGeom prst="bentConnector3">
            <a:avLst>
              <a:gd name="adj1" fmla="val 50000"/>
            </a:avLst>
          </a:prstGeom>
          <a:ln w="38100" cap="rnd" cmpd="sng">
            <a:solidFill>
              <a:srgbClr val="92D050"/>
            </a:solidFill>
            <a:round/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3" name="Grafika 372" descr="Mapa z pinezką">
            <a:extLst>
              <a:ext uri="{FF2B5EF4-FFF2-40B4-BE49-F238E27FC236}">
                <a16:creationId xmlns:a16="http://schemas.microsoft.com/office/drawing/2014/main" xmlns="" id="{FA071AA7-70F0-4D1C-BBE1-ADB57C3AC9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32126" y="4050431"/>
            <a:ext cx="827682" cy="827682"/>
          </a:xfrm>
          <a:prstGeom prst="rect">
            <a:avLst/>
          </a:prstGeom>
        </p:spPr>
      </p:pic>
      <p:cxnSp>
        <p:nvCxnSpPr>
          <p:cNvPr id="112" name="Łącznik: łamany 111">
            <a:extLst>
              <a:ext uri="{FF2B5EF4-FFF2-40B4-BE49-F238E27FC236}">
                <a16:creationId xmlns:a16="http://schemas.microsoft.com/office/drawing/2014/main" xmlns="" id="{61E6D0C1-3E06-4AC5-B31C-7B4560860539}"/>
              </a:ext>
            </a:extLst>
          </p:cNvPr>
          <p:cNvCxnSpPr>
            <a:cxnSpLocks/>
          </p:cNvCxnSpPr>
          <p:nvPr/>
        </p:nvCxnSpPr>
        <p:spPr>
          <a:xfrm rot="5400000">
            <a:off x="4999668" y="4834734"/>
            <a:ext cx="1640103" cy="502105"/>
          </a:xfrm>
          <a:prstGeom prst="bentConnector3">
            <a:avLst>
              <a:gd name="adj1" fmla="val 50000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Łącznik: łamany 216">
            <a:extLst>
              <a:ext uri="{FF2B5EF4-FFF2-40B4-BE49-F238E27FC236}">
                <a16:creationId xmlns:a16="http://schemas.microsoft.com/office/drawing/2014/main" xmlns="" id="{2F566595-1495-42D6-A9A8-9B543A9B61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89447" y="4483195"/>
            <a:ext cx="1507880" cy="762480"/>
          </a:xfrm>
          <a:prstGeom prst="bentConnector3">
            <a:avLst>
              <a:gd name="adj1" fmla="val 50000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0" name="Grafika 379" descr="Powtórz">
            <a:extLst>
              <a:ext uri="{FF2B5EF4-FFF2-40B4-BE49-F238E27FC236}">
                <a16:creationId xmlns:a16="http://schemas.microsoft.com/office/drawing/2014/main" xmlns="" id="{4DA426DE-1229-4516-B15C-DDE9272CA7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45444" y="5178519"/>
            <a:ext cx="827682" cy="827682"/>
          </a:xfrm>
          <a:prstGeom prst="rect">
            <a:avLst/>
          </a:prstGeom>
        </p:spPr>
      </p:pic>
      <p:pic>
        <p:nvPicPr>
          <p:cNvPr id="375" name="Grafika 374" descr="Koła zębate">
            <a:extLst>
              <a:ext uri="{FF2B5EF4-FFF2-40B4-BE49-F238E27FC236}">
                <a16:creationId xmlns:a16="http://schemas.microsoft.com/office/drawing/2014/main" xmlns="" id="{23E73ADF-EDFE-49C0-98B0-AA5A452F72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795110" y="4296452"/>
            <a:ext cx="827682" cy="827682"/>
          </a:xfrm>
          <a:prstGeom prst="rect">
            <a:avLst/>
          </a:prstGeom>
        </p:spPr>
      </p:pic>
      <p:cxnSp>
        <p:nvCxnSpPr>
          <p:cNvPr id="220" name="Łącznik: łamany 219">
            <a:extLst>
              <a:ext uri="{FF2B5EF4-FFF2-40B4-BE49-F238E27FC236}">
                <a16:creationId xmlns:a16="http://schemas.microsoft.com/office/drawing/2014/main" xmlns="" id="{FD044A34-4EA7-460B-B297-B8304D58C970}"/>
              </a:ext>
            </a:extLst>
          </p:cNvPr>
          <p:cNvCxnSpPr>
            <a:cxnSpLocks/>
          </p:cNvCxnSpPr>
          <p:nvPr/>
        </p:nvCxnSpPr>
        <p:spPr>
          <a:xfrm>
            <a:off x="6846506" y="4004517"/>
            <a:ext cx="1408424" cy="1125580"/>
          </a:xfrm>
          <a:prstGeom prst="bentConnector3">
            <a:avLst>
              <a:gd name="adj1" fmla="val 50000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Łącznik: łamany 253">
            <a:extLst>
              <a:ext uri="{FF2B5EF4-FFF2-40B4-BE49-F238E27FC236}">
                <a16:creationId xmlns:a16="http://schemas.microsoft.com/office/drawing/2014/main" xmlns="" id="{2C26F126-B4D7-4EB1-ADC8-EDE8462867BA}"/>
              </a:ext>
            </a:extLst>
          </p:cNvPr>
          <p:cNvCxnSpPr>
            <a:cxnSpLocks/>
          </p:cNvCxnSpPr>
          <p:nvPr/>
        </p:nvCxnSpPr>
        <p:spPr>
          <a:xfrm flipV="1">
            <a:off x="7003211" y="3090895"/>
            <a:ext cx="1964649" cy="429821"/>
          </a:xfrm>
          <a:prstGeom prst="bentConnector3">
            <a:avLst>
              <a:gd name="adj1" fmla="val 50000"/>
            </a:avLst>
          </a:prstGeom>
          <a:ln w="38100" cap="rnd" cmpd="sng">
            <a:solidFill>
              <a:srgbClr val="92D050"/>
            </a:solidFill>
            <a:round/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6" name="Grafika 375" descr="Pojedyncze koło zębate">
            <a:extLst>
              <a:ext uri="{FF2B5EF4-FFF2-40B4-BE49-F238E27FC236}">
                <a16:creationId xmlns:a16="http://schemas.microsoft.com/office/drawing/2014/main" xmlns="" id="{167D1903-A46C-4588-B55B-8795607A4A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662108" y="1227520"/>
            <a:ext cx="827682" cy="827682"/>
          </a:xfrm>
          <a:prstGeom prst="rect">
            <a:avLst/>
          </a:prstGeom>
        </p:spPr>
      </p:pic>
      <p:cxnSp>
        <p:nvCxnSpPr>
          <p:cNvPr id="129" name="Łącznik: łamany 128">
            <a:extLst>
              <a:ext uri="{FF2B5EF4-FFF2-40B4-BE49-F238E27FC236}">
                <a16:creationId xmlns:a16="http://schemas.microsoft.com/office/drawing/2014/main" xmlns="" id="{21658C37-76CD-43F5-A9C2-D42E1E0A659D}"/>
              </a:ext>
            </a:extLst>
          </p:cNvPr>
          <p:cNvCxnSpPr>
            <a:cxnSpLocks/>
          </p:cNvCxnSpPr>
          <p:nvPr/>
        </p:nvCxnSpPr>
        <p:spPr>
          <a:xfrm flipV="1">
            <a:off x="6840746" y="2315159"/>
            <a:ext cx="1537155" cy="718343"/>
          </a:xfrm>
          <a:prstGeom prst="bentConnector3">
            <a:avLst>
              <a:gd name="adj1" fmla="val 50000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Owal 446">
            <a:extLst>
              <a:ext uri="{FF2B5EF4-FFF2-40B4-BE49-F238E27FC236}">
                <a16:creationId xmlns:a16="http://schemas.microsoft.com/office/drawing/2014/main" xmlns="" id="{F9A592DD-7AB0-47F0-B89E-8677C1C58CB5}"/>
              </a:ext>
            </a:extLst>
          </p:cNvPr>
          <p:cNvSpPr/>
          <p:nvPr/>
        </p:nvSpPr>
        <p:spPr>
          <a:xfrm rot="5769162">
            <a:off x="3247010" y="4315801"/>
            <a:ext cx="1222178" cy="122217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6000">
                <a:schemeClr val="accent6">
                  <a:lumMod val="95000"/>
                  <a:lumOff val="5000"/>
                </a:schemeClr>
              </a:gs>
              <a:gs pos="100000">
                <a:srgbClr val="92D050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2" name="Owal 451">
            <a:extLst>
              <a:ext uri="{FF2B5EF4-FFF2-40B4-BE49-F238E27FC236}">
                <a16:creationId xmlns:a16="http://schemas.microsoft.com/office/drawing/2014/main" xmlns="" id="{09893B93-125C-44A1-85AA-1A62F24A13FB}"/>
              </a:ext>
            </a:extLst>
          </p:cNvPr>
          <p:cNvSpPr/>
          <p:nvPr/>
        </p:nvSpPr>
        <p:spPr>
          <a:xfrm rot="5769162">
            <a:off x="8548819" y="2097501"/>
            <a:ext cx="1211052" cy="121105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6000">
                <a:schemeClr val="accent6">
                  <a:lumMod val="95000"/>
                  <a:lumOff val="5000"/>
                </a:schemeClr>
              </a:gs>
              <a:gs pos="100000">
                <a:srgbClr val="92D050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29" name="Łącznik: łamany 228">
            <a:extLst>
              <a:ext uri="{FF2B5EF4-FFF2-40B4-BE49-F238E27FC236}">
                <a16:creationId xmlns:a16="http://schemas.microsoft.com/office/drawing/2014/main" xmlns="" id="{5106F9CE-34F1-4C57-8DE0-AC8C0D547A23}"/>
              </a:ext>
            </a:extLst>
          </p:cNvPr>
          <p:cNvCxnSpPr>
            <a:cxnSpLocks/>
          </p:cNvCxnSpPr>
          <p:nvPr/>
        </p:nvCxnSpPr>
        <p:spPr>
          <a:xfrm rot="10800000">
            <a:off x="3420822" y="3429738"/>
            <a:ext cx="1888669" cy="436834"/>
          </a:xfrm>
          <a:prstGeom prst="bentConnector3">
            <a:avLst>
              <a:gd name="adj1" fmla="val 50000"/>
            </a:avLst>
          </a:prstGeom>
          <a:ln w="38100" cap="rnd" cmpd="sng">
            <a:solidFill>
              <a:srgbClr val="92D050"/>
            </a:solidFill>
            <a:round/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Łącznik: łamany 237">
            <a:extLst>
              <a:ext uri="{FF2B5EF4-FFF2-40B4-BE49-F238E27FC236}">
                <a16:creationId xmlns:a16="http://schemas.microsoft.com/office/drawing/2014/main" xmlns="" id="{CE126622-BBC5-4147-8085-05334C63972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42297" y="1345616"/>
            <a:ext cx="1532775" cy="1341977"/>
          </a:xfrm>
          <a:prstGeom prst="bentConnector3">
            <a:avLst>
              <a:gd name="adj1" fmla="val 50000"/>
            </a:avLst>
          </a:prstGeom>
          <a:ln w="38100" cap="rnd" cmpd="sng">
            <a:solidFill>
              <a:srgbClr val="92D050"/>
            </a:solidFill>
            <a:round/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7" name="Grafika 376" descr="Pobieranie z chmury">
            <a:extLst>
              <a:ext uri="{FF2B5EF4-FFF2-40B4-BE49-F238E27FC236}">
                <a16:creationId xmlns:a16="http://schemas.microsoft.com/office/drawing/2014/main" xmlns="" id="{5A947FF3-634C-4D0F-9D6E-760122ACAB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629867" y="1115676"/>
            <a:ext cx="827682" cy="827682"/>
          </a:xfrm>
          <a:prstGeom prst="rect">
            <a:avLst/>
          </a:prstGeom>
        </p:spPr>
      </p:pic>
      <p:cxnSp>
        <p:nvCxnSpPr>
          <p:cNvPr id="134" name="Łącznik: łamany 133">
            <a:extLst>
              <a:ext uri="{FF2B5EF4-FFF2-40B4-BE49-F238E27FC236}">
                <a16:creationId xmlns:a16="http://schemas.microsoft.com/office/drawing/2014/main" xmlns="" id="{12E4DA82-BBE1-41B7-8CED-94AEFDEFBC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90275" y="1627462"/>
            <a:ext cx="1838871" cy="344390"/>
          </a:xfrm>
          <a:prstGeom prst="bentConnector3">
            <a:avLst>
              <a:gd name="adj1" fmla="val 50000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Owal 428">
            <a:extLst>
              <a:ext uri="{FF2B5EF4-FFF2-40B4-BE49-F238E27FC236}">
                <a16:creationId xmlns:a16="http://schemas.microsoft.com/office/drawing/2014/main" xmlns="" id="{69D17433-8DCD-43EC-AD3B-2A11EA24CB99}"/>
              </a:ext>
            </a:extLst>
          </p:cNvPr>
          <p:cNvSpPr/>
          <p:nvPr/>
        </p:nvSpPr>
        <p:spPr>
          <a:xfrm rot="7936288">
            <a:off x="6252398" y="170424"/>
            <a:ext cx="939630" cy="939630"/>
          </a:xfrm>
          <a:prstGeom prst="ellipse">
            <a:avLst/>
          </a:prstGeom>
          <a:solidFill>
            <a:srgbClr val="DCDC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5" name="Owal 424">
            <a:extLst>
              <a:ext uri="{FF2B5EF4-FFF2-40B4-BE49-F238E27FC236}">
                <a16:creationId xmlns:a16="http://schemas.microsoft.com/office/drawing/2014/main" xmlns="" id="{EBCAB852-FD72-4898-8416-A542B1A6A34D}"/>
              </a:ext>
            </a:extLst>
          </p:cNvPr>
          <p:cNvSpPr/>
          <p:nvPr/>
        </p:nvSpPr>
        <p:spPr>
          <a:xfrm rot="12827831">
            <a:off x="7531374" y="429437"/>
            <a:ext cx="1172856" cy="117285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6000">
                <a:schemeClr val="accent6">
                  <a:lumMod val="95000"/>
                  <a:lumOff val="5000"/>
                </a:schemeClr>
              </a:gs>
              <a:gs pos="100000">
                <a:srgbClr val="92D050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4" name="Owal 423">
            <a:extLst>
              <a:ext uri="{FF2B5EF4-FFF2-40B4-BE49-F238E27FC236}">
                <a16:creationId xmlns:a16="http://schemas.microsoft.com/office/drawing/2014/main" xmlns="" id="{B29A31A0-4FB9-42BB-881C-2902387C45AE}"/>
              </a:ext>
            </a:extLst>
          </p:cNvPr>
          <p:cNvSpPr/>
          <p:nvPr/>
        </p:nvSpPr>
        <p:spPr>
          <a:xfrm rot="5769162">
            <a:off x="2802049" y="2790630"/>
            <a:ext cx="972961" cy="97296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6000">
                <a:schemeClr val="accent6">
                  <a:lumMod val="95000"/>
                  <a:lumOff val="5000"/>
                </a:schemeClr>
              </a:gs>
              <a:gs pos="100000">
                <a:srgbClr val="92D050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1" name="Prostokąt 380">
            <a:extLst>
              <a:ext uri="{FF2B5EF4-FFF2-40B4-BE49-F238E27FC236}">
                <a16:creationId xmlns:a16="http://schemas.microsoft.com/office/drawing/2014/main" xmlns="" id="{B5272D62-8C08-402E-B66D-2FE993A8B5FC}"/>
              </a:ext>
            </a:extLst>
          </p:cNvPr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374" name="Grafika 373" descr="Znacznik">
            <a:extLst>
              <a:ext uri="{FF2B5EF4-FFF2-40B4-BE49-F238E27FC236}">
                <a16:creationId xmlns:a16="http://schemas.microsoft.com/office/drawing/2014/main" xmlns="" id="{0F81F1E3-AFBC-4FC6-808C-2B89C97DCAE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571682" y="2418983"/>
            <a:ext cx="1010767" cy="1010767"/>
          </a:xfrm>
          <a:prstGeom prst="rect">
            <a:avLst/>
          </a:prstGeom>
        </p:spPr>
      </p:pic>
      <p:pic>
        <p:nvPicPr>
          <p:cNvPr id="379" name="Grafika 378" descr="Wi-Fi">
            <a:extLst>
              <a:ext uri="{FF2B5EF4-FFF2-40B4-BE49-F238E27FC236}">
                <a16:creationId xmlns:a16="http://schemas.microsoft.com/office/drawing/2014/main" xmlns="" id="{F2B6A350-811D-4831-B372-2DCBDB9C5F3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75303" y="2305250"/>
            <a:ext cx="827682" cy="82768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9699356-1680-438C-A534-26E80411A06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90" y="2719091"/>
            <a:ext cx="1708037" cy="1387780"/>
          </a:xfrm>
          <a:prstGeom prst="rect">
            <a:avLst/>
          </a:prstGeom>
          <a:effectLst>
            <a:reflection stA="0" endPos="0" dist="50800" dir="5400000" sy="-100000" algn="bl" rotWithShape="0"/>
          </a:effectLst>
        </p:spPr>
      </p:pic>
      <p:cxnSp>
        <p:nvCxnSpPr>
          <p:cNvPr id="103" name="Łącznik: łamany 102">
            <a:extLst>
              <a:ext uri="{FF2B5EF4-FFF2-40B4-BE49-F238E27FC236}">
                <a16:creationId xmlns:a16="http://schemas.microsoft.com/office/drawing/2014/main" xmlns="" id="{42D358F1-690B-4848-8CDA-B98307399DF7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26466" y="1882307"/>
            <a:ext cx="1202881" cy="152963"/>
          </a:xfrm>
          <a:prstGeom prst="bentConnector3">
            <a:avLst>
              <a:gd name="adj1" fmla="val 50000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Łącznik: łamany 322">
            <a:extLst>
              <a:ext uri="{FF2B5EF4-FFF2-40B4-BE49-F238E27FC236}">
                <a16:creationId xmlns:a16="http://schemas.microsoft.com/office/drawing/2014/main" xmlns="" id="{1B23E273-798B-412F-81D7-BCB1F00AE125}"/>
              </a:ext>
            </a:extLst>
          </p:cNvPr>
          <p:cNvCxnSpPr>
            <a:cxnSpLocks/>
          </p:cNvCxnSpPr>
          <p:nvPr/>
        </p:nvCxnSpPr>
        <p:spPr>
          <a:xfrm rot="10800000">
            <a:off x="4458508" y="2232716"/>
            <a:ext cx="902959" cy="701125"/>
          </a:xfrm>
          <a:prstGeom prst="bentConnector3">
            <a:avLst>
              <a:gd name="adj1" fmla="val 50000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Łącznik: łamany 330">
            <a:extLst>
              <a:ext uri="{FF2B5EF4-FFF2-40B4-BE49-F238E27FC236}">
                <a16:creationId xmlns:a16="http://schemas.microsoft.com/office/drawing/2014/main" xmlns="" id="{A5AF76D5-DDA4-4192-B145-70A27EC78B37}"/>
              </a:ext>
            </a:extLst>
          </p:cNvPr>
          <p:cNvCxnSpPr>
            <a:cxnSpLocks/>
          </p:cNvCxnSpPr>
          <p:nvPr/>
        </p:nvCxnSpPr>
        <p:spPr>
          <a:xfrm rot="10800000">
            <a:off x="7012820" y="3862832"/>
            <a:ext cx="1248178" cy="488078"/>
          </a:xfrm>
          <a:prstGeom prst="bentConnector3">
            <a:avLst>
              <a:gd name="adj1" fmla="val 50000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Łącznik: łamany 331">
            <a:extLst>
              <a:ext uri="{FF2B5EF4-FFF2-40B4-BE49-F238E27FC236}">
                <a16:creationId xmlns:a16="http://schemas.microsoft.com/office/drawing/2014/main" xmlns="" id="{15D656D5-E3D1-443A-BEF9-DB31091E35E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37756" y="2174477"/>
            <a:ext cx="812148" cy="608512"/>
          </a:xfrm>
          <a:prstGeom prst="bentConnector3">
            <a:avLst>
              <a:gd name="adj1" fmla="val 50000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Łącznik: łamany 342">
            <a:extLst>
              <a:ext uri="{FF2B5EF4-FFF2-40B4-BE49-F238E27FC236}">
                <a16:creationId xmlns:a16="http://schemas.microsoft.com/office/drawing/2014/main" xmlns="" id="{4DEFE387-3DC0-460B-82BD-96DD2603C3C5}"/>
              </a:ext>
            </a:extLst>
          </p:cNvPr>
          <p:cNvCxnSpPr>
            <a:cxnSpLocks/>
          </p:cNvCxnSpPr>
          <p:nvPr/>
        </p:nvCxnSpPr>
        <p:spPr>
          <a:xfrm rot="10800000">
            <a:off x="4041582" y="2883699"/>
            <a:ext cx="1150373" cy="526237"/>
          </a:xfrm>
          <a:prstGeom prst="bentConnector3">
            <a:avLst>
              <a:gd name="adj1" fmla="val 54996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Łącznik: łamany 345">
            <a:extLst>
              <a:ext uri="{FF2B5EF4-FFF2-40B4-BE49-F238E27FC236}">
                <a16:creationId xmlns:a16="http://schemas.microsoft.com/office/drawing/2014/main" xmlns="" id="{2980537E-3291-4BAD-8069-7A56ABE69F6D}"/>
              </a:ext>
            </a:extLst>
          </p:cNvPr>
          <p:cNvCxnSpPr>
            <a:cxnSpLocks/>
          </p:cNvCxnSpPr>
          <p:nvPr/>
        </p:nvCxnSpPr>
        <p:spPr>
          <a:xfrm rot="5400000">
            <a:off x="5758943" y="1773897"/>
            <a:ext cx="1261739" cy="299432"/>
          </a:xfrm>
          <a:prstGeom prst="bentConnector3">
            <a:avLst>
              <a:gd name="adj1" fmla="val 23830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Łącznik: łamany 346">
            <a:extLst>
              <a:ext uri="{FF2B5EF4-FFF2-40B4-BE49-F238E27FC236}">
                <a16:creationId xmlns:a16="http://schemas.microsoft.com/office/drawing/2014/main" xmlns="" id="{3402E6F5-D5C6-4A15-8536-64EA46F56BD0}"/>
              </a:ext>
            </a:extLst>
          </p:cNvPr>
          <p:cNvCxnSpPr>
            <a:cxnSpLocks/>
          </p:cNvCxnSpPr>
          <p:nvPr/>
        </p:nvCxnSpPr>
        <p:spPr>
          <a:xfrm rot="5400000">
            <a:off x="5169464" y="4642788"/>
            <a:ext cx="945337" cy="410695"/>
          </a:xfrm>
          <a:prstGeom prst="bentConnector3">
            <a:avLst>
              <a:gd name="adj1" fmla="val 62091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Łącznik: łamany 348">
            <a:extLst>
              <a:ext uri="{FF2B5EF4-FFF2-40B4-BE49-F238E27FC236}">
                <a16:creationId xmlns:a16="http://schemas.microsoft.com/office/drawing/2014/main" xmlns="" id="{084BAF11-2B3C-40A1-8E31-1A131BCF218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24840" y="4019198"/>
            <a:ext cx="911944" cy="528568"/>
          </a:xfrm>
          <a:prstGeom prst="bentConnector3">
            <a:avLst>
              <a:gd name="adj1" fmla="val 70889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Łącznik: łamany 352">
            <a:extLst>
              <a:ext uri="{FF2B5EF4-FFF2-40B4-BE49-F238E27FC236}">
                <a16:creationId xmlns:a16="http://schemas.microsoft.com/office/drawing/2014/main" xmlns="" id="{9C008AB9-B846-40C9-872F-407C4B3081A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98744" y="1684945"/>
            <a:ext cx="1234716" cy="587045"/>
          </a:xfrm>
          <a:prstGeom prst="bentConnector3">
            <a:avLst>
              <a:gd name="adj1" fmla="val 19143"/>
            </a:avLst>
          </a:prstGeom>
          <a:ln w="28575" cap="rnd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pole tekstowe 382">
            <a:extLst>
              <a:ext uri="{FF2B5EF4-FFF2-40B4-BE49-F238E27FC236}">
                <a16:creationId xmlns:a16="http://schemas.microsoft.com/office/drawing/2014/main" xmlns="" id="{CD58F7E7-5218-4FCB-9B1F-AD2F9E94DBCA}"/>
              </a:ext>
            </a:extLst>
          </p:cNvPr>
          <p:cNvSpPr txBox="1"/>
          <p:nvPr/>
        </p:nvSpPr>
        <p:spPr>
          <a:xfrm>
            <a:off x="5375070" y="2846026"/>
            <a:ext cx="82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384" name="pole tekstowe 383">
            <a:extLst>
              <a:ext uri="{FF2B5EF4-FFF2-40B4-BE49-F238E27FC236}">
                <a16:creationId xmlns:a16="http://schemas.microsoft.com/office/drawing/2014/main" xmlns="" id="{3D7E49F5-9B29-4DC5-9318-4EDE28742AAF}"/>
              </a:ext>
            </a:extLst>
          </p:cNvPr>
          <p:cNvSpPr txBox="1"/>
          <p:nvPr/>
        </p:nvSpPr>
        <p:spPr>
          <a:xfrm>
            <a:off x="7597263" y="725592"/>
            <a:ext cx="106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Usługi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INSPIRE</a:t>
            </a:r>
          </a:p>
        </p:txBody>
      </p:sp>
      <p:sp>
        <p:nvSpPr>
          <p:cNvPr id="388" name="pole tekstowe 387">
            <a:extLst>
              <a:ext uri="{FF2B5EF4-FFF2-40B4-BE49-F238E27FC236}">
                <a16:creationId xmlns:a16="http://schemas.microsoft.com/office/drawing/2014/main" xmlns="" id="{1A7AF36D-24D6-47CB-91E0-3D48CCA5F36F}"/>
              </a:ext>
            </a:extLst>
          </p:cNvPr>
          <p:cNvSpPr txBox="1"/>
          <p:nvPr/>
        </p:nvSpPr>
        <p:spPr>
          <a:xfrm>
            <a:off x="6269535" y="470962"/>
            <a:ext cx="905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SIGW</a:t>
            </a:r>
          </a:p>
        </p:txBody>
      </p:sp>
      <p:sp>
        <p:nvSpPr>
          <p:cNvPr id="390" name="pole tekstowe 389">
            <a:extLst>
              <a:ext uri="{FF2B5EF4-FFF2-40B4-BE49-F238E27FC236}">
                <a16:creationId xmlns:a16="http://schemas.microsoft.com/office/drawing/2014/main" xmlns="" id="{C44C9384-F7EB-42A6-BA73-F07461494D75}"/>
              </a:ext>
            </a:extLst>
          </p:cNvPr>
          <p:cNvSpPr txBox="1"/>
          <p:nvPr/>
        </p:nvSpPr>
        <p:spPr>
          <a:xfrm>
            <a:off x="4486360" y="504380"/>
            <a:ext cx="82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MZS</a:t>
            </a:r>
          </a:p>
        </p:txBody>
      </p:sp>
      <p:sp>
        <p:nvSpPr>
          <p:cNvPr id="392" name="pole tekstowe 391">
            <a:extLst>
              <a:ext uri="{FF2B5EF4-FFF2-40B4-BE49-F238E27FC236}">
                <a16:creationId xmlns:a16="http://schemas.microsoft.com/office/drawing/2014/main" xmlns="" id="{502AB7D2-733D-457A-BDA8-7147CBCB80C9}"/>
              </a:ext>
            </a:extLst>
          </p:cNvPr>
          <p:cNvSpPr txBox="1"/>
          <p:nvPr/>
        </p:nvSpPr>
        <p:spPr>
          <a:xfrm>
            <a:off x="2811734" y="3097363"/>
            <a:ext cx="932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MOP</a:t>
            </a:r>
          </a:p>
        </p:txBody>
      </p:sp>
      <p:sp>
        <p:nvSpPr>
          <p:cNvPr id="393" name="pole tekstowe 392">
            <a:extLst>
              <a:ext uri="{FF2B5EF4-FFF2-40B4-BE49-F238E27FC236}">
                <a16:creationId xmlns:a16="http://schemas.microsoft.com/office/drawing/2014/main" xmlns="" id="{B011085C-84D8-41E5-A271-331FE42F77B7}"/>
              </a:ext>
            </a:extLst>
          </p:cNvPr>
          <p:cNvSpPr txBox="1"/>
          <p:nvPr/>
        </p:nvSpPr>
        <p:spPr>
          <a:xfrm>
            <a:off x="8515253" y="3896797"/>
            <a:ext cx="1010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eBOK</a:t>
            </a:r>
          </a:p>
        </p:txBody>
      </p:sp>
      <p:sp>
        <p:nvSpPr>
          <p:cNvPr id="396" name="pole tekstowe 395">
            <a:extLst>
              <a:ext uri="{FF2B5EF4-FFF2-40B4-BE49-F238E27FC236}">
                <a16:creationId xmlns:a16="http://schemas.microsoft.com/office/drawing/2014/main" xmlns="" id="{57DF5FE2-0A48-4ADF-8613-C29780E55BD5}"/>
              </a:ext>
            </a:extLst>
          </p:cNvPr>
          <p:cNvSpPr txBox="1"/>
          <p:nvPr/>
        </p:nvSpPr>
        <p:spPr>
          <a:xfrm>
            <a:off x="7919135" y="5029123"/>
            <a:ext cx="152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Portale Regionalne</a:t>
            </a:r>
          </a:p>
        </p:txBody>
      </p:sp>
      <p:sp>
        <p:nvSpPr>
          <p:cNvPr id="387" name="pole tekstowe 386">
            <a:extLst>
              <a:ext uri="{FF2B5EF4-FFF2-40B4-BE49-F238E27FC236}">
                <a16:creationId xmlns:a16="http://schemas.microsoft.com/office/drawing/2014/main" xmlns="" id="{F7001DE2-9FB6-4D83-8B5B-89E5BEA22C13}"/>
              </a:ext>
            </a:extLst>
          </p:cNvPr>
          <p:cNvSpPr txBox="1"/>
          <p:nvPr/>
        </p:nvSpPr>
        <p:spPr>
          <a:xfrm>
            <a:off x="3143205" y="4506819"/>
            <a:ext cx="143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Moduł 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Dystrybucji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Danych</a:t>
            </a:r>
          </a:p>
        </p:txBody>
      </p:sp>
      <p:sp>
        <p:nvSpPr>
          <p:cNvPr id="386" name="pole tekstowe 385">
            <a:extLst>
              <a:ext uri="{FF2B5EF4-FFF2-40B4-BE49-F238E27FC236}">
                <a16:creationId xmlns:a16="http://schemas.microsoft.com/office/drawing/2014/main" xmlns="" id="{14BA805A-FA7F-4369-ACB2-8DED73C505D9}"/>
              </a:ext>
            </a:extLst>
          </p:cNvPr>
          <p:cNvSpPr txBox="1"/>
          <p:nvPr/>
        </p:nvSpPr>
        <p:spPr>
          <a:xfrm>
            <a:off x="2906967" y="1775518"/>
            <a:ext cx="1576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Hydroportal</a:t>
            </a:r>
          </a:p>
        </p:txBody>
      </p:sp>
      <p:sp>
        <p:nvSpPr>
          <p:cNvPr id="385" name="pole tekstowe 384">
            <a:extLst>
              <a:ext uri="{FF2B5EF4-FFF2-40B4-BE49-F238E27FC236}">
                <a16:creationId xmlns:a16="http://schemas.microsoft.com/office/drawing/2014/main" xmlns="" id="{8448E37A-6A61-4E55-9AA3-3FFB46AE6F50}"/>
              </a:ext>
            </a:extLst>
          </p:cNvPr>
          <p:cNvSpPr txBox="1"/>
          <p:nvPr/>
        </p:nvSpPr>
        <p:spPr>
          <a:xfrm>
            <a:off x="8601750" y="2304687"/>
            <a:ext cx="114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Krajowy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Portal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ISOK</a:t>
            </a:r>
          </a:p>
        </p:txBody>
      </p:sp>
      <p:cxnSp>
        <p:nvCxnSpPr>
          <p:cNvPr id="430" name="Łącznik: łamany 429">
            <a:extLst>
              <a:ext uri="{FF2B5EF4-FFF2-40B4-BE49-F238E27FC236}">
                <a16:creationId xmlns:a16="http://schemas.microsoft.com/office/drawing/2014/main" xmlns="" id="{9D67569F-0051-4264-8B2D-91588950635D}"/>
              </a:ext>
            </a:extLst>
          </p:cNvPr>
          <p:cNvCxnSpPr>
            <a:cxnSpLocks/>
          </p:cNvCxnSpPr>
          <p:nvPr/>
        </p:nvCxnSpPr>
        <p:spPr>
          <a:xfrm rot="10800000">
            <a:off x="4600462" y="2029163"/>
            <a:ext cx="952872" cy="648587"/>
          </a:xfrm>
          <a:prstGeom prst="bentConnector3">
            <a:avLst>
              <a:gd name="adj1" fmla="val 22011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Łącznik: łamany 435">
            <a:extLst>
              <a:ext uri="{FF2B5EF4-FFF2-40B4-BE49-F238E27FC236}">
                <a16:creationId xmlns:a16="http://schemas.microsoft.com/office/drawing/2014/main" xmlns="" id="{D686D911-7138-4F50-93E6-0B57681697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93833" y="4694516"/>
            <a:ext cx="1098087" cy="410724"/>
          </a:xfrm>
          <a:prstGeom prst="bentConnector3">
            <a:avLst>
              <a:gd name="adj1" fmla="val 69662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Łącznik: łamany 457">
            <a:extLst>
              <a:ext uri="{FF2B5EF4-FFF2-40B4-BE49-F238E27FC236}">
                <a16:creationId xmlns:a16="http://schemas.microsoft.com/office/drawing/2014/main" xmlns="" id="{20C6234B-F6AD-4D81-B655-898CC8F62CA8}"/>
              </a:ext>
            </a:extLst>
          </p:cNvPr>
          <p:cNvCxnSpPr>
            <a:cxnSpLocks/>
            <a:endCxn id="378" idx="2"/>
          </p:cNvCxnSpPr>
          <p:nvPr/>
        </p:nvCxnSpPr>
        <p:spPr>
          <a:xfrm rot="5400000">
            <a:off x="5138209" y="4408281"/>
            <a:ext cx="632562" cy="525067"/>
          </a:xfrm>
          <a:prstGeom prst="bentConnector3">
            <a:avLst>
              <a:gd name="adj1" fmla="val 47800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Łącznik: łamany 461">
            <a:extLst>
              <a:ext uri="{FF2B5EF4-FFF2-40B4-BE49-F238E27FC236}">
                <a16:creationId xmlns:a16="http://schemas.microsoft.com/office/drawing/2014/main" xmlns="" id="{CC7257B3-D37D-4742-A75E-A4F577AC065B}"/>
              </a:ext>
            </a:extLst>
          </p:cNvPr>
          <p:cNvCxnSpPr>
            <a:cxnSpLocks/>
          </p:cNvCxnSpPr>
          <p:nvPr/>
        </p:nvCxnSpPr>
        <p:spPr>
          <a:xfrm rot="10800000">
            <a:off x="4168858" y="3128258"/>
            <a:ext cx="924832" cy="495228"/>
          </a:xfrm>
          <a:prstGeom prst="bentConnector3">
            <a:avLst>
              <a:gd name="adj1" fmla="val 66479"/>
            </a:avLst>
          </a:prstGeom>
          <a:ln w="19050" cap="rnd" cmpd="sng">
            <a:solidFill>
              <a:schemeClr val="bg1">
                <a:lumMod val="85000"/>
              </a:schemeClr>
            </a:solidFill>
            <a:round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34759C9-EA85-4C6A-9CAA-041352498F1A}"/>
              </a:ext>
            </a:extLst>
          </p:cNvPr>
          <p:cNvSpPr txBox="1"/>
          <p:nvPr/>
        </p:nvSpPr>
        <p:spPr>
          <a:xfrm>
            <a:off x="241300" y="189633"/>
            <a:ext cx="553998" cy="65389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Aplikacje dedykowane dla IMGW</a:t>
            </a:r>
          </a:p>
        </p:txBody>
      </p:sp>
      <p:sp>
        <p:nvSpPr>
          <p:cNvPr id="62" name="Prostokąt: zaokrąglone rogi 61">
            <a:extLst>
              <a:ext uri="{FF2B5EF4-FFF2-40B4-BE49-F238E27FC236}">
                <a16:creationId xmlns:a16="http://schemas.microsoft.com/office/drawing/2014/main" xmlns="" id="{52C9EDEA-8DCD-4AAA-AE75-AF2EA1B0BF86}"/>
              </a:ext>
            </a:extLst>
          </p:cNvPr>
          <p:cNvSpPr/>
          <p:nvPr/>
        </p:nvSpPr>
        <p:spPr>
          <a:xfrm>
            <a:off x="1244600" y="78240"/>
            <a:ext cx="10706100" cy="6701520"/>
          </a:xfrm>
          <a:prstGeom prst="roundRect">
            <a:avLst>
              <a:gd name="adj" fmla="val 898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0" name="Łącznik: łamany 346">
            <a:extLst>
              <a:ext uri="{FF2B5EF4-FFF2-40B4-BE49-F238E27FC236}">
                <a16:creationId xmlns:a16="http://schemas.microsoft.com/office/drawing/2014/main" xmlns="" id="{3402E6F5-D5C6-4A15-8536-64EA46F56BD0}"/>
              </a:ext>
            </a:extLst>
          </p:cNvPr>
          <p:cNvCxnSpPr>
            <a:cxnSpLocks/>
          </p:cNvCxnSpPr>
          <p:nvPr/>
        </p:nvCxnSpPr>
        <p:spPr>
          <a:xfrm rot="5400000">
            <a:off x="5241304" y="4590852"/>
            <a:ext cx="1216058" cy="556184"/>
          </a:xfrm>
          <a:prstGeom prst="bentConnector3">
            <a:avLst>
              <a:gd name="adj1" fmla="val 69380"/>
            </a:avLst>
          </a:prstGeom>
          <a:ln w="38100" cap="rnd" cmpd="sng">
            <a:solidFill>
              <a:srgbClr val="92D050"/>
            </a:solidFill>
            <a:round/>
            <a:headEnd type="none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wal 449">
            <a:extLst>
              <a:ext uri="{FF2B5EF4-FFF2-40B4-BE49-F238E27FC236}">
                <a16:creationId xmlns:a16="http://schemas.microsoft.com/office/drawing/2014/main" xmlns="" id="{E26E15F3-2FAD-4108-B7F1-45A138DBEEFC}"/>
              </a:ext>
            </a:extLst>
          </p:cNvPr>
          <p:cNvSpPr/>
          <p:nvPr/>
        </p:nvSpPr>
        <p:spPr>
          <a:xfrm rot="5769162">
            <a:off x="7214491" y="5230031"/>
            <a:ext cx="1140321" cy="1140321"/>
          </a:xfrm>
          <a:prstGeom prst="ellipse">
            <a:avLst/>
          </a:prstGeom>
          <a:solidFill>
            <a:srgbClr val="DCDC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xmlns="" id="{57DF5FE2-0A48-4ADF-8613-C29780E55BD5}"/>
              </a:ext>
            </a:extLst>
          </p:cNvPr>
          <p:cNvSpPr txBox="1"/>
          <p:nvPr/>
        </p:nvSpPr>
        <p:spPr>
          <a:xfrm>
            <a:off x="7033015" y="5491036"/>
            <a:ext cx="152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Portale Regionalne</a:t>
            </a:r>
          </a:p>
        </p:txBody>
      </p:sp>
      <p:sp>
        <p:nvSpPr>
          <p:cNvPr id="449" name="Owal 448">
            <a:extLst>
              <a:ext uri="{FF2B5EF4-FFF2-40B4-BE49-F238E27FC236}">
                <a16:creationId xmlns:a16="http://schemas.microsoft.com/office/drawing/2014/main" xmlns="" id="{831CA13D-437F-4189-A5CB-4B83D47B6E4B}"/>
              </a:ext>
            </a:extLst>
          </p:cNvPr>
          <p:cNvSpPr/>
          <p:nvPr/>
        </p:nvSpPr>
        <p:spPr>
          <a:xfrm rot="5769162">
            <a:off x="5020097" y="5406783"/>
            <a:ext cx="1216235" cy="121623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6000">
                <a:schemeClr val="accent6">
                  <a:lumMod val="95000"/>
                  <a:lumOff val="5000"/>
                </a:schemeClr>
              </a:gs>
              <a:gs pos="100000">
                <a:srgbClr val="92D050"/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5" name="pole tekstowe 394">
            <a:extLst>
              <a:ext uri="{FF2B5EF4-FFF2-40B4-BE49-F238E27FC236}">
                <a16:creationId xmlns:a16="http://schemas.microsoft.com/office/drawing/2014/main" xmlns="" id="{3A2FAA7A-6EC7-43E3-A302-CA68F2A5A15F}"/>
              </a:ext>
            </a:extLst>
          </p:cNvPr>
          <p:cNvSpPr txBox="1"/>
          <p:nvPr/>
        </p:nvSpPr>
        <p:spPr>
          <a:xfrm>
            <a:off x="5059039" y="5756525"/>
            <a:ext cx="1138773" cy="58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Aplikacje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Mobilne</a:t>
            </a:r>
          </a:p>
        </p:txBody>
      </p:sp>
    </p:spTree>
    <p:extLst>
      <p:ext uri="{BB962C8B-B14F-4D97-AF65-F5344CB8AC3E}">
        <p14:creationId xmlns:p14="http://schemas.microsoft.com/office/powerpoint/2010/main" val="24258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rostokąt 62">
            <a:extLst>
              <a:ext uri="{FF2B5EF4-FFF2-40B4-BE49-F238E27FC236}">
                <a16:creationId xmlns:a16="http://schemas.microsoft.com/office/drawing/2014/main" xmlns="" id="{F869F151-713F-4ADE-9A80-3E6AABBE1C3A}"/>
              </a:ext>
            </a:extLst>
          </p:cNvPr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Prostokąt: zaokrąglone rogi 64">
            <a:extLst>
              <a:ext uri="{FF2B5EF4-FFF2-40B4-BE49-F238E27FC236}">
                <a16:creationId xmlns:a16="http://schemas.microsoft.com/office/drawing/2014/main" xmlns="" id="{0BE84CB5-2B48-41AF-9797-1E6024EAF342}"/>
              </a:ext>
            </a:extLst>
          </p:cNvPr>
          <p:cNvSpPr/>
          <p:nvPr/>
        </p:nvSpPr>
        <p:spPr>
          <a:xfrm>
            <a:off x="1244600" y="78240"/>
            <a:ext cx="10706100" cy="6701520"/>
          </a:xfrm>
          <a:prstGeom prst="roundRect">
            <a:avLst>
              <a:gd name="adj" fmla="val 898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253279" y="2723108"/>
            <a:ext cx="74207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Dziękuję za uwagę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472113"/>
            <a:ext cx="6411913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4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71450" indent="-171450">
          <a:buFont typeface="Arial" panose="020B0604020202020204" pitchFamily="34" charset="0"/>
          <a:buChar char="•"/>
          <a:defRPr sz="1050" dirty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5637</TotalTime>
  <Words>261</Words>
  <Application>Microsoft Office PowerPoint</Application>
  <PresentationFormat>Niestandardowy</PresentationFormat>
  <Paragraphs>87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 Zięba</dc:creator>
  <cp:lastModifiedBy>Autor</cp:lastModifiedBy>
  <cp:revision>387</cp:revision>
  <cp:lastPrinted>2019-05-22T09:20:35Z</cp:lastPrinted>
  <dcterms:created xsi:type="dcterms:W3CDTF">2018-12-10T08:43:29Z</dcterms:created>
  <dcterms:modified xsi:type="dcterms:W3CDTF">2019-05-23T08:55:33Z</dcterms:modified>
</cp:coreProperties>
</file>