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0"/>
  </p:notesMasterIdLst>
  <p:handoutMasterIdLst>
    <p:handoutMasterId r:id="rId11"/>
  </p:handoutMasterIdLst>
  <p:sldIdLst>
    <p:sldId id="256" r:id="rId5"/>
    <p:sldId id="259" r:id="rId6"/>
    <p:sldId id="260" r:id="rId7"/>
    <p:sldId id="261" r:id="rId8"/>
    <p:sldId id="258" r:id="rId9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ylwia Karczmarczyk" initials="SK" lastIdx="1" clrIdx="0">
    <p:extLst>
      <p:ext uri="{19B8F6BF-5375-455C-9EA6-DF929625EA0E}">
        <p15:presenceInfo xmlns:p15="http://schemas.microsoft.com/office/powerpoint/2012/main" userId="Sylwia Karczmarczyk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25E0C2B-4B6E-4611-8BCC-C83A54F487F5}" v="96" dt="2020-05-05T13:54:42.432"/>
    <p1510:client id="{0B5EB86F-DE86-4DA9-95B2-3F3907BA089F}" v="170" dt="2020-05-05T13:50:24.036"/>
    <p1510:client id="{6FE65F89-7346-41C6-A948-A49576AAC4BA}" v="12" dt="2020-05-05T13:50:48.212"/>
    <p1510:client id="{D632AA55-48DC-475B-B4D0-304271DA107A}" v="4" dt="2020-05-05T13:50:36.32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91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odlewski Marcin (Britenet)" userId="S::m.godlewski@mc.gov.pl::930c73a9-afe2-4d6f-a9bf-ab7250a92d83" providerId="AD" clId="Web-{D632AA55-48DC-475B-B4D0-304271DA107A}"/>
    <pc:docChg chg="modSld">
      <pc:chgData name="Godlewski Marcin (Britenet)" userId="S::m.godlewski@mc.gov.pl::930c73a9-afe2-4d6f-a9bf-ab7250a92d83" providerId="AD" clId="Web-{D632AA55-48DC-475B-B4D0-304271DA107A}" dt="2020-05-05T13:50:36.321" v="3"/>
      <pc:docMkLst>
        <pc:docMk/>
      </pc:docMkLst>
      <pc:sldChg chg="delSp modSp">
        <pc:chgData name="Godlewski Marcin (Britenet)" userId="S::m.godlewski@mc.gov.pl::930c73a9-afe2-4d6f-a9bf-ab7250a92d83" providerId="AD" clId="Web-{D632AA55-48DC-475B-B4D0-304271DA107A}" dt="2020-05-05T13:50:36.321" v="3"/>
        <pc:sldMkLst>
          <pc:docMk/>
          <pc:sldMk cId="3598284323" sldId="256"/>
        </pc:sldMkLst>
        <pc:spChg chg="del">
          <ac:chgData name="Godlewski Marcin (Britenet)" userId="S::m.godlewski@mc.gov.pl::930c73a9-afe2-4d6f-a9bf-ab7250a92d83" providerId="AD" clId="Web-{D632AA55-48DC-475B-B4D0-304271DA107A}" dt="2020-05-05T13:50:33.992" v="1"/>
          <ac:spMkLst>
            <pc:docMk/>
            <pc:sldMk cId="3598284323" sldId="256"/>
            <ac:spMk id="41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D632AA55-48DC-475B-B4D0-304271DA107A}" dt="2020-05-05T13:50:33.274" v="0"/>
          <ac:spMkLst>
            <pc:docMk/>
            <pc:sldMk cId="3598284323" sldId="256"/>
            <ac:spMk id="59" creationId="{00000000-0000-0000-0000-000000000000}"/>
          </ac:spMkLst>
        </pc:spChg>
        <pc:cxnChg chg="mod">
          <ac:chgData name="Godlewski Marcin (Britenet)" userId="S::m.godlewski@mc.gov.pl::930c73a9-afe2-4d6f-a9bf-ab7250a92d83" providerId="AD" clId="Web-{D632AA55-48DC-475B-B4D0-304271DA107A}" dt="2020-05-05T13:50:33.992" v="1"/>
          <ac:cxnSpMkLst>
            <pc:docMk/>
            <pc:sldMk cId="3598284323" sldId="256"/>
            <ac:cxnSpMk id="5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D632AA55-48DC-475B-B4D0-304271DA107A}" dt="2020-05-05T13:50:36.321" v="3"/>
          <ac:cxnSpMkLst>
            <pc:docMk/>
            <pc:sldMk cId="3598284323" sldId="256"/>
            <ac:cxnSpMk id="56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D632AA55-48DC-475B-B4D0-304271DA107A}" dt="2020-05-05T13:50:33.992" v="1"/>
          <ac:cxnSpMkLst>
            <pc:docMk/>
            <pc:sldMk cId="3598284323" sldId="256"/>
            <ac:cxnSpMk id="6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D632AA55-48DC-475B-B4D0-304271DA107A}" dt="2020-05-05T13:50:35.164" v="2"/>
          <ac:cxnSpMkLst>
            <pc:docMk/>
            <pc:sldMk cId="3598284323" sldId="256"/>
            <ac:cxnSpMk id="65" creationId="{00000000-0000-0000-0000-000000000000}"/>
          </ac:cxnSpMkLst>
        </pc:cxnChg>
      </pc:sldChg>
    </pc:docChg>
  </pc:docChgLst>
  <pc:docChgLst>
    <pc:chgData name="Godlewski Marcin (Britenet)" userId="S::m.godlewski@mc.gov.pl::930c73a9-afe2-4d6f-a9bf-ab7250a92d83" providerId="AD" clId="Web-{0B5EB86F-DE86-4DA9-95B2-3F3907BA089F}"/>
    <pc:docChg chg="addSld modSld">
      <pc:chgData name="Godlewski Marcin (Britenet)" userId="S::m.godlewski@mc.gov.pl::930c73a9-afe2-4d6f-a9bf-ab7250a92d83" providerId="AD" clId="Web-{0B5EB86F-DE86-4DA9-95B2-3F3907BA089F}" dt="2020-05-05T13:50:24.036" v="168"/>
      <pc:docMkLst>
        <pc:docMk/>
      </pc:docMkLst>
      <pc:sldChg chg="addSp delSp modSp mod setBg">
        <pc:chgData name="Godlewski Marcin (Britenet)" userId="S::m.godlewski@mc.gov.pl::930c73a9-afe2-4d6f-a9bf-ab7250a92d83" providerId="AD" clId="Web-{0B5EB86F-DE86-4DA9-95B2-3F3907BA089F}" dt="2020-05-05T13:50:24.036" v="168"/>
        <pc:sldMkLst>
          <pc:docMk/>
          <pc:sldMk cId="3598284323" sldId="256"/>
        </pc:sldMkLst>
        <pc:spChg chg="del mod">
          <ac:chgData name="Godlewski Marcin (Britenet)" userId="S::m.godlewski@mc.gov.pl::930c73a9-afe2-4d6f-a9bf-ab7250a92d83" providerId="AD" clId="Web-{0B5EB86F-DE86-4DA9-95B2-3F3907BA089F}" dt="2020-05-05T13:50:09.583" v="153"/>
          <ac:spMkLst>
            <pc:docMk/>
            <pc:sldMk cId="3598284323" sldId="256"/>
            <ac:spMk id="4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05.692" v="149"/>
          <ac:spMkLst>
            <pc:docMk/>
            <pc:sldMk cId="3598284323" sldId="256"/>
            <ac:spMk id="10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21.083" v="166"/>
          <ac:spMkLst>
            <pc:docMk/>
            <pc:sldMk cId="3598284323" sldId="256"/>
            <ac:spMk id="13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06.973" v="150"/>
          <ac:spMkLst>
            <pc:docMk/>
            <pc:sldMk cId="3598284323" sldId="256"/>
            <ac:spMk id="16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0:47.374" v="63" actId="1076"/>
          <ac:spMkLst>
            <pc:docMk/>
            <pc:sldMk cId="3598284323" sldId="256"/>
            <ac:spMk id="22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16.411" v="161"/>
          <ac:spMkLst>
            <pc:docMk/>
            <pc:sldMk cId="3598284323" sldId="256"/>
            <ac:spMk id="32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0:38.249" v="61" actId="1076"/>
          <ac:spMkLst>
            <pc:docMk/>
            <pc:sldMk cId="3598284323" sldId="256"/>
            <ac:spMk id="41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7:35.894" v="146" actId="1076"/>
          <ac:spMkLst>
            <pc:docMk/>
            <pc:sldMk cId="3598284323" sldId="256"/>
            <ac:spMk id="43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0:38.202" v="60" actId="1076"/>
          <ac:spMkLst>
            <pc:docMk/>
            <pc:sldMk cId="3598284323" sldId="256"/>
            <ac:spMk id="47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39:35.123" v="42" actId="1076"/>
          <ac:spMkLst>
            <pc:docMk/>
            <pc:sldMk cId="3598284323" sldId="256"/>
            <ac:spMk id="49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39:36.920" v="43" actId="1076"/>
          <ac:spMkLst>
            <pc:docMk/>
            <pc:sldMk cId="3598284323" sldId="256"/>
            <ac:spMk id="50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14.583" v="159"/>
          <ac:spMkLst>
            <pc:docMk/>
            <pc:sldMk cId="3598284323" sldId="256"/>
            <ac:spMk id="51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37:31.091" v="10"/>
          <ac:spMkLst>
            <pc:docMk/>
            <pc:sldMk cId="3598284323" sldId="256"/>
            <ac:spMk id="53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0:41.296" v="62" actId="1076"/>
          <ac:spMkLst>
            <pc:docMk/>
            <pc:sldMk cId="3598284323" sldId="256"/>
            <ac:spMk id="57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7:43.253" v="147" actId="1076"/>
          <ac:spMkLst>
            <pc:docMk/>
            <pc:sldMk cId="3598284323" sldId="256"/>
            <ac:spMk id="59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13.630" v="158"/>
          <ac:spMkLst>
            <pc:docMk/>
            <pc:sldMk cId="3598284323" sldId="256"/>
            <ac:spMk id="63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11.427" v="155"/>
          <ac:spMkLst>
            <pc:docMk/>
            <pc:sldMk cId="3598284323" sldId="256"/>
            <ac:spMk id="66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0:47.452" v="64" actId="1076"/>
          <ac:spMkLst>
            <pc:docMk/>
            <pc:sldMk cId="3598284323" sldId="256"/>
            <ac:spMk id="74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7:15.940" v="137" actId="1076"/>
          <ac:spMkLst>
            <pc:docMk/>
            <pc:sldMk cId="3598284323" sldId="256"/>
            <ac:spMk id="79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15.614" v="160"/>
          <ac:spMkLst>
            <pc:docMk/>
            <pc:sldMk cId="3598284323" sldId="256"/>
            <ac:spMk id="80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3:33.063" v="98" actId="20577"/>
          <ac:spMkLst>
            <pc:docMk/>
            <pc:sldMk cId="3598284323" sldId="256"/>
            <ac:spMk id="108" creationId="{00000000-0000-0000-0000-000000000000}"/>
          </ac:spMkLst>
        </pc:spChg>
        <pc:cxnChg chg="del mod">
          <ac:chgData name="Godlewski Marcin (Britenet)" userId="S::m.godlewski@mc.gov.pl::930c73a9-afe2-4d6f-a9bf-ab7250a92d83" providerId="AD" clId="Web-{0B5EB86F-DE86-4DA9-95B2-3F3907BA089F}" dt="2020-05-05T13:50:08.708" v="152"/>
          <ac:cxnSpMkLst>
            <pc:docMk/>
            <pc:sldMk cId="3598284323" sldId="256"/>
            <ac:cxnSpMk id="6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8.911" v="164"/>
          <ac:cxnSpMkLst>
            <pc:docMk/>
            <pc:sldMk cId="3598284323" sldId="256"/>
            <ac:cxnSpMk id="1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07.864" v="151"/>
          <ac:cxnSpMkLst>
            <pc:docMk/>
            <pc:sldMk cId="3598284323" sldId="256"/>
            <ac:cxnSpMk id="21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0:47.452" v="64" actId="1076"/>
          <ac:cxnSpMkLst>
            <pc:docMk/>
            <pc:sldMk cId="3598284323" sldId="256"/>
            <ac:cxnSpMk id="38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22.817" v="167"/>
          <ac:cxnSpMkLst>
            <pc:docMk/>
            <pc:sldMk cId="3598284323" sldId="256"/>
            <ac:cxnSpMk id="40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1.442" v="157"/>
          <ac:cxnSpMkLst>
            <pc:docMk/>
            <pc:sldMk cId="3598284323" sldId="256"/>
            <ac:cxnSpMk id="45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7.739" v="163"/>
          <ac:cxnSpMkLst>
            <pc:docMk/>
            <pc:sldMk cId="3598284323" sldId="256"/>
            <ac:cxnSpMk id="46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9.802" v="165"/>
          <ac:cxnSpMkLst>
            <pc:docMk/>
            <pc:sldMk cId="3598284323" sldId="256"/>
            <ac:cxnSpMk id="48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0:41.296" v="62" actId="1076"/>
          <ac:cxnSpMkLst>
            <pc:docMk/>
            <pc:sldMk cId="3598284323" sldId="256"/>
            <ac:cxnSpMk id="52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0:47.374" v="63" actId="1076"/>
          <ac:cxnSpMkLst>
            <pc:docMk/>
            <pc:sldMk cId="3598284323" sldId="256"/>
            <ac:cxnSpMk id="54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0:41.296" v="62" actId="1076"/>
          <ac:cxnSpMkLst>
            <pc:docMk/>
            <pc:sldMk cId="3598284323" sldId="256"/>
            <ac:cxnSpMk id="55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50:14.583" v="159"/>
          <ac:cxnSpMkLst>
            <pc:docMk/>
            <pc:sldMk cId="3598284323" sldId="256"/>
            <ac:cxnSpMk id="56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35.894" v="146" actId="1076"/>
          <ac:cxnSpMkLst>
            <pc:docMk/>
            <pc:sldMk cId="3598284323" sldId="256"/>
            <ac:cxnSpMk id="58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35.894" v="146" actId="1076"/>
          <ac:cxnSpMkLst>
            <pc:docMk/>
            <pc:sldMk cId="3598284323" sldId="256"/>
            <ac:cxnSpMk id="60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35.894" v="146" actId="1076"/>
          <ac:cxnSpMkLst>
            <pc:docMk/>
            <pc:sldMk cId="3598284323" sldId="256"/>
            <ac:cxnSpMk id="61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35.894" v="146" actId="1076"/>
          <ac:cxnSpMkLst>
            <pc:docMk/>
            <pc:sldMk cId="3598284323" sldId="256"/>
            <ac:cxnSpMk id="6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24.036" v="168"/>
          <ac:cxnSpMkLst>
            <pc:docMk/>
            <pc:sldMk cId="3598284323" sldId="256"/>
            <ac:cxnSpMk id="64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43.253" v="147" actId="1076"/>
          <ac:cxnSpMkLst>
            <pc:docMk/>
            <pc:sldMk cId="3598284323" sldId="256"/>
            <ac:cxnSpMk id="65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50:11.427" v="155"/>
          <ac:cxnSpMkLst>
            <pc:docMk/>
            <pc:sldMk cId="3598284323" sldId="256"/>
            <ac:cxnSpMk id="67" creationId="{00000000-0000-0000-0000-000000000000}"/>
          </ac:cxnSpMkLst>
        </pc:cxnChg>
        <pc:cxnChg chg="add del mod">
          <ac:chgData name="Godlewski Marcin (Britenet)" userId="S::m.godlewski@mc.gov.pl::930c73a9-afe2-4d6f-a9bf-ab7250a92d83" providerId="AD" clId="Web-{0B5EB86F-DE86-4DA9-95B2-3F3907BA089F}" dt="2020-05-05T13:50:11.395" v="154"/>
          <ac:cxnSpMkLst>
            <pc:docMk/>
            <pc:sldMk cId="3598284323" sldId="256"/>
            <ac:cxnSpMk id="68" creationId="{2DCAB380-FB6A-458A-A8A8-745945B92A34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35.894" v="146" actId="1076"/>
          <ac:cxnSpMkLst>
            <pc:docMk/>
            <pc:sldMk cId="3598284323" sldId="256"/>
            <ac:cxnSpMk id="81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7.052" v="162"/>
          <ac:cxnSpMkLst>
            <pc:docMk/>
            <pc:sldMk cId="3598284323" sldId="256"/>
            <ac:cxnSpMk id="107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1.442" v="156"/>
          <ac:cxnSpMkLst>
            <pc:docMk/>
            <pc:sldMk cId="3598284323" sldId="256"/>
            <ac:cxnSpMk id="140" creationId="{00000000-0000-0000-0000-000000000000}"/>
          </ac:cxnSpMkLst>
        </pc:cxnChg>
      </pc:sldChg>
      <pc:sldChg chg="add replId">
        <pc:chgData name="Godlewski Marcin (Britenet)" userId="S::m.godlewski@mc.gov.pl::930c73a9-afe2-4d6f-a9bf-ab7250a92d83" providerId="AD" clId="Web-{0B5EB86F-DE86-4DA9-95B2-3F3907BA089F}" dt="2020-05-05T13:50:02.708" v="148"/>
        <pc:sldMkLst>
          <pc:docMk/>
          <pc:sldMk cId="4234984123" sldId="257"/>
        </pc:sldMkLst>
      </pc:sldChg>
    </pc:docChg>
  </pc:docChgLst>
  <pc:docChgLst>
    <pc:chgData clId="Web-{6FE65F89-7346-41C6-A948-A49576AAC4BA}"/>
    <pc:docChg chg="modSld">
      <pc:chgData name="" userId="" providerId="" clId="Web-{6FE65F89-7346-41C6-A948-A49576AAC4BA}" dt="2020-05-05T13:50:43.899" v="0"/>
      <pc:docMkLst>
        <pc:docMk/>
      </pc:docMkLst>
      <pc:sldChg chg="delSp modSp">
        <pc:chgData name="" userId="" providerId="" clId="Web-{6FE65F89-7346-41C6-A948-A49576AAC4BA}" dt="2020-05-05T13:50:43.899" v="0"/>
        <pc:sldMkLst>
          <pc:docMk/>
          <pc:sldMk cId="3598284323" sldId="256"/>
        </pc:sldMkLst>
        <pc:spChg chg="del">
          <ac:chgData name="" userId="" providerId="" clId="Web-{6FE65F89-7346-41C6-A948-A49576AAC4BA}" dt="2020-05-05T13:50:43.899" v="0"/>
          <ac:spMkLst>
            <pc:docMk/>
            <pc:sldMk cId="3598284323" sldId="256"/>
            <ac:spMk id="22" creationId="{00000000-0000-0000-0000-000000000000}"/>
          </ac:spMkLst>
        </pc:spChg>
        <pc:cxnChg chg="mod">
          <ac:chgData name="" userId="" providerId="" clId="Web-{6FE65F89-7346-41C6-A948-A49576AAC4BA}" dt="2020-05-05T13:50:43.899" v="0"/>
          <ac:cxnSpMkLst>
            <pc:docMk/>
            <pc:sldMk cId="3598284323" sldId="256"/>
            <ac:cxnSpMk id="38" creationId="{00000000-0000-0000-0000-000000000000}"/>
          </ac:cxnSpMkLst>
        </pc:cxnChg>
        <pc:cxnChg chg="mod">
          <ac:chgData name="" userId="" providerId="" clId="Web-{6FE65F89-7346-41C6-A948-A49576AAC4BA}" dt="2020-05-05T13:50:43.899" v="0"/>
          <ac:cxnSpMkLst>
            <pc:docMk/>
            <pc:sldMk cId="3598284323" sldId="256"/>
            <ac:cxnSpMk id="54" creationId="{00000000-0000-0000-0000-000000000000}"/>
          </ac:cxnSpMkLst>
        </pc:cxnChg>
      </pc:sldChg>
    </pc:docChg>
  </pc:docChgLst>
  <pc:docChgLst>
    <pc:chgData name="Godlewski Marcin (Britenet)" userId="S::m.godlewski@mc.gov.pl::930c73a9-afe2-4d6f-a9bf-ab7250a92d83" providerId="AD" clId="Web-{6FE65F89-7346-41C6-A948-A49576AAC4BA}"/>
    <pc:docChg chg="modSld">
      <pc:chgData name="Godlewski Marcin (Britenet)" userId="S::m.godlewski@mc.gov.pl::930c73a9-afe2-4d6f-a9bf-ab7250a92d83" providerId="AD" clId="Web-{6FE65F89-7346-41C6-A948-A49576AAC4BA}" dt="2020-05-05T13:50:48.212" v="10"/>
      <pc:docMkLst>
        <pc:docMk/>
      </pc:docMkLst>
      <pc:sldChg chg="delSp modSp">
        <pc:chgData name="Godlewski Marcin (Britenet)" userId="S::m.godlewski@mc.gov.pl::930c73a9-afe2-4d6f-a9bf-ab7250a92d83" providerId="AD" clId="Web-{6FE65F89-7346-41C6-A948-A49576AAC4BA}" dt="2020-05-05T13:50:48.212" v="10"/>
        <pc:sldMkLst>
          <pc:docMk/>
          <pc:sldMk cId="3598284323" sldId="256"/>
        </pc:sldMkLst>
        <pc:spChg chg="del">
          <ac:chgData name="Godlewski Marcin (Britenet)" userId="S::m.godlewski@mc.gov.pl::930c73a9-afe2-4d6f-a9bf-ab7250a92d83" providerId="AD" clId="Web-{6FE65F89-7346-41C6-A948-A49576AAC4BA}" dt="2020-05-05T13:50:48.212" v="7"/>
          <ac:spMkLst>
            <pc:docMk/>
            <pc:sldMk cId="3598284323" sldId="256"/>
            <ac:spMk id="43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6FE65F89-7346-41C6-A948-A49576AAC4BA}" dt="2020-05-05T13:50:48.196" v="6"/>
          <ac:spMkLst>
            <pc:docMk/>
            <pc:sldMk cId="3598284323" sldId="256"/>
            <ac:spMk id="57" creationId="{00000000-0000-0000-0000-000000000000}"/>
          </ac:spMkLst>
        </pc:spChg>
        <pc:cxnChg chg="del mod">
          <ac:chgData name="Godlewski Marcin (Britenet)" userId="S::m.godlewski@mc.gov.pl::930c73a9-afe2-4d6f-a9bf-ab7250a92d83" providerId="AD" clId="Web-{6FE65F89-7346-41C6-A948-A49576AAC4BA}" dt="2020-05-05T13:50:45.525" v="0"/>
          <ac:cxnSpMkLst>
            <pc:docMk/>
            <pc:sldMk cId="3598284323" sldId="256"/>
            <ac:cxnSpMk id="38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181" v="4"/>
          <ac:cxnSpMkLst>
            <pc:docMk/>
            <pc:sldMk cId="3598284323" sldId="256"/>
            <ac:cxnSpMk id="5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212" v="10"/>
          <ac:cxnSpMkLst>
            <pc:docMk/>
            <pc:sldMk cId="3598284323" sldId="256"/>
            <ac:cxnSpMk id="54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181" v="3"/>
          <ac:cxnSpMkLst>
            <pc:docMk/>
            <pc:sldMk cId="3598284323" sldId="256"/>
            <ac:cxnSpMk id="55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212" v="9"/>
          <ac:cxnSpMkLst>
            <pc:docMk/>
            <pc:sldMk cId="3598284323" sldId="256"/>
            <ac:cxnSpMk id="58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212" v="8"/>
          <ac:cxnSpMkLst>
            <pc:docMk/>
            <pc:sldMk cId="3598284323" sldId="256"/>
            <ac:cxnSpMk id="60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181" v="2"/>
          <ac:cxnSpMkLst>
            <pc:docMk/>
            <pc:sldMk cId="3598284323" sldId="256"/>
            <ac:cxnSpMk id="61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181" v="1"/>
          <ac:cxnSpMkLst>
            <pc:docMk/>
            <pc:sldMk cId="3598284323" sldId="256"/>
            <ac:cxnSpMk id="6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181" v="5"/>
          <ac:cxnSpMkLst>
            <pc:docMk/>
            <pc:sldMk cId="3598284323" sldId="256"/>
            <ac:cxnSpMk id="81" creationId="{00000000-0000-0000-0000-000000000000}"/>
          </ac:cxnSpMkLst>
        </pc:cxnChg>
      </pc:sldChg>
    </pc:docChg>
  </pc:docChgLst>
  <pc:docChgLst>
    <pc:chgData name="Godlewski Marcin (Britenet)" userId="S::m.godlewski@mc.gov.pl::930c73a9-afe2-4d6f-a9bf-ab7250a92d83" providerId="AD" clId="Web-{025E0C2B-4B6E-4611-8BCC-C83A54F487F5}"/>
    <pc:docChg chg="addSld modSld sldOrd">
      <pc:chgData name="Godlewski Marcin (Britenet)" userId="S::m.godlewski@mc.gov.pl::930c73a9-afe2-4d6f-a9bf-ab7250a92d83" providerId="AD" clId="Web-{025E0C2B-4B6E-4611-8BCC-C83A54F487F5}" dt="2020-05-05T13:54:42.432" v="92" actId="1076"/>
      <pc:docMkLst>
        <pc:docMk/>
      </pc:docMkLst>
      <pc:sldChg chg="delSp modSp mod setBg">
        <pc:chgData name="Godlewski Marcin (Britenet)" userId="S::m.godlewski@mc.gov.pl::930c73a9-afe2-4d6f-a9bf-ab7250a92d83" providerId="AD" clId="Web-{025E0C2B-4B6E-4611-8BCC-C83A54F487F5}" dt="2020-05-05T13:53:27.432" v="60"/>
        <pc:sldMkLst>
          <pc:docMk/>
          <pc:sldMk cId="3598284323" sldId="256"/>
        </pc:sldMkLst>
        <pc:spChg chg="del">
          <ac:chgData name="Godlewski Marcin (Britenet)" userId="S::m.godlewski@mc.gov.pl::930c73a9-afe2-4d6f-a9bf-ab7250a92d83" providerId="AD" clId="Web-{025E0C2B-4B6E-4611-8BCC-C83A54F487F5}" dt="2020-05-05T13:50:56.575" v="1"/>
          <ac:spMkLst>
            <pc:docMk/>
            <pc:sldMk cId="3598284323" sldId="256"/>
            <ac:spMk id="47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025E0C2B-4B6E-4611-8BCC-C83A54F487F5}" dt="2020-05-05T13:50:59.246" v="3"/>
          <ac:spMkLst>
            <pc:docMk/>
            <pc:sldMk cId="3598284323" sldId="256"/>
            <ac:spMk id="49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025E0C2B-4B6E-4611-8BCC-C83A54F487F5}" dt="2020-05-05T13:50:57.840" v="2"/>
          <ac:spMkLst>
            <pc:docMk/>
            <pc:sldMk cId="3598284323" sldId="256"/>
            <ac:spMk id="50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025E0C2B-4B6E-4611-8BCC-C83A54F487F5}" dt="2020-05-05T13:50:55.418" v="0"/>
          <ac:spMkLst>
            <pc:docMk/>
            <pc:sldMk cId="3598284323" sldId="256"/>
            <ac:spMk id="74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025E0C2B-4B6E-4611-8BCC-C83A54F487F5}" dt="2020-05-05T13:51:00.137" v="4"/>
          <ac:spMkLst>
            <pc:docMk/>
            <pc:sldMk cId="3598284323" sldId="256"/>
            <ac:spMk id="79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25E0C2B-4B6E-4611-8BCC-C83A54F487F5}" dt="2020-05-05T13:52:19.589" v="59" actId="1076"/>
          <ac:spMkLst>
            <pc:docMk/>
            <pc:sldMk cId="3598284323" sldId="256"/>
            <ac:spMk id="108" creationId="{00000000-0000-0000-0000-000000000000}"/>
          </ac:spMkLst>
        </pc:spChg>
      </pc:sldChg>
      <pc:sldChg chg="modSp add ord replId">
        <pc:chgData name="Godlewski Marcin (Britenet)" userId="S::m.godlewski@mc.gov.pl::930c73a9-afe2-4d6f-a9bf-ab7250a92d83" providerId="AD" clId="Web-{025E0C2B-4B6E-4611-8BCC-C83A54F487F5}" dt="2020-05-05T13:54:42.432" v="92" actId="1076"/>
        <pc:sldMkLst>
          <pc:docMk/>
          <pc:sldMk cId="297459643" sldId="258"/>
        </pc:sldMkLst>
        <pc:spChg chg="mod">
          <ac:chgData name="Godlewski Marcin (Britenet)" userId="S::m.godlewski@mc.gov.pl::930c73a9-afe2-4d6f-a9bf-ab7250a92d83" providerId="AD" clId="Web-{025E0C2B-4B6E-4611-8BCC-C83A54F487F5}" dt="2020-05-05T13:54:42.432" v="92" actId="1076"/>
          <ac:spMkLst>
            <pc:docMk/>
            <pc:sldMk cId="297459643" sldId="258"/>
            <ac:spMk id="108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A5611C-FD2A-4A72-9445-4625E2714814}" type="datetimeFigureOut">
              <a:rPr lang="pl-PL" smtClean="0"/>
              <a:t>16.08.2023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AA4DA9-9165-4CFF-B02F-AE0B5CDA7C1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782583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12EBD0-5BBE-4169-8686-6A2D55BF36C5}" type="datetimeFigureOut">
              <a:rPr lang="pl-PL" smtClean="0"/>
              <a:t>16.08.2023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B0B283-B128-4644-92A8-2EBE1824285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624118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16.08.2023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54441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16.08.2023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86698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16.08.2023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23800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16.08.2023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79255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16.08.2023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23720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16.08.2023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80331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16.08.2023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6979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16.08.2023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00105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16.08.2023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41592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16.08.2023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43460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16.08.2023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3801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FC2A4-6552-4628-8FBD-E88797993A2F}" type="datetimeFigureOut">
              <a:rPr lang="pl-PL" smtClean="0"/>
              <a:t>16.08.2023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1307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348343" y="1750443"/>
            <a:ext cx="11448131" cy="3046988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pl-PL" sz="4800" b="1" dirty="0" smtClean="0">
                <a:solidFill>
                  <a:schemeClr val="bg1"/>
                </a:solidFill>
              </a:rPr>
              <a:t>Usprawnienie rozliczeń podatnika w podatku dochodowym od osób fizycznych – zmiana reguł w algorytmach w usłudze </a:t>
            </a:r>
          </a:p>
          <a:p>
            <a:r>
              <a:rPr lang="pl-PL" sz="4800" b="1" dirty="0" smtClean="0">
                <a:solidFill>
                  <a:schemeClr val="bg1"/>
                </a:solidFill>
              </a:rPr>
              <a:t>Twój e-PIT</a:t>
            </a:r>
            <a:endParaRPr lang="pl-PL" sz="4800" b="1" dirty="0">
              <a:solidFill>
                <a:schemeClr val="bg1"/>
              </a:solidFill>
              <a:cs typeface="Calibri"/>
            </a:endParaRPr>
          </a:p>
        </p:txBody>
      </p:sp>
      <p:cxnSp>
        <p:nvCxnSpPr>
          <p:cNvPr id="67" name="Łącznik prosty ze strzałką 66"/>
          <p:cNvCxnSpPr>
            <a:cxnSpLocks/>
          </p:cNvCxnSpPr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8284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 txBox="1">
            <a:spLocks/>
          </p:cNvSpPr>
          <p:nvPr/>
        </p:nvSpPr>
        <p:spPr>
          <a:xfrm>
            <a:off x="634578" y="1242232"/>
            <a:ext cx="10758351" cy="4795618"/>
          </a:xfrm>
          <a:prstGeom prst="rect">
            <a:avLst/>
          </a:prstGeom>
        </p:spPr>
        <p:txBody>
          <a:bodyPr vert="horz" lIns="91440" tIns="45720" rIns="91440" bIns="45720" rtlCol="0">
            <a:normAutofit fontScale="3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l-PL" i="1" dirty="0" smtClean="0"/>
          </a:p>
          <a:p>
            <a:pPr marL="0" indent="0">
              <a:buNone/>
            </a:pPr>
            <a:r>
              <a:rPr lang="pl-PL" sz="9600" b="1" dirty="0" smtClean="0">
                <a:solidFill>
                  <a:srgbClr val="002060"/>
                </a:solidFill>
              </a:rPr>
              <a:t>Usprawnienie </a:t>
            </a:r>
            <a:r>
              <a:rPr lang="pl-PL" sz="9600" b="1" dirty="0">
                <a:solidFill>
                  <a:srgbClr val="002060"/>
                </a:solidFill>
              </a:rPr>
              <a:t>rozliczeń podatnika w podatku dochodowym od osób fizycznych – zmiana reguł w algorytmach w usłudze </a:t>
            </a:r>
            <a:r>
              <a:rPr lang="pl-PL" sz="9600" b="1" dirty="0" smtClean="0">
                <a:solidFill>
                  <a:srgbClr val="002060"/>
                </a:solidFill>
              </a:rPr>
              <a:t>Twój </a:t>
            </a:r>
            <a:br>
              <a:rPr lang="pl-PL" sz="9600" b="1" dirty="0" smtClean="0">
                <a:solidFill>
                  <a:srgbClr val="002060"/>
                </a:solidFill>
              </a:rPr>
            </a:br>
            <a:r>
              <a:rPr lang="pl-PL" sz="9600" b="1" dirty="0" smtClean="0">
                <a:solidFill>
                  <a:srgbClr val="002060"/>
                </a:solidFill>
              </a:rPr>
              <a:t>e-PIT</a:t>
            </a:r>
            <a:endParaRPr lang="pl-PL" sz="9600" b="1" dirty="0">
              <a:solidFill>
                <a:srgbClr val="002060"/>
              </a:solidFill>
              <a:cs typeface="Calibri"/>
            </a:endParaRPr>
          </a:p>
          <a:p>
            <a:pPr marL="0" indent="0">
              <a:spcBef>
                <a:spcPts val="800"/>
              </a:spcBef>
              <a:buNone/>
            </a:pPr>
            <a:endParaRPr lang="pl-PL" sz="4900" i="1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6200" b="1" dirty="0" smtClean="0"/>
              <a:t>Wnioskodawca: </a:t>
            </a:r>
            <a:r>
              <a:rPr lang="pl-PL" sz="6200" dirty="0" smtClean="0"/>
              <a:t>Minister Finansów</a:t>
            </a:r>
            <a:r>
              <a:rPr lang="pl-PL" sz="6200" i="1" dirty="0" smtClean="0"/>
              <a:t> 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6200" b="1" dirty="0" smtClean="0"/>
              <a:t>Beneficjent: </a:t>
            </a:r>
            <a:r>
              <a:rPr lang="pl-PL" sz="6200" dirty="0" smtClean="0"/>
              <a:t>Ministerstwo Finansów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6200" b="1" dirty="0" smtClean="0"/>
              <a:t>Partnerzy: </a:t>
            </a:r>
            <a:r>
              <a:rPr lang="pl-PL" sz="6200" dirty="0" smtClean="0"/>
              <a:t>brak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6200" b="1" dirty="0" smtClean="0"/>
              <a:t>Źródło finansowania: </a:t>
            </a:r>
            <a:r>
              <a:rPr lang="pl-PL" sz="6200" dirty="0" smtClean="0"/>
              <a:t>budżet państwa – cz. 19, budżet, finanse publiczne i instytucje finansowe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6200" b="1" dirty="0" smtClean="0"/>
              <a:t>Całkowity koszt projektu: </a:t>
            </a:r>
            <a:r>
              <a:rPr lang="pl-PL" sz="6200" dirty="0" smtClean="0"/>
              <a:t>53 809 483, 00 zł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6200" b="1" dirty="0" smtClean="0"/>
              <a:t>Planowany okres realizacji projektu</a:t>
            </a:r>
            <a:r>
              <a:rPr lang="pl-PL" sz="6200" dirty="0"/>
              <a:t>:</a:t>
            </a:r>
            <a:r>
              <a:rPr lang="pl-PL" sz="6200" dirty="0" smtClean="0"/>
              <a:t> styczeń 2023 – lipiec 2024 roku</a:t>
            </a:r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pPr marL="0" indent="0">
              <a:buNone/>
            </a:pPr>
            <a:r>
              <a:rPr lang="pl-PL" dirty="0" smtClean="0"/>
              <a:t> </a:t>
            </a:r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11560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Prostokąt 4"/>
          <p:cNvSpPr/>
          <p:nvPr/>
        </p:nvSpPr>
        <p:spPr>
          <a:xfrm>
            <a:off x="832332" y="1314691"/>
            <a:ext cx="10826267" cy="43550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600"/>
              </a:spcBef>
              <a:spcAft>
                <a:spcPts val="300"/>
              </a:spcAft>
            </a:pPr>
            <a:r>
              <a:rPr lang="pl-PL" sz="2000" b="1" dirty="0" smtClean="0"/>
              <a:t>Cel </a:t>
            </a:r>
            <a:r>
              <a:rPr lang="pl-PL" sz="2000" b="1" dirty="0"/>
              <a:t>projektu: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 smtClean="0"/>
              <a:t>Zapewnienie </a:t>
            </a:r>
            <a:r>
              <a:rPr lang="pl-PL" dirty="0"/>
              <a:t>klientom KAS efektywnego i ergonomicznego narzędzia </a:t>
            </a:r>
            <a:r>
              <a:rPr lang="pl-PL" dirty="0" smtClean="0"/>
              <a:t>online ułatwiającego </a:t>
            </a:r>
            <a:r>
              <a:rPr lang="pl-PL" dirty="0"/>
              <a:t>wywiązywanie się z obowiązków podatkowych </a:t>
            </a:r>
            <a:r>
              <a:rPr lang="pl-PL" dirty="0" smtClean="0"/>
              <a:t>poprzez udostępnienie </a:t>
            </a:r>
            <a:r>
              <a:rPr lang="pl-PL" dirty="0"/>
              <a:t>zeznań PIT-28, PIT-36, PIT-37, PIT-38 oraz oświadczeń PIT-OP </a:t>
            </a:r>
            <a:r>
              <a:rPr lang="pl-PL" dirty="0" smtClean="0"/>
              <a:t>i informacji </a:t>
            </a:r>
            <a:r>
              <a:rPr lang="pl-PL" dirty="0"/>
              <a:t>PIT-DZ za 2022 r., które będą uwzględniały zmiany </a:t>
            </a:r>
            <a:r>
              <a:rPr lang="pl-PL" dirty="0" smtClean="0"/>
              <a:t> w przepisach Polskiego </a:t>
            </a:r>
            <a:r>
              <a:rPr lang="pl-PL" dirty="0"/>
              <a:t>Ładu i Niskich </a:t>
            </a:r>
            <a:r>
              <a:rPr lang="pl-PL" dirty="0" smtClean="0"/>
              <a:t>Podatków;</a:t>
            </a:r>
            <a:endParaRPr lang="pl-PL" i="1" dirty="0" smtClean="0">
              <a:solidFill>
                <a:srgbClr val="0070C0"/>
              </a:solidFill>
              <a:ea typeface="Times New Roman" panose="02020603050405020304" pitchFamily="18" charset="0"/>
            </a:endParaRP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pl-PL" dirty="0" smtClean="0"/>
              <a:t>Zapewnienie </a:t>
            </a:r>
            <a:r>
              <a:rPr lang="pl-PL" dirty="0"/>
              <a:t>klientom KAS efektywnego i ergonomicznego narzędzia </a:t>
            </a:r>
            <a:r>
              <a:rPr lang="pl-PL" dirty="0" smtClean="0"/>
              <a:t>online ułatwiającego </a:t>
            </a:r>
            <a:r>
              <a:rPr lang="pl-PL" dirty="0"/>
              <a:t>wywiązywanie się z obowiązków podatkowych </a:t>
            </a:r>
            <a:r>
              <a:rPr lang="pl-PL" dirty="0" smtClean="0"/>
              <a:t>poprzez udostępnienie </a:t>
            </a:r>
            <a:r>
              <a:rPr lang="pl-PL" dirty="0"/>
              <a:t>zeznań PIT-28, PIT-36, PIT-36L, PIT-37, PIT-38 oraz </a:t>
            </a:r>
            <a:r>
              <a:rPr lang="pl-PL" dirty="0" smtClean="0"/>
              <a:t>oświadczeń PIT-OP </a:t>
            </a:r>
            <a:r>
              <a:rPr lang="pl-PL" dirty="0"/>
              <a:t>i informacji PIT-DZ za 2023 r., które będą uwzględniały </a:t>
            </a:r>
            <a:r>
              <a:rPr lang="pl-PL" dirty="0" smtClean="0"/>
              <a:t>rozliczenia klientów </a:t>
            </a:r>
            <a:r>
              <a:rPr lang="pl-PL" dirty="0"/>
              <a:t>prowadzących jednoosobową działalność gospodarczą oraz </a:t>
            </a:r>
            <a:r>
              <a:rPr lang="pl-PL" dirty="0" smtClean="0"/>
              <a:t>działy specjalne </a:t>
            </a:r>
            <a:r>
              <a:rPr lang="pl-PL" dirty="0"/>
              <a:t>produkcji rolnej oraz inne zmiany w przepisach </a:t>
            </a:r>
            <a:r>
              <a:rPr lang="pl-PL" dirty="0" smtClean="0"/>
              <a:t>prawa.</a:t>
            </a:r>
          </a:p>
          <a:p>
            <a:pPr lvl="0">
              <a:lnSpc>
                <a:spcPct val="115000"/>
              </a:lnSpc>
              <a:spcBef>
                <a:spcPts val="600"/>
              </a:spcBef>
              <a:spcAft>
                <a:spcPts val="300"/>
              </a:spcAft>
            </a:pPr>
            <a:r>
              <a:rPr lang="pl-PL" sz="2000" b="1" dirty="0">
                <a:solidFill>
                  <a:prstClr val="black"/>
                </a:solidFill>
              </a:rPr>
              <a:t>Cel strategiczny: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 smtClean="0"/>
              <a:t>Nowoczesna</a:t>
            </a:r>
            <a:r>
              <a:rPr lang="pl-PL" dirty="0"/>
              <a:t>, przyjazna, bezpieczna obsługa podatnika [Cel KAS: 2.1]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/>
              <a:t>Automatyzacja i digitalizacja usług [Cel KAS: 2.2]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/>
              <a:t>Poprawa skuteczności i efektywności działania organizacji [Cel KAS: 4.1]</a:t>
            </a:r>
          </a:p>
          <a:p>
            <a:endParaRPr lang="pl-PL" i="1" dirty="0"/>
          </a:p>
        </p:txBody>
      </p:sp>
    </p:spTree>
    <p:extLst>
      <p:ext uri="{BB962C8B-B14F-4D97-AF65-F5344CB8AC3E}">
        <p14:creationId xmlns:p14="http://schemas.microsoft.com/office/powerpoint/2010/main" val="3610028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ymbol zastępczy zawartości 2"/>
          <p:cNvSpPr txBox="1">
            <a:spLocks/>
          </p:cNvSpPr>
          <p:nvPr/>
        </p:nvSpPr>
        <p:spPr>
          <a:xfrm>
            <a:off x="699629" y="1862356"/>
            <a:ext cx="10432562" cy="37296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endParaRPr lang="pl-PL" sz="3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</a:pPr>
            <a:r>
              <a:rPr lang="pl-PL" sz="3800" b="1" dirty="0" smtClean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pl-PL" sz="3800" b="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pl-PL" sz="3800" b="1" dirty="0" smtClean="0">
                <a:solidFill>
                  <a:schemeClr val="accent1">
                    <a:lumMod val="50000"/>
                  </a:schemeClr>
                </a:solidFill>
              </a:rPr>
              <a:t>ARCHITEKTURA </a:t>
            </a:r>
            <a:endParaRPr lang="pl-PL" sz="4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</a:pPr>
            <a:r>
              <a:rPr lang="pl-PL" sz="29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pl-PL" sz="2000" b="1" dirty="0" smtClean="0">
                <a:solidFill>
                  <a:schemeClr val="accent1">
                    <a:lumMod val="75000"/>
                  </a:schemeClr>
                </a:solidFill>
              </a:rPr>
              <a:t>Widok kooperacji aplikacji </a:t>
            </a:r>
            <a:endParaRPr lang="pl-PL" sz="29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spcBef>
                <a:spcPts val="0"/>
              </a:spcBef>
            </a:pPr>
            <a:endParaRPr lang="pl-PL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</a:pPr>
            <a:endParaRPr lang="pl-PL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</a:pPr>
            <a:endParaRPr lang="pl-PL" sz="3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pl-PL" sz="20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pl-PL" sz="20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pl-PL" sz="20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pl-PL" sz="2000" b="1" dirty="0" smtClean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  <a:p>
            <a:endParaRPr lang="pl-PL" b="1" dirty="0" smtClean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  <a:p>
            <a:endParaRPr lang="pl-PL" b="1" dirty="0" smtClean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  <a:p>
            <a:endParaRPr lang="pl-PL" b="1" dirty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</p:txBody>
      </p:sp>
      <p:pic>
        <p:nvPicPr>
          <p:cNvPr id="3" name="Obraz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36723" y="2632538"/>
            <a:ext cx="6813753" cy="42254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4299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801591" y="2807179"/>
            <a:ext cx="8040291" cy="83099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pl-PL" sz="4800" b="1">
                <a:solidFill>
                  <a:schemeClr val="bg1"/>
                </a:solidFill>
              </a:rPr>
              <a:t>Dziękuję za uwagę</a:t>
            </a:r>
            <a:endParaRPr lang="pl-PL"/>
          </a:p>
        </p:txBody>
      </p:sp>
      <p:cxnSp>
        <p:nvCxnSpPr>
          <p:cNvPr id="67" name="Łącznik prosty ze strzałką 66"/>
          <p:cNvCxnSpPr>
            <a:cxnSpLocks/>
          </p:cNvCxnSpPr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459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2A0F86658914CB4B80809DCDA8479AE9" ma:contentTypeVersion="11" ma:contentTypeDescription="Utwórz nowy dokument." ma:contentTypeScope="" ma:versionID="c04a8f917ae432799b65c28e2f3309c1">
  <xsd:schema xmlns:xsd="http://www.w3.org/2001/XMLSchema" xmlns:xs="http://www.w3.org/2001/XMLSchema" xmlns:p="http://schemas.microsoft.com/office/2006/metadata/properties" xmlns:ns2="9affde3b-50dd-4e74-9e2c-6b9654ae514a" xmlns:ns3="5df3a10b-8748-402e-bef4-aee373db4dbb" targetNamespace="http://schemas.microsoft.com/office/2006/metadata/properties" ma:root="true" ma:fieldsID="aee99c735deaede188f95562412e745f" ns2:_="" ns3:_="">
    <xsd:import namespace="9affde3b-50dd-4e74-9e2c-6b9654ae514a"/>
    <xsd:import namespace="5df3a10b-8748-402e-bef4-aee373db4db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ffde3b-50dd-4e74-9e2c-6b9654ae51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f3a10b-8748-402e-bef4-aee373db4dbb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Udostępniani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Udostępnione dla — szczegóły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47DFC41-DFC4-4E70-80DB-DCB0526E923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6E28105-763F-4193-B043-C170AA0A0327}">
  <ds:schemaRefs>
    <ds:schemaRef ds:uri="http://purl.org/dc/elements/1.1/"/>
    <ds:schemaRef ds:uri="http://schemas.microsoft.com/office/2006/metadata/properties"/>
    <ds:schemaRef ds:uri="http://purl.org/dc/terms/"/>
    <ds:schemaRef ds:uri="5df3a10b-8748-402e-bef4-aee373db4db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9affde3b-50dd-4e74-9e2c-6b9654ae514a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C75806B2-E0D8-4DA6-91AA-1D6F1E7B486A}">
  <ds:schemaRefs>
    <ds:schemaRef ds:uri="5df3a10b-8748-402e-bef4-aee373db4dbb"/>
    <ds:schemaRef ds:uri="9affde3b-50dd-4e74-9e2c-6b9654ae514a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674</TotalTime>
  <Words>182</Words>
  <Application>Microsoft Office PowerPoint</Application>
  <PresentationFormat>Panoramiczny</PresentationFormat>
  <Paragraphs>47</Paragraphs>
  <Slides>5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Wingdings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Ministerstwo Cyfryzacji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Buraczyński Łukasz</dc:creator>
  <cp:lastModifiedBy>Folfoszyńska Emilia</cp:lastModifiedBy>
  <cp:revision>16</cp:revision>
  <dcterms:created xsi:type="dcterms:W3CDTF">2017-01-27T12:50:17Z</dcterms:created>
  <dcterms:modified xsi:type="dcterms:W3CDTF">2023-08-16T10:10:28Z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0x0101002A0F86658914CB4B80809DCDA8479AE9</vt:lpwstr>
  </property>
  <property fmtid="{D5CDD505-2E9C-101B-9397-08002B2CF9AE}" pid="3" name="MFCATEGORY">
    <vt:lpwstr>InformacjePrzeznaczoneWylacznieDoUzytkuWewnetrznego</vt:lpwstr>
  </property>
  <property fmtid="{D5CDD505-2E9C-101B-9397-08002B2CF9AE}" pid="4" name="MFClassifiedBy">
    <vt:lpwstr>UxC4dwLulzfINJ8nQH+xvX5LNGipWa4BRSZhPgxsCvkwqS5jU6LeQU3Z9PeRoDJzFOCu8ALwcrTVFYgu+cWfIw==</vt:lpwstr>
  </property>
  <property fmtid="{D5CDD505-2E9C-101B-9397-08002B2CF9AE}" pid="5" name="MFClassificationDate">
    <vt:lpwstr>2023-08-11T13:54:12.8728812+02:00</vt:lpwstr>
  </property>
  <property fmtid="{D5CDD505-2E9C-101B-9397-08002B2CF9AE}" pid="6" name="MFClassifiedBySID">
    <vt:lpwstr>UxC4dwLulzfINJ8nQH+xvX5LNGipWa4BRSZhPgxsCvm42mrIC/DSDv0ggS+FjUN/2v1BBotkLlY5aAiEhoi6uW3pxoXXrpDLzhcAyIx9Fw3tnio5ZxTr5c4lN+lGjGFl</vt:lpwstr>
  </property>
  <property fmtid="{D5CDD505-2E9C-101B-9397-08002B2CF9AE}" pid="7" name="MFGRNItemId">
    <vt:lpwstr>GRN-6a1aac5e-71be-4c2f-8668-586baa36ca3a</vt:lpwstr>
  </property>
  <property fmtid="{D5CDD505-2E9C-101B-9397-08002B2CF9AE}" pid="8" name="MFHash">
    <vt:lpwstr>Y6d0tMFOUdaSx0SIYUerei3VDYocOp9eC6Jluob1uuo=</vt:lpwstr>
  </property>
  <property fmtid="{D5CDD505-2E9C-101B-9397-08002B2CF9AE}" pid="9" name="DLPManualFileClassification">
    <vt:lpwstr>{5fdfc941-3fcf-4a5b-87be-4848800d39d0}</vt:lpwstr>
  </property>
  <property fmtid="{D5CDD505-2E9C-101B-9397-08002B2CF9AE}" pid="10" name="MFRefresh">
    <vt:lpwstr>False</vt:lpwstr>
  </property>
</Properties>
</file>