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DEE759-D670-4EA6-9D3E-B444553BB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BCFED2B-F544-4C7C-9966-25D3A83B2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32B7D1-7264-45E2-8AE8-7463D6EC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E92A11-BE6F-46F2-85CA-01893B1A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044EBD-B3E2-446A-87A0-577BC34F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61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82D2C-7078-4C5F-BFDF-873BAF2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A18DE03-7C9E-4720-9870-8442763C6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66F459-E2D3-4440-A994-3E1530D7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85042C-B7DC-4092-8084-0BD0A75B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67A784-C18A-4544-9276-FAC93DA9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2AA1D87-50C6-47DD-A5EA-6EE932292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1950D2-987E-46DA-BCB1-A006E16D1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8A8ECA-CDA7-4602-BC31-6E8C157D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EA6493-7CBC-459F-8B93-756E970D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74C9FC-A533-43ED-A161-9D339338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8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D703E-8B98-4DF2-972A-E3D4889D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9ACFA-A8DE-4D92-AD07-28A9D699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4A0E6D-4AA7-40C8-994E-D015A48D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C63E81-7C80-4290-B241-0FF6DFF6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AE95DF-A5B1-4FB6-81CE-022F8605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4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1018E2-4AB8-425D-9F5E-EEC31B86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265B1A-00A9-4F3E-83AD-506AC82C8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027CF1-CDBB-474C-A759-F7DCE6EC1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4EE48B-FDF7-4538-87C2-9F6E6601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F9B9B7-28DF-4F44-A569-E912F8B0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91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A82DDC-BC15-4E0C-824F-2379E6A4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C78184-7140-4797-81D7-8C4F85E78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A8C47C-0EC1-4786-823F-26CDC6AF0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63403E4-2D75-4A98-83C0-52EC7C49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583CEAC-BDA2-4143-98A9-8A09E97E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751ED2-7379-40AF-8FDD-8DC48F1F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64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F96D7-BF0C-461E-9D9C-DCB80438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888BB6-16EB-4AA1-A115-1535D1211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06E819-B5D4-4339-B3FC-FD6EBE25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22D08A8-1A9D-47C9-9595-8C2D8A41F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88BF59C-0CB9-496B-AF08-003E4BE54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7355639-292D-4681-81F0-09E5E3F7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2A6C912-D4F6-4B55-88CE-18611047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A3E9462-FCAA-421E-863D-C0677D89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66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D17337-C303-44CA-8E42-6AFB838B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5C9BA0F-6CB1-4D02-A257-F242865F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82554A-FBAD-4673-8BE7-DF07E11E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5DC8368-8EAC-4753-AFB6-4AF14B7E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93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4130024-1DA9-426C-8C60-FEDB454D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9CD67ED-FE8E-47CE-8654-BEF4F1FA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2DAABC-116C-44B9-B1CF-9212FEDC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634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5C268-6F5D-44E1-ADF7-20241749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D54D46-25CF-4EAA-B49D-E5950B11F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11799C-2DD1-4ADE-9639-7637EEE72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EDB716-A4BE-434D-BB52-0828D9BA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0F95FD-8CBE-4941-A32A-86A1B0B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DF89FF9-9CF7-4F55-B3C5-BA7DF3A0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8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37CF60-394D-44FA-A279-B8C2189A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B812D6A-7930-4A7F-A929-D89A0C073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6A36493-6A2C-4E35-BCDC-939241555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3C9886-DE40-4478-BC41-3BE4ABB0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47F186-E9A6-4C8C-8350-49DB04B3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3321FB-B4DF-4C69-9EDF-BE2BD462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65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F660F30-1BC3-4D84-AF83-492430C4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F8FFDE-ACC5-426C-96C1-82B02F87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7AE37F-E2C6-42BE-B419-8CEDB3265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6FCC-BDF3-4676-99C0-DFB8460B4831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8ACC8B-D70A-453B-966A-FC8966669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BE95C3-6EA9-4375-A5CA-C447DBED4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23D02-6BC8-40CE-88B8-9170B61413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03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57C6D71-02AA-4C15-9CA2-1655CC8A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1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67594E2-17FB-438A-9436-29250CA68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9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85AA579-9F1C-4D33-B2EA-78B8944F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988824-A3E1-4E36-B59B-2CF677663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0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F907107-41D7-47C6-A989-A37D82CBA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7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C84066-5C59-471C-BA10-78F9C7591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0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AC25162-0574-462A-A5EB-5632C4FEC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6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80300D-9977-4A23-8168-56F44D115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6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2D8935-6F2D-4168-86C0-D2940B1CC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3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D710F3-2BB2-480F-8B1D-71CA11862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5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A0D6DAA-0C92-4C45-A3F9-65DA084D0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3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68EAF0-A9C4-437B-B7DE-496FE8B2B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6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23D76C4-F8F3-4310-AB81-CD64E9011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6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9B79BB-90A9-4159-9062-7570FBEAE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2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BB683-5532-4457-AEC9-CB8A10AB2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079DB9-40A5-4034-9EA5-462D9E6B3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3D1882-1009-4A5F-A0F8-D66E461AE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06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 Sieg</dc:creator>
  <cp:lastModifiedBy>Alicja Sieg</cp:lastModifiedBy>
  <cp:revision>2</cp:revision>
  <dcterms:created xsi:type="dcterms:W3CDTF">2021-06-11T07:15:28Z</dcterms:created>
  <dcterms:modified xsi:type="dcterms:W3CDTF">2021-06-11T07:26:07Z</dcterms:modified>
</cp:coreProperties>
</file>