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40" r:id="rId2"/>
    <p:sldId id="460" r:id="rId3"/>
    <p:sldId id="453" r:id="rId4"/>
    <p:sldId id="466" r:id="rId5"/>
    <p:sldId id="458" r:id="rId6"/>
    <p:sldId id="450" r:id="rId7"/>
    <p:sldId id="454" r:id="rId8"/>
    <p:sldId id="456" r:id="rId9"/>
    <p:sldId id="457" r:id="rId10"/>
    <p:sldId id="461" r:id="rId11"/>
    <p:sldId id="462" r:id="rId12"/>
    <p:sldId id="463" r:id="rId13"/>
    <p:sldId id="441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oński Karol" initials="OK" lastIdx="72" clrIdx="0">
    <p:extLst/>
  </p:cmAuthor>
  <p:cmAuthor id="2" name="Bielicki Marcin" initials="BM" lastIdx="1" clrIdx="1">
    <p:extLst/>
  </p:cmAuthor>
  <p:cmAuthor id="3" name="Skibiński Krzysztof (BlueSoft)" initials="SK(" lastIdx="3" clrIdx="2">
    <p:extLst>
      <p:ext uri="{19B8F6BF-5375-455C-9EA6-DF929625EA0E}">
        <p15:presenceInfo xmlns:p15="http://schemas.microsoft.com/office/powerpoint/2012/main" userId="S-1-5-21-3954371645-834304607-549911658-9868" providerId="AD"/>
      </p:ext>
    </p:extLst>
  </p:cmAuthor>
  <p:cmAuthor id="4" name="Blicharz-Gmur Monika (Bluesoft)" initials="BM(" lastIdx="1" clrIdx="3">
    <p:extLst>
      <p:ext uri="{19B8F6BF-5375-455C-9EA6-DF929625EA0E}">
        <p15:presenceInfo xmlns:p15="http://schemas.microsoft.com/office/powerpoint/2012/main" userId="S-1-5-21-3954371645-834304607-549911658-35024" providerId="AD"/>
      </p:ext>
    </p:extLst>
  </p:cmAuthor>
  <p:cmAuthor id="5" name="Łukasz Skowron" initials="ŁS" lastIdx="1" clrIdx="4">
    <p:extLst>
      <p:ext uri="{19B8F6BF-5375-455C-9EA6-DF929625EA0E}">
        <p15:presenceInfo xmlns:p15="http://schemas.microsoft.com/office/powerpoint/2012/main" userId="Łukasz Skowr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5882" autoAdjust="0"/>
  </p:normalViewPr>
  <p:slideViewPr>
    <p:cSldViewPr snapToGrid="0" snapToObjects="1">
      <p:cViewPr varScale="1">
        <p:scale>
          <a:sx n="20" d="100"/>
          <a:sy n="20" d="100"/>
        </p:scale>
        <p:origin x="772" y="4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FA52F-142C-43C6-B533-427C8A0E902D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25B6967B-8CCB-44D8-899E-E726F45BFBF2}">
      <dgm:prSet phldrT="[Tekst]" custT="1"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endParaRPr lang="pl-PL" sz="4000" b="1" dirty="0" smtClean="0">
            <a:solidFill>
              <a:schemeClr val="bg1"/>
            </a:solidFill>
          </a:endParaRPr>
        </a:p>
        <a:p>
          <a:r>
            <a:rPr lang="pl-PL" sz="4000" b="1" dirty="0" smtClean="0">
              <a:solidFill>
                <a:schemeClr val="bg1"/>
              </a:solidFill>
            </a:rPr>
            <a:t>Komitet sterujący projektu e-dowód</a:t>
          </a:r>
        </a:p>
        <a:p>
          <a:r>
            <a:rPr lang="pl-PL" sz="3200" dirty="0" smtClean="0">
              <a:solidFill>
                <a:schemeClr val="bg1"/>
              </a:solidFill>
            </a:rPr>
            <a:t>Przewodniczący KS - </a:t>
          </a:r>
          <a:r>
            <a:rPr lang="pl-PL" sz="3200" b="1" dirty="0" smtClean="0">
              <a:solidFill>
                <a:schemeClr val="bg1"/>
              </a:solidFill>
            </a:rPr>
            <a:t>Karol Okoński</a:t>
          </a:r>
          <a:r>
            <a:rPr lang="pl-PL" sz="3200" dirty="0" smtClean="0">
              <a:solidFill>
                <a:schemeClr val="bg1"/>
              </a:solidFill>
            </a:rPr>
            <a:t>, Sekretarz Stanu w MC</a:t>
          </a:r>
        </a:p>
        <a:p>
          <a:r>
            <a:rPr lang="pl-PL" sz="3200" dirty="0" smtClean="0">
              <a:solidFill>
                <a:schemeClr val="bg1"/>
              </a:solidFill>
            </a:rPr>
            <a:t>Zastępca </a:t>
          </a:r>
          <a:r>
            <a:rPr lang="pl-PL" sz="3200" dirty="0" err="1" smtClean="0">
              <a:solidFill>
                <a:schemeClr val="bg1"/>
              </a:solidFill>
            </a:rPr>
            <a:t>Przewodn</a:t>
          </a:r>
          <a:r>
            <a:rPr lang="pl-PL" sz="3200" dirty="0" smtClean="0">
              <a:solidFill>
                <a:schemeClr val="bg1"/>
              </a:solidFill>
            </a:rPr>
            <a:t>. KS – </a:t>
          </a:r>
          <a:r>
            <a:rPr lang="pl-PL" sz="3200" b="1" dirty="0" smtClean="0">
              <a:solidFill>
                <a:schemeClr val="bg1"/>
              </a:solidFill>
            </a:rPr>
            <a:t>Paweł Majewski</a:t>
          </a:r>
          <a:r>
            <a:rPr lang="pl-PL" sz="3200" dirty="0" smtClean="0">
              <a:solidFill>
                <a:schemeClr val="bg1"/>
              </a:solidFill>
            </a:rPr>
            <a:t>, Sekretarz Stanu w MSWiA</a:t>
          </a:r>
        </a:p>
        <a:p>
          <a:r>
            <a:rPr lang="pl-PL" sz="3200" dirty="0" smtClean="0">
              <a:solidFill>
                <a:schemeClr val="bg1"/>
              </a:solidFill>
            </a:rPr>
            <a:t>Członek KS – </a:t>
          </a:r>
          <a:r>
            <a:rPr lang="pl-PL" sz="3200" b="1" dirty="0" smtClean="0">
              <a:solidFill>
                <a:schemeClr val="bg1"/>
              </a:solidFill>
            </a:rPr>
            <a:t>Janusz Cieszyński, </a:t>
          </a:r>
          <a:r>
            <a:rPr lang="pl-PL" sz="3200" dirty="0" smtClean="0">
              <a:solidFill>
                <a:schemeClr val="bg1"/>
              </a:solidFill>
            </a:rPr>
            <a:t>Podsekretarz Stanu w MZ</a:t>
          </a:r>
        </a:p>
        <a:p>
          <a:r>
            <a:rPr lang="pl-PL" sz="3200" dirty="0" smtClean="0">
              <a:solidFill>
                <a:schemeClr val="bg1"/>
              </a:solidFill>
            </a:rPr>
            <a:t>Członek KS – ppłk </a:t>
          </a:r>
          <a:r>
            <a:rPr lang="pl-PL" sz="3200" b="1" dirty="0" smtClean="0">
              <a:solidFill>
                <a:schemeClr val="bg1"/>
              </a:solidFill>
            </a:rPr>
            <a:t>Tomasz Duda</a:t>
          </a:r>
          <a:r>
            <a:rPr lang="pl-PL" sz="3200" dirty="0" smtClean="0">
              <a:solidFill>
                <a:schemeClr val="bg1"/>
              </a:solidFill>
            </a:rPr>
            <a:t>, ABW (w zastępstwie szefa ABW)</a:t>
          </a:r>
        </a:p>
        <a:p>
          <a:r>
            <a:rPr lang="pl-PL" sz="3200" dirty="0" smtClean="0">
              <a:solidFill>
                <a:schemeClr val="bg1"/>
              </a:solidFill>
            </a:rPr>
            <a:t> </a:t>
          </a:r>
          <a:endParaRPr lang="pl-PL" sz="3200" dirty="0">
            <a:solidFill>
              <a:schemeClr val="bg1"/>
            </a:solidFill>
          </a:endParaRPr>
        </a:p>
      </dgm:t>
    </dgm:pt>
    <dgm:pt modelId="{684A58D4-F2A3-4DCB-91F6-DD813619F842}" type="parTrans" cxnId="{D33572CA-BD88-459E-A1F4-7238E9D78689}">
      <dgm:prSet/>
      <dgm:spPr/>
      <dgm:t>
        <a:bodyPr/>
        <a:lstStyle/>
        <a:p>
          <a:endParaRPr lang="pl-PL"/>
        </a:p>
      </dgm:t>
    </dgm:pt>
    <dgm:pt modelId="{00633EDA-3828-40FB-A1CC-9EDB29BF22A8}" type="sibTrans" cxnId="{D33572CA-BD88-459E-A1F4-7238E9D78689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l-PL" sz="3200" dirty="0" smtClean="0">
              <a:solidFill>
                <a:schemeClr val="bg2">
                  <a:lumMod val="50000"/>
                </a:schemeClr>
              </a:solidFill>
            </a:rPr>
            <a:t>Kierownik Projektu: Andrzej Korza (MC)</a:t>
          </a:r>
        </a:p>
        <a:p>
          <a:pPr algn="ctr"/>
          <a:r>
            <a:rPr lang="pl-PL" sz="3200" dirty="0" smtClean="0">
              <a:solidFill>
                <a:schemeClr val="bg2">
                  <a:lumMod val="50000"/>
                </a:schemeClr>
              </a:solidFill>
            </a:rPr>
            <a:t>Sekretarz KS: Łukasz Skowron (MC)</a:t>
          </a:r>
        </a:p>
        <a:p>
          <a:pPr algn="ctr"/>
          <a:r>
            <a:rPr lang="pl-PL" sz="3200" dirty="0" smtClean="0">
              <a:solidFill>
                <a:schemeClr val="bg2">
                  <a:lumMod val="50000"/>
                </a:schemeClr>
              </a:solidFill>
            </a:rPr>
            <a:t>Doradca KS: Krzysztof Dyki (ZUS)</a:t>
          </a:r>
          <a:endParaRPr lang="pl-PL" sz="3200" dirty="0">
            <a:solidFill>
              <a:schemeClr val="bg2">
                <a:lumMod val="50000"/>
              </a:schemeClr>
            </a:solidFill>
          </a:endParaRPr>
        </a:p>
      </dgm:t>
    </dgm:pt>
    <dgm:pt modelId="{28FBC64C-874F-49B1-9946-7781B809A134}">
      <dgm:prSet phldrT="[Tekst]" custT="1"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pl-PL" sz="4000" dirty="0">
              <a:solidFill>
                <a:schemeClr val="bg1"/>
              </a:solidFill>
            </a:rPr>
            <a:t>Strumień Technologiczny</a:t>
          </a:r>
        </a:p>
      </dgm:t>
    </dgm:pt>
    <dgm:pt modelId="{D48ED4A5-750C-44A6-8BE2-9F75582E39C2}" type="parTrans" cxnId="{D034F67C-424B-4346-B65D-609A8275436D}">
      <dgm:prSet/>
      <dgm:spPr/>
      <dgm:t>
        <a:bodyPr/>
        <a:lstStyle/>
        <a:p>
          <a:endParaRPr lang="pl-PL" sz="4000">
            <a:solidFill>
              <a:schemeClr val="bg1"/>
            </a:solidFill>
          </a:endParaRPr>
        </a:p>
      </dgm:t>
    </dgm:pt>
    <dgm:pt modelId="{E0BFD624-5541-421F-8091-D1C2198D3A01}" type="sibTrans" cxnId="{D034F67C-424B-4346-B65D-609A8275436D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l-PL" sz="2800" dirty="0">
              <a:solidFill>
                <a:schemeClr val="tx2">
                  <a:lumMod val="10000"/>
                </a:schemeClr>
              </a:solidFill>
            </a:rPr>
            <a:t>KP: </a:t>
          </a:r>
          <a:r>
            <a:rPr lang="pl-PL" sz="2800" i="1" dirty="0">
              <a:solidFill>
                <a:schemeClr val="tx2">
                  <a:lumMod val="10000"/>
                </a:schemeClr>
              </a:solidFill>
            </a:rPr>
            <a:t>Mariusz Kujawski (MSWiA)  </a:t>
          </a:r>
        </a:p>
        <a:p>
          <a:pPr algn="l"/>
          <a:r>
            <a:rPr lang="pl-PL" sz="2800" dirty="0">
              <a:solidFill>
                <a:schemeClr val="tx2">
                  <a:lumMod val="10000"/>
                </a:schemeClr>
              </a:solidFill>
            </a:rPr>
            <a:t>Z-ca KP: </a:t>
          </a:r>
          <a:r>
            <a:rPr lang="pl-PL" sz="2800" dirty="0" smtClean="0">
              <a:solidFill>
                <a:schemeClr val="tx2">
                  <a:lumMod val="10000"/>
                </a:schemeClr>
              </a:solidFill>
            </a:rPr>
            <a:t>Łukasz Skowron (</a:t>
          </a:r>
          <a:r>
            <a:rPr lang="pl-PL" sz="2800" i="1" dirty="0" smtClean="0">
              <a:solidFill>
                <a:schemeClr val="tx2">
                  <a:lumMod val="10000"/>
                </a:schemeClr>
              </a:solidFill>
            </a:rPr>
            <a:t>MC)</a:t>
          </a:r>
          <a:endParaRPr lang="pl-PL" sz="2800" i="1" dirty="0">
            <a:solidFill>
              <a:schemeClr val="tx2">
                <a:lumMod val="10000"/>
              </a:schemeClr>
            </a:solidFill>
          </a:endParaRPr>
        </a:p>
      </dgm:t>
    </dgm:pt>
    <dgm:pt modelId="{9363B11C-7FD6-4581-B507-6A0C719C0334}">
      <dgm:prSet phldrT="[Tekst]" custT="1"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pl-PL" sz="4000" dirty="0">
              <a:solidFill>
                <a:schemeClr val="bg1"/>
              </a:solidFill>
            </a:rPr>
            <a:t>Strumień Aplikacyjny</a:t>
          </a:r>
        </a:p>
      </dgm:t>
    </dgm:pt>
    <dgm:pt modelId="{FCDDC69F-1607-4F37-B373-0FD73682583A}" type="parTrans" cxnId="{867D3871-F470-4E4E-B85E-3FE454F26FAB}">
      <dgm:prSet/>
      <dgm:spPr/>
      <dgm:t>
        <a:bodyPr/>
        <a:lstStyle/>
        <a:p>
          <a:endParaRPr lang="pl-PL" sz="4000">
            <a:solidFill>
              <a:schemeClr val="bg1"/>
            </a:solidFill>
          </a:endParaRPr>
        </a:p>
      </dgm:t>
    </dgm:pt>
    <dgm:pt modelId="{6F3C1DA4-88BC-47C6-A7B8-00F2D41A27A2}" type="sibTrans" cxnId="{867D3871-F470-4E4E-B85E-3FE454F26FAB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l-PL" sz="2800" dirty="0">
              <a:solidFill>
                <a:schemeClr val="tx2">
                  <a:lumMod val="10000"/>
                </a:schemeClr>
              </a:solidFill>
            </a:rPr>
            <a:t>KP: Łukasz Skowron (MC)</a:t>
          </a:r>
        </a:p>
        <a:p>
          <a:pPr algn="l"/>
          <a:r>
            <a:rPr lang="pl-PL" sz="2800" dirty="0">
              <a:solidFill>
                <a:schemeClr val="tx2">
                  <a:lumMod val="10000"/>
                </a:schemeClr>
              </a:solidFill>
            </a:rPr>
            <a:t>Z-ca KP: </a:t>
          </a:r>
          <a:r>
            <a:rPr lang="pl-PL" sz="2800" dirty="0" smtClean="0">
              <a:solidFill>
                <a:schemeClr val="tx2">
                  <a:lumMod val="10000"/>
                </a:schemeClr>
              </a:solidFill>
            </a:rPr>
            <a:t>Mariusz Kujawski (</a:t>
          </a:r>
          <a:r>
            <a:rPr lang="pl-PL" sz="2800" i="1" dirty="0" smtClean="0">
              <a:solidFill>
                <a:schemeClr val="tx2">
                  <a:lumMod val="10000"/>
                </a:schemeClr>
              </a:solidFill>
            </a:rPr>
            <a:t>MSWiA)</a:t>
          </a:r>
          <a:endParaRPr lang="pl-PL" sz="2800" i="1" dirty="0">
            <a:solidFill>
              <a:schemeClr val="tx2">
                <a:lumMod val="10000"/>
              </a:schemeClr>
            </a:solidFill>
          </a:endParaRPr>
        </a:p>
      </dgm:t>
    </dgm:pt>
    <dgm:pt modelId="{D8D97079-681B-4AE8-9205-75EC7A0B456A}">
      <dgm:prSet custT="1"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pl-PL" sz="4000" dirty="0">
              <a:solidFill>
                <a:schemeClr val="bg1"/>
              </a:solidFill>
            </a:rPr>
            <a:t>Strumień </a:t>
          </a:r>
          <a:r>
            <a:rPr lang="pl-PL" sz="4000" dirty="0" smtClean="0">
              <a:solidFill>
                <a:schemeClr val="bg1"/>
              </a:solidFill>
            </a:rPr>
            <a:t>Legislacyjny </a:t>
          </a:r>
          <a:endParaRPr lang="pl-PL" sz="4000" dirty="0">
            <a:solidFill>
              <a:schemeClr val="bg1"/>
            </a:solidFill>
          </a:endParaRPr>
        </a:p>
      </dgm:t>
    </dgm:pt>
    <dgm:pt modelId="{5A686E84-E16C-49F6-8F16-4AB27F2D4E61}" type="parTrans" cxnId="{FFE3158B-609E-49E4-B2C9-5E4764991D9F}">
      <dgm:prSet/>
      <dgm:spPr/>
      <dgm:t>
        <a:bodyPr/>
        <a:lstStyle/>
        <a:p>
          <a:endParaRPr lang="pl-PL"/>
        </a:p>
      </dgm:t>
    </dgm:pt>
    <dgm:pt modelId="{1DA1736A-F594-40C7-96E8-CBEFEA084C35}" type="sibTrans" cxnId="{FFE3158B-609E-49E4-B2C9-5E4764991D9F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l-PL" sz="2800" dirty="0">
              <a:solidFill>
                <a:schemeClr val="tx2">
                  <a:lumMod val="10000"/>
                </a:schemeClr>
              </a:solidFill>
            </a:rPr>
            <a:t>KP: </a:t>
          </a:r>
          <a:r>
            <a:rPr lang="pl-PL" sz="2800" dirty="0" smtClean="0">
              <a:solidFill>
                <a:schemeClr val="tx2">
                  <a:lumMod val="10000"/>
                </a:schemeClr>
              </a:solidFill>
            </a:rPr>
            <a:t>Mirosława Hellich (</a:t>
          </a:r>
          <a:r>
            <a:rPr lang="pl-PL" sz="2800" i="1" dirty="0" smtClean="0">
              <a:solidFill>
                <a:schemeClr val="tx2">
                  <a:lumMod val="10000"/>
                </a:schemeClr>
              </a:solidFill>
            </a:rPr>
            <a:t>MSWiA)</a:t>
          </a:r>
          <a:endParaRPr lang="pl-PL" sz="2800" i="1" dirty="0">
            <a:solidFill>
              <a:schemeClr val="tx2">
                <a:lumMod val="10000"/>
              </a:schemeClr>
            </a:solidFill>
          </a:endParaRPr>
        </a:p>
        <a:p>
          <a:pPr algn="l"/>
          <a:r>
            <a:rPr lang="pl-PL" sz="2800" dirty="0">
              <a:solidFill>
                <a:schemeClr val="tx2">
                  <a:lumMod val="10000"/>
                </a:schemeClr>
              </a:solidFill>
            </a:rPr>
            <a:t>Z-ca KP: </a:t>
          </a:r>
          <a:r>
            <a:rPr lang="pl-PL" sz="2800" dirty="0" smtClean="0">
              <a:solidFill>
                <a:schemeClr val="tx2">
                  <a:lumMod val="10000"/>
                </a:schemeClr>
              </a:solidFill>
            </a:rPr>
            <a:t>Magdalena Witkowska-Krzymowska (</a:t>
          </a:r>
          <a:r>
            <a:rPr lang="pl-PL" sz="2800" i="1" dirty="0" smtClean="0">
              <a:solidFill>
                <a:schemeClr val="tx2">
                  <a:lumMod val="10000"/>
                </a:schemeClr>
              </a:solidFill>
            </a:rPr>
            <a:t>MC)</a:t>
          </a:r>
          <a:endParaRPr lang="pl-PL" sz="2800" i="1" dirty="0">
            <a:solidFill>
              <a:schemeClr val="tx2">
                <a:lumMod val="10000"/>
              </a:schemeClr>
            </a:solidFill>
          </a:endParaRPr>
        </a:p>
      </dgm:t>
    </dgm:pt>
    <dgm:pt modelId="{37E8F295-FDD6-4902-BAE8-5B093E61C084}">
      <dgm:prSet custT="1"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pl-PL" sz="4000" dirty="0">
              <a:solidFill>
                <a:schemeClr val="bg1"/>
              </a:solidFill>
            </a:rPr>
            <a:t>Strumień Służby Zdrowia</a:t>
          </a:r>
        </a:p>
      </dgm:t>
    </dgm:pt>
    <dgm:pt modelId="{387B0B02-F72D-46EC-83C0-B3A1C1FE89F9}" type="parTrans" cxnId="{CB5404DA-D92F-4603-9DE8-0FF8791C2C69}">
      <dgm:prSet/>
      <dgm:spPr/>
      <dgm:t>
        <a:bodyPr/>
        <a:lstStyle/>
        <a:p>
          <a:endParaRPr lang="pl-PL"/>
        </a:p>
      </dgm:t>
    </dgm:pt>
    <dgm:pt modelId="{EF1ED0C5-3912-496F-92F3-0C86B124682B}" type="sibTrans" cxnId="{CB5404DA-D92F-4603-9DE8-0FF8791C2C6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pl-PL" sz="2800" dirty="0">
              <a:solidFill>
                <a:schemeClr val="tx2">
                  <a:lumMod val="10000"/>
                </a:schemeClr>
              </a:solidFill>
            </a:rPr>
            <a:t>KP: </a:t>
          </a:r>
          <a:r>
            <a:rPr lang="pl-PL" sz="2800" dirty="0" smtClean="0">
              <a:solidFill>
                <a:schemeClr val="tx2">
                  <a:lumMod val="10000"/>
                </a:schemeClr>
              </a:solidFill>
            </a:rPr>
            <a:t>Agnieszka Kister</a:t>
          </a:r>
          <a:r>
            <a:rPr lang="pl-PL" sz="2800" i="1" dirty="0" smtClean="0">
              <a:solidFill>
                <a:schemeClr val="tx2">
                  <a:lumMod val="10000"/>
                </a:schemeClr>
              </a:solidFill>
            </a:rPr>
            <a:t>(MZ</a:t>
          </a:r>
          <a:r>
            <a:rPr lang="pl-PL" sz="2800" i="1" dirty="0">
              <a:solidFill>
                <a:schemeClr val="tx2">
                  <a:lumMod val="10000"/>
                </a:schemeClr>
              </a:solidFill>
            </a:rPr>
            <a:t>)</a:t>
          </a:r>
        </a:p>
        <a:p>
          <a:pPr algn="l"/>
          <a:endParaRPr lang="pl-PL" sz="2800" i="1" dirty="0">
            <a:solidFill>
              <a:schemeClr val="tx2">
                <a:lumMod val="10000"/>
              </a:schemeClr>
            </a:solidFill>
          </a:endParaRPr>
        </a:p>
      </dgm:t>
    </dgm:pt>
    <dgm:pt modelId="{9D4118A0-FB89-4A15-BCE1-B6B781C9BA7F}">
      <dgm:prSet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Strumień </a:t>
          </a:r>
          <a:r>
            <a:rPr lang="pl-PL" dirty="0" smtClean="0">
              <a:solidFill>
                <a:schemeClr val="bg1"/>
              </a:solidFill>
            </a:rPr>
            <a:t>Organizacyjny </a:t>
          </a:r>
          <a:endParaRPr lang="pl-PL" dirty="0">
            <a:solidFill>
              <a:schemeClr val="bg1"/>
            </a:solidFill>
          </a:endParaRPr>
        </a:p>
      </dgm:t>
    </dgm:pt>
    <dgm:pt modelId="{C05C4433-8361-41AB-B323-60926EA167FE}" type="parTrans" cxnId="{78647FE2-2755-4222-91FA-ADDC9D2201B5}">
      <dgm:prSet/>
      <dgm:spPr/>
      <dgm:t>
        <a:bodyPr/>
        <a:lstStyle/>
        <a:p>
          <a:endParaRPr lang="pl-PL"/>
        </a:p>
      </dgm:t>
    </dgm:pt>
    <dgm:pt modelId="{6F5C785C-CF24-4AF9-9B47-0AC346743244}" type="sibTrans" cxnId="{78647FE2-2755-4222-91FA-ADDC9D2201B5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l-PL" sz="2800" dirty="0" smtClean="0">
              <a:solidFill>
                <a:schemeClr val="tx2">
                  <a:lumMod val="10000"/>
                </a:schemeClr>
              </a:solidFill>
            </a:rPr>
            <a:t>KP: Łukasz Skowron (MC)</a:t>
          </a:r>
        </a:p>
        <a:p>
          <a:pPr algn="l"/>
          <a:r>
            <a:rPr lang="pl-PL" sz="2800" dirty="0" smtClean="0">
              <a:solidFill>
                <a:schemeClr val="tx2">
                  <a:lumMod val="10000"/>
                </a:schemeClr>
              </a:solidFill>
            </a:rPr>
            <a:t>Z-ca KP: Dariusz Pułka (MSWiA) </a:t>
          </a:r>
          <a:endParaRPr lang="pl-PL" sz="2800" dirty="0">
            <a:solidFill>
              <a:schemeClr val="tx2">
                <a:lumMod val="10000"/>
              </a:schemeClr>
            </a:solidFill>
          </a:endParaRPr>
        </a:p>
      </dgm:t>
    </dgm:pt>
    <dgm:pt modelId="{EA01E82E-7F40-4C1D-A8F1-26BD61C2B28A}" type="pres">
      <dgm:prSet presAssocID="{A74FA52F-142C-43C6-B533-427C8A0E9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9C7CE41-65C3-4C8E-A8D0-E2CB20CA8384}" type="pres">
      <dgm:prSet presAssocID="{25B6967B-8CCB-44D8-899E-E726F45BFBF2}" presName="hierRoot1" presStyleCnt="0">
        <dgm:presLayoutVars>
          <dgm:hierBranch val="init"/>
        </dgm:presLayoutVars>
      </dgm:prSet>
      <dgm:spPr/>
    </dgm:pt>
    <dgm:pt modelId="{8D24A02A-B1C3-426A-B1CD-6643065CB361}" type="pres">
      <dgm:prSet presAssocID="{25B6967B-8CCB-44D8-899E-E726F45BFBF2}" presName="rootComposite1" presStyleCnt="0"/>
      <dgm:spPr/>
    </dgm:pt>
    <dgm:pt modelId="{2368889A-7564-4BF2-A05B-5E40A5657286}" type="pres">
      <dgm:prSet presAssocID="{25B6967B-8CCB-44D8-899E-E726F45BFBF2}" presName="rootText1" presStyleLbl="node0" presStyleIdx="0" presStyleCnt="1" custScaleX="468166" custScaleY="242497" custLinFactY="-26154" custLinFactNeighborX="-447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pl-PL"/>
        </a:p>
      </dgm:t>
    </dgm:pt>
    <dgm:pt modelId="{4DB2CB89-87DE-4DF0-BFB3-F72C751B96C1}" type="pres">
      <dgm:prSet presAssocID="{25B6967B-8CCB-44D8-899E-E726F45BFBF2}" presName="titleText1" presStyleLbl="fgAcc0" presStyleIdx="0" presStyleCnt="1" custScaleX="284563" custScaleY="302786" custLinFactNeighborX="-15429" custLinFactNeighborY="81318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BD3DCFB3-08D0-4BB6-B8D2-A57647BDBC6E}" type="pres">
      <dgm:prSet presAssocID="{25B6967B-8CCB-44D8-899E-E726F45BFBF2}" presName="rootConnector1" presStyleLbl="node1" presStyleIdx="0" presStyleCnt="5"/>
      <dgm:spPr/>
      <dgm:t>
        <a:bodyPr/>
        <a:lstStyle/>
        <a:p>
          <a:endParaRPr lang="pl-PL"/>
        </a:p>
      </dgm:t>
    </dgm:pt>
    <dgm:pt modelId="{3DB5699D-3F9F-4C7D-B2EA-A7F728E9F9E8}" type="pres">
      <dgm:prSet presAssocID="{25B6967B-8CCB-44D8-899E-E726F45BFBF2}" presName="hierChild2" presStyleCnt="0"/>
      <dgm:spPr/>
    </dgm:pt>
    <dgm:pt modelId="{FA868FFD-B622-4C35-AFA6-ACBBAD45E64D}" type="pres">
      <dgm:prSet presAssocID="{D48ED4A5-750C-44A6-8BE2-9F75582E39C2}" presName="Name37" presStyleLbl="parChTrans1D2" presStyleIdx="0" presStyleCnt="5"/>
      <dgm:spPr/>
      <dgm:t>
        <a:bodyPr/>
        <a:lstStyle/>
        <a:p>
          <a:endParaRPr lang="pl-PL"/>
        </a:p>
      </dgm:t>
    </dgm:pt>
    <dgm:pt modelId="{E9FADBB8-2726-46A0-9497-ECAD3186D4B9}" type="pres">
      <dgm:prSet presAssocID="{28FBC64C-874F-49B1-9946-7781B809A134}" presName="hierRoot2" presStyleCnt="0">
        <dgm:presLayoutVars>
          <dgm:hierBranch val="init"/>
        </dgm:presLayoutVars>
      </dgm:prSet>
      <dgm:spPr/>
    </dgm:pt>
    <dgm:pt modelId="{6090DA51-1741-4547-A366-684C7BB866B8}" type="pres">
      <dgm:prSet presAssocID="{28FBC64C-874F-49B1-9946-7781B809A134}" presName="rootComposite" presStyleCnt="0"/>
      <dgm:spPr/>
    </dgm:pt>
    <dgm:pt modelId="{B7D76CA7-0394-4C57-B907-8A37ECBEF467}" type="pres">
      <dgm:prSet presAssocID="{28FBC64C-874F-49B1-9946-7781B809A134}" presName="rootText" presStyleLbl="node1" presStyleIdx="0" presStyleCnt="5" custScaleX="118196" custScaleY="125374">
        <dgm:presLayoutVars>
          <dgm:chMax/>
          <dgm:chPref val="3"/>
        </dgm:presLayoutVars>
      </dgm:prSet>
      <dgm:spPr/>
      <dgm:t>
        <a:bodyPr/>
        <a:lstStyle/>
        <a:p>
          <a:endParaRPr lang="pl-PL"/>
        </a:p>
      </dgm:t>
    </dgm:pt>
    <dgm:pt modelId="{FD5383A4-8304-46A1-8933-23883E6DA24E}" type="pres">
      <dgm:prSet presAssocID="{28FBC64C-874F-49B1-9946-7781B809A134}" presName="titleText2" presStyleLbl="fgAcc1" presStyleIdx="0" presStyleCnt="5" custScaleX="119812" custScaleY="389046" custLinFactY="58448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3292F4EF-2BC8-4CD7-A8A9-64D71AC3C4C4}" type="pres">
      <dgm:prSet presAssocID="{28FBC64C-874F-49B1-9946-7781B809A134}" presName="rootConnector" presStyleLbl="node2" presStyleIdx="0" presStyleCnt="0"/>
      <dgm:spPr/>
      <dgm:t>
        <a:bodyPr/>
        <a:lstStyle/>
        <a:p>
          <a:endParaRPr lang="pl-PL"/>
        </a:p>
      </dgm:t>
    </dgm:pt>
    <dgm:pt modelId="{61AE31B1-A104-4BD8-BD44-DFB72E5A4037}" type="pres">
      <dgm:prSet presAssocID="{28FBC64C-874F-49B1-9946-7781B809A134}" presName="hierChild4" presStyleCnt="0"/>
      <dgm:spPr/>
    </dgm:pt>
    <dgm:pt modelId="{5C6F7F0C-FCFB-4E14-A0D4-D67F4AD2DE87}" type="pres">
      <dgm:prSet presAssocID="{28FBC64C-874F-49B1-9946-7781B809A134}" presName="hierChild5" presStyleCnt="0"/>
      <dgm:spPr/>
    </dgm:pt>
    <dgm:pt modelId="{A3B3CB07-C2D8-42C2-8149-57593D910923}" type="pres">
      <dgm:prSet presAssocID="{FCDDC69F-1607-4F37-B373-0FD73682583A}" presName="Name37" presStyleLbl="parChTrans1D2" presStyleIdx="1" presStyleCnt="5"/>
      <dgm:spPr/>
      <dgm:t>
        <a:bodyPr/>
        <a:lstStyle/>
        <a:p>
          <a:endParaRPr lang="pl-PL"/>
        </a:p>
      </dgm:t>
    </dgm:pt>
    <dgm:pt modelId="{CFD921B9-DEF0-405C-8893-79A12240AE98}" type="pres">
      <dgm:prSet presAssocID="{9363B11C-7FD6-4581-B507-6A0C719C0334}" presName="hierRoot2" presStyleCnt="0">
        <dgm:presLayoutVars>
          <dgm:hierBranch val="init"/>
        </dgm:presLayoutVars>
      </dgm:prSet>
      <dgm:spPr/>
    </dgm:pt>
    <dgm:pt modelId="{9C447CB2-B3AA-4685-B9A5-BF4590E2AFC1}" type="pres">
      <dgm:prSet presAssocID="{9363B11C-7FD6-4581-B507-6A0C719C0334}" presName="rootComposite" presStyleCnt="0"/>
      <dgm:spPr/>
    </dgm:pt>
    <dgm:pt modelId="{0D896343-3DBD-4D7E-A8C9-D077ACD9C7A6}" type="pres">
      <dgm:prSet presAssocID="{9363B11C-7FD6-4581-B507-6A0C719C0334}" presName="rootText" presStyleLbl="node1" presStyleIdx="1" presStyleCnt="5" custScaleX="117849" custScaleY="125374">
        <dgm:presLayoutVars>
          <dgm:chMax/>
          <dgm:chPref val="3"/>
        </dgm:presLayoutVars>
      </dgm:prSet>
      <dgm:spPr/>
      <dgm:t>
        <a:bodyPr/>
        <a:lstStyle/>
        <a:p>
          <a:endParaRPr lang="pl-PL"/>
        </a:p>
      </dgm:t>
    </dgm:pt>
    <dgm:pt modelId="{29FB7136-44BF-458F-9CA6-D6D1DB1E40B0}" type="pres">
      <dgm:prSet presAssocID="{9363B11C-7FD6-4581-B507-6A0C719C0334}" presName="titleText2" presStyleLbl="fgAcc1" presStyleIdx="1" presStyleCnt="5" custScaleX="137181" custScaleY="367887" custLinFactY="59027" custLinFactNeighborX="458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F74B18E0-9AFC-4C4C-A25F-FE101542CB0C}" type="pres">
      <dgm:prSet presAssocID="{9363B11C-7FD6-4581-B507-6A0C719C0334}" presName="rootConnector" presStyleLbl="node2" presStyleIdx="0" presStyleCnt="0"/>
      <dgm:spPr/>
      <dgm:t>
        <a:bodyPr/>
        <a:lstStyle/>
        <a:p>
          <a:endParaRPr lang="pl-PL"/>
        </a:p>
      </dgm:t>
    </dgm:pt>
    <dgm:pt modelId="{67C04AD3-1E83-44EF-B587-679ED811B80F}" type="pres">
      <dgm:prSet presAssocID="{9363B11C-7FD6-4581-B507-6A0C719C0334}" presName="hierChild4" presStyleCnt="0"/>
      <dgm:spPr/>
    </dgm:pt>
    <dgm:pt modelId="{10611A6F-F62C-4B42-8051-918777FF9EA5}" type="pres">
      <dgm:prSet presAssocID="{9363B11C-7FD6-4581-B507-6A0C719C0334}" presName="hierChild5" presStyleCnt="0"/>
      <dgm:spPr/>
    </dgm:pt>
    <dgm:pt modelId="{6AD4F5B2-19D8-4243-927D-A0B21385E0DD}" type="pres">
      <dgm:prSet presAssocID="{5A686E84-E16C-49F6-8F16-4AB27F2D4E61}" presName="Name37" presStyleLbl="parChTrans1D2" presStyleIdx="2" presStyleCnt="5"/>
      <dgm:spPr/>
      <dgm:t>
        <a:bodyPr/>
        <a:lstStyle/>
        <a:p>
          <a:endParaRPr lang="pl-PL"/>
        </a:p>
      </dgm:t>
    </dgm:pt>
    <dgm:pt modelId="{CECCDEE9-0D19-403A-A8BD-565FA2386096}" type="pres">
      <dgm:prSet presAssocID="{D8D97079-681B-4AE8-9205-75EC7A0B456A}" presName="hierRoot2" presStyleCnt="0">
        <dgm:presLayoutVars>
          <dgm:hierBranch val="init"/>
        </dgm:presLayoutVars>
      </dgm:prSet>
      <dgm:spPr/>
    </dgm:pt>
    <dgm:pt modelId="{09D82822-74FB-4D7B-8A53-5A80B4E3688A}" type="pres">
      <dgm:prSet presAssocID="{D8D97079-681B-4AE8-9205-75EC7A0B456A}" presName="rootComposite" presStyleCnt="0"/>
      <dgm:spPr/>
    </dgm:pt>
    <dgm:pt modelId="{8C7ADD17-53C6-4B12-B5A8-BC26D2B653E3}" type="pres">
      <dgm:prSet presAssocID="{D8D97079-681B-4AE8-9205-75EC7A0B456A}" presName="rootText" presStyleLbl="node1" presStyleIdx="2" presStyleCnt="5" custScaleX="117593" custScaleY="125374" custLinFactNeighborX="8811" custLinFactNeighborY="5236">
        <dgm:presLayoutVars>
          <dgm:chMax/>
          <dgm:chPref val="3"/>
        </dgm:presLayoutVars>
      </dgm:prSet>
      <dgm:spPr/>
      <dgm:t>
        <a:bodyPr/>
        <a:lstStyle/>
        <a:p>
          <a:endParaRPr lang="pl-PL"/>
        </a:p>
      </dgm:t>
    </dgm:pt>
    <dgm:pt modelId="{58A36EA6-16F7-4959-90FF-EE615C21ACA1}" type="pres">
      <dgm:prSet presAssocID="{D8D97079-681B-4AE8-9205-75EC7A0B456A}" presName="titleText2" presStyleLbl="fgAcc1" presStyleIdx="2" presStyleCnt="5" custScaleX="133341" custScaleY="465776" custLinFactY="100000" custLinFactNeighborX="4474" custLinFactNeighborY="107028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F559BC76-C17D-4F87-9C34-B0197B143CB4}" type="pres">
      <dgm:prSet presAssocID="{D8D97079-681B-4AE8-9205-75EC7A0B456A}" presName="rootConnector" presStyleLbl="node2" presStyleIdx="0" presStyleCnt="0"/>
      <dgm:spPr/>
      <dgm:t>
        <a:bodyPr/>
        <a:lstStyle/>
        <a:p>
          <a:endParaRPr lang="pl-PL"/>
        </a:p>
      </dgm:t>
    </dgm:pt>
    <dgm:pt modelId="{92853F67-ED7A-4108-89AC-365C3B598466}" type="pres">
      <dgm:prSet presAssocID="{D8D97079-681B-4AE8-9205-75EC7A0B456A}" presName="hierChild4" presStyleCnt="0"/>
      <dgm:spPr/>
    </dgm:pt>
    <dgm:pt modelId="{C217121D-7891-4739-813B-FAAE1F61DD38}" type="pres">
      <dgm:prSet presAssocID="{D8D97079-681B-4AE8-9205-75EC7A0B456A}" presName="hierChild5" presStyleCnt="0"/>
      <dgm:spPr/>
    </dgm:pt>
    <dgm:pt modelId="{D0C210CC-47CE-4B3F-9A85-375EC80A5527}" type="pres">
      <dgm:prSet presAssocID="{C05C4433-8361-41AB-B323-60926EA167FE}" presName="Name37" presStyleLbl="parChTrans1D2" presStyleIdx="3" presStyleCnt="5"/>
      <dgm:spPr/>
      <dgm:t>
        <a:bodyPr/>
        <a:lstStyle/>
        <a:p>
          <a:endParaRPr lang="pl-PL"/>
        </a:p>
      </dgm:t>
    </dgm:pt>
    <dgm:pt modelId="{35B02CBD-215F-492D-93AE-D29DD656506F}" type="pres">
      <dgm:prSet presAssocID="{9D4118A0-FB89-4A15-BCE1-B6B781C9BA7F}" presName="hierRoot2" presStyleCnt="0">
        <dgm:presLayoutVars>
          <dgm:hierBranch val="init"/>
        </dgm:presLayoutVars>
      </dgm:prSet>
      <dgm:spPr/>
    </dgm:pt>
    <dgm:pt modelId="{8AA0E10E-68FE-4171-BFDB-4344A2E296C5}" type="pres">
      <dgm:prSet presAssocID="{9D4118A0-FB89-4A15-BCE1-B6B781C9BA7F}" presName="rootComposite" presStyleCnt="0"/>
      <dgm:spPr/>
    </dgm:pt>
    <dgm:pt modelId="{C1E70108-AF71-4339-832E-350FC71F379D}" type="pres">
      <dgm:prSet presAssocID="{9D4118A0-FB89-4A15-BCE1-B6B781C9BA7F}" presName="rootText" presStyleLbl="node1" presStyleIdx="3" presStyleCnt="5" custScaleX="117593" custScaleY="125374">
        <dgm:presLayoutVars>
          <dgm:chMax/>
          <dgm:chPref val="3"/>
        </dgm:presLayoutVars>
      </dgm:prSet>
      <dgm:spPr/>
      <dgm:t>
        <a:bodyPr/>
        <a:lstStyle/>
        <a:p>
          <a:endParaRPr lang="pl-PL"/>
        </a:p>
      </dgm:t>
    </dgm:pt>
    <dgm:pt modelId="{28B3DA9C-3344-41A8-9994-A7D57A60E07D}" type="pres">
      <dgm:prSet presAssocID="{9D4118A0-FB89-4A15-BCE1-B6B781C9BA7F}" presName="titleText2" presStyleLbl="fgAcc1" presStyleIdx="3" presStyleCnt="5" custScaleX="128627" custScaleY="465776" custLinFactY="100000" custLinFactNeighborX="4474" custLinFactNeighborY="107028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45392051-0FC1-40BE-A73D-889FCAFD4D78}" type="pres">
      <dgm:prSet presAssocID="{9D4118A0-FB89-4A15-BCE1-B6B781C9BA7F}" presName="rootConnector" presStyleLbl="node2" presStyleIdx="0" presStyleCnt="0"/>
      <dgm:spPr/>
      <dgm:t>
        <a:bodyPr/>
        <a:lstStyle/>
        <a:p>
          <a:endParaRPr lang="pl-PL"/>
        </a:p>
      </dgm:t>
    </dgm:pt>
    <dgm:pt modelId="{639A487A-6ED6-485E-B171-DECD1A7D397F}" type="pres">
      <dgm:prSet presAssocID="{9D4118A0-FB89-4A15-BCE1-B6B781C9BA7F}" presName="hierChild4" presStyleCnt="0"/>
      <dgm:spPr/>
    </dgm:pt>
    <dgm:pt modelId="{2ED48024-6CBC-4DBB-960A-A9E52B54A57F}" type="pres">
      <dgm:prSet presAssocID="{9D4118A0-FB89-4A15-BCE1-B6B781C9BA7F}" presName="hierChild5" presStyleCnt="0"/>
      <dgm:spPr/>
    </dgm:pt>
    <dgm:pt modelId="{DD642C19-7727-4FAE-8C52-90F4059262CC}" type="pres">
      <dgm:prSet presAssocID="{387B0B02-F72D-46EC-83C0-B3A1C1FE89F9}" presName="Name37" presStyleLbl="parChTrans1D2" presStyleIdx="4" presStyleCnt="5"/>
      <dgm:spPr/>
      <dgm:t>
        <a:bodyPr/>
        <a:lstStyle/>
        <a:p>
          <a:endParaRPr lang="pl-PL"/>
        </a:p>
      </dgm:t>
    </dgm:pt>
    <dgm:pt modelId="{D529C217-C733-4D17-8266-6C7168B1EFDF}" type="pres">
      <dgm:prSet presAssocID="{37E8F295-FDD6-4902-BAE8-5B093E61C084}" presName="hierRoot2" presStyleCnt="0">
        <dgm:presLayoutVars>
          <dgm:hierBranch val="init"/>
        </dgm:presLayoutVars>
      </dgm:prSet>
      <dgm:spPr/>
    </dgm:pt>
    <dgm:pt modelId="{DB1FB4AE-A6C2-44D8-B5BC-3D8000242262}" type="pres">
      <dgm:prSet presAssocID="{37E8F295-FDD6-4902-BAE8-5B093E61C084}" presName="rootComposite" presStyleCnt="0"/>
      <dgm:spPr/>
    </dgm:pt>
    <dgm:pt modelId="{EC343F77-0443-4267-89D2-E0884BBBDF60}" type="pres">
      <dgm:prSet presAssocID="{37E8F295-FDD6-4902-BAE8-5B093E61C084}" presName="rootText" presStyleLbl="node1" presStyleIdx="4" presStyleCnt="5" custScaleX="119471" custScaleY="121128">
        <dgm:presLayoutVars>
          <dgm:chMax/>
          <dgm:chPref val="3"/>
        </dgm:presLayoutVars>
      </dgm:prSet>
      <dgm:spPr/>
      <dgm:t>
        <a:bodyPr/>
        <a:lstStyle/>
        <a:p>
          <a:endParaRPr lang="pl-PL"/>
        </a:p>
      </dgm:t>
    </dgm:pt>
    <dgm:pt modelId="{CD61AFD5-C005-49E4-8143-D245266874C9}" type="pres">
      <dgm:prSet presAssocID="{37E8F295-FDD6-4902-BAE8-5B093E61C084}" presName="titleText2" presStyleLbl="fgAcc1" presStyleIdx="4" presStyleCnt="5" custScaleX="132923" custScaleY="485071" custLinFactY="100000" custLinFactNeighborX="-11298" custLinFactNeighborY="107408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A22A6EA8-07C6-4887-9665-436FC27B4496}" type="pres">
      <dgm:prSet presAssocID="{37E8F295-FDD6-4902-BAE8-5B093E61C084}" presName="rootConnector" presStyleLbl="node2" presStyleIdx="0" presStyleCnt="0"/>
      <dgm:spPr/>
      <dgm:t>
        <a:bodyPr/>
        <a:lstStyle/>
        <a:p>
          <a:endParaRPr lang="pl-PL"/>
        </a:p>
      </dgm:t>
    </dgm:pt>
    <dgm:pt modelId="{E2B78D33-0F8E-423B-8393-BE3FA39AB884}" type="pres">
      <dgm:prSet presAssocID="{37E8F295-FDD6-4902-BAE8-5B093E61C084}" presName="hierChild4" presStyleCnt="0"/>
      <dgm:spPr/>
    </dgm:pt>
    <dgm:pt modelId="{CB12B10A-3E09-451A-ABF0-0658A6470BC7}" type="pres">
      <dgm:prSet presAssocID="{37E8F295-FDD6-4902-BAE8-5B093E61C084}" presName="hierChild5" presStyleCnt="0"/>
      <dgm:spPr/>
    </dgm:pt>
    <dgm:pt modelId="{5B381A47-FF76-456B-A008-9AE2BAAE8B01}" type="pres">
      <dgm:prSet presAssocID="{25B6967B-8CCB-44D8-899E-E726F45BFBF2}" presName="hierChild3" presStyleCnt="0"/>
      <dgm:spPr/>
    </dgm:pt>
  </dgm:ptLst>
  <dgm:cxnLst>
    <dgm:cxn modelId="{CF7C467F-38A8-4D1A-BDB0-B8D45E39BA01}" type="presOf" srcId="{EF1ED0C5-3912-496F-92F3-0C86B124682B}" destId="{CD61AFD5-C005-49E4-8143-D245266874C9}" srcOrd="0" destOrd="0" presId="urn:microsoft.com/office/officeart/2008/layout/NameandTitleOrganizationalChart"/>
    <dgm:cxn modelId="{D33572CA-BD88-459E-A1F4-7238E9D78689}" srcId="{A74FA52F-142C-43C6-B533-427C8A0E902D}" destId="{25B6967B-8CCB-44D8-899E-E726F45BFBF2}" srcOrd="0" destOrd="0" parTransId="{684A58D4-F2A3-4DCB-91F6-DD813619F842}" sibTransId="{00633EDA-3828-40FB-A1CC-9EDB29BF22A8}"/>
    <dgm:cxn modelId="{7E37E5BD-817E-4401-98F7-82095578FFCC}" type="presOf" srcId="{D8D97079-681B-4AE8-9205-75EC7A0B456A}" destId="{8C7ADD17-53C6-4B12-B5A8-BC26D2B653E3}" srcOrd="0" destOrd="0" presId="urn:microsoft.com/office/officeart/2008/layout/NameandTitleOrganizationalChart"/>
    <dgm:cxn modelId="{89854364-F36D-4BA1-BCB2-7684BE0CB16E}" type="presOf" srcId="{D48ED4A5-750C-44A6-8BE2-9F75582E39C2}" destId="{FA868FFD-B622-4C35-AFA6-ACBBAD45E64D}" srcOrd="0" destOrd="0" presId="urn:microsoft.com/office/officeart/2008/layout/NameandTitleOrganizationalChart"/>
    <dgm:cxn modelId="{357CF0D2-A9F7-45F7-8D0A-CA1B08A19A61}" type="presOf" srcId="{28FBC64C-874F-49B1-9946-7781B809A134}" destId="{3292F4EF-2BC8-4CD7-A8A9-64D71AC3C4C4}" srcOrd="1" destOrd="0" presId="urn:microsoft.com/office/officeart/2008/layout/NameandTitleOrganizationalChart"/>
    <dgm:cxn modelId="{47CCBDB8-F240-4106-B126-431E284124EB}" type="presOf" srcId="{9D4118A0-FB89-4A15-BCE1-B6B781C9BA7F}" destId="{C1E70108-AF71-4339-832E-350FC71F379D}" srcOrd="0" destOrd="0" presId="urn:microsoft.com/office/officeart/2008/layout/NameandTitleOrganizationalChart"/>
    <dgm:cxn modelId="{466015AB-CAD0-4663-AF60-EC91D71D507F}" type="presOf" srcId="{6F5C785C-CF24-4AF9-9B47-0AC346743244}" destId="{28B3DA9C-3344-41A8-9994-A7D57A60E07D}" srcOrd="0" destOrd="0" presId="urn:microsoft.com/office/officeart/2008/layout/NameandTitleOrganizationalChart"/>
    <dgm:cxn modelId="{00B7919C-57A5-4FB7-9C73-784EBC67BEDF}" type="presOf" srcId="{25B6967B-8CCB-44D8-899E-E726F45BFBF2}" destId="{2368889A-7564-4BF2-A05B-5E40A5657286}" srcOrd="0" destOrd="0" presId="urn:microsoft.com/office/officeart/2008/layout/NameandTitleOrganizationalChart"/>
    <dgm:cxn modelId="{73B8993B-A62D-4197-B6E2-BE7B10F15B85}" type="presOf" srcId="{A74FA52F-142C-43C6-B533-427C8A0E902D}" destId="{EA01E82E-7F40-4C1D-A8F1-26BD61C2B28A}" srcOrd="0" destOrd="0" presId="urn:microsoft.com/office/officeart/2008/layout/NameandTitleOrganizationalChart"/>
    <dgm:cxn modelId="{ABC3D330-3B4E-43CD-BAC9-6E890CCD0BC8}" type="presOf" srcId="{D8D97079-681B-4AE8-9205-75EC7A0B456A}" destId="{F559BC76-C17D-4F87-9C34-B0197B143CB4}" srcOrd="1" destOrd="0" presId="urn:microsoft.com/office/officeart/2008/layout/NameandTitleOrganizationalChart"/>
    <dgm:cxn modelId="{05D6B378-2869-4BF4-8F4B-B3E976A16586}" type="presOf" srcId="{C05C4433-8361-41AB-B323-60926EA167FE}" destId="{D0C210CC-47CE-4B3F-9A85-375EC80A5527}" srcOrd="0" destOrd="0" presId="urn:microsoft.com/office/officeart/2008/layout/NameandTitleOrganizationalChart"/>
    <dgm:cxn modelId="{EEBE86B5-2C0E-4C2C-A02D-E30171A17481}" type="presOf" srcId="{25B6967B-8CCB-44D8-899E-E726F45BFBF2}" destId="{BD3DCFB3-08D0-4BB6-B8D2-A57647BDBC6E}" srcOrd="1" destOrd="0" presId="urn:microsoft.com/office/officeart/2008/layout/NameandTitleOrganizationalChart"/>
    <dgm:cxn modelId="{67BB70F6-774A-4DA4-A387-BCBD0BEC682A}" type="presOf" srcId="{00633EDA-3828-40FB-A1CC-9EDB29BF22A8}" destId="{4DB2CB89-87DE-4DF0-BFB3-F72C751B96C1}" srcOrd="0" destOrd="0" presId="urn:microsoft.com/office/officeart/2008/layout/NameandTitleOrganizationalChart"/>
    <dgm:cxn modelId="{D034F67C-424B-4346-B65D-609A8275436D}" srcId="{25B6967B-8CCB-44D8-899E-E726F45BFBF2}" destId="{28FBC64C-874F-49B1-9946-7781B809A134}" srcOrd="0" destOrd="0" parTransId="{D48ED4A5-750C-44A6-8BE2-9F75582E39C2}" sibTransId="{E0BFD624-5541-421F-8091-D1C2198D3A01}"/>
    <dgm:cxn modelId="{D88D225A-824B-4A49-A52A-4CE9E6C2060E}" type="presOf" srcId="{9363B11C-7FD6-4581-B507-6A0C719C0334}" destId="{0D896343-3DBD-4D7E-A8C9-D077ACD9C7A6}" srcOrd="0" destOrd="0" presId="urn:microsoft.com/office/officeart/2008/layout/NameandTitleOrganizationalChart"/>
    <dgm:cxn modelId="{08B5A7BE-C57B-4554-A4AE-29E0918A2D70}" type="presOf" srcId="{9363B11C-7FD6-4581-B507-6A0C719C0334}" destId="{F74B18E0-9AFC-4C4C-A25F-FE101542CB0C}" srcOrd="1" destOrd="0" presId="urn:microsoft.com/office/officeart/2008/layout/NameandTitleOrganizationalChart"/>
    <dgm:cxn modelId="{2C6B801A-6B01-4E7C-9555-4774BBC1AEC7}" type="presOf" srcId="{37E8F295-FDD6-4902-BAE8-5B093E61C084}" destId="{EC343F77-0443-4267-89D2-E0884BBBDF60}" srcOrd="0" destOrd="0" presId="urn:microsoft.com/office/officeart/2008/layout/NameandTitleOrganizationalChart"/>
    <dgm:cxn modelId="{42129154-2C87-43C0-BB33-1AD581C9D64C}" type="presOf" srcId="{9D4118A0-FB89-4A15-BCE1-B6B781C9BA7F}" destId="{45392051-0FC1-40BE-A73D-889FCAFD4D78}" srcOrd="1" destOrd="0" presId="urn:microsoft.com/office/officeart/2008/layout/NameandTitleOrganizationalChart"/>
    <dgm:cxn modelId="{FFE3158B-609E-49E4-B2C9-5E4764991D9F}" srcId="{25B6967B-8CCB-44D8-899E-E726F45BFBF2}" destId="{D8D97079-681B-4AE8-9205-75EC7A0B456A}" srcOrd="2" destOrd="0" parTransId="{5A686E84-E16C-49F6-8F16-4AB27F2D4E61}" sibTransId="{1DA1736A-F594-40C7-96E8-CBEFEA084C35}"/>
    <dgm:cxn modelId="{AB85B04E-A7B6-4FCB-B601-C0DF68EE716A}" type="presOf" srcId="{1DA1736A-F594-40C7-96E8-CBEFEA084C35}" destId="{58A36EA6-16F7-4959-90FF-EE615C21ACA1}" srcOrd="0" destOrd="0" presId="urn:microsoft.com/office/officeart/2008/layout/NameandTitleOrganizationalChart"/>
    <dgm:cxn modelId="{6E104AB7-F002-4081-8860-049A0CA6AEDA}" type="presOf" srcId="{FCDDC69F-1607-4F37-B373-0FD73682583A}" destId="{A3B3CB07-C2D8-42C2-8149-57593D910923}" srcOrd="0" destOrd="0" presId="urn:microsoft.com/office/officeart/2008/layout/NameandTitleOrganizationalChart"/>
    <dgm:cxn modelId="{1A01C8E1-B5D5-496A-8C58-E894449CE411}" type="presOf" srcId="{6F3C1DA4-88BC-47C6-A7B8-00F2D41A27A2}" destId="{29FB7136-44BF-458F-9CA6-D6D1DB1E40B0}" srcOrd="0" destOrd="0" presId="urn:microsoft.com/office/officeart/2008/layout/NameandTitleOrganizationalChart"/>
    <dgm:cxn modelId="{867D3871-F470-4E4E-B85E-3FE454F26FAB}" srcId="{25B6967B-8CCB-44D8-899E-E726F45BFBF2}" destId="{9363B11C-7FD6-4581-B507-6A0C719C0334}" srcOrd="1" destOrd="0" parTransId="{FCDDC69F-1607-4F37-B373-0FD73682583A}" sibTransId="{6F3C1DA4-88BC-47C6-A7B8-00F2D41A27A2}"/>
    <dgm:cxn modelId="{78647FE2-2755-4222-91FA-ADDC9D2201B5}" srcId="{25B6967B-8CCB-44D8-899E-E726F45BFBF2}" destId="{9D4118A0-FB89-4A15-BCE1-B6B781C9BA7F}" srcOrd="3" destOrd="0" parTransId="{C05C4433-8361-41AB-B323-60926EA167FE}" sibTransId="{6F5C785C-CF24-4AF9-9B47-0AC346743244}"/>
    <dgm:cxn modelId="{CB5404DA-D92F-4603-9DE8-0FF8791C2C69}" srcId="{25B6967B-8CCB-44D8-899E-E726F45BFBF2}" destId="{37E8F295-FDD6-4902-BAE8-5B093E61C084}" srcOrd="4" destOrd="0" parTransId="{387B0B02-F72D-46EC-83C0-B3A1C1FE89F9}" sibTransId="{EF1ED0C5-3912-496F-92F3-0C86B124682B}"/>
    <dgm:cxn modelId="{35591F4B-828B-44FC-AA21-CF222F3485F2}" type="presOf" srcId="{5A686E84-E16C-49F6-8F16-4AB27F2D4E61}" destId="{6AD4F5B2-19D8-4243-927D-A0B21385E0DD}" srcOrd="0" destOrd="0" presId="urn:microsoft.com/office/officeart/2008/layout/NameandTitleOrganizationalChart"/>
    <dgm:cxn modelId="{992258D0-953A-4EC6-BDF0-EE48AF401D86}" type="presOf" srcId="{E0BFD624-5541-421F-8091-D1C2198D3A01}" destId="{FD5383A4-8304-46A1-8933-23883E6DA24E}" srcOrd="0" destOrd="0" presId="urn:microsoft.com/office/officeart/2008/layout/NameandTitleOrganizationalChart"/>
    <dgm:cxn modelId="{486489D2-CFE6-415F-800F-8A933C27FF43}" type="presOf" srcId="{387B0B02-F72D-46EC-83C0-B3A1C1FE89F9}" destId="{DD642C19-7727-4FAE-8C52-90F4059262CC}" srcOrd="0" destOrd="0" presId="urn:microsoft.com/office/officeart/2008/layout/NameandTitleOrganizationalChart"/>
    <dgm:cxn modelId="{89192AD5-AC80-41A4-860D-424E05E2B197}" type="presOf" srcId="{37E8F295-FDD6-4902-BAE8-5B093E61C084}" destId="{A22A6EA8-07C6-4887-9665-436FC27B4496}" srcOrd="1" destOrd="0" presId="urn:microsoft.com/office/officeart/2008/layout/NameandTitleOrganizationalChart"/>
    <dgm:cxn modelId="{EEB6F172-1377-4989-9D94-8C375A4081FE}" type="presOf" srcId="{28FBC64C-874F-49B1-9946-7781B809A134}" destId="{B7D76CA7-0394-4C57-B907-8A37ECBEF467}" srcOrd="0" destOrd="0" presId="urn:microsoft.com/office/officeart/2008/layout/NameandTitleOrganizationalChart"/>
    <dgm:cxn modelId="{4C7A48C7-582C-4D92-A588-F3B1EF9D3E04}" type="presParOf" srcId="{EA01E82E-7F40-4C1D-A8F1-26BD61C2B28A}" destId="{09C7CE41-65C3-4C8E-A8D0-E2CB20CA8384}" srcOrd="0" destOrd="0" presId="urn:microsoft.com/office/officeart/2008/layout/NameandTitleOrganizationalChart"/>
    <dgm:cxn modelId="{4E1646C4-39A6-46BB-86AD-792F868BF8CB}" type="presParOf" srcId="{09C7CE41-65C3-4C8E-A8D0-E2CB20CA8384}" destId="{8D24A02A-B1C3-426A-B1CD-6643065CB361}" srcOrd="0" destOrd="0" presId="urn:microsoft.com/office/officeart/2008/layout/NameandTitleOrganizationalChart"/>
    <dgm:cxn modelId="{C87593A8-BA53-49A0-B179-911C8BAA4F2B}" type="presParOf" srcId="{8D24A02A-B1C3-426A-B1CD-6643065CB361}" destId="{2368889A-7564-4BF2-A05B-5E40A5657286}" srcOrd="0" destOrd="0" presId="urn:microsoft.com/office/officeart/2008/layout/NameandTitleOrganizationalChart"/>
    <dgm:cxn modelId="{71CBC038-3E15-43CE-A412-02E6472B084F}" type="presParOf" srcId="{8D24A02A-B1C3-426A-B1CD-6643065CB361}" destId="{4DB2CB89-87DE-4DF0-BFB3-F72C751B96C1}" srcOrd="1" destOrd="0" presId="urn:microsoft.com/office/officeart/2008/layout/NameandTitleOrganizationalChart"/>
    <dgm:cxn modelId="{509E935F-91AE-4352-AF60-FBF0B305587F}" type="presParOf" srcId="{8D24A02A-B1C3-426A-B1CD-6643065CB361}" destId="{BD3DCFB3-08D0-4BB6-B8D2-A57647BDBC6E}" srcOrd="2" destOrd="0" presId="urn:microsoft.com/office/officeart/2008/layout/NameandTitleOrganizationalChart"/>
    <dgm:cxn modelId="{30EAD6D8-13A7-468C-9BD0-BFDF0F1413A3}" type="presParOf" srcId="{09C7CE41-65C3-4C8E-A8D0-E2CB20CA8384}" destId="{3DB5699D-3F9F-4C7D-B2EA-A7F728E9F9E8}" srcOrd="1" destOrd="0" presId="urn:microsoft.com/office/officeart/2008/layout/NameandTitleOrganizationalChart"/>
    <dgm:cxn modelId="{0930E22C-F5A2-4EF9-9C1B-4AAE4D7D3C94}" type="presParOf" srcId="{3DB5699D-3F9F-4C7D-B2EA-A7F728E9F9E8}" destId="{FA868FFD-B622-4C35-AFA6-ACBBAD45E64D}" srcOrd="0" destOrd="0" presId="urn:microsoft.com/office/officeart/2008/layout/NameandTitleOrganizationalChart"/>
    <dgm:cxn modelId="{98172E19-8267-452D-8728-733D8E791275}" type="presParOf" srcId="{3DB5699D-3F9F-4C7D-B2EA-A7F728E9F9E8}" destId="{E9FADBB8-2726-46A0-9497-ECAD3186D4B9}" srcOrd="1" destOrd="0" presId="urn:microsoft.com/office/officeart/2008/layout/NameandTitleOrganizationalChart"/>
    <dgm:cxn modelId="{59110E2E-E4BF-4DAA-9910-ED44D1B13995}" type="presParOf" srcId="{E9FADBB8-2726-46A0-9497-ECAD3186D4B9}" destId="{6090DA51-1741-4547-A366-684C7BB866B8}" srcOrd="0" destOrd="0" presId="urn:microsoft.com/office/officeart/2008/layout/NameandTitleOrganizationalChart"/>
    <dgm:cxn modelId="{4FA379E5-535A-4A47-81C6-DB5C47031FFA}" type="presParOf" srcId="{6090DA51-1741-4547-A366-684C7BB866B8}" destId="{B7D76CA7-0394-4C57-B907-8A37ECBEF467}" srcOrd="0" destOrd="0" presId="urn:microsoft.com/office/officeart/2008/layout/NameandTitleOrganizationalChart"/>
    <dgm:cxn modelId="{ADB6A9AC-B3E5-4D3F-8E3B-7D73A9614EAD}" type="presParOf" srcId="{6090DA51-1741-4547-A366-684C7BB866B8}" destId="{FD5383A4-8304-46A1-8933-23883E6DA24E}" srcOrd="1" destOrd="0" presId="urn:microsoft.com/office/officeart/2008/layout/NameandTitleOrganizationalChart"/>
    <dgm:cxn modelId="{C04B88B1-0376-4937-B534-B2607C79DECB}" type="presParOf" srcId="{6090DA51-1741-4547-A366-684C7BB866B8}" destId="{3292F4EF-2BC8-4CD7-A8A9-64D71AC3C4C4}" srcOrd="2" destOrd="0" presId="urn:microsoft.com/office/officeart/2008/layout/NameandTitleOrganizationalChart"/>
    <dgm:cxn modelId="{6C459547-8A6E-4AED-AC50-76AD6C4C4DCF}" type="presParOf" srcId="{E9FADBB8-2726-46A0-9497-ECAD3186D4B9}" destId="{61AE31B1-A104-4BD8-BD44-DFB72E5A4037}" srcOrd="1" destOrd="0" presId="urn:microsoft.com/office/officeart/2008/layout/NameandTitleOrganizationalChart"/>
    <dgm:cxn modelId="{78DD0AFE-8020-4497-A2E8-87F2B664D583}" type="presParOf" srcId="{E9FADBB8-2726-46A0-9497-ECAD3186D4B9}" destId="{5C6F7F0C-FCFB-4E14-A0D4-D67F4AD2DE87}" srcOrd="2" destOrd="0" presId="urn:microsoft.com/office/officeart/2008/layout/NameandTitleOrganizationalChart"/>
    <dgm:cxn modelId="{0F88C840-E047-4067-A673-80412DB5BC0C}" type="presParOf" srcId="{3DB5699D-3F9F-4C7D-B2EA-A7F728E9F9E8}" destId="{A3B3CB07-C2D8-42C2-8149-57593D910923}" srcOrd="2" destOrd="0" presId="urn:microsoft.com/office/officeart/2008/layout/NameandTitleOrganizationalChart"/>
    <dgm:cxn modelId="{3203A37A-4F8F-4DD2-9ED1-9DB8B493C43E}" type="presParOf" srcId="{3DB5699D-3F9F-4C7D-B2EA-A7F728E9F9E8}" destId="{CFD921B9-DEF0-405C-8893-79A12240AE98}" srcOrd="3" destOrd="0" presId="urn:microsoft.com/office/officeart/2008/layout/NameandTitleOrganizationalChart"/>
    <dgm:cxn modelId="{5C86260C-784E-47E2-85E7-17F6F5BD8566}" type="presParOf" srcId="{CFD921B9-DEF0-405C-8893-79A12240AE98}" destId="{9C447CB2-B3AA-4685-B9A5-BF4590E2AFC1}" srcOrd="0" destOrd="0" presId="urn:microsoft.com/office/officeart/2008/layout/NameandTitleOrganizationalChart"/>
    <dgm:cxn modelId="{B29E9ACC-8E7E-4D84-8A5D-50EFA1B5EEE7}" type="presParOf" srcId="{9C447CB2-B3AA-4685-B9A5-BF4590E2AFC1}" destId="{0D896343-3DBD-4D7E-A8C9-D077ACD9C7A6}" srcOrd="0" destOrd="0" presId="urn:microsoft.com/office/officeart/2008/layout/NameandTitleOrganizationalChart"/>
    <dgm:cxn modelId="{66FE165A-206E-4CB1-84CC-69CFFFF8761D}" type="presParOf" srcId="{9C447CB2-B3AA-4685-B9A5-BF4590E2AFC1}" destId="{29FB7136-44BF-458F-9CA6-D6D1DB1E40B0}" srcOrd="1" destOrd="0" presId="urn:microsoft.com/office/officeart/2008/layout/NameandTitleOrganizationalChart"/>
    <dgm:cxn modelId="{7E293588-7CAD-4B30-AEC9-BB4EF16FC2AA}" type="presParOf" srcId="{9C447CB2-B3AA-4685-B9A5-BF4590E2AFC1}" destId="{F74B18E0-9AFC-4C4C-A25F-FE101542CB0C}" srcOrd="2" destOrd="0" presId="urn:microsoft.com/office/officeart/2008/layout/NameandTitleOrganizationalChart"/>
    <dgm:cxn modelId="{C945F159-54E5-4984-8015-5D4674047C16}" type="presParOf" srcId="{CFD921B9-DEF0-405C-8893-79A12240AE98}" destId="{67C04AD3-1E83-44EF-B587-679ED811B80F}" srcOrd="1" destOrd="0" presId="urn:microsoft.com/office/officeart/2008/layout/NameandTitleOrganizationalChart"/>
    <dgm:cxn modelId="{F04D2A0B-B0B9-4FC8-8B07-0D3F83FF6961}" type="presParOf" srcId="{CFD921B9-DEF0-405C-8893-79A12240AE98}" destId="{10611A6F-F62C-4B42-8051-918777FF9EA5}" srcOrd="2" destOrd="0" presId="urn:microsoft.com/office/officeart/2008/layout/NameandTitleOrganizationalChart"/>
    <dgm:cxn modelId="{0FF131E6-7BDC-45B1-827F-4ACA598117F0}" type="presParOf" srcId="{3DB5699D-3F9F-4C7D-B2EA-A7F728E9F9E8}" destId="{6AD4F5B2-19D8-4243-927D-A0B21385E0DD}" srcOrd="4" destOrd="0" presId="urn:microsoft.com/office/officeart/2008/layout/NameandTitleOrganizationalChart"/>
    <dgm:cxn modelId="{FAD95D75-83A3-4267-9C48-AFD7E51B5856}" type="presParOf" srcId="{3DB5699D-3F9F-4C7D-B2EA-A7F728E9F9E8}" destId="{CECCDEE9-0D19-403A-A8BD-565FA2386096}" srcOrd="5" destOrd="0" presId="urn:microsoft.com/office/officeart/2008/layout/NameandTitleOrganizationalChart"/>
    <dgm:cxn modelId="{81568AC1-1DB6-4EC3-8AD6-EFCE7B292FC7}" type="presParOf" srcId="{CECCDEE9-0D19-403A-A8BD-565FA2386096}" destId="{09D82822-74FB-4D7B-8A53-5A80B4E3688A}" srcOrd="0" destOrd="0" presId="urn:microsoft.com/office/officeart/2008/layout/NameandTitleOrganizationalChart"/>
    <dgm:cxn modelId="{F2925258-CC64-4FA5-BAF0-7E0E73542283}" type="presParOf" srcId="{09D82822-74FB-4D7B-8A53-5A80B4E3688A}" destId="{8C7ADD17-53C6-4B12-B5A8-BC26D2B653E3}" srcOrd="0" destOrd="0" presId="urn:microsoft.com/office/officeart/2008/layout/NameandTitleOrganizationalChart"/>
    <dgm:cxn modelId="{C2CCEDEB-D7EC-470A-BACD-98F0C589AC00}" type="presParOf" srcId="{09D82822-74FB-4D7B-8A53-5A80B4E3688A}" destId="{58A36EA6-16F7-4959-90FF-EE615C21ACA1}" srcOrd="1" destOrd="0" presId="urn:microsoft.com/office/officeart/2008/layout/NameandTitleOrganizationalChart"/>
    <dgm:cxn modelId="{D96E4658-BEB3-4834-B08A-C9F01C0580E0}" type="presParOf" srcId="{09D82822-74FB-4D7B-8A53-5A80B4E3688A}" destId="{F559BC76-C17D-4F87-9C34-B0197B143CB4}" srcOrd="2" destOrd="0" presId="urn:microsoft.com/office/officeart/2008/layout/NameandTitleOrganizationalChart"/>
    <dgm:cxn modelId="{5A5D9453-035D-42BB-AF1B-279DB3C0FB34}" type="presParOf" srcId="{CECCDEE9-0D19-403A-A8BD-565FA2386096}" destId="{92853F67-ED7A-4108-89AC-365C3B598466}" srcOrd="1" destOrd="0" presId="urn:microsoft.com/office/officeart/2008/layout/NameandTitleOrganizationalChart"/>
    <dgm:cxn modelId="{B0DD88EC-7505-4297-892B-7CCAD81C1AA1}" type="presParOf" srcId="{CECCDEE9-0D19-403A-A8BD-565FA2386096}" destId="{C217121D-7891-4739-813B-FAAE1F61DD38}" srcOrd="2" destOrd="0" presId="urn:microsoft.com/office/officeart/2008/layout/NameandTitleOrganizationalChart"/>
    <dgm:cxn modelId="{108A2D8E-A55E-4421-9A10-EFBB1232845D}" type="presParOf" srcId="{3DB5699D-3F9F-4C7D-B2EA-A7F728E9F9E8}" destId="{D0C210CC-47CE-4B3F-9A85-375EC80A5527}" srcOrd="6" destOrd="0" presId="urn:microsoft.com/office/officeart/2008/layout/NameandTitleOrganizationalChart"/>
    <dgm:cxn modelId="{4E312EFD-0D94-4DA3-8582-E975A4369B4A}" type="presParOf" srcId="{3DB5699D-3F9F-4C7D-B2EA-A7F728E9F9E8}" destId="{35B02CBD-215F-492D-93AE-D29DD656506F}" srcOrd="7" destOrd="0" presId="urn:microsoft.com/office/officeart/2008/layout/NameandTitleOrganizationalChart"/>
    <dgm:cxn modelId="{C19BB4F8-DC95-4462-8BF7-5ED1722388F3}" type="presParOf" srcId="{35B02CBD-215F-492D-93AE-D29DD656506F}" destId="{8AA0E10E-68FE-4171-BFDB-4344A2E296C5}" srcOrd="0" destOrd="0" presId="urn:microsoft.com/office/officeart/2008/layout/NameandTitleOrganizationalChart"/>
    <dgm:cxn modelId="{29D1EF14-0EF9-485C-BC15-053D59674533}" type="presParOf" srcId="{8AA0E10E-68FE-4171-BFDB-4344A2E296C5}" destId="{C1E70108-AF71-4339-832E-350FC71F379D}" srcOrd="0" destOrd="0" presId="urn:microsoft.com/office/officeart/2008/layout/NameandTitleOrganizationalChart"/>
    <dgm:cxn modelId="{61A0E126-333B-45F8-91FB-C56B8AFD471B}" type="presParOf" srcId="{8AA0E10E-68FE-4171-BFDB-4344A2E296C5}" destId="{28B3DA9C-3344-41A8-9994-A7D57A60E07D}" srcOrd="1" destOrd="0" presId="urn:microsoft.com/office/officeart/2008/layout/NameandTitleOrganizationalChart"/>
    <dgm:cxn modelId="{A7941658-76E2-416B-887C-D17430D6F049}" type="presParOf" srcId="{8AA0E10E-68FE-4171-BFDB-4344A2E296C5}" destId="{45392051-0FC1-40BE-A73D-889FCAFD4D78}" srcOrd="2" destOrd="0" presId="urn:microsoft.com/office/officeart/2008/layout/NameandTitleOrganizationalChart"/>
    <dgm:cxn modelId="{83B75A34-C5AC-4883-9518-D7F27287AFDF}" type="presParOf" srcId="{35B02CBD-215F-492D-93AE-D29DD656506F}" destId="{639A487A-6ED6-485E-B171-DECD1A7D397F}" srcOrd="1" destOrd="0" presId="urn:microsoft.com/office/officeart/2008/layout/NameandTitleOrganizationalChart"/>
    <dgm:cxn modelId="{BC061215-5A90-4B41-9064-C190F185DE2D}" type="presParOf" srcId="{35B02CBD-215F-492D-93AE-D29DD656506F}" destId="{2ED48024-6CBC-4DBB-960A-A9E52B54A57F}" srcOrd="2" destOrd="0" presId="urn:microsoft.com/office/officeart/2008/layout/NameandTitleOrganizationalChart"/>
    <dgm:cxn modelId="{9644B0B5-E316-4BC1-B924-EE3FDD80CD2C}" type="presParOf" srcId="{3DB5699D-3F9F-4C7D-B2EA-A7F728E9F9E8}" destId="{DD642C19-7727-4FAE-8C52-90F4059262CC}" srcOrd="8" destOrd="0" presId="urn:microsoft.com/office/officeart/2008/layout/NameandTitleOrganizationalChart"/>
    <dgm:cxn modelId="{71F46B40-E4C2-4227-83FF-EED2A8DDDF5B}" type="presParOf" srcId="{3DB5699D-3F9F-4C7D-B2EA-A7F728E9F9E8}" destId="{D529C217-C733-4D17-8266-6C7168B1EFDF}" srcOrd="9" destOrd="0" presId="urn:microsoft.com/office/officeart/2008/layout/NameandTitleOrganizationalChart"/>
    <dgm:cxn modelId="{D6E4C83A-B4C9-4453-82A4-9B7A332E36B5}" type="presParOf" srcId="{D529C217-C733-4D17-8266-6C7168B1EFDF}" destId="{DB1FB4AE-A6C2-44D8-B5BC-3D8000242262}" srcOrd="0" destOrd="0" presId="urn:microsoft.com/office/officeart/2008/layout/NameandTitleOrganizationalChart"/>
    <dgm:cxn modelId="{00495724-E469-4CD2-B367-878533C81B38}" type="presParOf" srcId="{DB1FB4AE-A6C2-44D8-B5BC-3D8000242262}" destId="{EC343F77-0443-4267-89D2-E0884BBBDF60}" srcOrd="0" destOrd="0" presId="urn:microsoft.com/office/officeart/2008/layout/NameandTitleOrganizationalChart"/>
    <dgm:cxn modelId="{12A9E02B-0AC9-4D22-89C1-37B8483518FB}" type="presParOf" srcId="{DB1FB4AE-A6C2-44D8-B5BC-3D8000242262}" destId="{CD61AFD5-C005-49E4-8143-D245266874C9}" srcOrd="1" destOrd="0" presId="urn:microsoft.com/office/officeart/2008/layout/NameandTitleOrganizationalChart"/>
    <dgm:cxn modelId="{13EC603A-1E68-4FD0-8CEF-4379200ECF5F}" type="presParOf" srcId="{DB1FB4AE-A6C2-44D8-B5BC-3D8000242262}" destId="{A22A6EA8-07C6-4887-9665-436FC27B4496}" srcOrd="2" destOrd="0" presId="urn:microsoft.com/office/officeart/2008/layout/NameandTitleOrganizationalChart"/>
    <dgm:cxn modelId="{08B7714D-F934-455F-A68B-1787838010C1}" type="presParOf" srcId="{D529C217-C733-4D17-8266-6C7168B1EFDF}" destId="{E2B78D33-0F8E-423B-8393-BE3FA39AB884}" srcOrd="1" destOrd="0" presId="urn:microsoft.com/office/officeart/2008/layout/NameandTitleOrganizationalChart"/>
    <dgm:cxn modelId="{EC4E64E6-5CD4-4E9C-88EE-0364E627B9FD}" type="presParOf" srcId="{D529C217-C733-4D17-8266-6C7168B1EFDF}" destId="{CB12B10A-3E09-451A-ABF0-0658A6470BC7}" srcOrd="2" destOrd="0" presId="urn:microsoft.com/office/officeart/2008/layout/NameandTitleOrganizationalChart"/>
    <dgm:cxn modelId="{B916532C-D4C3-4BB4-8340-3166301EDD1B}" type="presParOf" srcId="{09C7CE41-65C3-4C8E-A8D0-E2CB20CA8384}" destId="{5B381A47-FF76-456B-A008-9AE2BAAE8B0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42C19-7727-4FAE-8C52-90F4059262CC}">
      <dsp:nvSpPr>
        <dsp:cNvPr id="0" name=""/>
        <dsp:cNvSpPr/>
      </dsp:nvSpPr>
      <dsp:spPr>
        <a:xfrm>
          <a:off x="11362606" y="3978570"/>
          <a:ext cx="8968651" cy="2624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9927"/>
              </a:lnTo>
              <a:lnTo>
                <a:pt x="8968651" y="2269927"/>
              </a:lnTo>
              <a:lnTo>
                <a:pt x="8968651" y="262423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210CC-47CE-4B3F-9A85-375EC80A5527}">
      <dsp:nvSpPr>
        <dsp:cNvPr id="0" name=""/>
        <dsp:cNvSpPr/>
      </dsp:nvSpPr>
      <dsp:spPr>
        <a:xfrm>
          <a:off x="11362606" y="3978570"/>
          <a:ext cx="4370617" cy="2624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9927"/>
              </a:lnTo>
              <a:lnTo>
                <a:pt x="4370617" y="2269927"/>
              </a:lnTo>
              <a:lnTo>
                <a:pt x="4370617" y="262423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4F5B2-19D8-4243-927D-A0B21385E0DD}">
      <dsp:nvSpPr>
        <dsp:cNvPr id="0" name=""/>
        <dsp:cNvSpPr/>
      </dsp:nvSpPr>
      <dsp:spPr>
        <a:xfrm>
          <a:off x="11313204" y="3978570"/>
          <a:ext cx="91440" cy="2703745"/>
        </a:xfrm>
        <a:custGeom>
          <a:avLst/>
          <a:gdLst/>
          <a:ahLst/>
          <a:cxnLst/>
          <a:rect l="0" t="0" r="0" b="0"/>
          <a:pathLst>
            <a:path>
              <a:moveTo>
                <a:pt x="49402" y="0"/>
              </a:moveTo>
              <a:lnTo>
                <a:pt x="49402" y="2349434"/>
              </a:lnTo>
              <a:lnTo>
                <a:pt x="45720" y="2349434"/>
              </a:lnTo>
              <a:lnTo>
                <a:pt x="45720" y="270374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3CB07-C2D8-42C2-8149-57593D910923}">
      <dsp:nvSpPr>
        <dsp:cNvPr id="0" name=""/>
        <dsp:cNvSpPr/>
      </dsp:nvSpPr>
      <dsp:spPr>
        <a:xfrm>
          <a:off x="6417127" y="3978570"/>
          <a:ext cx="4945478" cy="2624238"/>
        </a:xfrm>
        <a:custGeom>
          <a:avLst/>
          <a:gdLst/>
          <a:ahLst/>
          <a:cxnLst/>
          <a:rect l="0" t="0" r="0" b="0"/>
          <a:pathLst>
            <a:path>
              <a:moveTo>
                <a:pt x="4945478" y="0"/>
              </a:moveTo>
              <a:lnTo>
                <a:pt x="4945478" y="2269927"/>
              </a:lnTo>
              <a:lnTo>
                <a:pt x="0" y="2269927"/>
              </a:lnTo>
              <a:lnTo>
                <a:pt x="0" y="262423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68FFD-B622-4C35-AFA6-ACBBAD45E64D}">
      <dsp:nvSpPr>
        <dsp:cNvPr id="0" name=""/>
        <dsp:cNvSpPr/>
      </dsp:nvSpPr>
      <dsp:spPr>
        <a:xfrm>
          <a:off x="1959214" y="3978570"/>
          <a:ext cx="9403391" cy="2624238"/>
        </a:xfrm>
        <a:custGeom>
          <a:avLst/>
          <a:gdLst/>
          <a:ahLst/>
          <a:cxnLst/>
          <a:rect l="0" t="0" r="0" b="0"/>
          <a:pathLst>
            <a:path>
              <a:moveTo>
                <a:pt x="9403391" y="0"/>
              </a:moveTo>
              <a:lnTo>
                <a:pt x="9403391" y="2269927"/>
              </a:lnTo>
              <a:lnTo>
                <a:pt x="0" y="2269927"/>
              </a:lnTo>
              <a:lnTo>
                <a:pt x="0" y="262423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8889A-7564-4BF2-A05B-5E40A5657286}">
      <dsp:nvSpPr>
        <dsp:cNvPr id="0" name=""/>
        <dsp:cNvSpPr/>
      </dsp:nvSpPr>
      <dsp:spPr>
        <a:xfrm>
          <a:off x="4497415" y="296314"/>
          <a:ext cx="13730380" cy="3682255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>
              <a:lumMod val="1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14274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0" b="1" kern="1200" dirty="0" smtClean="0">
            <a:solidFill>
              <a:schemeClr val="bg1"/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>
              <a:solidFill>
                <a:schemeClr val="bg1"/>
              </a:solidFill>
            </a:rPr>
            <a:t>Komitet sterujący projektu e-dowód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solidFill>
                <a:schemeClr val="bg1"/>
              </a:solidFill>
            </a:rPr>
            <a:t>Przewodniczący KS - </a:t>
          </a:r>
          <a:r>
            <a:rPr lang="pl-PL" sz="3200" b="1" kern="1200" dirty="0" smtClean="0">
              <a:solidFill>
                <a:schemeClr val="bg1"/>
              </a:solidFill>
            </a:rPr>
            <a:t>Karol Okoński</a:t>
          </a:r>
          <a:r>
            <a:rPr lang="pl-PL" sz="3200" kern="1200" dirty="0" smtClean="0">
              <a:solidFill>
                <a:schemeClr val="bg1"/>
              </a:solidFill>
            </a:rPr>
            <a:t>, Sekretarz Stanu w MC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solidFill>
                <a:schemeClr val="bg1"/>
              </a:solidFill>
            </a:rPr>
            <a:t>Zastępca </a:t>
          </a:r>
          <a:r>
            <a:rPr lang="pl-PL" sz="3200" kern="1200" dirty="0" err="1" smtClean="0">
              <a:solidFill>
                <a:schemeClr val="bg1"/>
              </a:solidFill>
            </a:rPr>
            <a:t>Przewodn</a:t>
          </a:r>
          <a:r>
            <a:rPr lang="pl-PL" sz="3200" kern="1200" dirty="0" smtClean="0">
              <a:solidFill>
                <a:schemeClr val="bg1"/>
              </a:solidFill>
            </a:rPr>
            <a:t>. KS – </a:t>
          </a:r>
          <a:r>
            <a:rPr lang="pl-PL" sz="3200" b="1" kern="1200" dirty="0" smtClean="0">
              <a:solidFill>
                <a:schemeClr val="bg1"/>
              </a:solidFill>
            </a:rPr>
            <a:t>Paweł Majewski</a:t>
          </a:r>
          <a:r>
            <a:rPr lang="pl-PL" sz="3200" kern="1200" dirty="0" smtClean="0">
              <a:solidFill>
                <a:schemeClr val="bg1"/>
              </a:solidFill>
            </a:rPr>
            <a:t>, Sekretarz Stanu w MSWiA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solidFill>
                <a:schemeClr val="bg1"/>
              </a:solidFill>
            </a:rPr>
            <a:t>Członek KS – </a:t>
          </a:r>
          <a:r>
            <a:rPr lang="pl-PL" sz="3200" b="1" kern="1200" dirty="0" smtClean="0">
              <a:solidFill>
                <a:schemeClr val="bg1"/>
              </a:solidFill>
            </a:rPr>
            <a:t>Janusz Cieszyński, </a:t>
          </a:r>
          <a:r>
            <a:rPr lang="pl-PL" sz="3200" kern="1200" dirty="0" smtClean="0">
              <a:solidFill>
                <a:schemeClr val="bg1"/>
              </a:solidFill>
            </a:rPr>
            <a:t>Podsekretarz Stanu w MZ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solidFill>
                <a:schemeClr val="bg1"/>
              </a:solidFill>
            </a:rPr>
            <a:t>Członek KS – ppłk </a:t>
          </a:r>
          <a:r>
            <a:rPr lang="pl-PL" sz="3200" b="1" kern="1200" dirty="0" smtClean="0">
              <a:solidFill>
                <a:schemeClr val="bg1"/>
              </a:solidFill>
            </a:rPr>
            <a:t>Tomasz Duda</a:t>
          </a:r>
          <a:r>
            <a:rPr lang="pl-PL" sz="3200" kern="1200" dirty="0" smtClean="0">
              <a:solidFill>
                <a:schemeClr val="bg1"/>
              </a:solidFill>
            </a:rPr>
            <a:t>, ABW (w zastępstwie szefa ABW)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solidFill>
                <a:schemeClr val="bg1"/>
              </a:solidFill>
            </a:rPr>
            <a:t> </a:t>
          </a:r>
          <a:endParaRPr lang="pl-PL" sz="3200" kern="1200" dirty="0">
            <a:solidFill>
              <a:schemeClr val="bg1"/>
            </a:solidFill>
          </a:endParaRPr>
        </a:p>
      </dsp:txBody>
      <dsp:txXfrm>
        <a:off x="4497415" y="296314"/>
        <a:ext cx="13730380" cy="3682255"/>
      </dsp:txXfrm>
    </dsp:sp>
    <dsp:sp modelId="{4DB2CB89-87DE-4DF0-BFB3-F72C751B96C1}">
      <dsp:nvSpPr>
        <dsp:cNvPr id="0" name=""/>
        <dsp:cNvSpPr/>
      </dsp:nvSpPr>
      <dsp:spPr>
        <a:xfrm>
          <a:off x="7652833" y="4373246"/>
          <a:ext cx="7511101" cy="1532576"/>
        </a:xfrm>
        <a:prstGeom prst="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81280" tIns="20320" rIns="8128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solidFill>
                <a:schemeClr val="bg2">
                  <a:lumMod val="50000"/>
                </a:schemeClr>
              </a:solidFill>
            </a:rPr>
            <a:t>Kierownik Projektu: Andrzej Korza (MC)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solidFill>
                <a:schemeClr val="bg2">
                  <a:lumMod val="50000"/>
                </a:schemeClr>
              </a:solidFill>
            </a:rPr>
            <a:t>Sekretarz KS: Łukasz Skowron (MC)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solidFill>
                <a:schemeClr val="bg2">
                  <a:lumMod val="50000"/>
                </a:schemeClr>
              </a:solidFill>
            </a:rPr>
            <a:t>Doradca KS: Krzysztof Dyki (ZUS)</a:t>
          </a:r>
          <a:endParaRPr lang="pl-PL" sz="32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7652833" y="4373246"/>
        <a:ext cx="7511101" cy="1532576"/>
      </dsp:txXfrm>
    </dsp:sp>
    <dsp:sp modelId="{B7D76CA7-0394-4C57-B907-8A37ECBEF467}">
      <dsp:nvSpPr>
        <dsp:cNvPr id="0" name=""/>
        <dsp:cNvSpPr/>
      </dsp:nvSpPr>
      <dsp:spPr>
        <a:xfrm>
          <a:off x="225987" y="6602808"/>
          <a:ext cx="3466454" cy="190377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>
              <a:lumMod val="1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14274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>
              <a:solidFill>
                <a:schemeClr val="bg1"/>
              </a:solidFill>
            </a:rPr>
            <a:t>Strumień Technologiczny</a:t>
          </a:r>
        </a:p>
      </dsp:txBody>
      <dsp:txXfrm>
        <a:off x="225987" y="6602808"/>
        <a:ext cx="3466454" cy="1903772"/>
      </dsp:txXfrm>
    </dsp:sp>
    <dsp:sp modelId="{FD5383A4-8304-46A1-8933-23883E6DA24E}">
      <dsp:nvSpPr>
        <dsp:cNvPr id="0" name=""/>
        <dsp:cNvSpPr/>
      </dsp:nvSpPr>
      <dsp:spPr>
        <a:xfrm>
          <a:off x="817903" y="8046975"/>
          <a:ext cx="3162463" cy="1969188"/>
        </a:xfrm>
        <a:prstGeom prst="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solidFill>
                <a:schemeClr val="tx2">
                  <a:lumMod val="10000"/>
                </a:schemeClr>
              </a:solidFill>
            </a:rPr>
            <a:t>KP: </a:t>
          </a:r>
          <a:r>
            <a:rPr lang="pl-PL" sz="2800" i="1" kern="1200" dirty="0">
              <a:solidFill>
                <a:schemeClr val="tx2">
                  <a:lumMod val="10000"/>
                </a:schemeClr>
              </a:solidFill>
            </a:rPr>
            <a:t>Mariusz Kujawski (MSWiA) 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solidFill>
                <a:schemeClr val="tx2">
                  <a:lumMod val="10000"/>
                </a:schemeClr>
              </a:solidFill>
            </a:rPr>
            <a:t>Z-ca KP: </a:t>
          </a:r>
          <a:r>
            <a:rPr lang="pl-PL" sz="2800" kern="1200" dirty="0" smtClean="0">
              <a:solidFill>
                <a:schemeClr val="tx2">
                  <a:lumMod val="10000"/>
                </a:schemeClr>
              </a:solidFill>
            </a:rPr>
            <a:t>Łukasz Skowron (</a:t>
          </a:r>
          <a:r>
            <a:rPr lang="pl-PL" sz="2800" i="1" kern="1200" dirty="0" smtClean="0">
              <a:solidFill>
                <a:schemeClr val="tx2">
                  <a:lumMod val="10000"/>
                </a:schemeClr>
              </a:solidFill>
            </a:rPr>
            <a:t>MC)</a:t>
          </a:r>
          <a:endParaRPr lang="pl-PL" sz="2800" i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817903" y="8046975"/>
        <a:ext cx="3162463" cy="1969188"/>
      </dsp:txXfrm>
    </dsp:sp>
    <dsp:sp modelId="{0D896343-3DBD-4D7E-A8C9-D077ACD9C7A6}">
      <dsp:nvSpPr>
        <dsp:cNvPr id="0" name=""/>
        <dsp:cNvSpPr/>
      </dsp:nvSpPr>
      <dsp:spPr>
        <a:xfrm>
          <a:off x="4688988" y="6602808"/>
          <a:ext cx="3456277" cy="190377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38100" cap="flat" cmpd="sng" algn="ctr">
          <a:solidFill>
            <a:schemeClr val="tx2">
              <a:lumMod val="1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14274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>
              <a:solidFill>
                <a:schemeClr val="bg1"/>
              </a:solidFill>
            </a:rPr>
            <a:t>Strumień Aplikacyjny</a:t>
          </a:r>
        </a:p>
      </dsp:txBody>
      <dsp:txXfrm>
        <a:off x="4688988" y="6602808"/>
        <a:ext cx="3456277" cy="1903772"/>
      </dsp:txXfrm>
    </dsp:sp>
    <dsp:sp modelId="{29FB7136-44BF-458F-9CA6-D6D1DB1E40B0}">
      <dsp:nvSpPr>
        <dsp:cNvPr id="0" name=""/>
        <dsp:cNvSpPr/>
      </dsp:nvSpPr>
      <dsp:spPr>
        <a:xfrm>
          <a:off x="5167529" y="8103455"/>
          <a:ext cx="3620922" cy="1862090"/>
        </a:xfrm>
        <a:prstGeom prst="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solidFill>
                <a:schemeClr val="tx2">
                  <a:lumMod val="10000"/>
                </a:schemeClr>
              </a:solidFill>
            </a:rPr>
            <a:t>KP: Łukasz Skowron (MC)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solidFill>
                <a:schemeClr val="tx2">
                  <a:lumMod val="10000"/>
                </a:schemeClr>
              </a:solidFill>
            </a:rPr>
            <a:t>Z-ca KP: </a:t>
          </a:r>
          <a:r>
            <a:rPr lang="pl-PL" sz="2800" kern="1200" dirty="0" smtClean="0">
              <a:solidFill>
                <a:schemeClr val="tx2">
                  <a:lumMod val="10000"/>
                </a:schemeClr>
              </a:solidFill>
            </a:rPr>
            <a:t>Mariusz Kujawski (</a:t>
          </a:r>
          <a:r>
            <a:rPr lang="pl-PL" sz="2800" i="1" kern="1200" dirty="0" smtClean="0">
              <a:solidFill>
                <a:schemeClr val="tx2">
                  <a:lumMod val="10000"/>
                </a:schemeClr>
              </a:solidFill>
            </a:rPr>
            <a:t>MSWiA)</a:t>
          </a:r>
          <a:endParaRPr lang="pl-PL" sz="2800" i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167529" y="8103455"/>
        <a:ext cx="3620922" cy="1862090"/>
      </dsp:txXfrm>
    </dsp:sp>
    <dsp:sp modelId="{8C7ADD17-53C6-4B12-B5A8-BC26D2B653E3}">
      <dsp:nvSpPr>
        <dsp:cNvPr id="0" name=""/>
        <dsp:cNvSpPr/>
      </dsp:nvSpPr>
      <dsp:spPr>
        <a:xfrm>
          <a:off x="9634539" y="6682315"/>
          <a:ext cx="3448769" cy="190377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tx2">
              <a:lumMod val="1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14274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>
              <a:solidFill>
                <a:schemeClr val="bg1"/>
              </a:solidFill>
            </a:rPr>
            <a:t>Strumień </a:t>
          </a:r>
          <a:r>
            <a:rPr lang="pl-PL" sz="4000" kern="1200" dirty="0" smtClean="0">
              <a:solidFill>
                <a:schemeClr val="bg1"/>
              </a:solidFill>
            </a:rPr>
            <a:t>Legislacyjny </a:t>
          </a:r>
          <a:endParaRPr lang="pl-PL" sz="4000" kern="1200" dirty="0">
            <a:solidFill>
              <a:schemeClr val="bg1"/>
            </a:solidFill>
          </a:endParaRPr>
        </a:p>
      </dsp:txBody>
      <dsp:txXfrm>
        <a:off x="9634539" y="6682315"/>
        <a:ext cx="3448769" cy="1903772"/>
      </dsp:txXfrm>
    </dsp:sp>
    <dsp:sp modelId="{58A36EA6-16F7-4959-90FF-EE615C21ACA1}">
      <dsp:nvSpPr>
        <dsp:cNvPr id="0" name=""/>
        <dsp:cNvSpPr/>
      </dsp:nvSpPr>
      <dsp:spPr>
        <a:xfrm>
          <a:off x="9898745" y="8098680"/>
          <a:ext cx="3519564" cy="2357563"/>
        </a:xfrm>
        <a:prstGeom prst="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solidFill>
                <a:schemeClr val="tx2">
                  <a:lumMod val="10000"/>
                </a:schemeClr>
              </a:solidFill>
            </a:rPr>
            <a:t>KP: </a:t>
          </a:r>
          <a:r>
            <a:rPr lang="pl-PL" sz="2800" kern="1200" dirty="0" smtClean="0">
              <a:solidFill>
                <a:schemeClr val="tx2">
                  <a:lumMod val="10000"/>
                </a:schemeClr>
              </a:solidFill>
            </a:rPr>
            <a:t>Mirosława Hellich (</a:t>
          </a:r>
          <a:r>
            <a:rPr lang="pl-PL" sz="2800" i="1" kern="1200" dirty="0" smtClean="0">
              <a:solidFill>
                <a:schemeClr val="tx2">
                  <a:lumMod val="10000"/>
                </a:schemeClr>
              </a:solidFill>
            </a:rPr>
            <a:t>MSWiA)</a:t>
          </a:r>
          <a:endParaRPr lang="pl-PL" sz="2800" i="1" kern="1200" dirty="0">
            <a:solidFill>
              <a:schemeClr val="tx2">
                <a:lumMod val="10000"/>
              </a:schemeClr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solidFill>
                <a:schemeClr val="tx2">
                  <a:lumMod val="10000"/>
                </a:schemeClr>
              </a:solidFill>
            </a:rPr>
            <a:t>Z-ca KP: </a:t>
          </a:r>
          <a:r>
            <a:rPr lang="pl-PL" sz="2800" kern="1200" dirty="0" smtClean="0">
              <a:solidFill>
                <a:schemeClr val="tx2">
                  <a:lumMod val="10000"/>
                </a:schemeClr>
              </a:solidFill>
            </a:rPr>
            <a:t>Magdalena Witkowska-Krzymowska (</a:t>
          </a:r>
          <a:r>
            <a:rPr lang="pl-PL" sz="2800" i="1" kern="1200" dirty="0" smtClean="0">
              <a:solidFill>
                <a:schemeClr val="tx2">
                  <a:lumMod val="10000"/>
                </a:schemeClr>
              </a:solidFill>
            </a:rPr>
            <a:t>MC)</a:t>
          </a:r>
          <a:endParaRPr lang="pl-PL" sz="2800" i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9898745" y="8098680"/>
        <a:ext cx="3519564" cy="2357563"/>
      </dsp:txXfrm>
    </dsp:sp>
    <dsp:sp modelId="{C1E70108-AF71-4339-832E-350FC71F379D}">
      <dsp:nvSpPr>
        <dsp:cNvPr id="0" name=""/>
        <dsp:cNvSpPr/>
      </dsp:nvSpPr>
      <dsp:spPr>
        <a:xfrm>
          <a:off x="14008839" y="6602808"/>
          <a:ext cx="3448769" cy="190377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38100" cap="flat" cmpd="sng" algn="ctr">
          <a:solidFill>
            <a:schemeClr val="tx2">
              <a:lumMod val="1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14274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500" kern="1200" dirty="0">
              <a:solidFill>
                <a:schemeClr val="bg1"/>
              </a:solidFill>
            </a:rPr>
            <a:t>Strumień </a:t>
          </a:r>
          <a:r>
            <a:rPr lang="pl-PL" sz="4500" kern="1200" dirty="0" smtClean="0">
              <a:solidFill>
                <a:schemeClr val="bg1"/>
              </a:solidFill>
            </a:rPr>
            <a:t>Organizacyjny </a:t>
          </a:r>
          <a:endParaRPr lang="pl-PL" sz="4500" kern="1200" dirty="0">
            <a:solidFill>
              <a:schemeClr val="bg1"/>
            </a:solidFill>
          </a:endParaRPr>
        </a:p>
      </dsp:txBody>
      <dsp:txXfrm>
        <a:off x="14008839" y="6602808"/>
        <a:ext cx="3448769" cy="1903772"/>
      </dsp:txXfrm>
    </dsp:sp>
    <dsp:sp modelId="{28B3DA9C-3344-41A8-9994-A7D57A60E07D}">
      <dsp:nvSpPr>
        <dsp:cNvPr id="0" name=""/>
        <dsp:cNvSpPr/>
      </dsp:nvSpPr>
      <dsp:spPr>
        <a:xfrm>
          <a:off x="14593667" y="8098680"/>
          <a:ext cx="3395137" cy="2357563"/>
        </a:xfrm>
        <a:prstGeom prst="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2">
                  <a:lumMod val="10000"/>
                </a:schemeClr>
              </a:solidFill>
            </a:rPr>
            <a:t>KP: Łukasz Skowron (MC)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2">
                  <a:lumMod val="10000"/>
                </a:schemeClr>
              </a:solidFill>
            </a:rPr>
            <a:t>Z-ca KP: Dariusz Pułka (MSWiA) </a:t>
          </a:r>
          <a:endParaRPr lang="pl-PL" sz="28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4593667" y="8098680"/>
        <a:ext cx="3395137" cy="2357563"/>
      </dsp:txXfrm>
    </dsp:sp>
    <dsp:sp modelId="{EC343F77-0443-4267-89D2-E0884BBBDF60}">
      <dsp:nvSpPr>
        <dsp:cNvPr id="0" name=""/>
        <dsp:cNvSpPr/>
      </dsp:nvSpPr>
      <dsp:spPr>
        <a:xfrm>
          <a:off x="18579334" y="6602808"/>
          <a:ext cx="3503847" cy="183929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tx2">
              <a:lumMod val="1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14274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>
              <a:solidFill>
                <a:schemeClr val="bg1"/>
              </a:solidFill>
            </a:rPr>
            <a:t>Strumień Służby Zdrowia</a:t>
          </a:r>
        </a:p>
      </dsp:txBody>
      <dsp:txXfrm>
        <a:off x="18579334" y="6602808"/>
        <a:ext cx="3503847" cy="1839298"/>
      </dsp:txXfrm>
    </dsp:sp>
    <dsp:sp modelId="{CD61AFD5-C005-49E4-8143-D245266874C9}">
      <dsp:nvSpPr>
        <dsp:cNvPr id="0" name=""/>
        <dsp:cNvSpPr/>
      </dsp:nvSpPr>
      <dsp:spPr>
        <a:xfrm>
          <a:off x="18718699" y="8019534"/>
          <a:ext cx="3508531" cy="2455226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solidFill>
                <a:schemeClr val="tx2">
                  <a:lumMod val="10000"/>
                </a:schemeClr>
              </a:solidFill>
            </a:rPr>
            <a:t>KP: </a:t>
          </a:r>
          <a:r>
            <a:rPr lang="pl-PL" sz="2800" kern="1200" dirty="0" smtClean="0">
              <a:solidFill>
                <a:schemeClr val="tx2">
                  <a:lumMod val="10000"/>
                </a:schemeClr>
              </a:solidFill>
            </a:rPr>
            <a:t>Agnieszka Kister</a:t>
          </a:r>
          <a:r>
            <a:rPr lang="pl-PL" sz="2800" i="1" kern="1200" dirty="0" smtClean="0">
              <a:solidFill>
                <a:schemeClr val="tx2">
                  <a:lumMod val="10000"/>
                </a:schemeClr>
              </a:solidFill>
            </a:rPr>
            <a:t>(MZ</a:t>
          </a:r>
          <a:r>
            <a:rPr lang="pl-PL" sz="2800" i="1" kern="1200" dirty="0">
              <a:solidFill>
                <a:schemeClr val="tx2">
                  <a:lumMod val="10000"/>
                </a:schemeClr>
              </a:solidFill>
            </a:rPr>
            <a:t>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i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8718699" y="8019534"/>
        <a:ext cx="3508531" cy="2455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2961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5088" y="733425"/>
            <a:ext cx="6515100" cy="36655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398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1881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798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957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819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7574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12110903" y="13010554"/>
            <a:ext cx="144334" cy="513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799114" y="13129678"/>
            <a:ext cx="339544" cy="39205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7290735" y="13054294"/>
            <a:ext cx="6471139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n-lt"/>
                <a:ea typeface="Bebas Neue Bold"/>
                <a:cs typeface="Bebas Neue Bold"/>
                <a:sym typeface="Bebas Neue Bold"/>
              </a:rPr>
              <a:t>Ministerstwo Cyfryzacji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t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63272" y="1616893"/>
            <a:ext cx="21595976" cy="2545350"/>
          </a:xfrm>
        </p:spPr>
        <p:txBody>
          <a:bodyPr>
            <a:normAutofit fontScale="90000"/>
          </a:bodyPr>
          <a:lstStyle/>
          <a:p>
            <a:r>
              <a:rPr lang="pl-PL" sz="89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/>
            </a:r>
            <a:br>
              <a:rPr lang="pl-PL" sz="89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pl-PL" sz="89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/>
            </a:r>
            <a:br>
              <a:rPr lang="pl-PL" sz="89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304">
            <a:off x="8550460" y="4519598"/>
            <a:ext cx="8315857" cy="5446886"/>
          </a:xfrm>
          <a:prstGeom prst="rect">
            <a:avLst/>
          </a:prstGeom>
          <a:blipFill>
            <a:blip r:embed="rId4">
              <a:alphaModFix amt="22000"/>
            </a:blip>
            <a:tile tx="0" ty="0" sx="100000" sy="100000" flip="none" algn="tl"/>
          </a:blipFill>
          <a:scene3d>
            <a:camera prst="orthographicFront">
              <a:rot lat="1800000" lon="0" rev="21299999"/>
            </a:camera>
            <a:lightRig rig="threePt" dir="t"/>
          </a:scene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711" y="1833008"/>
            <a:ext cx="7364279" cy="232923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963276" y="10816847"/>
            <a:ext cx="205219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Status projektu e-dowód na KRMC, 24.01.2019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287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852219" y="706404"/>
            <a:ext cx="937914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23">
            <a:extLst>
              <a:ext uri="{FF2B5EF4-FFF2-40B4-BE49-F238E27FC236}">
                <a16:creationId xmlns:a16="http://schemas.microsoft.com/office/drawing/2014/main" xmlns="" id="{5F981032-6835-429B-BA82-28C2EB6E24E0}"/>
              </a:ext>
            </a:extLst>
          </p:cNvPr>
          <p:cNvSpPr/>
          <p:nvPr/>
        </p:nvSpPr>
        <p:spPr>
          <a:xfrm>
            <a:off x="2930931" y="18716"/>
            <a:ext cx="23538131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gotowości produkcyjnej (MC)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920" y="1817721"/>
            <a:ext cx="19460646" cy="113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501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852219" y="706404"/>
            <a:ext cx="937914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23">
            <a:extLst>
              <a:ext uri="{FF2B5EF4-FFF2-40B4-BE49-F238E27FC236}">
                <a16:creationId xmlns:a16="http://schemas.microsoft.com/office/drawing/2014/main" xmlns="" id="{5F981032-6835-429B-BA82-28C2EB6E24E0}"/>
              </a:ext>
            </a:extLst>
          </p:cNvPr>
          <p:cNvSpPr/>
          <p:nvPr/>
        </p:nvSpPr>
        <p:spPr>
          <a:xfrm>
            <a:off x="2930931" y="442345"/>
            <a:ext cx="23538131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Testy w Ełku – 18.01.- 19.01.2019 r.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03850" y="2445375"/>
            <a:ext cx="22713350" cy="1322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Bebas Neue Bold"/>
              </a:rPr>
              <a:t>Warunki wstępne:</a:t>
            </a:r>
          </a:p>
          <a:p>
            <a:pPr marL="1073150" lvl="1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rgbClr val="000000"/>
                </a:solidFill>
                <a:latin typeface="+mn-lt"/>
              </a:rPr>
              <a:t>Zestawienie połączenia – COI &lt;-&gt; CPD</a:t>
            </a:r>
          </a:p>
          <a:p>
            <a:pPr marL="1073150" lvl="1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rgbClr val="000000"/>
                </a:solidFill>
                <a:latin typeface="+mn-lt"/>
              </a:rPr>
              <a:t>Złożenie wniosków w MC dla UM Ełk</a:t>
            </a:r>
          </a:p>
          <a:p>
            <a:pPr marL="1073150" lvl="1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rgbClr val="000000"/>
                </a:solidFill>
                <a:latin typeface="+mn-lt"/>
              </a:rPr>
              <a:t>Personalizacja blankietów dla UM Ełk</a:t>
            </a:r>
          </a:p>
          <a:p>
            <a:pPr marL="1073150" lvl="1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rgbClr val="000000"/>
                </a:solidFill>
                <a:latin typeface="+mn-lt"/>
              </a:rPr>
              <a:t>Dostawa blankietów dla UM Ełk</a:t>
            </a:r>
          </a:p>
          <a:p>
            <a:pPr marL="1073150" lvl="1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rgbClr val="000000"/>
                </a:solidFill>
                <a:latin typeface="+mn-lt"/>
              </a:rPr>
              <a:t>Przygotowanie stacji roboczej dla urzędników według instrukcji przez LAS</a:t>
            </a:r>
          </a:p>
          <a:p>
            <a:pPr marL="1073150" lvl="1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rgbClr val="000000"/>
                </a:solidFill>
                <a:latin typeface="+mn-lt"/>
              </a:rPr>
              <a:t>Instalacja MDU na stacji roboczej urzędników przez LAS</a:t>
            </a:r>
          </a:p>
          <a:p>
            <a:pPr marL="1073150" lvl="1" indent="-5715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rgbClr val="000000"/>
                </a:solidFill>
                <a:latin typeface="+mn-lt"/>
              </a:rPr>
              <a:t>Przełączenie ruchu sieciowego w UM przez administratora sieci w MSWiA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000" b="1" dirty="0" smtClean="0">
                <a:solidFill>
                  <a:srgbClr val="000000"/>
                </a:solidFill>
                <a:latin typeface="+mn-lt"/>
              </a:rPr>
              <a:t>Scenariusze dotyczyły składania wniosków o dowód osobisty oraz wydawania dowodów osobistych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4000" dirty="0">
              <a:solidFill>
                <a:srgbClr val="000000"/>
              </a:solidFill>
              <a:latin typeface="+mn-lt"/>
            </a:endParaRPr>
          </a:p>
          <a:p>
            <a:pPr marL="571500" marR="0" indent="-5715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l-PL" sz="4000" dirty="0" smtClean="0">
                <a:solidFill>
                  <a:srgbClr val="000000"/>
                </a:solidFill>
                <a:latin typeface="+mn-lt"/>
              </a:rPr>
              <a:t>W COI został uruchomiony wirtualny urząd w Ostrołęce; testy były przeprowadzone na podstawie scenariuszy takich samych jak w Ełku.</a:t>
            </a:r>
          </a:p>
          <a:p>
            <a:pPr marL="571500" marR="0" indent="-5715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l-PL" sz="4000" dirty="0" smtClean="0">
                <a:solidFill>
                  <a:srgbClr val="000000"/>
                </a:solidFill>
                <a:latin typeface="+mn-lt"/>
              </a:rPr>
              <a:t>Testy wspierane </a:t>
            </a:r>
            <a:r>
              <a:rPr lang="pl-PL" sz="4000" dirty="0">
                <a:solidFill>
                  <a:srgbClr val="000000"/>
                </a:solidFill>
                <a:latin typeface="+mn-lt"/>
              </a:rPr>
              <a:t>przez zespół </a:t>
            </a:r>
            <a:r>
              <a:rPr lang="pl-PL" sz="4000" dirty="0" smtClean="0">
                <a:solidFill>
                  <a:srgbClr val="000000"/>
                </a:solidFill>
                <a:latin typeface="+mn-lt"/>
              </a:rPr>
              <a:t>Service </a:t>
            </a:r>
            <a:r>
              <a:rPr lang="pl-PL" sz="4000" dirty="0" err="1" smtClean="0">
                <a:solidFill>
                  <a:srgbClr val="000000"/>
                </a:solidFill>
                <a:latin typeface="+mn-lt"/>
              </a:rPr>
              <a:t>Desk</a:t>
            </a:r>
            <a:r>
              <a:rPr lang="pl-PL" sz="4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l-PL" sz="4000" dirty="0">
                <a:solidFill>
                  <a:srgbClr val="000000"/>
                </a:solidFill>
                <a:latin typeface="+mn-lt"/>
              </a:rPr>
              <a:t>w COI oraz zespół projektowy </a:t>
            </a:r>
            <a:r>
              <a:rPr lang="pl-PL" sz="4000" dirty="0" smtClean="0">
                <a:solidFill>
                  <a:srgbClr val="000000"/>
                </a:solidFill>
                <a:latin typeface="+mn-lt"/>
              </a:rPr>
              <a:t>MC/COI.</a:t>
            </a:r>
          </a:p>
          <a:p>
            <a:pPr marL="571500" marR="0" indent="-5715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l-PL" sz="4000" dirty="0" smtClean="0">
                <a:solidFill>
                  <a:srgbClr val="000000"/>
                </a:solidFill>
                <a:latin typeface="+mn-lt"/>
              </a:rPr>
              <a:t>W </a:t>
            </a:r>
            <a:r>
              <a:rPr lang="pl-PL" sz="4000" dirty="0">
                <a:solidFill>
                  <a:srgbClr val="000000"/>
                </a:solidFill>
                <a:latin typeface="+mn-lt"/>
              </a:rPr>
              <a:t>UM Ełk testy były wspierane przez przedstawicieli MC, PWPW oraz </a:t>
            </a:r>
            <a:r>
              <a:rPr lang="pl-PL" sz="4000" dirty="0" smtClean="0">
                <a:solidFill>
                  <a:srgbClr val="000000"/>
                </a:solidFill>
                <a:latin typeface="+mn-lt"/>
              </a:rPr>
              <a:t>MSWiA.</a:t>
            </a:r>
          </a:p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l-PL" sz="4000" dirty="0">
              <a:solidFill>
                <a:srgbClr val="0070C0"/>
              </a:solidFill>
              <a:latin typeface="+mn-lt"/>
            </a:endParaRPr>
          </a:p>
          <a:p>
            <a:pPr marR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l-PL" sz="4000" b="1" dirty="0" smtClean="0">
                <a:solidFill>
                  <a:srgbClr val="FF0000"/>
                </a:solidFill>
                <a:latin typeface="+mn-lt"/>
              </a:rPr>
              <a:t>Testy </a:t>
            </a:r>
            <a:r>
              <a:rPr lang="pl-PL" sz="4000" b="1" dirty="0">
                <a:solidFill>
                  <a:srgbClr val="FF0000"/>
                </a:solidFill>
                <a:latin typeface="+mn-lt"/>
              </a:rPr>
              <a:t>przebiegły sprawnie i zakończone zostały pozytywnie.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4000" dirty="0" smtClean="0">
              <a:solidFill>
                <a:srgbClr val="0070C0"/>
              </a:solidFill>
              <a:latin typeface="+mn-lt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4000" dirty="0">
              <a:solidFill>
                <a:srgbClr val="0070C0"/>
              </a:solidFill>
              <a:latin typeface="+mn-lt"/>
            </a:endParaRPr>
          </a:p>
          <a:p>
            <a:pPr algn="l"/>
            <a:endParaRPr lang="pl-PL" sz="4000" dirty="0">
              <a:solidFill>
                <a:srgbClr val="0070C0"/>
              </a:solidFill>
              <a:latin typeface="+mn-lt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4000" dirty="0" smtClean="0">
              <a:solidFill>
                <a:srgbClr val="0070C0"/>
              </a:solidFill>
              <a:latin typeface="+mn-lt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40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38100814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23">
            <a:extLst>
              <a:ext uri="{FF2B5EF4-FFF2-40B4-BE49-F238E27FC236}">
                <a16:creationId xmlns:a16="http://schemas.microsoft.com/office/drawing/2014/main" xmlns="" id="{5F981032-6835-429B-BA82-28C2EB6E24E0}"/>
              </a:ext>
            </a:extLst>
          </p:cNvPr>
          <p:cNvSpPr/>
          <p:nvPr/>
        </p:nvSpPr>
        <p:spPr>
          <a:xfrm>
            <a:off x="1474878" y="611621"/>
            <a:ext cx="22710069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Podsumowanie testów w gminach – weekend I – EŁK i COI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6512" y="3103577"/>
            <a:ext cx="1107202" cy="43325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8708" y="5821943"/>
            <a:ext cx="1435006" cy="56152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2610" y="8823046"/>
            <a:ext cx="1107202" cy="43325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249" y="2754892"/>
            <a:ext cx="17138424" cy="919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94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56470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5565994" y="6299893"/>
            <a:ext cx="14800187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pl-PL" sz="6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Ministerstwo Cyfryzacji</a:t>
            </a:r>
            <a:endParaRPr lang="pl-PL" sz="6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1394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28623" y="550893"/>
            <a:ext cx="22541612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Status </a:t>
            </a:r>
            <a:r>
              <a:rPr lang="pl-PL" sz="6600" dirty="0" err="1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formalno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- prawny projektu</a:t>
            </a:r>
            <a:endParaRPr lang="pl-PL" sz="6600" dirty="0">
              <a:solidFill>
                <a:srgbClr val="535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1098316" y="2462781"/>
            <a:ext cx="21351137" cy="9746898"/>
          </a:xfrm>
        </p:spPr>
        <p:txBody>
          <a:bodyPr/>
          <a:lstStyle/>
          <a:p>
            <a:pPr algn="l"/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Na podstawie zawartego w dniu 12.12.2018 r. aneksu nr 10 do porozumienia o dofinansowanie POIG.07.01.00-00-003/08-00</a:t>
            </a:r>
            <a:r>
              <a:rPr lang="pl-PL" b="1" dirty="0" smtClean="0"/>
              <a:t>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Beneficjent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zobowiązuje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się:</a:t>
            </a:r>
          </a:p>
          <a:p>
            <a:pPr algn="l"/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 algn="l">
              <a:buAutoNum type="arabicPeriod"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realizować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Projekt zgodnie z Harmonogramem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realizacji zadań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Projekcie, który stanowi Załącznik nr 7 do Porozumienia, a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także do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osiągnięcia wskaźnika produktu pn. „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Wydanie dokumentu tożsamości z 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warstwą elektroniczną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do dnia 10 marca 2019 r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14400" indent="-914400" algn="l">
              <a:buFontTx/>
              <a:buAutoNum type="arabicPeriod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przedłożenia do Instytucji Wdrażającej/Instytucji Pośredniczącej II stopnia wniosku Beneficjenta o płatność końcową nie później niż do dnia 12 marca 2019 r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 algn="l">
              <a:buAutoNum type="arabicPeriod"/>
            </a:pP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Wdrożenie e-dowodu, zgodnie z ustawą o dowodach osobistych – </a:t>
            </a:r>
            <a:b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marca 2019 r.</a:t>
            </a:r>
            <a:endParaRPr lang="pl-PL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925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1357312" y="574375"/>
            <a:ext cx="7889979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>
                <a:solidFill>
                  <a:srgbClr val="53585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Organizacja pracy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35373230"/>
              </p:ext>
            </p:extLst>
          </p:nvPr>
        </p:nvGraphicFramePr>
        <p:xfrm>
          <a:off x="877825" y="1949751"/>
          <a:ext cx="22751432" cy="1163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6476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28623" y="550893"/>
            <a:ext cx="22541612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Status projektu </a:t>
            </a: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623" y="1130859"/>
            <a:ext cx="20797932" cy="1079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73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98316" y="752570"/>
            <a:ext cx="23285684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Status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realizacji 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prac: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Strumień technologiczny (</a:t>
            </a:r>
            <a:r>
              <a:rPr lang="pl-PL" sz="6600" b="1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MSWiA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 MC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)</a:t>
            </a:r>
            <a:endParaRPr lang="pl-PL" sz="6600" dirty="0">
              <a:solidFill>
                <a:srgbClr val="535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856777" y="2969561"/>
            <a:ext cx="21554649" cy="83003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914400" indent="-914400" algn="l">
              <a:spcBef>
                <a:spcPts val="1200"/>
              </a:spcBef>
              <a:buAutoNum type="arabicPeriod"/>
            </a:pPr>
            <a:r>
              <a:rPr lang="pl-PL" sz="4800" b="1" dirty="0" smtClean="0">
                <a:solidFill>
                  <a:schemeClr val="bg2"/>
                </a:solidFill>
              </a:rPr>
              <a:t>Development kart </a:t>
            </a:r>
            <a:r>
              <a:rPr lang="pl-PL" sz="4800" b="1" dirty="0" err="1" smtClean="0">
                <a:solidFill>
                  <a:schemeClr val="bg2"/>
                </a:solidFill>
              </a:rPr>
              <a:t>eDO</a:t>
            </a:r>
            <a:r>
              <a:rPr lang="pl-PL" sz="4800" b="1" dirty="0" smtClean="0">
                <a:solidFill>
                  <a:schemeClr val="bg2"/>
                </a:solidFill>
              </a:rPr>
              <a:t> </a:t>
            </a:r>
            <a:r>
              <a:rPr lang="pl-PL" sz="4800" dirty="0" smtClean="0">
                <a:solidFill>
                  <a:schemeClr val="bg2"/>
                </a:solidFill>
              </a:rPr>
              <a:t>– od 4.03.2019 </a:t>
            </a:r>
            <a:r>
              <a:rPr lang="pl-PL" sz="4800" dirty="0">
                <a:solidFill>
                  <a:schemeClr val="bg2"/>
                </a:solidFill>
              </a:rPr>
              <a:t>e-dowody </a:t>
            </a:r>
            <a:r>
              <a:rPr lang="pl-PL" sz="4800" dirty="0" smtClean="0">
                <a:solidFill>
                  <a:schemeClr val="bg2"/>
                </a:solidFill>
              </a:rPr>
              <a:t>będą wydawane na </a:t>
            </a:r>
            <a:r>
              <a:rPr lang="pl-PL" sz="4800" dirty="0">
                <a:solidFill>
                  <a:schemeClr val="bg2"/>
                </a:solidFill>
              </a:rPr>
              <a:t>blankiecie alternatywnego </a:t>
            </a:r>
            <a:r>
              <a:rPr lang="pl-PL" sz="4800" dirty="0" smtClean="0">
                <a:solidFill>
                  <a:schemeClr val="bg2"/>
                </a:solidFill>
              </a:rPr>
              <a:t>dostawcy (z </a:t>
            </a:r>
            <a:r>
              <a:rPr lang="pl-PL" sz="4800" dirty="0">
                <a:solidFill>
                  <a:schemeClr val="bg2"/>
                </a:solidFill>
              </a:rPr>
              <a:t>uwagi na brak certyfikacji rozwiązania PWPW </a:t>
            </a:r>
            <a:r>
              <a:rPr lang="pl-PL" sz="4800" dirty="0" err="1">
                <a:solidFill>
                  <a:schemeClr val="bg2"/>
                </a:solidFill>
              </a:rPr>
              <a:t>SmartApp</a:t>
            </a:r>
            <a:r>
              <a:rPr lang="pl-PL" sz="4800" dirty="0">
                <a:solidFill>
                  <a:schemeClr val="bg2"/>
                </a:solidFill>
              </a:rPr>
              <a:t> Zarząd PWPW 5.10.2018 zatwierdził wybór alternatywnego </a:t>
            </a:r>
            <a:r>
              <a:rPr lang="pl-PL" sz="4800" dirty="0" smtClean="0">
                <a:solidFill>
                  <a:schemeClr val="bg2"/>
                </a:solidFill>
              </a:rPr>
              <a:t>dostawcy)</a:t>
            </a:r>
            <a:endParaRPr lang="pl-PL" sz="4800" dirty="0">
              <a:solidFill>
                <a:schemeClr val="bg2"/>
              </a:solidFill>
            </a:endParaRPr>
          </a:p>
          <a:p>
            <a:pPr marL="914400" indent="-914400" algn="l">
              <a:spcBef>
                <a:spcPts val="1200"/>
              </a:spcBef>
              <a:buAutoNum type="arabicPeriod"/>
            </a:pPr>
            <a:r>
              <a:rPr lang="pl-PL" sz="4800" b="1" dirty="0" smtClean="0">
                <a:solidFill>
                  <a:schemeClr val="bg2"/>
                </a:solidFill>
              </a:rPr>
              <a:t>Zakup czytników – </a:t>
            </a:r>
            <a:r>
              <a:rPr lang="pl-PL" sz="4800" dirty="0">
                <a:solidFill>
                  <a:schemeClr val="bg2"/>
                </a:solidFill>
              </a:rPr>
              <a:t>zgodnie z raportem MSWiA </a:t>
            </a:r>
            <a:r>
              <a:rPr lang="pl-PL" sz="4800" dirty="0" smtClean="0">
                <a:solidFill>
                  <a:schemeClr val="bg2"/>
                </a:solidFill>
              </a:rPr>
              <a:t>wszystkie </a:t>
            </a:r>
            <a:r>
              <a:rPr lang="pl-PL" sz="4800" dirty="0">
                <a:solidFill>
                  <a:schemeClr val="bg2"/>
                </a:solidFill>
              </a:rPr>
              <a:t>gminy zakupiły </a:t>
            </a:r>
            <a:r>
              <a:rPr lang="pl-PL" sz="4800" dirty="0" smtClean="0">
                <a:solidFill>
                  <a:schemeClr val="bg2"/>
                </a:solidFill>
              </a:rPr>
              <a:t>czytniki</a:t>
            </a:r>
            <a:endParaRPr lang="pl-PL" sz="4800" dirty="0">
              <a:solidFill>
                <a:schemeClr val="bg2"/>
              </a:solidFill>
            </a:endParaRPr>
          </a:p>
          <a:p>
            <a:pPr marL="914400" indent="-914400" algn="l">
              <a:spcBef>
                <a:spcPts val="1200"/>
              </a:spcBef>
              <a:buAutoNum type="arabicPeriod"/>
            </a:pPr>
            <a:r>
              <a:rPr lang="pl-PL" sz="4800" b="1" dirty="0">
                <a:solidFill>
                  <a:schemeClr val="bg2"/>
                </a:solidFill>
              </a:rPr>
              <a:t>Doposażenie parku maszynowego CPD </a:t>
            </a:r>
            <a:r>
              <a:rPr lang="pl-PL" sz="4800" dirty="0" smtClean="0">
                <a:solidFill>
                  <a:schemeClr val="bg2"/>
                </a:solidFill>
              </a:rPr>
              <a:t>- zrealizowane</a:t>
            </a:r>
          </a:p>
          <a:p>
            <a:pPr marL="914400" indent="-914400" algn="l">
              <a:spcBef>
                <a:spcPts val="1200"/>
              </a:spcBef>
              <a:buAutoNum type="arabicPeriod"/>
            </a:pPr>
            <a:r>
              <a:rPr lang="pl-PL" sz="4800" b="1" dirty="0">
                <a:solidFill>
                  <a:schemeClr val="bg2"/>
                </a:solidFill>
              </a:rPr>
              <a:t>Linia do drukowania PUK </a:t>
            </a:r>
            <a:r>
              <a:rPr lang="pl-PL" sz="4800" b="1" dirty="0" err="1">
                <a:solidFill>
                  <a:schemeClr val="bg2"/>
                </a:solidFill>
              </a:rPr>
              <a:t>letterów</a:t>
            </a:r>
            <a:r>
              <a:rPr lang="pl-PL" sz="4800" b="1" dirty="0">
                <a:solidFill>
                  <a:schemeClr val="bg2"/>
                </a:solidFill>
              </a:rPr>
              <a:t> </a:t>
            </a:r>
            <a:r>
              <a:rPr lang="pl-PL" sz="4800" dirty="0" smtClean="0">
                <a:solidFill>
                  <a:schemeClr val="bg2"/>
                </a:solidFill>
              </a:rPr>
              <a:t>– zrealizowane</a:t>
            </a:r>
          </a:p>
          <a:p>
            <a:pPr marL="914400" indent="-914400" algn="l">
              <a:spcBef>
                <a:spcPts val="1200"/>
              </a:spcBef>
              <a:buAutoNum type="arabicPeriod"/>
            </a:pPr>
            <a:r>
              <a:rPr lang="pl-PL" sz="4800" b="1" dirty="0">
                <a:solidFill>
                  <a:schemeClr val="bg2"/>
                </a:solidFill>
              </a:rPr>
              <a:t>Uruchomienie personalizacji </a:t>
            </a:r>
            <a:r>
              <a:rPr lang="pl-PL" sz="4800" b="1" dirty="0" err="1">
                <a:solidFill>
                  <a:schemeClr val="bg2"/>
                </a:solidFill>
              </a:rPr>
              <a:t>eDO</a:t>
            </a:r>
            <a:r>
              <a:rPr lang="pl-PL" sz="4800" b="1" dirty="0">
                <a:solidFill>
                  <a:schemeClr val="bg2"/>
                </a:solidFill>
              </a:rPr>
              <a:t> </a:t>
            </a:r>
            <a:r>
              <a:rPr lang="pl-PL" sz="4800" dirty="0" smtClean="0">
                <a:solidFill>
                  <a:schemeClr val="bg2"/>
                </a:solidFill>
              </a:rPr>
              <a:t>– osiągnięta gotowość operacyjna planowane uruchomienie 4.03.2019 r.</a:t>
            </a:r>
          </a:p>
        </p:txBody>
      </p:sp>
    </p:spTree>
    <p:extLst>
      <p:ext uri="{BB962C8B-B14F-4D97-AF65-F5344CB8AC3E}">
        <p14:creationId xmlns:p14="http://schemas.microsoft.com/office/powerpoint/2010/main" val="306932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28623" y="550893"/>
            <a:ext cx="22541612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Status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realizacji 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prac: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Strumień aplikacyjny </a:t>
            </a:r>
            <a:r>
              <a:rPr lang="pl-PL" sz="6600" b="1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(MC,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MSWiA</a:t>
            </a:r>
            <a:r>
              <a:rPr lang="pl-PL" sz="6600" b="1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)</a:t>
            </a:r>
            <a:endParaRPr lang="pl-PL" sz="6600" b="1" dirty="0">
              <a:solidFill>
                <a:srgbClr val="535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852434" y="2761995"/>
            <a:ext cx="22921966" cy="100546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l-PL" sz="4000" b="1" dirty="0">
                <a:solidFill>
                  <a:schemeClr val="bg2"/>
                </a:solidFill>
              </a:rPr>
              <a:t>1. </a:t>
            </a:r>
            <a:r>
              <a:rPr lang="pl-PL" sz="4000" b="1" dirty="0" smtClean="0">
                <a:solidFill>
                  <a:schemeClr val="bg2"/>
                </a:solidFill>
              </a:rPr>
              <a:t>Zmiany w Systemie </a:t>
            </a:r>
            <a:r>
              <a:rPr lang="pl-PL" sz="4000" b="1" dirty="0">
                <a:solidFill>
                  <a:schemeClr val="bg2"/>
                </a:solidFill>
              </a:rPr>
              <a:t>Rejestrów Państwowych </a:t>
            </a:r>
            <a:r>
              <a:rPr lang="pl-PL" sz="4000" dirty="0">
                <a:solidFill>
                  <a:schemeClr val="bg2"/>
                </a:solidFill>
              </a:rPr>
              <a:t>- </a:t>
            </a:r>
            <a:r>
              <a:rPr lang="pl-PL" sz="3200" dirty="0">
                <a:solidFill>
                  <a:schemeClr val="bg2"/>
                </a:solidFill>
              </a:rPr>
              <a:t>development zakończony, </a:t>
            </a:r>
            <a:r>
              <a:rPr lang="pl-PL" sz="3200" dirty="0" smtClean="0">
                <a:solidFill>
                  <a:schemeClr val="bg2"/>
                </a:solidFill>
              </a:rPr>
              <a:t>finalizacja testów akceptacyjnych;</a:t>
            </a:r>
            <a:endParaRPr lang="pl-PL" sz="3200" dirty="0">
              <a:solidFill>
                <a:schemeClr val="bg2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l-PL" sz="4000" b="1" dirty="0">
                <a:solidFill>
                  <a:schemeClr val="bg2"/>
                </a:solidFill>
              </a:rPr>
              <a:t>2. Budowa Systemu Identyfikacji Elektronicznej </a:t>
            </a:r>
            <a:r>
              <a:rPr lang="pl-PL" sz="4000" dirty="0">
                <a:solidFill>
                  <a:schemeClr val="bg2"/>
                </a:solidFill>
              </a:rPr>
              <a:t>- </a:t>
            </a:r>
            <a:r>
              <a:rPr lang="pl-PL" sz="3200" dirty="0">
                <a:solidFill>
                  <a:schemeClr val="bg2"/>
                </a:solidFill>
              </a:rPr>
              <a:t>development zakończony, </a:t>
            </a:r>
            <a:r>
              <a:rPr lang="pl-PL" sz="3200" dirty="0" smtClean="0">
                <a:solidFill>
                  <a:schemeClr val="bg2"/>
                </a:solidFill>
              </a:rPr>
              <a:t>testy akceptacyjne w trakcie;</a:t>
            </a:r>
            <a:endParaRPr lang="pl-PL" sz="3200" dirty="0">
              <a:solidFill>
                <a:schemeClr val="bg2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l-PL" sz="4000" b="1" dirty="0">
                <a:solidFill>
                  <a:schemeClr val="bg2"/>
                </a:solidFill>
              </a:rPr>
              <a:t>3. </a:t>
            </a:r>
            <a:r>
              <a:rPr lang="pl-PL" sz="4000" b="1" dirty="0" err="1" smtClean="0">
                <a:solidFill>
                  <a:schemeClr val="bg2"/>
                </a:solidFill>
              </a:rPr>
              <a:t>ePodpis</a:t>
            </a:r>
            <a:r>
              <a:rPr lang="pl-PL" sz="4000" b="1" dirty="0" smtClean="0">
                <a:solidFill>
                  <a:schemeClr val="bg2"/>
                </a:solidFill>
              </a:rPr>
              <a:t> </a:t>
            </a:r>
            <a:r>
              <a:rPr lang="pl-PL" sz="4000" dirty="0">
                <a:solidFill>
                  <a:schemeClr val="bg2"/>
                </a:solidFill>
              </a:rPr>
              <a:t>– development zakończony, </a:t>
            </a:r>
            <a:r>
              <a:rPr lang="pl-PL" sz="4000" dirty="0" smtClean="0">
                <a:solidFill>
                  <a:schemeClr val="bg2"/>
                </a:solidFill>
              </a:rPr>
              <a:t>testy akceptacyjne w trakcie</a:t>
            </a:r>
            <a:endParaRPr lang="pl-PL" sz="4000" dirty="0">
              <a:solidFill>
                <a:schemeClr val="bg2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l-PL" sz="4000" b="1" dirty="0" smtClean="0">
                <a:solidFill>
                  <a:schemeClr val="bg2"/>
                </a:solidFill>
              </a:rPr>
              <a:t>4. e-usługi: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l-PL" sz="4000" dirty="0" smtClean="0">
                <a:solidFill>
                  <a:schemeClr val="bg2"/>
                </a:solidFill>
              </a:rPr>
              <a:t>I </a:t>
            </a:r>
            <a:r>
              <a:rPr lang="pl-PL" sz="4000" dirty="0">
                <a:solidFill>
                  <a:schemeClr val="bg2"/>
                </a:solidFill>
              </a:rPr>
              <a:t>etap </a:t>
            </a:r>
            <a:r>
              <a:rPr lang="pl-PL" sz="4000" dirty="0" smtClean="0">
                <a:solidFill>
                  <a:schemeClr val="bg2"/>
                </a:solidFill>
              </a:rPr>
              <a:t>- development zakończony, testy integracyjne w trakcie </a:t>
            </a:r>
          </a:p>
          <a:p>
            <a: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i="1" dirty="0" smtClean="0">
                <a:solidFill>
                  <a:schemeClr val="bg2"/>
                </a:solidFill>
              </a:rPr>
              <a:t>Usługa </a:t>
            </a:r>
            <a:r>
              <a:rPr lang="pl-PL" sz="3200" i="1" dirty="0">
                <a:solidFill>
                  <a:schemeClr val="bg2"/>
                </a:solidFill>
              </a:rPr>
              <a:t>wnioskowania o dowód osobisty - posiadacza lub innej </a:t>
            </a:r>
            <a:r>
              <a:rPr lang="pl-PL" sz="3200" i="1" dirty="0" smtClean="0">
                <a:solidFill>
                  <a:schemeClr val="bg2"/>
                </a:solidFill>
              </a:rPr>
              <a:t>osoby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3200" i="1" dirty="0" smtClean="0">
                <a:solidFill>
                  <a:schemeClr val="bg2"/>
                </a:solidFill>
              </a:rPr>
              <a:t>Usługa </a:t>
            </a:r>
            <a:r>
              <a:rPr lang="pl-PL" sz="3200" i="1" dirty="0">
                <a:solidFill>
                  <a:schemeClr val="bg2"/>
                </a:solidFill>
              </a:rPr>
              <a:t>transakcyjna </a:t>
            </a:r>
            <a:r>
              <a:rPr lang="pl-PL" sz="3200" i="1" dirty="0" smtClean="0">
                <a:solidFill>
                  <a:schemeClr val="bg2"/>
                </a:solidFill>
              </a:rPr>
              <a:t>zawieszania/cofania </a:t>
            </a:r>
            <a:r>
              <a:rPr lang="pl-PL" sz="3200" i="1" dirty="0">
                <a:solidFill>
                  <a:schemeClr val="bg2"/>
                </a:solidFill>
              </a:rPr>
              <a:t>zawieszenia certyfikatów posiadacza dowodu </a:t>
            </a:r>
            <a:r>
              <a:rPr lang="pl-PL" sz="3200" i="1" dirty="0" smtClean="0">
                <a:solidFill>
                  <a:schemeClr val="bg2"/>
                </a:solidFill>
              </a:rPr>
              <a:t>osobistego.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3200" i="1" dirty="0" smtClean="0">
                <a:solidFill>
                  <a:schemeClr val="bg2"/>
                </a:solidFill>
              </a:rPr>
              <a:t>Usługa </a:t>
            </a:r>
            <a:r>
              <a:rPr lang="pl-PL" sz="3200" i="1" dirty="0">
                <a:solidFill>
                  <a:schemeClr val="bg2"/>
                </a:solidFill>
              </a:rPr>
              <a:t>nietransakcyjna </a:t>
            </a:r>
            <a:r>
              <a:rPr lang="pl-PL" sz="3200" i="1" dirty="0" smtClean="0">
                <a:solidFill>
                  <a:schemeClr val="bg2"/>
                </a:solidFill>
              </a:rPr>
              <a:t>zawieszania/cofania </a:t>
            </a:r>
            <a:r>
              <a:rPr lang="pl-PL" sz="3200" i="1" dirty="0">
                <a:solidFill>
                  <a:schemeClr val="bg2"/>
                </a:solidFill>
              </a:rPr>
              <a:t>zawieszenia certyfikatów dowodu osobistego </a:t>
            </a:r>
            <a:r>
              <a:rPr lang="pl-PL" sz="3200" i="1" dirty="0" smtClean="0">
                <a:solidFill>
                  <a:schemeClr val="bg2"/>
                </a:solidFill>
              </a:rPr>
              <a:t>- </a:t>
            </a:r>
            <a:r>
              <a:rPr lang="pl-PL" sz="3200" i="1" dirty="0">
                <a:solidFill>
                  <a:schemeClr val="bg2"/>
                </a:solidFill>
              </a:rPr>
              <a:t>dla dziecka, podopiecznego lub innej </a:t>
            </a:r>
            <a:r>
              <a:rPr lang="pl-PL" sz="3200" i="1" dirty="0" smtClean="0">
                <a:solidFill>
                  <a:schemeClr val="bg2"/>
                </a:solidFill>
              </a:rPr>
              <a:t>osoby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l-PL" sz="4000" dirty="0">
                <a:solidFill>
                  <a:schemeClr val="bg2"/>
                </a:solidFill>
              </a:rPr>
              <a:t>II etap – development w </a:t>
            </a:r>
            <a:r>
              <a:rPr lang="pl-PL" sz="4000" dirty="0" smtClean="0">
                <a:solidFill>
                  <a:schemeClr val="bg2"/>
                </a:solidFill>
              </a:rPr>
              <a:t>trakcie,</a:t>
            </a:r>
          </a:p>
          <a:p>
            <a: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i="1" dirty="0" smtClean="0">
                <a:solidFill>
                  <a:schemeClr val="bg2"/>
                </a:solidFill>
              </a:rPr>
              <a:t>Usługa „Sprawdź</a:t>
            </a:r>
            <a:r>
              <a:rPr lang="pl-PL" sz="3200" i="1" dirty="0">
                <a:solidFill>
                  <a:schemeClr val="bg2"/>
                </a:solidFill>
              </a:rPr>
              <a:t>, czy dowód jest unieważniony lub </a:t>
            </a:r>
            <a:r>
              <a:rPr lang="pl-PL" sz="3200" i="1" dirty="0" smtClean="0">
                <a:solidFill>
                  <a:schemeClr val="bg2"/>
                </a:solidFill>
              </a:rPr>
              <a:t>zawieszony”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3200" i="1" dirty="0" smtClean="0">
                <a:solidFill>
                  <a:schemeClr val="bg2"/>
                </a:solidFill>
              </a:rPr>
              <a:t>Usługa </a:t>
            </a:r>
            <a:r>
              <a:rPr lang="pl-PL" sz="3200" i="1" dirty="0">
                <a:solidFill>
                  <a:schemeClr val="bg2"/>
                </a:solidFill>
              </a:rPr>
              <a:t>„Sprawdź swoje dane w Rejestrze Dowodów </a:t>
            </a:r>
            <a:r>
              <a:rPr lang="pl-PL" sz="3200" i="1" dirty="0" smtClean="0">
                <a:solidFill>
                  <a:schemeClr val="bg2"/>
                </a:solidFill>
              </a:rPr>
              <a:t>Osobistych”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3200" i="1" dirty="0" smtClean="0">
                <a:solidFill>
                  <a:schemeClr val="bg2"/>
                </a:solidFill>
              </a:rPr>
              <a:t>Usługa </a:t>
            </a:r>
            <a:r>
              <a:rPr lang="pl-PL" sz="3200" i="1" dirty="0">
                <a:solidFill>
                  <a:schemeClr val="bg2"/>
                </a:solidFill>
              </a:rPr>
              <a:t>„Zgłoś utratę albo uszkodzenie dowodu osobistego (unieważnienie dowodu </a:t>
            </a:r>
            <a:r>
              <a:rPr lang="pl-PL" sz="3200" i="1" dirty="0" smtClean="0">
                <a:solidFill>
                  <a:schemeClr val="bg2"/>
                </a:solidFill>
              </a:rPr>
              <a:t>osobistego) dziecka </a:t>
            </a:r>
            <a:r>
              <a:rPr lang="pl-PL" sz="3200" i="1" dirty="0">
                <a:solidFill>
                  <a:schemeClr val="bg2"/>
                </a:solidFill>
              </a:rPr>
              <a:t>lub </a:t>
            </a:r>
            <a:r>
              <a:rPr lang="pl-PL" sz="3200" i="1" dirty="0" smtClean="0">
                <a:solidFill>
                  <a:schemeClr val="bg2"/>
                </a:solidFill>
              </a:rPr>
              <a:t>podopiecznego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l-PL" sz="4000" dirty="0">
                <a:solidFill>
                  <a:schemeClr val="bg2"/>
                </a:solidFill>
              </a:rPr>
              <a:t>Równolegle prowadzone są prace nad opisami kart usług na </a:t>
            </a:r>
            <a:r>
              <a:rPr lang="pl-PL" sz="4000" dirty="0" smtClean="0">
                <a:solidFill>
                  <a:schemeClr val="bg2"/>
                </a:solidFill>
              </a:rPr>
              <a:t>stronę obywatel.gov.pl</a:t>
            </a:r>
            <a:endParaRPr lang="pl-PL" sz="4000" dirty="0">
              <a:solidFill>
                <a:schemeClr val="bg2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l-PL" sz="4000" b="1" dirty="0">
                <a:solidFill>
                  <a:schemeClr val="bg2"/>
                </a:solidFill>
              </a:rPr>
              <a:t>5. SZK/SPD/PKI – </a:t>
            </a:r>
            <a:r>
              <a:rPr lang="pl-PL" sz="4000" dirty="0">
                <a:solidFill>
                  <a:schemeClr val="bg2"/>
                </a:solidFill>
              </a:rPr>
              <a:t>development zakończony</a:t>
            </a:r>
          </a:p>
        </p:txBody>
      </p:sp>
    </p:spTree>
    <p:extLst>
      <p:ext uri="{BB962C8B-B14F-4D97-AF65-F5344CB8AC3E}">
        <p14:creationId xmlns:p14="http://schemas.microsoft.com/office/powerpoint/2010/main" val="1247691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28623" y="550893"/>
            <a:ext cx="22541612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Status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realizacji 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prac: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Strumień legislacyjny (MC, </a:t>
            </a:r>
            <a:r>
              <a:rPr lang="pl-PL" sz="6600" b="1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MSWiA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)</a:t>
            </a:r>
            <a:endParaRPr lang="pl-PL" sz="6600" dirty="0">
              <a:solidFill>
                <a:srgbClr val="535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1098316" y="4947069"/>
            <a:ext cx="21554649" cy="6145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742950" indent="-74295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4000" b="1" dirty="0" smtClean="0">
                <a:solidFill>
                  <a:schemeClr val="bg2"/>
                </a:solidFill>
              </a:rPr>
              <a:t>Ustawa </a:t>
            </a:r>
            <a:r>
              <a:rPr lang="pl-PL" sz="4000" b="1" dirty="0">
                <a:solidFill>
                  <a:schemeClr val="bg2"/>
                </a:solidFill>
              </a:rPr>
              <a:t>z 6 grudnia 2018 </a:t>
            </a:r>
            <a:r>
              <a:rPr lang="pl-PL" sz="4000" b="1" dirty="0" smtClean="0">
                <a:solidFill>
                  <a:schemeClr val="bg2"/>
                </a:solidFill>
              </a:rPr>
              <a:t>r. o </a:t>
            </a:r>
            <a:r>
              <a:rPr lang="pl-PL" sz="4000" b="1" dirty="0">
                <a:solidFill>
                  <a:schemeClr val="bg2"/>
                </a:solidFill>
              </a:rPr>
              <a:t>zmianie ustawy o dowodach osobistych oraz niektórych innych ustaw </a:t>
            </a:r>
            <a:r>
              <a:rPr lang="pl-PL" sz="4000" b="1" dirty="0" smtClean="0">
                <a:solidFill>
                  <a:schemeClr val="bg2"/>
                </a:solidFill>
              </a:rPr>
              <a:t>- </a:t>
            </a:r>
            <a:r>
              <a:rPr lang="pl-PL" sz="4000" dirty="0" smtClean="0">
                <a:solidFill>
                  <a:schemeClr val="bg2"/>
                </a:solidFill>
              </a:rPr>
              <a:t>opublikowana </a:t>
            </a:r>
            <a:r>
              <a:rPr lang="pl-PL" sz="4000" dirty="0">
                <a:solidFill>
                  <a:schemeClr val="bg2"/>
                </a:solidFill>
              </a:rPr>
              <a:t>w Dzienniku Ustaw 11 stycznia 2019 r. poz. 60</a:t>
            </a:r>
          </a:p>
          <a:p>
            <a:pPr marL="742950" indent="-74295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4000" b="1" dirty="0" smtClean="0">
                <a:solidFill>
                  <a:schemeClr val="bg2"/>
                </a:solidFill>
              </a:rPr>
              <a:t>projekt </a:t>
            </a:r>
            <a:r>
              <a:rPr lang="pl-PL" sz="4000" b="1" dirty="0">
                <a:solidFill>
                  <a:schemeClr val="bg2"/>
                </a:solidFill>
              </a:rPr>
              <a:t>rozporządzenia Ministra Spraw Wewnętrznych i Administracji zmieniającego rozporządzenie w sprawie wzoru dowodu osobistego oraz sposobu i trybu postępowania w sprawach wydawania dowodów osobistych, ich utraty, uszkodzenia, unieważnienia i </a:t>
            </a:r>
            <a:r>
              <a:rPr lang="pl-PL" sz="4000" b="1" dirty="0" smtClean="0">
                <a:solidFill>
                  <a:schemeClr val="bg2"/>
                </a:solidFill>
              </a:rPr>
              <a:t>zwrotu – </a:t>
            </a:r>
            <a:r>
              <a:rPr lang="pl-PL" sz="4000" dirty="0" smtClean="0">
                <a:solidFill>
                  <a:schemeClr val="bg2"/>
                </a:solidFill>
              </a:rPr>
              <a:t>w podpisie MSWiA, </a:t>
            </a:r>
          </a:p>
          <a:p>
            <a:pPr marL="742950" indent="-74295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4000" b="1" dirty="0" smtClean="0">
                <a:solidFill>
                  <a:schemeClr val="bg2"/>
                </a:solidFill>
              </a:rPr>
              <a:t>projekt </a:t>
            </a:r>
            <a:r>
              <a:rPr lang="pl-PL" sz="4000" b="1" dirty="0">
                <a:solidFill>
                  <a:schemeClr val="bg2"/>
                </a:solidFill>
              </a:rPr>
              <a:t>rozporządzenia w sprawie warstwy elektronicznej dowodu osobistego – </a:t>
            </a:r>
            <a:r>
              <a:rPr lang="pl-PL" sz="4000" dirty="0">
                <a:solidFill>
                  <a:schemeClr val="bg2"/>
                </a:solidFill>
              </a:rPr>
              <a:t>przekazany do notyfikacji w Komisji </a:t>
            </a:r>
            <a:r>
              <a:rPr lang="pl-PL" sz="4000" dirty="0" smtClean="0">
                <a:solidFill>
                  <a:schemeClr val="bg2"/>
                </a:solidFill>
              </a:rPr>
              <a:t>Europejskiej, termin </a:t>
            </a:r>
            <a:r>
              <a:rPr lang="pl-PL" sz="4000" dirty="0">
                <a:solidFill>
                  <a:schemeClr val="bg2"/>
                </a:solidFill>
              </a:rPr>
              <a:t>na zgłaszanie uwag upływa </a:t>
            </a:r>
            <a:r>
              <a:rPr lang="pl-PL" sz="4000" dirty="0" smtClean="0">
                <a:solidFill>
                  <a:schemeClr val="bg2"/>
                </a:solidFill>
              </a:rPr>
              <a:t>22.02.2019, dotychczas brak uwag </a:t>
            </a:r>
            <a:endParaRPr lang="pl-PL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31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28623" y="550893"/>
            <a:ext cx="22541612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Status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realizacji 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prac: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Strumień 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organizacyjny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</a:t>
            </a:r>
            <a:r>
              <a:rPr lang="pl-PL" sz="6600" b="1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MC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 MSWiA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)</a:t>
            </a:r>
            <a:endParaRPr lang="pl-PL" sz="6600" dirty="0">
              <a:solidFill>
                <a:srgbClr val="535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1847517" y="1861441"/>
            <a:ext cx="19237472" cy="99931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742950" indent="-74295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4000" b="1" dirty="0" smtClean="0">
                <a:solidFill>
                  <a:schemeClr val="bg2"/>
                </a:solidFill>
              </a:rPr>
              <a:t>Wsparcie dla urzędników:</a:t>
            </a:r>
          </a:p>
          <a:p>
            <a:pPr marL="1343025" lvl="8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bg2"/>
                </a:solidFill>
              </a:rPr>
              <a:t>szkolenia e-</a:t>
            </a:r>
            <a:r>
              <a:rPr lang="pl-PL" sz="4000" dirty="0" err="1" smtClean="0">
                <a:solidFill>
                  <a:schemeClr val="bg2"/>
                </a:solidFill>
              </a:rPr>
              <a:t>learningowe</a:t>
            </a:r>
            <a:r>
              <a:rPr lang="pl-PL" sz="4000" dirty="0" smtClean="0">
                <a:solidFill>
                  <a:schemeClr val="bg2"/>
                </a:solidFill>
              </a:rPr>
              <a:t> </a:t>
            </a:r>
            <a:r>
              <a:rPr lang="pl-PL" sz="4000" dirty="0">
                <a:solidFill>
                  <a:schemeClr val="bg2"/>
                </a:solidFill>
              </a:rPr>
              <a:t>na platformie </a:t>
            </a:r>
            <a:r>
              <a:rPr lang="pl-PL" sz="4000" dirty="0" smtClean="0">
                <a:solidFill>
                  <a:schemeClr val="bg2"/>
                </a:solidFill>
              </a:rPr>
              <a:t>szkoleniowej w okresie 28.01.2019 – 28.02.2019, </a:t>
            </a:r>
          </a:p>
          <a:p>
            <a:pPr marL="1343025" lvl="8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bg2"/>
                </a:solidFill>
              </a:rPr>
              <a:t>materiały szkoleniowe oraz udział ekspertów MC, MSWiA i COI na forum </a:t>
            </a:r>
            <a:br>
              <a:rPr lang="pl-PL" sz="4000" dirty="0" smtClean="0">
                <a:solidFill>
                  <a:schemeClr val="bg2"/>
                </a:solidFill>
              </a:rPr>
            </a:br>
            <a:r>
              <a:rPr lang="pl-PL" sz="4000" dirty="0" smtClean="0">
                <a:solidFill>
                  <a:schemeClr val="bg2"/>
                </a:solidFill>
              </a:rPr>
              <a:t>w okresie 1.02.2019 – 31.05.2019 r., </a:t>
            </a:r>
          </a:p>
          <a:p>
            <a:pPr marL="1343025" lvl="8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bg2"/>
                </a:solidFill>
              </a:rPr>
              <a:t>Service </a:t>
            </a:r>
            <a:r>
              <a:rPr lang="pl-PL" sz="4000" dirty="0" err="1" smtClean="0">
                <a:solidFill>
                  <a:schemeClr val="bg2"/>
                </a:solidFill>
              </a:rPr>
              <a:t>Desk</a:t>
            </a:r>
            <a:r>
              <a:rPr lang="pl-PL" sz="4000" dirty="0" smtClean="0">
                <a:solidFill>
                  <a:schemeClr val="bg2"/>
                </a:solidFill>
              </a:rPr>
              <a:t> w okresie 19.11.2018 - 31.05.2019 r.</a:t>
            </a:r>
          </a:p>
          <a:p>
            <a:pPr marL="742950" indent="-74295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4000" b="1" dirty="0" smtClean="0">
                <a:solidFill>
                  <a:schemeClr val="bg2"/>
                </a:solidFill>
              </a:rPr>
              <a:t>Promocja i edukacja – </a:t>
            </a:r>
            <a:r>
              <a:rPr lang="pl-PL" sz="4000" dirty="0" smtClean="0">
                <a:solidFill>
                  <a:schemeClr val="bg2"/>
                </a:solidFill>
              </a:rPr>
              <a:t>strona edowod.gov.pl, Infolinia dla obywatela, bieżąca komunikacja MC i MSWiA</a:t>
            </a:r>
          </a:p>
          <a:p>
            <a:pPr marL="742950" indent="-74295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4000" b="1" dirty="0" smtClean="0">
                <a:solidFill>
                  <a:schemeClr val="bg2"/>
                </a:solidFill>
              </a:rPr>
              <a:t>Notyfikacja Systemu Identyfikacji Elektronicznej – </a:t>
            </a:r>
            <a:r>
              <a:rPr lang="pl-PL" sz="4000" dirty="0" smtClean="0">
                <a:solidFill>
                  <a:schemeClr val="bg2"/>
                </a:solidFill>
              </a:rPr>
              <a:t>przygotowanie dokumentacji do notyfikacji</a:t>
            </a:r>
          </a:p>
          <a:p>
            <a:pPr marL="742950" indent="-74295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4000" b="1" dirty="0">
                <a:solidFill>
                  <a:schemeClr val="bg2"/>
                </a:solidFill>
              </a:rPr>
              <a:t>Czwarte centrum przetwarzania danych </a:t>
            </a:r>
            <a:r>
              <a:rPr lang="pl-PL" sz="4000" dirty="0" smtClean="0">
                <a:solidFill>
                  <a:schemeClr val="bg2"/>
                </a:solidFill>
              </a:rPr>
              <a:t>– zadanie zrealizowane w grudniu 2018 r.</a:t>
            </a:r>
          </a:p>
          <a:p>
            <a:pPr marL="742950" indent="-74295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4000" b="1" dirty="0">
                <a:solidFill>
                  <a:schemeClr val="bg2"/>
                </a:solidFill>
              </a:rPr>
              <a:t>Plan gotowości produkcyjnej </a:t>
            </a:r>
            <a:r>
              <a:rPr lang="pl-PL" sz="4000" dirty="0" smtClean="0">
                <a:solidFill>
                  <a:schemeClr val="bg2"/>
                </a:solidFill>
              </a:rPr>
              <a:t>– testy przedwdrożeniowe </a:t>
            </a:r>
            <a:r>
              <a:rPr lang="pl-PL" sz="4000" dirty="0">
                <a:solidFill>
                  <a:schemeClr val="bg2"/>
                </a:solidFill>
              </a:rPr>
              <a:t>end to </a:t>
            </a:r>
            <a:r>
              <a:rPr lang="pl-PL" sz="4000" dirty="0" smtClean="0">
                <a:solidFill>
                  <a:schemeClr val="bg2"/>
                </a:solidFill>
              </a:rPr>
              <a:t>end w wybranych gminach w okresie 17.01.2019 (19.01.2019) – 16.02.2019</a:t>
            </a:r>
            <a:endParaRPr lang="pl-PL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0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28623" y="550893"/>
            <a:ext cx="22541612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Status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realizacji 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prac: </a:t>
            </a:r>
            <a:r>
              <a:rPr lang="pl-PL" sz="6600" dirty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Strumień 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zdrowia (</a:t>
            </a:r>
            <a:r>
              <a:rPr lang="pl-PL" sz="6600" b="1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MZ</a:t>
            </a:r>
            <a:r>
              <a:rPr lang="pl-PL" sz="6600" dirty="0" smtClean="0">
                <a:solidFill>
                  <a:srgbClr val="5358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)</a:t>
            </a:r>
            <a:endParaRPr lang="pl-PL" sz="6600" dirty="0">
              <a:solidFill>
                <a:srgbClr val="5358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1847517" y="4062044"/>
            <a:ext cx="20336622" cy="5591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l-PL" sz="5400" dirty="0" smtClean="0">
                <a:solidFill>
                  <a:schemeClr val="bg2"/>
                </a:solidFill>
              </a:rPr>
              <a:t>Nastąpiła zmiana koncepcji wykorzystania dowodów z warstwą elektroniczną w placówkach służby zdrowia.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5400" b="1" dirty="0" smtClean="0">
                <a:solidFill>
                  <a:schemeClr val="bg2"/>
                </a:solidFill>
              </a:rPr>
              <a:t>Aktualnie Ministerstwo Zdrowia pracuje nad koncepcją wykorzystania e-dowodu przy realizacji e-recept oraz podpisywaniu dokumentacji medycznej przez lekarzy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5400" b="1" dirty="0" smtClean="0">
                <a:solidFill>
                  <a:schemeClr val="bg2"/>
                </a:solidFill>
              </a:rPr>
              <a:t>i specjalistów medycznych.</a:t>
            </a:r>
            <a:endParaRPr lang="pl-PL" sz="5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1653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5100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0" b="0" i="0" u="none" strike="noStrike" cap="none" spc="0" normalizeH="0" baseline="0">
            <a:ln>
              <a:noFill/>
            </a:ln>
            <a:solidFill>
              <a:srgbClr val="FF5100"/>
            </a:solidFill>
            <a:effectLst/>
            <a:uFillTx/>
            <a:latin typeface="Bebas Neue Bold"/>
            <a:ea typeface="Bebas Neue Bold"/>
            <a:cs typeface="Bebas Neue Bold"/>
            <a:sym typeface="Bebas Neu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0" b="0" i="0" u="none" strike="noStrike" cap="none" spc="0" normalizeH="0" baseline="0">
            <a:ln>
              <a:noFill/>
            </a:ln>
            <a:solidFill>
              <a:srgbClr val="FF5100"/>
            </a:solidFill>
            <a:effectLst/>
            <a:uFillTx/>
            <a:latin typeface="Bebas Neue Bold"/>
            <a:ea typeface="Bebas Neue Bold"/>
            <a:cs typeface="Bebas Neue Bold"/>
            <a:sym typeface="Bebas Neu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28293</TotalTime>
  <Words>834</Words>
  <Application>Microsoft Office PowerPoint</Application>
  <PresentationFormat>Niestandardowy</PresentationFormat>
  <Paragraphs>94</Paragraphs>
  <Slides>13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Bebas Neue Bold</vt:lpstr>
      <vt:lpstr>Calibri</vt:lpstr>
      <vt:lpstr>Helvetica Light</vt:lpstr>
      <vt:lpstr>Helvetica Neue</vt:lpstr>
      <vt:lpstr>Times New Roman</vt:lpstr>
      <vt:lpstr>Wingdings</vt:lpstr>
      <vt:lpstr>White</vt:lpstr>
      <vt:lpstr>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Lukasz.Skowron@mc.gov.pl</dc:creator>
  <cp:lastModifiedBy>Łukasz Skowron</cp:lastModifiedBy>
  <cp:revision>801</cp:revision>
  <dcterms:modified xsi:type="dcterms:W3CDTF">2019-01-23T14:05:26Z</dcterms:modified>
</cp:coreProperties>
</file>