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4285549"/>
            <a:ext cx="1047318" cy="8716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69745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2" y="6294764"/>
            <a:ext cx="1043768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18821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SEBASTIAN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38830" y="5118570"/>
            <a:ext cx="989811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5122" y="5979818"/>
            <a:ext cx="982622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8713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Value for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oney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ccounting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smtClean="0"/>
              <a:t>Finance</a:t>
            </a:r>
            <a:r>
              <a:rPr lang="pl-PL" sz="1050" b="1" dirty="0" smtClean="0"/>
              <a:t>, Development </a:t>
            </a:r>
            <a:r>
              <a:rPr lang="pl-PL" sz="1050" b="1" dirty="0" err="1" smtClean="0"/>
              <a:t>Funds</a:t>
            </a:r>
            <a:r>
              <a:rPr lang="pl-PL" sz="1050" b="1" dirty="0" smtClean="0"/>
              <a:t> and </a:t>
            </a:r>
            <a:r>
              <a:rPr lang="pl-PL" sz="1050" b="1" dirty="0" err="1" smtClean="0"/>
              <a:t>Regional</a:t>
            </a:r>
            <a:r>
              <a:rPr lang="pl-PL" sz="1050" b="1" dirty="0" smtClean="0"/>
              <a:t> Policy</a:t>
            </a:r>
            <a:endParaRPr lang="pl-PL" sz="1050" b="1" dirty="0" smtClean="0"/>
          </a:p>
          <a:p>
            <a:r>
              <a:rPr lang="pl-PL" sz="1050" b="1" dirty="0" smtClean="0"/>
              <a:t>Tadeusz Kościński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185137" y="380272"/>
            <a:ext cx="1345068" cy="78093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452364" y="389148"/>
            <a:ext cx="1484150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MAGDALENA RZECZKOWSKA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5240302"/>
            <a:ext cx="1032987" cy="9250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7605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Budget,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Property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Human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esources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Revenue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smtClean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42351" y="1254598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2351" y="6237312"/>
            <a:ext cx="100180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Analysis </a:t>
            </a:r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2612778" y="5536567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Toll Collection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Text Box 275"/>
          <p:cNvSpPr txBox="1">
            <a:spLocks noChangeArrowheads="1"/>
          </p:cNvSpPr>
          <p:nvPr/>
        </p:nvSpPr>
        <p:spPr bwMode="auto">
          <a:xfrm>
            <a:off x="4554338" y="4684084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Certification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Rectangle 257"/>
          <p:cNvSpPr>
            <a:spLocks noChangeArrowheads="1"/>
          </p:cNvSpPr>
          <p:nvPr/>
        </p:nvSpPr>
        <p:spPr bwMode="auto">
          <a:xfrm>
            <a:off x="5801891" y="3386365"/>
            <a:ext cx="1043767" cy="83472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DOM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16628</TotalTime>
  <Words>350</Words>
  <Application>Microsoft Office PowerPoint</Application>
  <PresentationFormat>Slajdy 35 mm</PresentationFormat>
  <Paragraphs>152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1435</cp:revision>
  <cp:lastPrinted>2019-06-18T08:41:22Z</cp:lastPrinted>
  <dcterms:created xsi:type="dcterms:W3CDTF">2006-06-26T12:00:33Z</dcterms:created>
  <dcterms:modified xsi:type="dcterms:W3CDTF">2020-10-07T05:47:23Z</dcterms:modified>
</cp:coreProperties>
</file>