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90" r:id="rId2"/>
    <p:sldId id="288" r:id="rId3"/>
    <p:sldId id="291" r:id="rId4"/>
    <p:sldId id="292" r:id="rId5"/>
    <p:sldId id="289" r:id="rId6"/>
    <p:sldId id="293" r:id="rId7"/>
    <p:sldId id="294" r:id="rId8"/>
    <p:sldId id="295" r:id="rId9"/>
    <p:sldId id="304" r:id="rId10"/>
    <p:sldId id="308" r:id="rId11"/>
    <p:sldId id="306" r:id="rId12"/>
    <p:sldId id="303" r:id="rId13"/>
    <p:sldId id="307" r:id="rId14"/>
    <p:sldId id="298" r:id="rId15"/>
    <p:sldId id="296" r:id="rId16"/>
    <p:sldId id="299" r:id="rId17"/>
    <p:sldId id="297" r:id="rId18"/>
    <p:sldId id="301" r:id="rId19"/>
    <p:sldId id="287" r:id="rId20"/>
    <p:sldId id="305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33CC33"/>
    <a:srgbClr val="663300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18" autoAdjust="0"/>
    <p:restoredTop sz="94397" autoAdjust="0"/>
  </p:normalViewPr>
  <p:slideViewPr>
    <p:cSldViewPr>
      <p:cViewPr varScale="1">
        <p:scale>
          <a:sx n="81" d="100"/>
          <a:sy n="81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5F095D-DF98-49D7-BE36-BCE2A8FB71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B60D0-922F-430C-8A34-B3223F2D185C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Dowolny kształt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5BC198-66A9-49DF-87B2-07273FC8E7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955E-8819-42E0-9992-BC5048FE9E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F3AC-9243-44B8-9B79-3EE2C7BB2D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9625-996B-47AB-803E-E67E722F42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B0D9-B28F-4D28-BC5D-9DDF3AC135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F6A0-AB5B-4EDD-9F0B-146E11D620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ag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F751B-0967-417E-B0F2-83B342BBB6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C8758-A658-4B08-A929-F47E191501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07F832-DF68-47B5-92A6-814C144120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CC6D0-F9E3-415C-AF7F-0E5B0E3554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DBB1-79B5-4293-9210-71A072329D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67637-B520-458E-B3D4-33A9595B8B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owolny kształt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ag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AA07BD-E0B4-4B38-A5BE-BD30817D88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105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D7FB2B-6CE9-4A1C-87E6-92D2036FBB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1" r:id="rId2"/>
    <p:sldLayoutId id="2147483878" r:id="rId3"/>
    <p:sldLayoutId id="2147483879" r:id="rId4"/>
    <p:sldLayoutId id="2147483880" r:id="rId5"/>
    <p:sldLayoutId id="214748388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72484"/>
              </p:ext>
            </p:extLst>
          </p:nvPr>
        </p:nvGraphicFramePr>
        <p:xfrm>
          <a:off x="1979712" y="2708921"/>
          <a:ext cx="5760640" cy="1472142"/>
        </p:xfrm>
        <a:graphic>
          <a:graphicData uri="http://schemas.openxmlformats.org/drawingml/2006/table">
            <a:tbl>
              <a:tblPr firstRow="1" firstCol="1" bandRow="1"/>
              <a:tblGrid>
                <a:gridCol w="3871503">
                  <a:extLst>
                    <a:ext uri="{9D8B030D-6E8A-4147-A177-3AD203B41FA5}">
                      <a16:colId xmlns:a16="http://schemas.microsoft.com/office/drawing/2014/main" val="829610584"/>
                    </a:ext>
                  </a:extLst>
                </a:gridCol>
                <a:gridCol w="1889137">
                  <a:extLst>
                    <a:ext uri="{9D8B030D-6E8A-4147-A177-3AD203B41FA5}">
                      <a16:colId xmlns:a16="http://schemas.microsoft.com/office/drawing/2014/main" val="2907036900"/>
                    </a:ext>
                  </a:extLst>
                </a:gridCol>
              </a:tblGrid>
              <a:tr h="457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OSP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Kod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66695"/>
                  </a:ext>
                </a:extLst>
              </a:tr>
              <a:tr h="507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Jastrowie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15320101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406909"/>
                  </a:ext>
                </a:extLst>
              </a:tr>
              <a:tr h="507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Sypniewo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15320103</a:t>
                      </a:r>
                      <a:endParaRPr lang="pl-P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0231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979712" y="119675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Gmina Jastrowie</a:t>
            </a:r>
          </a:p>
        </p:txBody>
      </p:sp>
    </p:spTree>
    <p:extLst>
      <p:ext uri="{BB962C8B-B14F-4D97-AF65-F5344CB8AC3E}">
        <p14:creationId xmlns:p14="http://schemas.microsoft.com/office/powerpoint/2010/main" val="133562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E2E0120-E6CD-42EA-B168-2FA35D6F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5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981E72-C38F-45DB-AFAD-896AB067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4FDC4E6-D6AA-4EE4-A56E-C819785E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E2D6B33-921B-4121-9928-18D584E0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2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358AB41-9F71-40F2-9462-F42CCF4B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F09D7EC-05A1-4CA0-8550-8BB7F936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7C6DB0-6B68-422D-9B30-214FD2B7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1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4392F1-A52F-4845-88B1-5BB7960F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C917098-47F3-4EF3-A3BC-CD99A429D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1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120361" cy="11334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	     </a:t>
            </a:r>
            <a:r>
              <a:rPr lang="pl-PL" sz="4000" dirty="0">
                <a:solidFill>
                  <a:schemeClr val="tx1"/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0485"/>
              </p:ext>
            </p:extLst>
          </p:nvPr>
        </p:nvGraphicFramePr>
        <p:xfrm>
          <a:off x="1619672" y="3060184"/>
          <a:ext cx="5544616" cy="2313031"/>
        </p:xfrm>
        <a:graphic>
          <a:graphicData uri="http://schemas.openxmlformats.org/drawingml/2006/table">
            <a:tbl>
              <a:tblPr firstRow="1" firstCol="1" bandRow="1"/>
              <a:tblGrid>
                <a:gridCol w="3678019">
                  <a:extLst>
                    <a:ext uri="{9D8B030D-6E8A-4147-A177-3AD203B41FA5}">
                      <a16:colId xmlns:a16="http://schemas.microsoft.com/office/drawing/2014/main" val="3198385090"/>
                    </a:ext>
                  </a:extLst>
                </a:gridCol>
                <a:gridCol w="1866597">
                  <a:extLst>
                    <a:ext uri="{9D8B030D-6E8A-4147-A177-3AD203B41FA5}">
                      <a16:colId xmlns:a16="http://schemas.microsoft.com/office/drawing/2014/main" val="3040341400"/>
                    </a:ext>
                  </a:extLst>
                </a:gridCol>
              </a:tblGrid>
              <a:tr h="474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81542"/>
                  </a:ext>
                </a:extLst>
              </a:tr>
              <a:tr h="47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Augustowo-Głubczyn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15320201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460896"/>
                  </a:ext>
                </a:extLst>
              </a:tr>
              <a:tr h="47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Krajenka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15320202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21368"/>
                  </a:ext>
                </a:extLst>
              </a:tr>
              <a:tr h="486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Podróżna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15320203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23516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Śmiardowo Krajeńskie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15320204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94784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89225" y="3060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03648" y="2184113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l-PL" alt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Krajenka</a:t>
            </a:r>
            <a:endParaRPr lang="pl-PL" altLang="pl-PL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4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00755"/>
              </p:ext>
            </p:extLst>
          </p:nvPr>
        </p:nvGraphicFramePr>
        <p:xfrm>
          <a:off x="2267744" y="2420888"/>
          <a:ext cx="5112568" cy="286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803">
                  <a:extLst>
                    <a:ext uri="{9D8B030D-6E8A-4147-A177-3AD203B41FA5}">
                      <a16:colId xmlns:a16="http://schemas.microsoft.com/office/drawing/2014/main" val="2834680087"/>
                    </a:ext>
                  </a:extLst>
                </a:gridCol>
                <a:gridCol w="2332765">
                  <a:extLst>
                    <a:ext uri="{9D8B030D-6E8A-4147-A177-3AD203B41FA5}">
                      <a16:colId xmlns:a16="http://schemas.microsoft.com/office/drawing/2014/main" val="3089878011"/>
                    </a:ext>
                  </a:extLst>
                </a:gridCol>
              </a:tblGrid>
              <a:tr h="430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OSP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41237081"/>
                  </a:ext>
                </a:extLst>
              </a:tr>
              <a:tr h="38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Batorowo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15320301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5186691"/>
                  </a:ext>
                </a:extLst>
              </a:tr>
              <a:tr h="38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Lipka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15320302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34042919"/>
                  </a:ext>
                </a:extLst>
              </a:tr>
              <a:tr h="38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Łąkie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15320303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35749057"/>
                  </a:ext>
                </a:extLst>
              </a:tr>
              <a:tr h="38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Osowo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15320304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78157080"/>
                  </a:ext>
                </a:extLst>
              </a:tr>
              <a:tr h="389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Wielki Buczek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15320305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76596376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915816" y="9087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Gmina Lipka</a:t>
            </a:r>
          </a:p>
        </p:txBody>
      </p:sp>
    </p:spTree>
    <p:extLst>
      <p:ext uri="{BB962C8B-B14F-4D97-AF65-F5344CB8AC3E}">
        <p14:creationId xmlns:p14="http://schemas.microsoft.com/office/powerpoint/2010/main" val="396755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40830"/>
              </p:ext>
            </p:extLst>
          </p:nvPr>
        </p:nvGraphicFramePr>
        <p:xfrm>
          <a:off x="1907704" y="2653328"/>
          <a:ext cx="5832647" cy="3050032"/>
        </p:xfrm>
        <a:graphic>
          <a:graphicData uri="http://schemas.openxmlformats.org/drawingml/2006/table">
            <a:tbl>
              <a:tblPr firstRow="1" firstCol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435905882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3673820626"/>
                    </a:ext>
                  </a:extLst>
                </a:gridCol>
              </a:tblGrid>
              <a:tr h="283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94224"/>
                  </a:ext>
                </a:extLst>
              </a:tr>
              <a:tr h="34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Lędyczek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15320402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02193"/>
                  </a:ext>
                </a:extLst>
              </a:tr>
              <a:tr h="34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Lotyń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15320403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17650"/>
                  </a:ext>
                </a:extLst>
              </a:tr>
              <a:tr h="34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Okonek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15320404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89602"/>
                  </a:ext>
                </a:extLst>
              </a:tr>
              <a:tr h="34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Pniewo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15320405</a:t>
                      </a:r>
                      <a:endParaRPr lang="pl-P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604112"/>
                  </a:ext>
                </a:extLst>
              </a:tr>
              <a:tr h="34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Podgaje</a:t>
                      </a:r>
                      <a:endParaRPr lang="pl-PL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15320406</a:t>
                      </a:r>
                      <a:endParaRPr lang="pl-PL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935370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76368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Gmina Okonek</a:t>
            </a:r>
          </a:p>
        </p:txBody>
      </p:sp>
    </p:spTree>
    <p:extLst>
      <p:ext uri="{BB962C8B-B14F-4D97-AF65-F5344CB8AC3E}">
        <p14:creationId xmlns:p14="http://schemas.microsoft.com/office/powerpoint/2010/main" val="303192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9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52203"/>
              </p:ext>
            </p:extLst>
          </p:nvPr>
        </p:nvGraphicFramePr>
        <p:xfrm>
          <a:off x="1907704" y="3140968"/>
          <a:ext cx="5472608" cy="1480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5541">
                  <a:extLst>
                    <a:ext uri="{9D8B030D-6E8A-4147-A177-3AD203B41FA5}">
                      <a16:colId xmlns:a16="http://schemas.microsoft.com/office/drawing/2014/main" val="2244811521"/>
                    </a:ext>
                  </a:extLst>
                </a:gridCol>
                <a:gridCol w="1927067">
                  <a:extLst>
                    <a:ext uri="{9D8B030D-6E8A-4147-A177-3AD203B41FA5}">
                      <a16:colId xmlns:a16="http://schemas.microsoft.com/office/drawing/2014/main" val="1923051718"/>
                    </a:ext>
                  </a:extLst>
                </a:gridCol>
              </a:tblGrid>
              <a:tr h="446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OSP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06055916"/>
                  </a:ext>
                </a:extLst>
              </a:tr>
              <a:tr h="49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Tarnówka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15320502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122623158"/>
                  </a:ext>
                </a:extLst>
              </a:tr>
              <a:tr h="49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Osówka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15320501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7570533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055168" y="12687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Gmina Tarnówka</a:t>
            </a:r>
          </a:p>
        </p:txBody>
      </p:sp>
    </p:spTree>
    <p:extLst>
      <p:ext uri="{BB962C8B-B14F-4D97-AF65-F5344CB8AC3E}">
        <p14:creationId xmlns:p14="http://schemas.microsoft.com/office/powerpoint/2010/main" val="163996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8128"/>
              </p:ext>
            </p:extLst>
          </p:nvPr>
        </p:nvGraphicFramePr>
        <p:xfrm>
          <a:off x="1547664" y="2564904"/>
          <a:ext cx="6120680" cy="2919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409">
                  <a:extLst>
                    <a:ext uri="{9D8B030D-6E8A-4147-A177-3AD203B41FA5}">
                      <a16:colId xmlns:a16="http://schemas.microsoft.com/office/drawing/2014/main" val="3224950141"/>
                    </a:ext>
                  </a:extLst>
                </a:gridCol>
                <a:gridCol w="2155271">
                  <a:extLst>
                    <a:ext uri="{9D8B030D-6E8A-4147-A177-3AD203B41FA5}">
                      <a16:colId xmlns:a16="http://schemas.microsoft.com/office/drawing/2014/main" val="1140227863"/>
                    </a:ext>
                  </a:extLst>
                </a:gridCol>
              </a:tblGrid>
              <a:tr h="41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OSP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85969298"/>
                  </a:ext>
                </a:extLst>
              </a:tr>
              <a:tr h="46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Głomsk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15320601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75054203"/>
                  </a:ext>
                </a:extLst>
              </a:tr>
              <a:tr h="46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Kujan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15320602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39894832"/>
                  </a:ext>
                </a:extLst>
              </a:tr>
              <a:tr h="46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Ługi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15320603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86513644"/>
                  </a:ext>
                </a:extLst>
              </a:tr>
              <a:tr h="46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Wersk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15320604</a:t>
                      </a:r>
                      <a:endParaRPr lang="pl-PL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65461057"/>
                  </a:ext>
                </a:extLst>
              </a:tr>
              <a:tr h="46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Zakrzewo</a:t>
                      </a:r>
                      <a:endParaRPr lang="pl-PL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15320605</a:t>
                      </a:r>
                      <a:endParaRPr lang="pl-PL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41318954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843808" y="112474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Gmina Zakrzewo</a:t>
            </a:r>
          </a:p>
        </p:txBody>
      </p:sp>
    </p:spTree>
    <p:extLst>
      <p:ext uri="{BB962C8B-B14F-4D97-AF65-F5344CB8AC3E}">
        <p14:creationId xmlns:p14="http://schemas.microsoft.com/office/powerpoint/2010/main" val="139249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56805"/>
              </p:ext>
            </p:extLst>
          </p:nvPr>
        </p:nvGraphicFramePr>
        <p:xfrm>
          <a:off x="1115616" y="1341646"/>
          <a:ext cx="6984776" cy="535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3188">
                  <a:extLst>
                    <a:ext uri="{9D8B030D-6E8A-4147-A177-3AD203B41FA5}">
                      <a16:colId xmlns:a16="http://schemas.microsoft.com/office/drawing/2014/main" val="3486726027"/>
                    </a:ext>
                  </a:extLst>
                </a:gridCol>
                <a:gridCol w="2451588">
                  <a:extLst>
                    <a:ext uri="{9D8B030D-6E8A-4147-A177-3AD203B41FA5}">
                      <a16:colId xmlns:a16="http://schemas.microsoft.com/office/drawing/2014/main" val="1695947240"/>
                    </a:ext>
                  </a:extLst>
                </a:gridCol>
              </a:tblGrid>
              <a:tr h="445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OSP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44862457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Blękwit</a:t>
                      </a:r>
                      <a:endParaRPr lang="pl-P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15320701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21903166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Kleszczyna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15320702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20519806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Metalplast Karo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15320703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60190259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Radawnica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15320704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03684815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Rudna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15320705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41720071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Sławianowo</a:t>
                      </a:r>
                      <a:endParaRPr lang="pl-P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15320706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38393931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Stawnica</a:t>
                      </a:r>
                      <a:endParaRPr lang="pl-P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15320707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75913095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Święta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15320708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68098411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Zalesie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15320709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07455716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Złotów</a:t>
                      </a:r>
                      <a:endParaRPr lang="pl-P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15320710</a:t>
                      </a:r>
                      <a:endParaRPr lang="pl-P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21878578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83569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Gmina Złotów</a:t>
            </a:r>
          </a:p>
        </p:txBody>
      </p:sp>
    </p:spTree>
    <p:extLst>
      <p:ext uri="{BB962C8B-B14F-4D97-AF65-F5344CB8AC3E}">
        <p14:creationId xmlns:p14="http://schemas.microsoft.com/office/powerpoint/2010/main" val="196527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0A8A06A-25E5-46A2-B4D6-41EE2388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6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3147</TotalTime>
  <Words>98</Words>
  <Application>Microsoft Office PowerPoint</Application>
  <PresentationFormat>Pokaz na ekranie (4:3)</PresentationFormat>
  <Paragraphs>89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Dziękuję za uwagę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</dc:creator>
  <cp:lastModifiedBy>Kazimierz Wiebskowski</cp:lastModifiedBy>
  <cp:revision>221</cp:revision>
  <dcterms:created xsi:type="dcterms:W3CDTF">2010-11-04T08:29:14Z</dcterms:created>
  <dcterms:modified xsi:type="dcterms:W3CDTF">2018-03-02T14:34:52Z</dcterms:modified>
</cp:coreProperties>
</file>