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48" r:id="rId2"/>
  </p:sldMasterIdLst>
  <p:notesMasterIdLst>
    <p:notesMasterId r:id="rId43"/>
  </p:notesMasterIdLst>
  <p:handoutMasterIdLst>
    <p:handoutMasterId r:id="rId44"/>
  </p:handoutMasterIdLst>
  <p:sldIdLst>
    <p:sldId id="330" r:id="rId3"/>
    <p:sldId id="331" r:id="rId4"/>
    <p:sldId id="270" r:id="rId5"/>
    <p:sldId id="272" r:id="rId6"/>
    <p:sldId id="271" r:id="rId7"/>
    <p:sldId id="293" r:id="rId8"/>
    <p:sldId id="273" r:id="rId9"/>
    <p:sldId id="295" r:id="rId10"/>
    <p:sldId id="296" r:id="rId11"/>
    <p:sldId id="324" r:id="rId12"/>
    <p:sldId id="297" r:id="rId13"/>
    <p:sldId id="292" r:id="rId14"/>
    <p:sldId id="291" r:id="rId15"/>
    <p:sldId id="304" r:id="rId16"/>
    <p:sldId id="328" r:id="rId17"/>
    <p:sldId id="303" r:id="rId18"/>
    <p:sldId id="329" r:id="rId19"/>
    <p:sldId id="307" r:id="rId20"/>
    <p:sldId id="306" r:id="rId21"/>
    <p:sldId id="305" r:id="rId22"/>
    <p:sldId id="325" r:id="rId23"/>
    <p:sldId id="310" r:id="rId24"/>
    <p:sldId id="302" r:id="rId25"/>
    <p:sldId id="312" r:id="rId26"/>
    <p:sldId id="311" r:id="rId27"/>
    <p:sldId id="300" r:id="rId28"/>
    <p:sldId id="299" r:id="rId29"/>
    <p:sldId id="288" r:id="rId30"/>
    <p:sldId id="316" r:id="rId31"/>
    <p:sldId id="317" r:id="rId32"/>
    <p:sldId id="298" r:id="rId33"/>
    <p:sldId id="315" r:id="rId34"/>
    <p:sldId id="290" r:id="rId35"/>
    <p:sldId id="318" r:id="rId36"/>
    <p:sldId id="289" r:id="rId37"/>
    <p:sldId id="286" r:id="rId38"/>
    <p:sldId id="320" r:id="rId39"/>
    <p:sldId id="287" r:id="rId40"/>
    <p:sldId id="327" r:id="rId41"/>
    <p:sldId id="268" r:id="rId42"/>
  </p:sldIdLst>
  <p:sldSz cx="9144000" cy="5143500" type="screen16x9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6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03B09F-E0FB-2000-A3BB-714C8B3039B6}" v="77" dt="2021-03-01T13:42:36.409"/>
    <p1510:client id="{1E17AE9F-A008-2000-9EDA-BE37EBEE0C99}" v="14" dt="2021-02-23T14:23:06.779"/>
    <p1510:client id="{4303B09F-20A6-2000-B6BB-DEE081E8957A}" v="1" dt="2021-03-01T13:43:24.075"/>
    <p1510:client id="{5102AE9F-502A-2000-B6BB-DEDB1DED7F39}" v="4" dt="2021-02-23T08:20:49.096"/>
    <p1510:client id="{5349B09F-B090-2000-A3BB-735C91FC4FD5}" v="2" dt="2021-03-02T10:08:00.359"/>
    <p1510:client id="{AD966D68-788C-EB20-E1DA-F3E33B5A8570}" v="3" dt="2021-02-25T14:52:16.296"/>
    <p1510:client id="{D094D038-02F8-03E2-C272-4B52FF67D5C6}" v="184" dt="2021-02-22T14:27:18.117"/>
    <p1510:client id="{D273E243-FD59-2B39-C0AE-D742962D95D3}" v="43" dt="2021-03-01T13:50:16.1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366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anna Mazurkiewicz" userId="S::joanna.mazurkiewicz@firr.org.pl::8f9231b0-f9d8-49eb-8835-4e10db10f6e2" providerId="AD" clId="Web-{0403B09F-E0FB-2000-A3BB-714C8B3039B6}"/>
    <pc:docChg chg="modSld">
      <pc:chgData name="Joanna Mazurkiewicz" userId="S::joanna.mazurkiewicz@firr.org.pl::8f9231b0-f9d8-49eb-8835-4e10db10f6e2" providerId="AD" clId="Web-{0403B09F-E0FB-2000-A3BB-714C8B3039B6}" dt="2021-03-01T13:42:36.409" v="48" actId="1076"/>
      <pc:docMkLst>
        <pc:docMk/>
      </pc:docMkLst>
      <pc:sldChg chg="modSp">
        <pc:chgData name="Joanna Mazurkiewicz" userId="S::joanna.mazurkiewicz@firr.org.pl::8f9231b0-f9d8-49eb-8835-4e10db10f6e2" providerId="AD" clId="Web-{0403B09F-E0FB-2000-A3BB-714C8B3039B6}" dt="2021-03-01T13:42:36.409" v="48" actId="1076"/>
        <pc:sldMkLst>
          <pc:docMk/>
          <pc:sldMk cId="262633706" sldId="269"/>
        </pc:sldMkLst>
        <pc:spChg chg="mod">
          <ac:chgData name="Joanna Mazurkiewicz" userId="S::joanna.mazurkiewicz@firr.org.pl::8f9231b0-f9d8-49eb-8835-4e10db10f6e2" providerId="AD" clId="Web-{0403B09F-E0FB-2000-A3BB-714C8B3039B6}" dt="2021-03-01T13:42:36.409" v="48" actId="1076"/>
          <ac:spMkLst>
            <pc:docMk/>
            <pc:sldMk cId="262633706" sldId="269"/>
            <ac:spMk id="2" creationId="{00000000-0000-0000-0000-000000000000}"/>
          </ac:spMkLst>
        </pc:spChg>
      </pc:sldChg>
      <pc:sldChg chg="modSp">
        <pc:chgData name="Joanna Mazurkiewicz" userId="S::joanna.mazurkiewicz@firr.org.pl::8f9231b0-f9d8-49eb-8835-4e10db10f6e2" providerId="AD" clId="Web-{0403B09F-E0FB-2000-A3BB-714C8B3039B6}" dt="2021-03-01T13:42:14.924" v="37" actId="20577"/>
        <pc:sldMkLst>
          <pc:docMk/>
          <pc:sldMk cId="2322968072" sldId="330"/>
        </pc:sldMkLst>
        <pc:spChg chg="mod">
          <ac:chgData name="Joanna Mazurkiewicz" userId="S::joanna.mazurkiewicz@firr.org.pl::8f9231b0-f9d8-49eb-8835-4e10db10f6e2" providerId="AD" clId="Web-{0403B09F-E0FB-2000-A3BB-714C8B3039B6}" dt="2021-03-01T13:41:08.517" v="34" actId="1076"/>
          <ac:spMkLst>
            <pc:docMk/>
            <pc:sldMk cId="2322968072" sldId="330"/>
            <ac:spMk id="2" creationId="{D9F4E58B-881F-43C4-B64B-F22C00F5ED10}"/>
          </ac:spMkLst>
        </pc:spChg>
        <pc:spChg chg="mod">
          <ac:chgData name="Joanna Mazurkiewicz" userId="S::joanna.mazurkiewicz@firr.org.pl::8f9231b0-f9d8-49eb-8835-4e10db10f6e2" providerId="AD" clId="Web-{0403B09F-E0FB-2000-A3BB-714C8B3039B6}" dt="2021-03-01T13:42:14.924" v="37" actId="20577"/>
          <ac:spMkLst>
            <pc:docMk/>
            <pc:sldMk cId="2322968072" sldId="330"/>
            <ac:spMk id="3" creationId="{EA2CC64C-07BC-4010-A4B2-DD81981E8761}"/>
          </ac:spMkLst>
        </pc:spChg>
      </pc:sldChg>
    </pc:docChg>
  </pc:docChgLst>
  <pc:docChgLst>
    <pc:chgData name="Joanna Mazurkiewicz" userId="S::joanna.mazurkiewicz@firr.org.pl::8f9231b0-f9d8-49eb-8835-4e10db10f6e2" providerId="AD" clId="Web-{4303B09F-20A6-2000-B6BB-DEE081E8957A}"/>
    <pc:docChg chg="modSld">
      <pc:chgData name="Joanna Mazurkiewicz" userId="S::joanna.mazurkiewicz@firr.org.pl::8f9231b0-f9d8-49eb-8835-4e10db10f6e2" providerId="AD" clId="Web-{4303B09F-20A6-2000-B6BB-DEE081E8957A}" dt="2021-03-01T13:43:24.075" v="0" actId="14100"/>
      <pc:docMkLst>
        <pc:docMk/>
      </pc:docMkLst>
      <pc:sldChg chg="modSp">
        <pc:chgData name="Joanna Mazurkiewicz" userId="S::joanna.mazurkiewicz@firr.org.pl::8f9231b0-f9d8-49eb-8835-4e10db10f6e2" providerId="AD" clId="Web-{4303B09F-20A6-2000-B6BB-DEE081E8957A}" dt="2021-03-01T13:43:24.075" v="0" actId="14100"/>
        <pc:sldMkLst>
          <pc:docMk/>
          <pc:sldMk cId="2322968072" sldId="330"/>
        </pc:sldMkLst>
        <pc:spChg chg="mod">
          <ac:chgData name="Joanna Mazurkiewicz" userId="S::joanna.mazurkiewicz@firr.org.pl::8f9231b0-f9d8-49eb-8835-4e10db10f6e2" providerId="AD" clId="Web-{4303B09F-20A6-2000-B6BB-DEE081E8957A}" dt="2021-03-01T13:43:24.075" v="0" actId="14100"/>
          <ac:spMkLst>
            <pc:docMk/>
            <pc:sldMk cId="2322968072" sldId="330"/>
            <ac:spMk id="2" creationId="{D9F4E58B-881F-43C4-B64B-F22C00F5ED10}"/>
          </ac:spMkLst>
        </pc:spChg>
      </pc:sldChg>
    </pc:docChg>
  </pc:docChgLst>
  <pc:docChgLst>
    <pc:chgData name="Natalia Wasielewska" userId="S::natalia.wasielewska@firr.org.pl::6a950395-ff1e-4d60-860f-189474a20705" providerId="AD" clId="Web-{D094D038-02F8-03E2-C272-4B52FF67D5C6}"/>
    <pc:docChg chg="addSld delSld modSld sldOrd">
      <pc:chgData name="Natalia Wasielewska" userId="S::natalia.wasielewska@firr.org.pl::6a950395-ff1e-4d60-860f-189474a20705" providerId="AD" clId="Web-{D094D038-02F8-03E2-C272-4B52FF67D5C6}" dt="2021-02-22T14:27:18.117" v="104"/>
      <pc:docMkLst>
        <pc:docMk/>
      </pc:docMkLst>
      <pc:sldChg chg="del">
        <pc:chgData name="Natalia Wasielewska" userId="S::natalia.wasielewska@firr.org.pl::6a950395-ff1e-4d60-860f-189474a20705" providerId="AD" clId="Web-{D094D038-02F8-03E2-C272-4B52FF67D5C6}" dt="2021-02-22T14:11:20.950" v="2"/>
        <pc:sldMkLst>
          <pc:docMk/>
          <pc:sldMk cId="1415312001" sldId="256"/>
        </pc:sldMkLst>
      </pc:sldChg>
      <pc:sldChg chg="delSp">
        <pc:chgData name="Natalia Wasielewska" userId="S::natalia.wasielewska@firr.org.pl::6a950395-ff1e-4d60-860f-189474a20705" providerId="AD" clId="Web-{D094D038-02F8-03E2-C272-4B52FF67D5C6}" dt="2021-02-22T14:09:35.057" v="1"/>
        <pc:sldMkLst>
          <pc:docMk/>
          <pc:sldMk cId="1195630173" sldId="272"/>
        </pc:sldMkLst>
        <pc:picChg chg="del">
          <ac:chgData name="Natalia Wasielewska" userId="S::natalia.wasielewska@firr.org.pl::6a950395-ff1e-4d60-860f-189474a20705" providerId="AD" clId="Web-{D094D038-02F8-03E2-C272-4B52FF67D5C6}" dt="2021-02-22T14:09:35.057" v="1"/>
          <ac:picMkLst>
            <pc:docMk/>
            <pc:sldMk cId="1195630173" sldId="272"/>
            <ac:picMk id="2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D094D038-02F8-03E2-C272-4B52FF67D5C6}" dt="2021-02-22T14:09:13.587" v="0"/>
        <pc:sldMkLst>
          <pc:docMk/>
          <pc:sldMk cId="2904322005" sldId="285"/>
        </pc:sldMkLst>
      </pc:sldChg>
      <pc:sldChg chg="delSp">
        <pc:chgData name="Natalia Wasielewska" userId="S::natalia.wasielewska@firr.org.pl::6a950395-ff1e-4d60-860f-189474a20705" providerId="AD" clId="Web-{D094D038-02F8-03E2-C272-4B52FF67D5C6}" dt="2021-02-22T14:27:00.054" v="102"/>
        <pc:sldMkLst>
          <pc:docMk/>
          <pc:sldMk cId="2258877336" sldId="289"/>
        </pc:sldMkLst>
        <pc:picChg chg="del">
          <ac:chgData name="Natalia Wasielewska" userId="S::natalia.wasielewska@firr.org.pl::6a950395-ff1e-4d60-860f-189474a20705" providerId="AD" clId="Web-{D094D038-02F8-03E2-C272-4B52FF67D5C6}" dt="2021-02-22T14:27:00.054" v="102"/>
          <ac:picMkLst>
            <pc:docMk/>
            <pc:sldMk cId="2258877336" sldId="289"/>
            <ac:picMk id="2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D094D038-02F8-03E2-C272-4B52FF67D5C6}" dt="2021-02-22T14:23:33.236" v="72"/>
        <pc:sldMkLst>
          <pc:docMk/>
          <pc:sldMk cId="1016311206" sldId="292"/>
        </pc:sldMkLst>
        <pc:picChg chg="del">
          <ac:chgData name="Natalia Wasielewska" userId="S::natalia.wasielewska@firr.org.pl::6a950395-ff1e-4d60-860f-189474a20705" providerId="AD" clId="Web-{D094D038-02F8-03E2-C272-4B52FF67D5C6}" dt="2021-02-22T14:23:31.564" v="71"/>
          <ac:picMkLst>
            <pc:docMk/>
            <pc:sldMk cId="1016311206" sldId="292"/>
            <ac:picMk id="2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D094D038-02F8-03E2-C272-4B52FF67D5C6}" dt="2021-02-22T14:23:33.236" v="72"/>
          <ac:picMkLst>
            <pc:docMk/>
            <pc:sldMk cId="1016311206" sldId="292"/>
            <ac:picMk id="3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D094D038-02F8-03E2-C272-4B52FF67D5C6}" dt="2021-02-22T14:23:23.892" v="70"/>
        <pc:sldMkLst>
          <pc:docMk/>
          <pc:sldMk cId="1733869918" sldId="294"/>
        </pc:sldMkLst>
      </pc:sldChg>
      <pc:sldChg chg="delSp">
        <pc:chgData name="Natalia Wasielewska" userId="S::natalia.wasielewska@firr.org.pl::6a950395-ff1e-4d60-860f-189474a20705" providerId="AD" clId="Web-{D094D038-02F8-03E2-C272-4B52FF67D5C6}" dt="2021-02-22T14:26:51.210" v="100"/>
        <pc:sldMkLst>
          <pc:docMk/>
          <pc:sldMk cId="1435837968" sldId="298"/>
        </pc:sldMkLst>
        <pc:picChg chg="del">
          <ac:chgData name="Natalia Wasielewska" userId="S::natalia.wasielewska@firr.org.pl::6a950395-ff1e-4d60-860f-189474a20705" providerId="AD" clId="Web-{D094D038-02F8-03E2-C272-4B52FF67D5C6}" dt="2021-02-22T14:26:51.210" v="100"/>
          <ac:picMkLst>
            <pc:docMk/>
            <pc:sldMk cId="1435837968" sldId="298"/>
            <ac:picMk id="2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D094D038-02F8-03E2-C272-4B52FF67D5C6}" dt="2021-02-22T14:26:47.007" v="99"/>
        <pc:sldMkLst>
          <pc:docMk/>
          <pc:sldMk cId="16717376" sldId="299"/>
        </pc:sldMkLst>
        <pc:picChg chg="del">
          <ac:chgData name="Natalia Wasielewska" userId="S::natalia.wasielewska@firr.org.pl::6a950395-ff1e-4d60-860f-189474a20705" providerId="AD" clId="Web-{D094D038-02F8-03E2-C272-4B52FF67D5C6}" dt="2021-02-22T14:26:47.007" v="99"/>
          <ac:picMkLst>
            <pc:docMk/>
            <pc:sldMk cId="16717376" sldId="299"/>
            <ac:picMk id="3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D094D038-02F8-03E2-C272-4B52FF67D5C6}" dt="2021-02-22T14:26:40.538" v="98"/>
        <pc:sldMkLst>
          <pc:docMk/>
          <pc:sldMk cId="3955393396" sldId="300"/>
        </pc:sldMkLst>
        <pc:picChg chg="del">
          <ac:chgData name="Natalia Wasielewska" userId="S::natalia.wasielewska@firr.org.pl::6a950395-ff1e-4d60-860f-189474a20705" providerId="AD" clId="Web-{D094D038-02F8-03E2-C272-4B52FF67D5C6}" dt="2021-02-22T14:26:40.538" v="98"/>
          <ac:picMkLst>
            <pc:docMk/>
            <pc:sldMk cId="3955393396" sldId="300"/>
            <ac:picMk id="2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D094D038-02F8-03E2-C272-4B52FF67D5C6}" dt="2021-02-22T14:23:41.830" v="73"/>
        <pc:sldMkLst>
          <pc:docMk/>
          <pc:sldMk cId="1139004589" sldId="301"/>
        </pc:sldMkLst>
      </pc:sldChg>
      <pc:sldChg chg="delSp modSp">
        <pc:chgData name="Natalia Wasielewska" userId="S::natalia.wasielewska@firr.org.pl::6a950395-ff1e-4d60-860f-189474a20705" providerId="AD" clId="Web-{D094D038-02F8-03E2-C272-4B52FF67D5C6}" dt="2021-02-22T14:26:27.803" v="97" actId="20577"/>
        <pc:sldMkLst>
          <pc:docMk/>
          <pc:sldMk cId="1968583285" sldId="307"/>
        </pc:sldMkLst>
        <pc:spChg chg="mod">
          <ac:chgData name="Natalia Wasielewska" userId="S::natalia.wasielewska@firr.org.pl::6a950395-ff1e-4d60-860f-189474a20705" providerId="AD" clId="Web-{D094D038-02F8-03E2-C272-4B52FF67D5C6}" dt="2021-02-22T14:26:27.803" v="97" actId="20577"/>
          <ac:spMkLst>
            <pc:docMk/>
            <pc:sldMk cId="1968583285" sldId="307"/>
            <ac:spMk id="4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D094D038-02F8-03E2-C272-4B52FF67D5C6}" dt="2021-02-22T14:24:27.081" v="74"/>
          <ac:picMkLst>
            <pc:docMk/>
            <pc:sldMk cId="1968583285" sldId="307"/>
            <ac:picMk id="2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D094D038-02F8-03E2-C272-4B52FF67D5C6}" dt="2021-02-22T14:26:53.632" v="101"/>
        <pc:sldMkLst>
          <pc:docMk/>
          <pc:sldMk cId="1451241460" sldId="315"/>
        </pc:sldMkLst>
        <pc:picChg chg="del">
          <ac:chgData name="Natalia Wasielewska" userId="S::natalia.wasielewska@firr.org.pl::6a950395-ff1e-4d60-860f-189474a20705" providerId="AD" clId="Web-{D094D038-02F8-03E2-C272-4B52FF67D5C6}" dt="2021-02-22T14:26:53.632" v="101"/>
          <ac:picMkLst>
            <pc:docMk/>
            <pc:sldMk cId="1451241460" sldId="315"/>
            <ac:picMk id="2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D094D038-02F8-03E2-C272-4B52FF67D5C6}" dt="2021-02-22T14:27:06.179" v="103"/>
        <pc:sldMkLst>
          <pc:docMk/>
          <pc:sldMk cId="1440322373" sldId="320"/>
        </pc:sldMkLst>
        <pc:picChg chg="del">
          <ac:chgData name="Natalia Wasielewska" userId="S::natalia.wasielewska@firr.org.pl::6a950395-ff1e-4d60-860f-189474a20705" providerId="AD" clId="Web-{D094D038-02F8-03E2-C272-4B52FF67D5C6}" dt="2021-02-22T14:27:06.179" v="103"/>
          <ac:picMkLst>
            <pc:docMk/>
            <pc:sldMk cId="1440322373" sldId="320"/>
            <ac:picMk id="2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D094D038-02F8-03E2-C272-4B52FF67D5C6}" dt="2021-02-22T14:27:18.117" v="104"/>
        <pc:sldMkLst>
          <pc:docMk/>
          <pc:sldMk cId="2741068811" sldId="321"/>
        </pc:sldMkLst>
      </pc:sldChg>
      <pc:sldChg chg="addSp modSp new del mod ord modClrScheme chgLayout">
        <pc:chgData name="Natalia Wasielewska" userId="S::natalia.wasielewska@firr.org.pl::6a950395-ff1e-4d60-860f-189474a20705" providerId="AD" clId="Web-{D094D038-02F8-03E2-C272-4B52FF67D5C6}" dt="2021-02-22T14:13:56.470" v="29"/>
        <pc:sldMkLst>
          <pc:docMk/>
          <pc:sldMk cId="1231340365" sldId="330"/>
        </pc:sldMkLst>
        <pc:spChg chg="add mod ord">
          <ac:chgData name="Natalia Wasielewska" userId="S::natalia.wasielewska@firr.org.pl::6a950395-ff1e-4d60-860f-189474a20705" providerId="AD" clId="Web-{D094D038-02F8-03E2-C272-4B52FF67D5C6}" dt="2021-02-22T14:12:37.015" v="17" actId="20577"/>
          <ac:spMkLst>
            <pc:docMk/>
            <pc:sldMk cId="1231340365" sldId="330"/>
            <ac:spMk id="2" creationId="{1F284A36-B4AC-4056-9C77-15ACDDC8AEA3}"/>
          </ac:spMkLst>
        </pc:spChg>
        <pc:spChg chg="add mod ord">
          <ac:chgData name="Natalia Wasielewska" userId="S::natalia.wasielewska@firr.org.pl::6a950395-ff1e-4d60-860f-189474a20705" providerId="AD" clId="Web-{D094D038-02F8-03E2-C272-4B52FF67D5C6}" dt="2021-02-22T14:13:31.735" v="28" actId="20577"/>
          <ac:spMkLst>
            <pc:docMk/>
            <pc:sldMk cId="1231340365" sldId="330"/>
            <ac:spMk id="3" creationId="{3DDE62B1-A456-4F8E-8613-D2085366A854}"/>
          </ac:spMkLst>
        </pc:spChg>
        <pc:spChg chg="add mod">
          <ac:chgData name="Natalia Wasielewska" userId="S::natalia.wasielewska@firr.org.pl::6a950395-ff1e-4d60-860f-189474a20705" providerId="AD" clId="Web-{D094D038-02F8-03E2-C272-4B52FF67D5C6}" dt="2021-02-22T14:13:28.047" v="27" actId="1076"/>
          <ac:spMkLst>
            <pc:docMk/>
            <pc:sldMk cId="1231340365" sldId="330"/>
            <ac:spMk id="4" creationId="{BF9D8158-09FA-4A00-BBC6-57D8FBD7AA7A}"/>
          </ac:spMkLst>
        </pc:spChg>
      </pc:sldChg>
      <pc:sldChg chg="addSp modSp new mod ord modClrScheme chgLayout">
        <pc:chgData name="Natalia Wasielewska" userId="S::natalia.wasielewska@firr.org.pl::6a950395-ff1e-4d60-860f-189474a20705" providerId="AD" clId="Web-{D094D038-02F8-03E2-C272-4B52FF67D5C6}" dt="2021-02-22T14:23:12.267" v="69" actId="20577"/>
        <pc:sldMkLst>
          <pc:docMk/>
          <pc:sldMk cId="2322968072" sldId="330"/>
        </pc:sldMkLst>
        <pc:spChg chg="add mod">
          <ac:chgData name="Natalia Wasielewska" userId="S::natalia.wasielewska@firr.org.pl::6a950395-ff1e-4d60-860f-189474a20705" providerId="AD" clId="Web-{D094D038-02F8-03E2-C272-4B52FF67D5C6}" dt="2021-02-22T14:14:29.580" v="38" actId="20577"/>
          <ac:spMkLst>
            <pc:docMk/>
            <pc:sldMk cId="2322968072" sldId="330"/>
            <ac:spMk id="2" creationId="{D9F4E58B-881F-43C4-B64B-F22C00F5ED10}"/>
          </ac:spMkLst>
        </pc:spChg>
        <pc:spChg chg="add mod">
          <ac:chgData name="Natalia Wasielewska" userId="S::natalia.wasielewska@firr.org.pl::6a950395-ff1e-4d60-860f-189474a20705" providerId="AD" clId="Web-{D094D038-02F8-03E2-C272-4B52FF67D5C6}" dt="2021-02-22T14:23:12.267" v="69" actId="20577"/>
          <ac:spMkLst>
            <pc:docMk/>
            <pc:sldMk cId="2322968072" sldId="330"/>
            <ac:spMk id="3" creationId="{EA2CC64C-07BC-4010-A4B2-DD81981E8761}"/>
          </ac:spMkLst>
        </pc:spChg>
      </pc:sldChg>
    </pc:docChg>
  </pc:docChgLst>
  <pc:docChgLst>
    <pc:chgData name="Joanna Mazurkiewicz" userId="S::joanna.mazurkiewicz@firr.org.pl::8f9231b0-f9d8-49eb-8835-4e10db10f6e2" providerId="AD" clId="Web-{5349B09F-B090-2000-A3BB-735C91FC4FD5}"/>
    <pc:docChg chg="addSld delSld addMainMaster modMainMaster">
      <pc:chgData name="Joanna Mazurkiewicz" userId="S::joanna.mazurkiewicz@firr.org.pl::8f9231b0-f9d8-49eb-8835-4e10db10f6e2" providerId="AD" clId="Web-{5349B09F-B090-2000-A3BB-735C91FC4FD5}" dt="2021-03-02T10:08:00.359" v="1"/>
      <pc:docMkLst>
        <pc:docMk/>
      </pc:docMkLst>
      <pc:sldChg chg="del">
        <pc:chgData name="Joanna Mazurkiewicz" userId="S::joanna.mazurkiewicz@firr.org.pl::8f9231b0-f9d8-49eb-8835-4e10db10f6e2" providerId="AD" clId="Web-{5349B09F-B090-2000-A3BB-735C91FC4FD5}" dt="2021-03-02T10:08:00.359" v="1"/>
        <pc:sldMkLst>
          <pc:docMk/>
          <pc:sldMk cId="262633706" sldId="269"/>
        </pc:sldMkLst>
      </pc:sldChg>
      <pc:sldChg chg="add">
        <pc:chgData name="Joanna Mazurkiewicz" userId="S::joanna.mazurkiewicz@firr.org.pl::8f9231b0-f9d8-49eb-8835-4e10db10f6e2" providerId="AD" clId="Web-{5349B09F-B090-2000-A3BB-735C91FC4FD5}" dt="2021-03-02T10:07:57.218" v="0"/>
        <pc:sldMkLst>
          <pc:docMk/>
          <pc:sldMk cId="534388398" sldId="331"/>
        </pc:sldMkLst>
      </pc:sldChg>
      <pc:sldMasterChg chg="add addSldLayout">
        <pc:chgData name="Joanna Mazurkiewicz" userId="S::joanna.mazurkiewicz@firr.org.pl::8f9231b0-f9d8-49eb-8835-4e10db10f6e2" providerId="AD" clId="Web-{5349B09F-B090-2000-A3BB-735C91FC4FD5}" dt="2021-03-02T10:07:57.218" v="0"/>
        <pc:sldMasterMkLst>
          <pc:docMk/>
          <pc:sldMasterMk cId="912738511" sldId="2147483648"/>
        </pc:sldMasterMkLst>
        <pc:sldLayoutChg chg="ad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912738511" sldId="2147483648"/>
            <pc:sldLayoutMk cId="2845217324" sldId="2147483649"/>
          </pc:sldLayoutMkLst>
        </pc:sldLayoutChg>
        <pc:sldLayoutChg chg="ad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912738511" sldId="2147483648"/>
            <pc:sldLayoutMk cId="2876465506" sldId="2147483650"/>
          </pc:sldLayoutMkLst>
        </pc:sldLayoutChg>
        <pc:sldLayoutChg chg="ad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912738511" sldId="2147483648"/>
            <pc:sldLayoutMk cId="1614866141" sldId="2147483651"/>
          </pc:sldLayoutMkLst>
        </pc:sldLayoutChg>
        <pc:sldLayoutChg chg="ad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912738511" sldId="2147483648"/>
            <pc:sldLayoutMk cId="1635591322" sldId="2147483652"/>
          </pc:sldLayoutMkLst>
        </pc:sldLayoutChg>
        <pc:sldLayoutChg chg="ad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912738511" sldId="2147483648"/>
            <pc:sldLayoutMk cId="1696512932" sldId="2147483653"/>
          </pc:sldLayoutMkLst>
        </pc:sldLayoutChg>
        <pc:sldLayoutChg chg="ad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912738511" sldId="2147483648"/>
            <pc:sldLayoutMk cId="636320480" sldId="2147483654"/>
          </pc:sldLayoutMkLst>
        </pc:sldLayoutChg>
        <pc:sldLayoutChg chg="ad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912738511" sldId="2147483648"/>
            <pc:sldLayoutMk cId="2361429423" sldId="2147483655"/>
          </pc:sldLayoutMkLst>
        </pc:sldLayoutChg>
        <pc:sldLayoutChg chg="ad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912738511" sldId="2147483648"/>
            <pc:sldLayoutMk cId="1433101234" sldId="2147483656"/>
          </pc:sldLayoutMkLst>
        </pc:sldLayoutChg>
        <pc:sldLayoutChg chg="ad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912738511" sldId="2147483648"/>
            <pc:sldLayoutMk cId="3194251345" sldId="2147483657"/>
          </pc:sldLayoutMkLst>
        </pc:sldLayoutChg>
        <pc:sldLayoutChg chg="ad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912738511" sldId="2147483648"/>
            <pc:sldLayoutMk cId="2700891496" sldId="2147483658"/>
          </pc:sldLayoutMkLst>
        </pc:sldLayoutChg>
        <pc:sldLayoutChg chg="ad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912738511" sldId="2147483648"/>
            <pc:sldLayoutMk cId="1782480571" sldId="2147483659"/>
          </pc:sldLayoutMkLst>
        </pc:sldLayoutChg>
        <pc:sldLayoutChg chg="ad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912738511" sldId="2147483648"/>
            <pc:sldLayoutMk cId="3470132334" sldId="2147483660"/>
          </pc:sldLayoutMkLst>
        </pc:sldLayoutChg>
        <pc:sldLayoutChg chg="ad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912738511" sldId="2147483648"/>
            <pc:sldLayoutMk cId="2955165345" sldId="2147483661"/>
          </pc:sldLayoutMkLst>
        </pc:sldLayoutChg>
        <pc:sldLayoutChg chg="ad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912738511" sldId="2147483648"/>
            <pc:sldLayoutMk cId="2460390028" sldId="2147483662"/>
          </pc:sldLayoutMkLst>
        </pc:sldLayoutChg>
        <pc:sldLayoutChg chg="ad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912738511" sldId="2147483648"/>
            <pc:sldLayoutMk cId="4006396458" sldId="2147483663"/>
          </pc:sldLayoutMkLst>
        </pc:sldLayoutChg>
        <pc:sldLayoutChg chg="ad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912738511" sldId="2147483648"/>
            <pc:sldLayoutMk cId="688746642" sldId="2147483664"/>
          </pc:sldLayoutMkLst>
        </pc:sldLayoutChg>
        <pc:sldLayoutChg chg="ad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912738511" sldId="2147483648"/>
            <pc:sldLayoutMk cId="1731387902" sldId="2147483665"/>
          </pc:sldLayoutMkLst>
        </pc:sldLayoutChg>
        <pc:sldLayoutChg chg="ad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912738511" sldId="2147483648"/>
            <pc:sldLayoutMk cId="4153958474" sldId="2147483666"/>
          </pc:sldLayoutMkLst>
        </pc:sldLayoutChg>
        <pc:sldLayoutChg chg="ad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912738511" sldId="2147483648"/>
            <pc:sldLayoutMk cId="3715836513" sldId="2147483667"/>
          </pc:sldLayoutMkLst>
        </pc:sldLayoutChg>
        <pc:sldLayoutChg chg="ad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912738511" sldId="2147483648"/>
            <pc:sldLayoutMk cId="2589019016" sldId="2147483668"/>
          </pc:sldLayoutMkLst>
        </pc:sldLayoutChg>
        <pc:sldLayoutChg chg="ad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912738511" sldId="2147483648"/>
            <pc:sldLayoutMk cId="1949582132" sldId="2147483669"/>
          </pc:sldLayoutMkLst>
        </pc:sldLayoutChg>
      </pc:sldMasterChg>
      <pc:sldMasterChg chg="replId modSldLayout">
        <pc:chgData name="Joanna Mazurkiewicz" userId="S::joanna.mazurkiewicz@firr.org.pl::8f9231b0-f9d8-49eb-8835-4e10db10f6e2" providerId="AD" clId="Web-{5349B09F-B090-2000-A3BB-735C91FC4FD5}" dt="2021-03-02T10:07:57.218" v="0"/>
        <pc:sldMasterMkLst>
          <pc:docMk/>
          <pc:sldMasterMk cId="1651087337" sldId="2147483684"/>
        </pc:sldMasterMkLst>
        <pc:sldLayoutChg chg="replI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1651087337" sldId="2147483684"/>
            <pc:sldLayoutMk cId="3896830624" sldId="2147483679"/>
          </pc:sldLayoutMkLst>
        </pc:sldLayoutChg>
        <pc:sldLayoutChg chg="replI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1651087337" sldId="2147483684"/>
            <pc:sldLayoutMk cId="1195611757" sldId="2147483680"/>
          </pc:sldLayoutMkLst>
        </pc:sldLayoutChg>
        <pc:sldLayoutChg chg="replI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1651087337" sldId="2147483684"/>
            <pc:sldLayoutMk cId="1750636958" sldId="2147483681"/>
          </pc:sldLayoutMkLst>
        </pc:sldLayoutChg>
        <pc:sldLayoutChg chg="replI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1651087337" sldId="2147483684"/>
            <pc:sldLayoutMk cId="3451429122" sldId="2147483682"/>
          </pc:sldLayoutMkLst>
        </pc:sldLayoutChg>
        <pc:sldLayoutChg chg="replI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1651087337" sldId="2147483684"/>
            <pc:sldLayoutMk cId="2068650192" sldId="2147483683"/>
          </pc:sldLayoutMkLst>
        </pc:sldLayoutChg>
        <pc:sldLayoutChg chg="replI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1651087337" sldId="2147483684"/>
            <pc:sldLayoutMk cId="3941317788" sldId="2147483685"/>
          </pc:sldLayoutMkLst>
        </pc:sldLayoutChg>
        <pc:sldLayoutChg chg="replI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1651087337" sldId="2147483684"/>
            <pc:sldLayoutMk cId="315026861" sldId="2147483686"/>
          </pc:sldLayoutMkLst>
        </pc:sldLayoutChg>
        <pc:sldLayoutChg chg="replI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1651087337" sldId="2147483684"/>
            <pc:sldLayoutMk cId="863917399" sldId="2147483687"/>
          </pc:sldLayoutMkLst>
        </pc:sldLayoutChg>
        <pc:sldLayoutChg chg="replI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1651087337" sldId="2147483684"/>
            <pc:sldLayoutMk cId="1660075213" sldId="2147483688"/>
          </pc:sldLayoutMkLst>
        </pc:sldLayoutChg>
        <pc:sldLayoutChg chg="replI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1651087337" sldId="2147483684"/>
            <pc:sldLayoutMk cId="2092069229" sldId="2147483689"/>
          </pc:sldLayoutMkLst>
        </pc:sldLayoutChg>
        <pc:sldLayoutChg chg="replI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1651087337" sldId="2147483684"/>
            <pc:sldLayoutMk cId="1372577496" sldId="2147483690"/>
          </pc:sldLayoutMkLst>
        </pc:sldLayoutChg>
        <pc:sldLayoutChg chg="replI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1651087337" sldId="2147483684"/>
            <pc:sldLayoutMk cId="2309191783" sldId="2147483691"/>
          </pc:sldLayoutMkLst>
        </pc:sldLayoutChg>
        <pc:sldLayoutChg chg="replI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1651087337" sldId="2147483684"/>
            <pc:sldLayoutMk cId="658695486" sldId="2147483692"/>
          </pc:sldLayoutMkLst>
        </pc:sldLayoutChg>
        <pc:sldLayoutChg chg="replI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1651087337" sldId="2147483684"/>
            <pc:sldLayoutMk cId="1607755688" sldId="2147483693"/>
          </pc:sldLayoutMkLst>
        </pc:sldLayoutChg>
        <pc:sldLayoutChg chg="replI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1651087337" sldId="2147483684"/>
            <pc:sldLayoutMk cId="1760812294" sldId="2147483694"/>
          </pc:sldLayoutMkLst>
        </pc:sldLayoutChg>
        <pc:sldLayoutChg chg="replI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1651087337" sldId="2147483684"/>
            <pc:sldLayoutMk cId="3387926170" sldId="2147483695"/>
          </pc:sldLayoutMkLst>
        </pc:sldLayoutChg>
        <pc:sldLayoutChg chg="replId">
          <pc:chgData name="Joanna Mazurkiewicz" userId="S::joanna.mazurkiewicz@firr.org.pl::8f9231b0-f9d8-49eb-8835-4e10db10f6e2" providerId="AD" clId="Web-{5349B09F-B090-2000-A3BB-735C91FC4FD5}" dt="2021-03-02T10:07:57.218" v="0"/>
          <pc:sldLayoutMkLst>
            <pc:docMk/>
            <pc:sldMasterMk cId="1651087337" sldId="2147483684"/>
            <pc:sldLayoutMk cId="4279217242" sldId="2147483696"/>
          </pc:sldLayoutMkLst>
        </pc:sldLayoutChg>
      </pc:sldMasterChg>
    </pc:docChg>
  </pc:docChgLst>
  <pc:docChgLst>
    <pc:chgData name="Natalia Wasielewska" userId="S::natalia.wasielewska@firr.org.pl::6a950395-ff1e-4d60-860f-189474a20705" providerId="AD" clId="Web-{5102AE9F-502A-2000-B6BB-DEDB1DED7F39}"/>
    <pc:docChg chg="modSld">
      <pc:chgData name="Natalia Wasielewska" userId="S::natalia.wasielewska@firr.org.pl::6a950395-ff1e-4d60-860f-189474a20705" providerId="AD" clId="Web-{5102AE9F-502A-2000-B6BB-DEDB1DED7F39}" dt="2021-02-23T08:20:46.674" v="1" actId="20577"/>
      <pc:docMkLst>
        <pc:docMk/>
      </pc:docMkLst>
      <pc:sldChg chg="addSp modSp">
        <pc:chgData name="Natalia Wasielewska" userId="S::natalia.wasielewska@firr.org.pl::6a950395-ff1e-4d60-860f-189474a20705" providerId="AD" clId="Web-{5102AE9F-502A-2000-B6BB-DEDB1DED7F39}" dt="2021-02-23T08:20:46.674" v="1" actId="20577"/>
        <pc:sldMkLst>
          <pc:docMk/>
          <pc:sldMk cId="2322968072" sldId="330"/>
        </pc:sldMkLst>
        <pc:spChg chg="mod">
          <ac:chgData name="Natalia Wasielewska" userId="S::natalia.wasielewska@firr.org.pl::6a950395-ff1e-4d60-860f-189474a20705" providerId="AD" clId="Web-{5102AE9F-502A-2000-B6BB-DEDB1DED7F39}" dt="2021-02-23T08:20:46.674" v="1" actId="20577"/>
          <ac:spMkLst>
            <pc:docMk/>
            <pc:sldMk cId="2322968072" sldId="330"/>
            <ac:spMk id="3" creationId="{EA2CC64C-07BC-4010-A4B2-DD81981E8761}"/>
          </ac:spMkLst>
        </pc:spChg>
        <pc:picChg chg="add">
          <ac:chgData name="Natalia Wasielewska" userId="S::natalia.wasielewska@firr.org.pl::6a950395-ff1e-4d60-860f-189474a20705" providerId="AD" clId="Web-{5102AE9F-502A-2000-B6BB-DEDB1DED7F39}" dt="2021-02-23T08:19:26.313" v="0"/>
          <ac:picMkLst>
            <pc:docMk/>
            <pc:sldMk cId="2322968072" sldId="330"/>
            <ac:picMk id="5" creationId="{F97CB820-43A6-4166-A522-5E6DF0FC276F}"/>
          </ac:picMkLst>
        </pc:picChg>
      </pc:sldChg>
    </pc:docChg>
  </pc:docChgLst>
  <pc:docChgLst>
    <pc:chgData name="Joanna Mazurkiewicz" userId="S::joanna.mazurkiewicz@firr.org.pl::8f9231b0-f9d8-49eb-8835-4e10db10f6e2" providerId="AD" clId="Web-{D273E243-FD59-2B39-C0AE-D742962D95D3}"/>
    <pc:docChg chg="modSld">
      <pc:chgData name="Joanna Mazurkiewicz" userId="S::joanna.mazurkiewicz@firr.org.pl::8f9231b0-f9d8-49eb-8835-4e10db10f6e2" providerId="AD" clId="Web-{D273E243-FD59-2B39-C0AE-D742962D95D3}" dt="2021-03-01T13:50:16.032" v="26" actId="1076"/>
      <pc:docMkLst>
        <pc:docMk/>
      </pc:docMkLst>
      <pc:sldChg chg="modSp">
        <pc:chgData name="Joanna Mazurkiewicz" userId="S::joanna.mazurkiewicz@firr.org.pl::8f9231b0-f9d8-49eb-8835-4e10db10f6e2" providerId="AD" clId="Web-{D273E243-FD59-2B39-C0AE-D742962D95D3}" dt="2021-03-01T13:50:16.032" v="26" actId="1076"/>
        <pc:sldMkLst>
          <pc:docMk/>
          <pc:sldMk cId="1195630173" sldId="272"/>
        </pc:sldMkLst>
        <pc:spChg chg="mod">
          <ac:chgData name="Joanna Mazurkiewicz" userId="S::joanna.mazurkiewicz@firr.org.pl::8f9231b0-f9d8-49eb-8835-4e10db10f6e2" providerId="AD" clId="Web-{D273E243-FD59-2B39-C0AE-D742962D95D3}" dt="2021-03-01T13:50:16.032" v="26" actId="1076"/>
          <ac:spMkLst>
            <pc:docMk/>
            <pc:sldMk cId="1195630173" sldId="272"/>
            <ac:spMk id="4" creationId="{00000000-0000-0000-0000-000000000000}"/>
          </ac:spMkLst>
        </pc:spChg>
      </pc:sldChg>
      <pc:sldChg chg="modSp">
        <pc:chgData name="Joanna Mazurkiewicz" userId="S::joanna.mazurkiewicz@firr.org.pl::8f9231b0-f9d8-49eb-8835-4e10db10f6e2" providerId="AD" clId="Web-{D273E243-FD59-2B39-C0AE-D742962D95D3}" dt="2021-03-01T13:49:48.157" v="19" actId="14100"/>
        <pc:sldMkLst>
          <pc:docMk/>
          <pc:sldMk cId="2322968072" sldId="330"/>
        </pc:sldMkLst>
        <pc:spChg chg="mod">
          <ac:chgData name="Joanna Mazurkiewicz" userId="S::joanna.mazurkiewicz@firr.org.pl::8f9231b0-f9d8-49eb-8835-4e10db10f6e2" providerId="AD" clId="Web-{D273E243-FD59-2B39-C0AE-D742962D95D3}" dt="2021-03-01T13:49:48.157" v="19" actId="14100"/>
          <ac:spMkLst>
            <pc:docMk/>
            <pc:sldMk cId="2322968072" sldId="330"/>
            <ac:spMk id="3" creationId="{EA2CC64C-07BC-4010-A4B2-DD81981E8761}"/>
          </ac:spMkLst>
        </pc:spChg>
      </pc:sldChg>
    </pc:docChg>
  </pc:docChgLst>
  <pc:docChgLst>
    <pc:chgData name="Joanna Mazurkiewicz" userId="S::joanna.mazurkiewicz@firr.org.pl::8f9231b0-f9d8-49eb-8835-4e10db10f6e2" providerId="AD" clId="Web-{AD966D68-788C-EB20-E1DA-F3E33B5A8570}"/>
    <pc:docChg chg="modSld">
      <pc:chgData name="Joanna Mazurkiewicz" userId="S::joanna.mazurkiewicz@firr.org.pl::8f9231b0-f9d8-49eb-8835-4e10db10f6e2" providerId="AD" clId="Web-{AD966D68-788C-EB20-E1DA-F3E33B5A8570}" dt="2021-02-25T14:52:15.452" v="0" actId="20577"/>
      <pc:docMkLst>
        <pc:docMk/>
      </pc:docMkLst>
      <pc:sldChg chg="modSp">
        <pc:chgData name="Joanna Mazurkiewicz" userId="S::joanna.mazurkiewicz@firr.org.pl::8f9231b0-f9d8-49eb-8835-4e10db10f6e2" providerId="AD" clId="Web-{AD966D68-788C-EB20-E1DA-F3E33B5A8570}" dt="2021-02-25T14:52:15.452" v="0" actId="20577"/>
        <pc:sldMkLst>
          <pc:docMk/>
          <pc:sldMk cId="2322968072" sldId="330"/>
        </pc:sldMkLst>
        <pc:spChg chg="mod">
          <ac:chgData name="Joanna Mazurkiewicz" userId="S::joanna.mazurkiewicz@firr.org.pl::8f9231b0-f9d8-49eb-8835-4e10db10f6e2" providerId="AD" clId="Web-{AD966D68-788C-EB20-E1DA-F3E33B5A8570}" dt="2021-02-25T14:52:15.452" v="0" actId="20577"/>
          <ac:spMkLst>
            <pc:docMk/>
            <pc:sldMk cId="2322968072" sldId="330"/>
            <ac:spMk id="3" creationId="{EA2CC64C-07BC-4010-A4B2-DD81981E8761}"/>
          </ac:spMkLst>
        </pc:spChg>
      </pc:sldChg>
    </pc:docChg>
  </pc:docChgLst>
  <pc:docChgLst>
    <pc:chgData name="Natalia Wasielewska" userId="S::natalia.wasielewska@firr.org.pl::6a950395-ff1e-4d60-860f-189474a20705" providerId="AD" clId="Web-{1E17AE9F-A008-2000-9EDA-BE37EBEE0C99}"/>
    <pc:docChg chg="modSld">
      <pc:chgData name="Natalia Wasielewska" userId="S::natalia.wasielewska@firr.org.pl::6a950395-ff1e-4d60-860f-189474a20705" providerId="AD" clId="Web-{1E17AE9F-A008-2000-9EDA-BE37EBEE0C99}" dt="2021-02-23T14:23:05.404" v="6" actId="20577"/>
      <pc:docMkLst>
        <pc:docMk/>
      </pc:docMkLst>
      <pc:sldChg chg="modSp">
        <pc:chgData name="Natalia Wasielewska" userId="S::natalia.wasielewska@firr.org.pl::6a950395-ff1e-4d60-860f-189474a20705" providerId="AD" clId="Web-{1E17AE9F-A008-2000-9EDA-BE37EBEE0C99}" dt="2021-02-23T14:23:05.404" v="6" actId="20577"/>
        <pc:sldMkLst>
          <pc:docMk/>
          <pc:sldMk cId="262633706" sldId="269"/>
        </pc:sldMkLst>
        <pc:spChg chg="mod">
          <ac:chgData name="Natalia Wasielewska" userId="S::natalia.wasielewska@firr.org.pl::6a950395-ff1e-4d60-860f-189474a20705" providerId="AD" clId="Web-{1E17AE9F-A008-2000-9EDA-BE37EBEE0C99}" dt="2021-02-23T14:23:05.404" v="6" actId="20577"/>
          <ac:spMkLst>
            <pc:docMk/>
            <pc:sldMk cId="262633706" sldId="269"/>
            <ac:spMk id="2" creationId="{00000000-0000-0000-0000-000000000000}"/>
          </ac:spMkLst>
        </pc:spChg>
      </pc:sldChg>
      <pc:sldChg chg="modSp mod modClrScheme chgLayout">
        <pc:chgData name="Natalia Wasielewska" userId="S::natalia.wasielewska@firr.org.pl::6a950395-ff1e-4d60-860f-189474a20705" providerId="AD" clId="Web-{1E17AE9F-A008-2000-9EDA-BE37EBEE0C99}" dt="2021-02-23T14:22:57.623" v="3" actId="20577"/>
        <pc:sldMkLst>
          <pc:docMk/>
          <pc:sldMk cId="2322968072" sldId="330"/>
        </pc:sldMkLst>
        <pc:spChg chg="mod ord">
          <ac:chgData name="Natalia Wasielewska" userId="S::natalia.wasielewska@firr.org.pl::6a950395-ff1e-4d60-860f-189474a20705" providerId="AD" clId="Web-{1E17AE9F-A008-2000-9EDA-BE37EBEE0C99}" dt="2021-02-23T14:22:57.623" v="3" actId="20577"/>
          <ac:spMkLst>
            <pc:docMk/>
            <pc:sldMk cId="2322968072" sldId="330"/>
            <ac:spMk id="2" creationId="{D9F4E58B-881F-43C4-B64B-F22C00F5ED10}"/>
          </ac:spMkLst>
        </pc:spChg>
        <pc:spChg chg="mod ord">
          <ac:chgData name="Natalia Wasielewska" userId="S::natalia.wasielewska@firr.org.pl::6a950395-ff1e-4d60-860f-189474a20705" providerId="AD" clId="Web-{1E17AE9F-A008-2000-9EDA-BE37EBEE0C99}" dt="2021-02-23T14:22:37.747" v="0"/>
          <ac:spMkLst>
            <pc:docMk/>
            <pc:sldMk cId="2322968072" sldId="330"/>
            <ac:spMk id="3" creationId="{EA2CC64C-07BC-4010-A4B2-DD81981E876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C9EDDF-8B46-44DA-8AF0-3C5738AE5179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8DE55-379E-47AE-AD7F-DE833654729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96921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5E4707-8292-4C4B-9773-BE4855D55E45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60BF6-2453-439A-9710-F7B9E470D52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5372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68650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1888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3068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28522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09540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50232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68306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0752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56117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20692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257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06369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91917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86954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77556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08122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9261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39173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13177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1914524" y="319134"/>
            <a:ext cx="5314950" cy="1108277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3000" baseline="0"/>
            </a:lvl1pPr>
          </a:lstStyle>
          <a:p>
            <a:r>
              <a:rPr lang="pl-PL" dirty="0"/>
              <a:t>Tutaj wpisz nazwę szkolenia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 hasCustomPrompt="1"/>
          </p:nvPr>
        </p:nvSpPr>
        <p:spPr>
          <a:xfrm>
            <a:off x="2770026" y="1420414"/>
            <a:ext cx="3603949" cy="1241822"/>
          </a:xfrm>
        </p:spPr>
        <p:txBody>
          <a:bodyPr/>
          <a:lstStyle>
            <a:lvl1pPr marL="0" indent="0" algn="ctr">
              <a:buNone/>
              <a:defRPr sz="1800" baseline="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l-PL" dirty="0"/>
              <a:t>Tutaj wpisz numer i nazwę części szkoleniowej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52173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400" b="1"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64655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5591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50268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2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628651" y="1567944"/>
            <a:ext cx="3739919" cy="2272536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4477651" y="1567944"/>
            <a:ext cx="4037699" cy="2272536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39584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3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2255210" y="1567944"/>
            <a:ext cx="2113360" cy="133707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3420971" y="3023911"/>
            <a:ext cx="2113360" cy="133707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4477651" y="1567944"/>
            <a:ext cx="2113360" cy="133707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90190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4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2255210" y="1567944"/>
            <a:ext cx="2113360" cy="133707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2255210" y="3167603"/>
            <a:ext cx="2113360" cy="133707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4477652" y="3167603"/>
            <a:ext cx="2113360" cy="133707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4477651" y="1567944"/>
            <a:ext cx="2113360" cy="133707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13879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5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1339054" y="1532815"/>
            <a:ext cx="2113360" cy="133707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3554964" y="1530604"/>
            <a:ext cx="2113360" cy="133707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2255210" y="3167603"/>
            <a:ext cx="2113360" cy="133707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4477652" y="3167603"/>
            <a:ext cx="2113360" cy="133707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770875" y="1530604"/>
            <a:ext cx="2113360" cy="133707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87466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6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628650" y="1395757"/>
            <a:ext cx="2113360" cy="133707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628650" y="2860570"/>
            <a:ext cx="2113360" cy="133707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3515319" y="2860570"/>
            <a:ext cx="2113360" cy="133707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515320" y="1395757"/>
            <a:ext cx="2113360" cy="133707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6401991" y="1395757"/>
            <a:ext cx="2113360" cy="133707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6401991" y="2865889"/>
            <a:ext cx="2113360" cy="133707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63964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8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168172" y="1420707"/>
            <a:ext cx="2113360" cy="133707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168171" y="3055495"/>
            <a:ext cx="2113360" cy="133707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2384082" y="3057950"/>
            <a:ext cx="2113360" cy="133707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2384082" y="1420707"/>
            <a:ext cx="2113360" cy="133707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4599993" y="1418496"/>
            <a:ext cx="2113360" cy="133707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4599993" y="3055495"/>
            <a:ext cx="2113360" cy="133707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6815903" y="3055495"/>
            <a:ext cx="2113360" cy="133707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6815903" y="1418496"/>
            <a:ext cx="2113360" cy="133707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583651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pis tre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400" b="1"/>
            </a:lvl1pPr>
          </a:lstStyle>
          <a:p>
            <a:r>
              <a:rPr lang="pl-PL" dirty="0"/>
              <a:t>Tutaj wpisz „Spis treści”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85763" indent="-385763">
              <a:buFont typeface="+mj-lt"/>
              <a:buAutoNum type="arabicPeriod"/>
              <a:defRPr/>
            </a:lvl1pPr>
            <a:lvl2pPr marL="685800" indent="-342900">
              <a:buFont typeface="+mj-lt"/>
              <a:buAutoNum type="arabicPeriod"/>
              <a:defRPr/>
            </a:lvl2pPr>
            <a:lvl3pPr marL="1028700" indent="-342900">
              <a:buFont typeface="+mj-lt"/>
              <a:buAutoNum type="arabicPeriod"/>
              <a:defRPr/>
            </a:lvl3pPr>
            <a:lvl4pPr marL="1285875" indent="-257175">
              <a:buFont typeface="+mj-lt"/>
              <a:buAutoNum type="arabicPeriod"/>
              <a:defRPr/>
            </a:lvl4pPr>
            <a:lvl5pPr marL="1628775" indent="-257175">
              <a:buFont typeface="+mj-lt"/>
              <a:buAutoNum type="arabicPeriod"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039002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rug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>
          <a:xfrm>
            <a:off x="628650" y="1369219"/>
            <a:ext cx="7886700" cy="299675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502" y="4365971"/>
            <a:ext cx="5726663" cy="735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1323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stat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628650" y="1617453"/>
            <a:ext cx="7886700" cy="994172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pl-PL" dirty="0"/>
              <a:t>Tutaj wpisz „Dziękujemy za uwagę!”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502" y="4365971"/>
            <a:ext cx="5726663" cy="735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653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4866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4291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65129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63204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14294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310123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425134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089149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248057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9582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9217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80088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45291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10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5360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1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29.xml"/><Relationship Id="rId21" Type="http://schemas.openxmlformats.org/officeDocument/2006/relationships/slideLayout" Target="../slideLayouts/slideLayout47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42.xml"/><Relationship Id="rId20" Type="http://schemas.openxmlformats.org/officeDocument/2006/relationships/slideLayout" Target="../slideLayouts/slideLayout46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36.xml"/><Relationship Id="rId19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51087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1" r:id="rId2"/>
    <p:sldLayoutId id="2147483686" r:id="rId3"/>
    <p:sldLayoutId id="2147483682" r:id="rId4"/>
    <p:sldLayoutId id="2147483696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8" r:id="rId16"/>
    <p:sldLayoutId id="2147483680" r:id="rId17"/>
    <p:sldLayoutId id="2147483689" r:id="rId18"/>
    <p:sldLayoutId id="2147483690" r:id="rId19"/>
    <p:sldLayoutId id="2147483691" r:id="rId20"/>
    <p:sldLayoutId id="2147483692" r:id="rId21"/>
    <p:sldLayoutId id="2147483693" r:id="rId22"/>
    <p:sldLayoutId id="2147483694" r:id="rId23"/>
    <p:sldLayoutId id="2147483695" r:id="rId24"/>
    <p:sldLayoutId id="2147483687" r:id="rId25"/>
    <p:sldLayoutId id="2147483685" r:id="rId2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2738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6" r:id="rId4"/>
    <p:sldLayoutId id="2147483668" r:id="rId5"/>
    <p:sldLayoutId id="2147483665" r:id="rId6"/>
    <p:sldLayoutId id="2147483664" r:id="rId7"/>
    <p:sldLayoutId id="2147483663" r:id="rId8"/>
    <p:sldLayoutId id="2147483667" r:id="rId9"/>
    <p:sldLayoutId id="2147483662" r:id="rId10"/>
    <p:sldLayoutId id="2147483660" r:id="rId11"/>
    <p:sldLayoutId id="2147483661" r:id="rId12"/>
    <p:sldLayoutId id="2147483651" r:id="rId13"/>
    <p:sldLayoutId id="2147483653" r:id="rId14"/>
    <p:sldLayoutId id="2147483654" r:id="rId15"/>
    <p:sldLayoutId id="2147483655" r:id="rId16"/>
    <p:sldLayoutId id="2147483656" r:id="rId17"/>
    <p:sldLayoutId id="2147483657" r:id="rId18"/>
    <p:sldLayoutId id="2147483658" r:id="rId19"/>
    <p:sldLayoutId id="2147483659" r:id="rId20"/>
    <p:sldLayoutId id="2147483669" r:id="rId2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15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15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15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15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15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3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F4E58B-881F-43C4-B64B-F22C00F5ED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4926" y="820206"/>
            <a:ext cx="6243367" cy="13593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sz="3000" b="1" dirty="0">
                <a:latin typeface="Arial"/>
                <a:cs typeface="Arial"/>
              </a:rPr>
              <a:t>Szkolenie – zatrudnianie osób </a:t>
            </a:r>
            <a:br>
              <a:rPr lang="pl-PL" sz="3000" b="1" dirty="0">
                <a:latin typeface="Arial"/>
                <a:cs typeface="Arial"/>
              </a:rPr>
            </a:br>
            <a:r>
              <a:rPr lang="pl-PL" sz="3000" b="1" dirty="0">
                <a:latin typeface="Arial"/>
                <a:cs typeface="Arial"/>
              </a:rPr>
              <a:t>z niepełnosprawnościami</a:t>
            </a:r>
            <a:endParaRPr lang="en-US" sz="3000">
              <a:cs typeface="Calibri Light" panose="020F0302020204030204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A2CC64C-07BC-4010-A4B2-DD81981E87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080078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>
              <a:lnSpc>
                <a:spcPct val="160000"/>
              </a:lnSpc>
            </a:pPr>
            <a:r>
              <a:rPr lang="pl-PL" sz="2800" dirty="0">
                <a:latin typeface="Arial"/>
                <a:cs typeface="Calibri"/>
              </a:rPr>
              <a:t>1.4. Ustawa o zapewnianiu dostępności osobom ze szczególnymi potrzebami</a:t>
            </a:r>
            <a:endParaRPr lang="pl-PL" dirty="0"/>
          </a:p>
        </p:txBody>
      </p:sp>
      <p:pic>
        <p:nvPicPr>
          <p:cNvPr id="5" name="Obraz 4" descr="Trzy logotypy: Funduszy Europejskich, Rzeczpospolitej Polskiej, Unii Europejskiej" title="Logotypy">
            <a:extLst>
              <a:ext uri="{FF2B5EF4-FFF2-40B4-BE49-F238E27FC236}">
                <a16:creationId xmlns:a16="http://schemas.microsoft.com/office/drawing/2014/main" id="{F97CB820-43A6-4166-A522-5E6DF0FC2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340" y="4349089"/>
            <a:ext cx="4702840" cy="63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968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2915816" y="203708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3. Definicje (4)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83568" y="657151"/>
            <a:ext cx="8136904" cy="362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RACJONALNE USPRAWNIENIE 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– racjonalne usprawnienie, o którym mowa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art. 2 Konwencji ONZ o prawach osób niepełnosprawnych, stosowane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szczególności w celu spełnienia minimalnych wymagań, o których mowa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art. 6 ustawy o zapewnianiu dostępności osobom ze szczególnymi potrzebami; są to konieczne i odpowiednie zmiany i dostosowania, nie nakładające nieproporcjonalnego lub nadmiernego obciążenia, jeśli jest to potrzebne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konkretnym przypadku, w celu zapewnienia osobom z niepełnosprawnościami możliwości korzystania z wszelkich praw człowieka i podstawowych wolności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oraz ich wykonywania na zasadzie równości z innymi osobami.</a:t>
            </a:r>
          </a:p>
        </p:txBody>
      </p:sp>
    </p:spTree>
    <p:extLst>
      <p:ext uri="{BB962C8B-B14F-4D97-AF65-F5344CB8AC3E}">
        <p14:creationId xmlns:p14="http://schemas.microsoft.com/office/powerpoint/2010/main" val="135405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2915816" y="339502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3. Definicje (5)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40945" y="915566"/>
            <a:ext cx="8313630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UNIWERSALNE PROJEKTOWANIE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– uniwersalne projektowanie,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 którym mowa w art. 2 Konwencji ONZ o prawach osób niepełnosprawnych, czyli projektowanie produktów, środowiska, programów i usług w taki sposób,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by były użyteczne dla wszystkich, w możliwie największym stopniu,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bez potrzeby adaptacji lub specjalistycznego projektowania; odnosi się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 takich rozwiązań, które są użyteczne dla wszystkich ludzi, w jak największym zakresie, bez potrzeby adaptacji lub specjalistycznych zmian.</a:t>
            </a:r>
            <a:endParaRPr lang="pl-PL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387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2843808" y="340305"/>
            <a:ext cx="3384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3. Definicje (7)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83568" y="773142"/>
            <a:ext cx="4968552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PROJEKTOWANIE UNIWERSALNE: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Identyczne zastosowanie,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Elastyczność użycia,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Prosta i intuicyjna obsługa,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Zauważalna informacja,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Tolerancja dla błędów,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Niski poziom wysiłku fizycznego,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Wymiary i przestrzeń dostępne i użyteczne,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Percepcja równości.</a:t>
            </a:r>
          </a:p>
        </p:txBody>
      </p:sp>
    </p:spTree>
    <p:extLst>
      <p:ext uri="{BB962C8B-B14F-4D97-AF65-F5344CB8AC3E}">
        <p14:creationId xmlns:p14="http://schemas.microsoft.com/office/powerpoint/2010/main" val="1016311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-72516" y="195486"/>
            <a:ext cx="9361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4. Minimalne wymagania służące zapewnieniu dostępności (1)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39552" y="861149"/>
            <a:ext cx="820891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Zgodnie z art. 6 ustawy o zapewnianiu dostępności osobom ze szczególnymi potrzebami minimalne wymagania służące zapewnieniu dostępności obejmują:</a:t>
            </a:r>
            <a:endParaRPr lang="pl-PL" sz="14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pl-PL" sz="1600" b="1" u="sng">
                <a:latin typeface="Arial" panose="020B0604020202020204" pitchFamily="34" charset="0"/>
                <a:cs typeface="Arial" panose="020B0604020202020204" pitchFamily="34" charset="0"/>
              </a:rPr>
              <a:t>w zakresie dostępności architektonicznej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zapewnienie wolnych od barier poziomych i pionowych przestrzeni komunikacyjnych budynków,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instalację urządzeń lub zastosowanie środków technicznych i rozwiązań architektonicznych w budynku, które umożliwiają dostęp do wszystkich pomieszczeń, z wyłączeniem pomieszczeń technicznych,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zapewnienie informacji na temat rozkładu pomieszczeń w budynku, co najmniej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sposób wizualny i dotykowy lub głosowy,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zapewnienie wstępu do budynku osobie korzystającej z psa asystującego,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zapewnienie osobom ze szczególnymi potrzebami możliwości ewakuacji lub ich uratowania w inny sposób.</a:t>
            </a:r>
          </a:p>
        </p:txBody>
      </p:sp>
    </p:spTree>
    <p:extLst>
      <p:ext uri="{BB962C8B-B14F-4D97-AF65-F5344CB8AC3E}">
        <p14:creationId xmlns:p14="http://schemas.microsoft.com/office/powerpoint/2010/main" val="3653938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-108520" y="252105"/>
            <a:ext cx="9361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4. Minimalne wymagania służące zapewnieniu dostępności (2)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07215" y="905572"/>
            <a:ext cx="838108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Zgodnie z art. 6 ustawy o zapewnianiu dostępności osobom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 minimalne wymagania służące zapewnieniu dostępności obejmują:</a:t>
            </a:r>
          </a:p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pl-PL" b="1" u="sng">
                <a:latin typeface="Arial" panose="020B0604020202020204" pitchFamily="34" charset="0"/>
                <a:cs typeface="Arial" panose="020B0604020202020204" pitchFamily="34" charset="0"/>
              </a:rPr>
              <a:t>w zakresie dostępności informacyjno-komunikacyjnej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obsługę z wykorzystaniem środków wspierających komunikowanie się,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 których mowa w ustawie o języku migowym i innych środkach komunikowania się lub przez wykorzystanie zdalnego dostępu online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 usługi tłumacza przez strony www i aplikacje,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instalację urządzeń lub innych środków technicznych do obsługi osób słabosłyszących, w szczególności pętli indukcyjnych, systemów FM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lub urządzeń których celem jest wspomaganie słyszenia,</a:t>
            </a:r>
          </a:p>
        </p:txBody>
      </p:sp>
    </p:spTree>
    <p:extLst>
      <p:ext uri="{BB962C8B-B14F-4D97-AF65-F5344CB8AC3E}">
        <p14:creationId xmlns:p14="http://schemas.microsoft.com/office/powerpoint/2010/main" val="948167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-108520" y="252105"/>
            <a:ext cx="9361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4. Minimalne wymagania służące zapewnieniu dostępności (3)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12880" y="915566"/>
            <a:ext cx="811823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Zgodnie z art. 6 ustawy o zapewnianiu dostępności osobom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 minimalne wymagania służące zapewnieniu dostępności obejmują:</a:t>
            </a:r>
          </a:p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pl-PL" b="1" u="sng">
                <a:latin typeface="Arial" panose="020B0604020202020204" pitchFamily="34" charset="0"/>
                <a:cs typeface="Arial" panose="020B0604020202020204" pitchFamily="34" charset="0"/>
              </a:rPr>
              <a:t>w zakresie dostępności informacyjno-komunikacyjnej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zapewnienie na stronie internetowej danego podmiotu informacji o zakresie jego działalności – w postaci elektronicznego pliku zawierającego tekst odczytywalny maszynowo, nagrania treści w polskim języku migowym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oraz informacji w tekście łatwym do czytania (weszło w życie we wrześniu 2019 r.),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zapewnienie, na wniosek osoby ze szczególnymi potrzebami, komunikacji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podmiotem publicznym w formie określonej w tym wniosku.</a:t>
            </a:r>
          </a:p>
        </p:txBody>
      </p:sp>
    </p:spTree>
    <p:extLst>
      <p:ext uri="{BB962C8B-B14F-4D97-AF65-F5344CB8AC3E}">
        <p14:creationId xmlns:p14="http://schemas.microsoft.com/office/powerpoint/2010/main" val="38261087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-108520" y="252105"/>
            <a:ext cx="9361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4. Minimalne wymagania służące zapewnieniu dostępności (4)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11560" y="915566"/>
            <a:ext cx="81369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Zgodnie z art. 6 ustawy o zapewnianiu dostępności osobom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 minimalne wymagania służące zapewnieniu dostępności obejmują:</a:t>
            </a:r>
          </a:p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pl-PL" b="1" u="sng">
                <a:latin typeface="Arial" panose="020B0604020202020204" pitchFamily="34" charset="0"/>
                <a:cs typeface="Arial" panose="020B0604020202020204" pitchFamily="34" charset="0"/>
              </a:rPr>
              <a:t>w zakresie dostępności cyfrowej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– wymagania określone w ustawie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dn. 4 kwietnia 2019 r. o dostępności cyfrowej stron internetowych i aplikacji mobilnych podmiotów publicznych: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podmioty publiczne zapewniają dostępność cyfrową przez spełnienie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przez ich stronę internetową lub aplikację mobilną wymagań określonych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załączniku do ustawy (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Wytyczne dla dostępności treści internetowych 2.1 stosowane dla stron internetowych i aplikacji mobilnych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w zakresie dostępności dla osób niepełnosprawnych WCAG 2.1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</a:p>
        </p:txBody>
      </p:sp>
    </p:spTree>
    <p:extLst>
      <p:ext uri="{BB962C8B-B14F-4D97-AF65-F5344CB8AC3E}">
        <p14:creationId xmlns:p14="http://schemas.microsoft.com/office/powerpoint/2010/main" val="690921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-108520" y="252105"/>
            <a:ext cx="9361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4. Minimalne wymagania służące zapewnieniu dostępności (5)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61959" y="709296"/>
            <a:ext cx="8127586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Zgodnie z art. 6 ustawy o zapewnianiu dostępności osobom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 minimalne wymagania służące zapewnieniu dostępności obejmują:</a:t>
            </a:r>
          </a:p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pl-PL" b="1" u="sng">
                <a:latin typeface="Arial" panose="020B0604020202020204" pitchFamily="34" charset="0"/>
                <a:cs typeface="Arial" panose="020B0604020202020204" pitchFamily="34" charset="0"/>
              </a:rPr>
              <a:t>w zakresie dostępności cyfrowej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– wymagania określone w ustawie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dn. 4 kwietnia 2019 r. o dostępności cyfrowej stron internetowych i aplikacji mobilnych podmiotów publicznych: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dostępność cyfrowa strony internetowej i aplikacji mobilnej polega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na zapewnieniu ich funkcjonalności, kompatybilności, postrzegalności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i zrozumiałości,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przypadku, gdy podmiot publiczny publikuje informacje na stronie internetowej lub w aplikacji mobilnej innej niż jego strona lub aplikacja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i informacje te nie spełniają wymagań dostępności cyfrowej, podmiot ten publikuje te same informacje na wybranej spośród posiadanych przez siebie stron internetowych lub aplikacji mobilnych, w sposób dostępny cyfrowo.</a:t>
            </a:r>
          </a:p>
        </p:txBody>
      </p:sp>
    </p:spTree>
    <p:extLst>
      <p:ext uri="{BB962C8B-B14F-4D97-AF65-F5344CB8AC3E}">
        <p14:creationId xmlns:p14="http://schemas.microsoft.com/office/powerpoint/2010/main" val="42628225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0" y="339502"/>
            <a:ext cx="88830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5. Co zmieniła ustawa o dostępności cyfrowej stron internetowych i aplikacji mobilnych podmiotów publicznych? (1)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683568" y="1175435"/>
            <a:ext cx="7704856" cy="234365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Na wymaganym poziome A i AA pojawiło się łącznie 12 nowych kryteriów sukcesu. Dotyczą głównie webowych aplikacji mobilnych i ich interfejsów, a także kwestii kontrastu również na grafikach.</a:t>
            </a:r>
            <a:endParaRPr lang="pl-PL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/>
                <a:cs typeface="Arial"/>
              </a:rPr>
              <a:t>WCAG 2.0 - WCAG 2.1</a:t>
            </a:r>
            <a:endParaRPr lang="pl-PL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5832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0" y="195486"/>
            <a:ext cx="88830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5. Co zmieniła ustawa o dostępności cyfrowej stron internetowych i aplikacji mobilnych podmiotów publicznych? (2)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85292" y="1040274"/>
            <a:ext cx="84249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Wymagania dotyczące treści, przeglądu i aktualizacji deklaracji dostępności stron internetowych i aplikacji mobilnych podmiotów publicznych oraz ich publikacji;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Kompetencje organu właściwego w sprawach monitorowania zapewniania dostępności cyfrowej oraz nadzoru nad stosowaniem ustawy;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Zasady monitorowania zapewniania dostępności cyfrowej stron internetowych;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Postępowanie w sprawie zapewniania dostępności cyfrowej;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Nadzór Ministra właściwego ds. informatyzacji;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Postępowanie skargowe;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Wprowadzenie możliwości nałożenia kary za uporczywe niespełnianie standardów dostępności stron internetowych oraz za brak deklaracji dostępności.</a:t>
            </a:r>
          </a:p>
        </p:txBody>
      </p:sp>
    </p:spTree>
    <p:extLst>
      <p:ext uri="{BB962C8B-B14F-4D97-AF65-F5344CB8AC3E}">
        <p14:creationId xmlns:p14="http://schemas.microsoft.com/office/powerpoint/2010/main" val="3682404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397942"/>
            <a:ext cx="7886700" cy="60090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dirty="0"/>
              <a:t>Informacje o projekcie „Samorząd bez barier”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175609"/>
            <a:ext cx="7886700" cy="280203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l-PL" dirty="0"/>
              <a:t>Szkolenie realizowane w ramach projektu pn. „Samorząd bez barier”. </a:t>
            </a:r>
          </a:p>
          <a:p>
            <a:pPr marL="0" indent="0">
              <a:buNone/>
            </a:pPr>
            <a:r>
              <a:rPr lang="pl-PL" dirty="0"/>
              <a:t>Projekt dofinansowany jest ze środków Unii Europejskiej oraz budżetu państwa.</a:t>
            </a:r>
          </a:p>
          <a:p>
            <a:pPr marL="0" indent="0">
              <a:buNone/>
            </a:pPr>
            <a:r>
              <a:rPr lang="pl-PL" b="1" dirty="0"/>
              <a:t>Autorzy</a:t>
            </a:r>
            <a:r>
              <a:rPr lang="pl-PL" dirty="0"/>
              <a:t>: Fundacja Instytut Rozwoju Regionalnego</a:t>
            </a:r>
          </a:p>
          <a:p>
            <a:pPr marL="0" indent="0">
              <a:buNone/>
            </a:pPr>
            <a:r>
              <a:rPr lang="pl-PL" b="1" dirty="0"/>
              <a:t>Strona projektu</a:t>
            </a:r>
            <a:r>
              <a:rPr lang="pl-PL" dirty="0"/>
              <a:t>: </a:t>
            </a:r>
            <a:r>
              <a:rPr lang="pl-PL" dirty="0">
                <a:hlinkClick r:id="rId2"/>
              </a:rPr>
              <a:t>Strona internetowa projektu Samorząd bez barier</a:t>
            </a:r>
            <a:r>
              <a:rPr lang="pl-PL" dirty="0"/>
              <a:t> 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pl-PL" b="1" dirty="0"/>
              <a:t>Prawa autorskie</a:t>
            </a:r>
            <a:r>
              <a:rPr lang="pl-PL" dirty="0"/>
              <a:t>: Prezentacja udostępniana jest na licencji Creative </a:t>
            </a:r>
            <a:r>
              <a:rPr lang="pl-PL" dirty="0" err="1"/>
              <a:t>Commons</a:t>
            </a:r>
            <a:r>
              <a:rPr lang="pl-PL" dirty="0"/>
              <a:t>: uznanie autorstwa, na tych samych warunkach 3.0 Polska (CC BY-SA 3.0). Pewne prawa zastrzeżone na rzecz autorów. </a:t>
            </a:r>
            <a:r>
              <a:rPr lang="pl-PL" dirty="0">
                <a:hlinkClick r:id="rId3"/>
              </a:rPr>
              <a:t>Strona internetowa Creative </a:t>
            </a:r>
            <a:r>
              <a:rPr lang="pl-PL" dirty="0" err="1">
                <a:hlinkClick r:id="rId3"/>
              </a:rPr>
              <a:t>Commons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343883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377280" y="301900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6. Czego nie dotyczy ustawa o dostępności cyfrowej? (1)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39044" y="932769"/>
            <a:ext cx="81014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Ustawa o dostępności cyfrowej stron internetowych i aplikacji mobilnych podmiotów publicznych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dotyczy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stron internetowych i aplikacji mobilnych dostawców usług medialnych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wg definicji ustawy o radiofonii i telewizji;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multimediów nadawanych na żywo;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multimediów opublikowanych przed dniem 23 września 2020 r.;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dokumentów tekstowych i tekstowo-graficznych, dokumentów utworzonych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programach przeznaczonych do tworzenia prezentacji lub arkuszy kalkulacyjnych, opublikowanych przed dniem 23 września 2018 r., chyba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że ich zawartość jest niezbędna do realizacji bieżących zadań podmiotu publicznego;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8054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323528" y="318625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6. Czego nie dotyczy ustawa o dostępności cyfrowej? (2)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719318" y="915566"/>
            <a:ext cx="76333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Ustawa o dostępności cyfrowej stron internetowych i aplikacji mobilnych podmiotów publicznych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dotyczy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map oraz map interaktywnych, w tym </a:t>
            </a:r>
            <a:r>
              <a:rPr lang="pl-PL" err="1">
                <a:latin typeface="Arial" panose="020B0604020202020204" pitchFamily="34" charset="0"/>
                <a:cs typeface="Arial" panose="020B0604020202020204" pitchFamily="34" charset="0"/>
              </a:rPr>
              <a:t>geoportali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treści prezentowanych w intranecie lub ekstranecie, opublikowanych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przed dniem 23 września 2019 r.;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treści będących w posiadaniu podmiotu publicznego: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które nie zostały przez niego lub na jego rzecz wytworzone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albo przez niego nabyte, albo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których dostosowanie do wymagań dostępności cyfrowej wymaga modyfikacji, do której ten podmiot publiczny nie jest uprawniony;</a:t>
            </a:r>
          </a:p>
        </p:txBody>
      </p:sp>
    </p:spTree>
    <p:extLst>
      <p:ext uri="{BB962C8B-B14F-4D97-AF65-F5344CB8AC3E}">
        <p14:creationId xmlns:p14="http://schemas.microsoft.com/office/powerpoint/2010/main" val="21564836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395536" y="19548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6. Czego nie dotyczy ustawa o dostępności cyfrowej? (3)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85037" y="675843"/>
            <a:ext cx="842544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Ustawa o dostępności cyfrowej stron internetowych i aplikacji mobilnych podmiotów publicznych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dotyczy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treści prezentujących dzieła sztuki i zabytki, materiały archiwalne, muzealia lub materiały biblioteczne, których nie można przedstawić w sposób dostępny cyfrowo, gdyż utworzenie dostępnej cyfrowo prezentacji: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wiązałoby się z utratą autentyczności powielanego elementu lub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nie jest możliwe z przyczyn technicznych, lub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wiązałoby się z poniesieniem nadmiernych kosztów;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treści niewykorzystywanych do realizacji bieżących zadań podmiotu publicznego oraz nieuaktualnianych lub niepoddawanych po dniu 23 września 2019 r. przebudowom i zmianom polegającym w szczególności na zmianie wyglądu lub struktury prezentowanych informacji albo na zmianie sposobu publikowania informacji.</a:t>
            </a:r>
          </a:p>
        </p:txBody>
      </p:sp>
    </p:spTree>
    <p:extLst>
      <p:ext uri="{BB962C8B-B14F-4D97-AF65-F5344CB8AC3E}">
        <p14:creationId xmlns:p14="http://schemas.microsoft.com/office/powerpoint/2010/main" val="17130958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2870684" y="310557"/>
            <a:ext cx="3510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7. Dostęp alternatywny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85292" y="887293"/>
            <a:ext cx="828092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indywidualnym przypadku, jeżeli podmiot publiczny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nie jest w stanie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szczególności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ze względów technicznych lub prawnych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zapewnić dostępności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 osobie ze szczególnymi potrzebami w zakresie, o którym mowa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art. 6 ustawy o zapewnianiu dostępności osobom ze szczególnymi potrzebami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podmiot ten jest obowiązany zapewnić takiej osobie dostęp alternatywny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Dostęp alternatywny, polega w szczególności na:</a:t>
            </a:r>
          </a:p>
          <a:p>
            <a:pPr lvl="1"/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1) zapewnieniu osobie ze szczególnymi potrzebami wsparcia innej osoby lub</a:t>
            </a:r>
          </a:p>
          <a:p>
            <a:pPr lvl="1"/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2) zapewnieniu wsparcia technicznego osobie ze szczególnymi potrzebami,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tym z wykorzystaniem nowoczesnych technologii, lub</a:t>
            </a:r>
          </a:p>
          <a:p>
            <a:pPr lvl="1"/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3) wprowadzeniu takiej organizacji podmiotu publicznego, która umożliwi realizację potrzeb osób ze szczególnymi potrzebami, w niezbędnym zakresie dla tych osób.</a:t>
            </a:r>
          </a:p>
        </p:txBody>
      </p:sp>
    </p:spTree>
    <p:extLst>
      <p:ext uri="{BB962C8B-B14F-4D97-AF65-F5344CB8AC3E}">
        <p14:creationId xmlns:p14="http://schemas.microsoft.com/office/powerpoint/2010/main" val="22987710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827584" y="180677"/>
            <a:ext cx="6953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8. Koordynacja zapewniania dostępności (1)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269268" y="627534"/>
            <a:ext cx="862321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Minister właściwy ds. rozwoju regionalnego 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koordynuje proces dostępności zapisany w ustawie o zapewnieniu dostępności osobom ze szczególnymi potrzebami;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Podmiot publiczny przekazuje co 4 lata, najpóźniej do dnia 31 marca danego roku, raport o stanie zapewniania dostępności osobom ze szczególnymi potrzebami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danym podmiocie i publikuje go na swojej stronie podmiotowej Biuletynu Informacji Publicznej, a jeżeli nie ma strony podmiotowej BIP – na swojej stronie internetowej.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(pierwszy do 31.03.2021 r.)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szczególnie uzasadnionych przypadkach, minister może w każdym czasie występować do podmiotów publicznych o przedstawienie sprawozdań dotyczących zapewnienia dostępności w zakresie ich działalności.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Minister właściwy ds. informatyzacji 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sprawuje nadzór nad stosowaniem przepisów ustawy o dostępności cyfrowej i monitoruje, raz w roku, zapewnienie dostępności cyfrowej stron internetowych i aplikacji mobilnych podmiotów publicznych.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8309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773324" y="339502"/>
            <a:ext cx="7007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8. Koordynacja zapewniania dostępności (2)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773324" y="969463"/>
            <a:ext cx="78488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Każdy organ władzy publicznej, w tym organ administracji rządowej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i samorządowej, organ kontroli państwowej i ochrony prawa oraz sądy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i trybunały, wyznacza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co najmniej jedną osobę pełniącą funkcję koordynatora ds. dostępności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Zadania koordynatora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wsparcie osób ze szczególnymi potrzebami w dostępie do usług świadczonych przez podmiot,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przygotowanie i koordynacja wdrożenia planu działania na rzecz poprawy zapewniania dostępności osobom ze szczególnymi potrzebami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przez podmiot, zgodnie z wymaganiami określonymi w art. 6;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monitorowanie działalności podmiotu, w zakresie dostępności.</a:t>
            </a:r>
          </a:p>
        </p:txBody>
      </p:sp>
    </p:spTree>
    <p:extLst>
      <p:ext uri="{BB962C8B-B14F-4D97-AF65-F5344CB8AC3E}">
        <p14:creationId xmlns:p14="http://schemas.microsoft.com/office/powerpoint/2010/main" val="36727068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/>
          <p:cNvSpPr txBox="1"/>
          <p:nvPr/>
        </p:nvSpPr>
        <p:spPr>
          <a:xfrm>
            <a:off x="899592" y="339502"/>
            <a:ext cx="6881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8. Koordynacja zapewniania dostępności (3)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539552" y="1003609"/>
            <a:ext cx="56886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Plan działania na rzecz poprawy zapewniania dostępności obejmuje w szczególności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analizę stanu zapewnienia dostępności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osobom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ze szczególnymi potrzebami przez podmiot,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oraz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planowane działania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zakresie poprawy realizacji zadań w zakresie dostępności.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Jednostka publikuje na swojej stronie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podmiotowej Biuletynu Informacji Publicznej,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a jeżeli nie ma strony BIP – na swojej stronie internetowej,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dane kontaktowe koordynatora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 spraw dostępności oraz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treść planu działania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553933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1614854" y="339502"/>
            <a:ext cx="6165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9. Certyfikacja dostępności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74201" y="915566"/>
            <a:ext cx="8353775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Od marca 2021 r. możliwa będzie certyfikacja instytucji niepublicznych 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(przedsiębiorców oraz organizacji pozarządowych).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Certyfikacja dostępności ma na celu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potwierdzenie, czy podmiot zapewnia dostępność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 osobom ze szczególnymi potrzebami.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Certyfikat wydawany dla konkretnego podmiotu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na okres 4 lat 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od dnia wydania.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Certyfikacja obejmuje:</a:t>
            </a:r>
          </a:p>
          <a:p>
            <a:pPr lvl="1"/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weryfikację spełnienia minimalnych wymagań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, o których mowa w art. 6, przez przeprowadzenie audytu dostępności;</a:t>
            </a:r>
          </a:p>
          <a:p>
            <a:pPr lvl="1"/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sformułowanie szczegółowych zaleceń 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zakresie poprawy zapewniania dostępności osobom ze szczególnymi potrzebami przez dany podmiot;</a:t>
            </a:r>
          </a:p>
          <a:p>
            <a:pPr lvl="1"/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wydanie certyfikatu dostępności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Opłata certyfikacyjna: od 3 do 30 krotności przeciętnego miesięcznego wynagrodzenia wg GUS.</a:t>
            </a:r>
          </a:p>
        </p:txBody>
      </p:sp>
    </p:spTree>
    <p:extLst>
      <p:ext uri="{BB962C8B-B14F-4D97-AF65-F5344CB8AC3E}">
        <p14:creationId xmlns:p14="http://schemas.microsoft.com/office/powerpoint/2010/main" val="167173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899592" y="253778"/>
            <a:ext cx="6881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10. Wniosek o zapewnienie dostępności (1)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67544" y="737712"/>
            <a:ext cx="8352928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Wniosek o zapewnienie dostępności zawiera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dane kontaktowe wnioskodawcy;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wskazanie bariery utrudniającej lub uniemożliwiającej dostępność w zakresie architektonicznym lub informacyjno-komunikacyjnym;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wskazanie sposobu kontaktu z wnioskodawcą;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wskazanie preferowanego sposobu zapewnienia dostępności, jeżeli dotyczy.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Zapewnienie dostępności, w zakresie określonym we wniosku o zapewnienie dostępności, następuje bez zbędnej zwłoki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nie później jednak niż w terminie </a:t>
            </a:r>
            <a:b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14 dni od dnia złożenia wniosku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pl-PL" sz="17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Jeżeli zapewnienie dostępności, w zakresie określonym we wniosku nie jest możliwe w terminie 14 dni, podmiot niezwłocznie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powiadamia wnioskodawcę </a:t>
            </a:r>
            <a:b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o przyczynach opóźnienia i wskazuje nowy termin zapewnienia dostępności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nie dłuższy niż 2 miesiące od dnia złożenia wniosku.</a:t>
            </a:r>
          </a:p>
        </p:txBody>
      </p:sp>
    </p:spTree>
    <p:extLst>
      <p:ext uri="{BB962C8B-B14F-4D97-AF65-F5344CB8AC3E}">
        <p14:creationId xmlns:p14="http://schemas.microsoft.com/office/powerpoint/2010/main" val="40359202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1043608" y="253778"/>
            <a:ext cx="6737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10. Wniosek o zapewnienie dostępności (2)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67544" y="843558"/>
            <a:ext cx="830607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przypadkach uzasadnionych wyjątkowymi okolicznościami, gdy zapewnienie dostępności w zakresie określonym we wniosku jest niemożliwe lub znacznie utrudnione, w szczególności ze względów technicznych lub prawnych,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podmiot publiczny niezwłocznie zawiadamia wnioskodawcę o braku możliwości zapewnienia dostępności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co nie zwalnia podmiotu publicznego </a:t>
            </a:r>
            <a:b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z obowiązku zapewnienia dostępu alternatywnego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zawiadomieniu podmiot publiczny uzasadnia swoje stanowisko,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szczególności wskazuje okoliczności uniemożliwiające zapewnienie dostępności w zakresie określonym we wniosku;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zakresie przepisów dotyczących doręczeń, sposobu obliczania terminów, uzupełniania braków formalnych i przekazywania wniosku zgodnie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z właściwością, stosuje się przepisy Kodeksu postępowania administracyjnego. </a:t>
            </a:r>
          </a:p>
        </p:txBody>
      </p:sp>
    </p:spTree>
    <p:extLst>
      <p:ext uri="{BB962C8B-B14F-4D97-AF65-F5344CB8AC3E}">
        <p14:creationId xmlns:p14="http://schemas.microsoft.com/office/powerpoint/2010/main" val="3565528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/>
          <p:cNvSpPr txBox="1"/>
          <p:nvPr/>
        </p:nvSpPr>
        <p:spPr>
          <a:xfrm>
            <a:off x="953344" y="267494"/>
            <a:ext cx="17615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Spis treści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917340" y="877130"/>
            <a:ext cx="7560840" cy="3323987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Ustawy o dostępności 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Dotychczasowe przepisy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Definicje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Minimalne wymagania służące zapewnieniu dostępności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Co zmieniła ustawa o dostępności cyfrowej stron internetowych </a:t>
            </a:r>
            <a:b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i aplikacji mobilnych podmiotów publicznych?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Czego nie dotyczy ustawa </a:t>
            </a:r>
            <a:b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o dostępności cyfrowej?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Dostęp alternatywny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Koordynacja zapewniania dostępności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Certyfikacja dostępności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Wniosek o zapewnienie dostępności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Postępowanie skargowe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Fundusz Dostępności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Zamówienia publiczne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Zmiany w innych ustawach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Oś czasu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endParaRPr lang="pl-PL" sz="15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1323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827584" y="282086"/>
            <a:ext cx="6885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10. Wniosek o zapewnienie dostępności (3)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67544" y="800074"/>
            <a:ext cx="835292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przypadku gdy podmiot nie zapewnił wnioskodawcy dostępności:</a:t>
            </a:r>
          </a:p>
          <a:p>
            <a:pPr lvl="1"/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1) w sposób i w terminie, o których mowa w art. 31 ust. 1, albo</a:t>
            </a:r>
          </a:p>
          <a:p>
            <a:pPr lvl="1"/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2) w terminie określonym w art. 31 ust. 2, albo</a:t>
            </a:r>
          </a:p>
          <a:p>
            <a:pPr lvl="1"/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3) z powodów określonych w zawiadomieniu, o którym mowa w art. 31 ust. 3</a:t>
            </a:r>
          </a:p>
          <a:p>
            <a:pPr lvl="1"/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to wnioskodawcy służy prawo złożenia skargi na brak dostępności do Prezesa Zarządu PFRON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Prezes PFRON nakazuje podmiotowi publicznemu, w drodze decyzji, zapewnienie dostępności, wraz z określeniem: sposobu oraz terminu zapewnienia dostępności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lub uznaje skargę za bezzasadną.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przypadku braku realizacji nakazu w terminie, stosuje się odpowiednio przepisy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o postępowaniu egzekucyjnym w administracji dotyczące grzywny w celu przymuszenia (</a:t>
            </a: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do 200 000 zł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Postepowanie jednoinstancyjne – odwołanie do Sądu Administracyjnego.</a:t>
            </a:r>
          </a:p>
        </p:txBody>
      </p:sp>
    </p:spTree>
    <p:extLst>
      <p:ext uri="{BB962C8B-B14F-4D97-AF65-F5344CB8AC3E}">
        <p14:creationId xmlns:p14="http://schemas.microsoft.com/office/powerpoint/2010/main" val="26941121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1835696" y="453323"/>
            <a:ext cx="4746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11. Postępowanie skargowe (1)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11696" y="1196186"/>
            <a:ext cx="817212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Ustawa o zapewnianiu dostępności osobom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Każdy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, bez konieczności wykazania interesu prawnego lub faktycznego,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ma prawo poinformować podmiot publiczny o braku dostępności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architektonicznej lub informacyjno-komunikacyjnej.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Osoba ze szczególnymi potrzebami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lub jej przedstawiciel ustawowy,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 wykazaniu interesu faktycznego,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ma prawo wystąpić z wnioskiem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o zapewnienie dostępności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architektonicznej lub informacyjno-komunikacyjnej, zwanym „wnioskiem o zapewnienie dostępności”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(art. 30 ustawy).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8379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1619673" y="309885"/>
            <a:ext cx="5235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11. Postępowanie skargowe (2)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39552" y="1059582"/>
            <a:ext cx="82029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Ustawa o dostępności cyfrowej stron internetowych i aplikacji mobilnych podmiotów publicznych: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Każdy ma prawo wystąpić do podmiotu publicznego z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żądaniem zapewnienia dostępności cyfrowej wskazanej strony internetowej, aplikacji mobilnej lub elementu strony internetowej, lub aplikacji mobilnej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, w tym elementów, o których mowa w art. 3 ust. 2, oraz elementów niedostępnych cyfrowo na podstawie art. 8 ust. 1, albo o jego udostępnienie za pomocą alternatywnego sposobu dostępu (art. 18).</a:t>
            </a:r>
          </a:p>
        </p:txBody>
      </p:sp>
    </p:spTree>
    <p:extLst>
      <p:ext uri="{BB962C8B-B14F-4D97-AF65-F5344CB8AC3E}">
        <p14:creationId xmlns:p14="http://schemas.microsoft.com/office/powerpoint/2010/main" val="14512414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1547665" y="309885"/>
            <a:ext cx="5307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11. Postępowanie skargowe (3)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70992" y="915566"/>
            <a:ext cx="83164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Zapewnienie dostępności cyfrowej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strony internetowej, aplikacji mobilnej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lub elementu strony internetowej, lub aplikacji mobilnej podmiotu publicznego następuje bez zbędnej zwłoki, jednak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później niż w terminie 7 dni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od dnia wystąpienia z żądaniem.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Jeżeli zapewnienie dostępności cyfrowej nie może nastąpić w ww. terminie, podmiot publiczny niezwłocznie powiadamia osobę występującą z żądaniem o przyczynach opóźnienia oraz terminie, w którym zapewni dostępność cyfrową jednak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dłuższym niż 2 miesiące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od dnia wystąpienia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żądaniem.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Podmiot publiczny odmawia zapewnienia dostępności cyfrowej elementu strony internetowej lub aplikacji mobilnej, jeżeli wiązałoby się to z ryzykiem naruszenia integralności lub wiarygodności przekazywanych informacji.</a:t>
            </a:r>
          </a:p>
        </p:txBody>
      </p:sp>
    </p:spTree>
    <p:extLst>
      <p:ext uri="{BB962C8B-B14F-4D97-AF65-F5344CB8AC3E}">
        <p14:creationId xmlns:p14="http://schemas.microsoft.com/office/powerpoint/2010/main" val="36653433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1115617" y="309885"/>
            <a:ext cx="5739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11. Postępowanie skargowe (4)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39551" y="820911"/>
            <a:ext cx="83884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przypadku, gdy podmiot publiczny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jest w stanie zapewnić dostępności cyfrowej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elementu strony internetowej lub aplikacji zgodnie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żądaniem, niezwłocznie powiadamia on osobę występującą z żądaniem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 przyczynach braku możliwości zapewnienia dostępności cyfrowej wskazanego elementu i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wskazuje alternatywny sposób dostępu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 tego elementu.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przypadku odmowy zapewnienia dostępności cyfrowej, wskazanych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żądaniu albo odmowy skorzystania z alternatywnego dostępu przez osobę występującą z żądaniem,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osoba ta ma prawo do złożenia do podmiotu publicznego skargi w sprawie zapewnienia dostępności cyfrowej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 postępowania w sprawie skarg w sprawie zapewnienia dostępności cyfrowej stosuje się przepisy Kodeksu postępowania administracyjnego</a:t>
            </a:r>
          </a:p>
        </p:txBody>
      </p:sp>
    </p:spTree>
    <p:extLst>
      <p:ext uri="{BB962C8B-B14F-4D97-AF65-F5344CB8AC3E}">
        <p14:creationId xmlns:p14="http://schemas.microsoft.com/office/powerpoint/2010/main" val="24424621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1331641" y="309885"/>
            <a:ext cx="5523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11. Postępowanie skargowe (5)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87299" y="843558"/>
            <a:ext cx="621694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Karze pieniężnej podlega podmiot publiczny, który: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w sposób nieuzasadniony i uporczywy nie zapewnia dostępności cyfrowej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strony internetowej lub aplikacji mobilnej (do 10 000 zł);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sporządza i nie publikuje deklaracji dostępności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albo nie zawiera w deklaracji dostępności elementów wskazanych w ustawie o dostępności cyfrowej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(do 5 000 zł);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zapewnia dostępności cyfrowej strony podmiotowej Biuletynu Informacji Publicznej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oraz elementów i funkcji strony internetowej lub aplikacji mobilnej (do 5 000 zł).</a:t>
            </a:r>
          </a:p>
        </p:txBody>
      </p:sp>
    </p:spTree>
    <p:extLst>
      <p:ext uri="{BB962C8B-B14F-4D97-AF65-F5344CB8AC3E}">
        <p14:creationId xmlns:p14="http://schemas.microsoft.com/office/powerpoint/2010/main" val="22588773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2195736" y="288740"/>
            <a:ext cx="4315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12. Fundusz Dostępności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29307" y="771800"/>
            <a:ext cx="81369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Środki Funduszu przeznacza się na realizację zadań polegających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na wsparciu działań w zakresie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zapewniania dostępności osobom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 lub jej poprawy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, w szczególności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budynkach użyteczności publicznej oraz budynkach mieszkalnictwa wielorodzinnego.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Środkami zarządza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Bank Gospodarstwa Krajowego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Parametry pożyczki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brak wymogu wkładu własnego,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preferencyjne oprocentowanie – od 0,15% w skali roku w całym okresie kredytowania,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długi okres spłaty – do 20 lat,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możliwość skorzystania z umorzenia do 40% kapitału pożyczki.</a:t>
            </a:r>
          </a:p>
        </p:txBody>
      </p:sp>
    </p:spTree>
    <p:extLst>
      <p:ext uri="{BB962C8B-B14F-4D97-AF65-F5344CB8AC3E}">
        <p14:creationId xmlns:p14="http://schemas.microsoft.com/office/powerpoint/2010/main" val="14070755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2272943" y="356752"/>
            <a:ext cx="4315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13. Zamówienia publiczne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773303" y="848920"/>
            <a:ext cx="617494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przypadku zlecania lub powierzania, na podstawie umowy, realizacji zadań publicznych finansowanych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udziałem środków publicznych lub udzielania zamówień publicznych podmiotom innym niż podmioty publiczne,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podmiot publiczny jest obowiązany do określenia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w treści umowy warunków służących zapewnieniu dostępności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osobom ze szczególnymi potrzebami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zakresie tych zadań publicznych lub zamówień publicznych, z uwzględnieniem minimalnych wymagań,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 których mowa w art. 6. Wymogi dotyczą wyłącznie zadań publicznych określonych w umowie.</a:t>
            </a:r>
          </a:p>
        </p:txBody>
      </p:sp>
    </p:spTree>
    <p:extLst>
      <p:ext uri="{BB962C8B-B14F-4D97-AF65-F5344CB8AC3E}">
        <p14:creationId xmlns:p14="http://schemas.microsoft.com/office/powerpoint/2010/main" val="14403223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2295411" y="267707"/>
            <a:ext cx="4768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14. Zmiany w innych ustawach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809328" y="843558"/>
            <a:ext cx="777686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8 marca 1990 r. o samorządzie gminnym,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25 października 1991 r. o organizowaniu i prowadzeniu działalności kulturalnej,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7 lipca 1994 r. – Prawo budowlane,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27 sierpnia 1997 r. o rehabilitacji zawodowej i społecznej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oraz zatrudnianiu osób niepełnosprawnych,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6 listopada 2008 r. o prawach pacjenta i Rzeczniku Praw Pacjenta,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23 lipca 2003 r. o ochronie zabytków i opiece nad zabytkami,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27 marca 2003 r. o planowaniu i zagospodarowaniu przestrzennym,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16 grudnia 2010 r. o publicznym transporcie zbiorowym,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9 października 2015 r. o rewitalizacji.</a:t>
            </a:r>
          </a:p>
        </p:txBody>
      </p:sp>
    </p:spTree>
    <p:extLst>
      <p:ext uri="{BB962C8B-B14F-4D97-AF65-F5344CB8AC3E}">
        <p14:creationId xmlns:p14="http://schemas.microsoft.com/office/powerpoint/2010/main" val="4240557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1475657" y="267494"/>
            <a:ext cx="4162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15. Oś czasu (1)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39552" y="771550"/>
            <a:ext cx="8136904" cy="3744416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V 2019 r.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– ustawa o dostępności cyfrowej stron internetowych i aplikacji mobilnych podmiotów publicznych,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IX 2019 r.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– ustawa o zapewnianiu dostępności osobom ze szczególnymi potrzebami (projektowanie uniwersalne, postępowanie konserwatorskie); strony internetowe powstałe po IX 2018 r.; zamówienia dostępnego transportu publicznego;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31 III 2020 r.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– dostępne: studium i plan miejscowy, programy rewitalizacji; zamieszczenie na stronie Deklaracji Dostępności,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IX 2020 r.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– powołanie koordynatora dostępności; strony internetowe powstałe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przed wrześniem 2018 r.; pierwsze kontrole Deklaracji Dostępności;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31 III 2021 r.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– pierwsze raporty o stanie zapewniania dostępności,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IX 2021 r.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– dostępność standardem, a dostęp alternatywny wyjątkiem; pacjent ma prawo do dostępnej informacji; możliwość składania skarg do PFRON; dostępność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zamówieniach publicznych.</a:t>
            </a:r>
          </a:p>
        </p:txBody>
      </p:sp>
    </p:spTree>
    <p:extLst>
      <p:ext uri="{BB962C8B-B14F-4D97-AF65-F5344CB8AC3E}">
        <p14:creationId xmlns:p14="http://schemas.microsoft.com/office/powerpoint/2010/main" val="3625134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1979712" y="391898"/>
            <a:ext cx="5007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1. Ustawy o dostępności (1)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868640" y="1649175"/>
            <a:ext cx="7794851" cy="17030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/>
                <a:cs typeface="Arial"/>
              </a:rPr>
              <a:t>Ustawa z dnia 4 kwietnia 2019 r. o </a:t>
            </a:r>
            <a:r>
              <a:rPr lang="pl-PL" b="1" dirty="0">
                <a:latin typeface="Arial"/>
                <a:cs typeface="Arial"/>
              </a:rPr>
              <a:t>dostępności cyfrowej stron internetowych i aplikacji mobilnych podmiotów publicznych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/>
                <a:cs typeface="Arial"/>
              </a:rPr>
              <a:t>Ustawa z dnia 19 lipca 2019 r. o </a:t>
            </a:r>
            <a:r>
              <a:rPr lang="pl-PL" b="1" dirty="0">
                <a:latin typeface="Arial"/>
                <a:cs typeface="Arial"/>
              </a:rPr>
              <a:t>zapewnianiu dostępności osobom ze szczególnymi potrzebami</a:t>
            </a:r>
            <a:endParaRPr lang="pl-PL" sz="16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56301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967980" y="1779662"/>
            <a:ext cx="5459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pic>
        <p:nvPicPr>
          <p:cNvPr id="9" name="Obraz 8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340" y="4349089"/>
            <a:ext cx="4702840" cy="63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179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1691680" y="339502"/>
            <a:ext cx="5295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1. Ustawy o dostępności (2)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14161" y="873175"/>
            <a:ext cx="78488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Ustawom o dostępności podlega 65 tys. podmiotów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– należą do nich: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jednostki sektora finansów publicznych w rozumieniu ustawy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dn. 27 sierpnia 2009 r. o finansach publicznych,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państwowe jednostki organizacyjne nieposiadające osobowości prawnej,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osoby prawne, utworzone w szczególnym celu zaspokajania potrzeb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 charakterze powszechnym, jeżeli powyższe podmioty, pojedynczo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lub wspólnie:</a:t>
            </a:r>
          </a:p>
          <a:p>
            <a:pPr marL="800100" lvl="1" indent="-342900">
              <a:buAutoNum type="alphaLcParenR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finansują je w ponad 50% lub</a:t>
            </a:r>
          </a:p>
          <a:p>
            <a:pPr marL="800100" lvl="1" indent="-342900">
              <a:buAutoNum type="alphaLcParenR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posiadają ponad połowę udziałów albo akcji lub</a:t>
            </a:r>
          </a:p>
          <a:p>
            <a:pPr marL="800100" lvl="1" indent="-342900">
              <a:buAutoNum type="alphaLcParenR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sprawują nadzór nad organem zarządzającym lub</a:t>
            </a:r>
          </a:p>
          <a:p>
            <a:pPr marL="800100" lvl="1" indent="-342900">
              <a:buAutoNum type="alphaLcParenR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mają prawo do powoływania ponad połowy składu organu nadzorczego lub zarządzającego.</a:t>
            </a:r>
          </a:p>
        </p:txBody>
      </p:sp>
    </p:spTree>
    <p:extLst>
      <p:ext uri="{BB962C8B-B14F-4D97-AF65-F5344CB8AC3E}">
        <p14:creationId xmlns:p14="http://schemas.microsoft.com/office/powerpoint/2010/main" val="1884125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2195736" y="411510"/>
            <a:ext cx="4575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1. Ustawy o dostępności (3)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39552" y="1069496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Ustawa z dnia 19 lipca 2019 r. o zapewnianiu dostępności osobom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Ustawa określa środki służące zapewnianiu dostępności osobom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ze szczególnymi potrzebami oraz obowiązki podmiotów publicznych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tym zakresie.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 dostępności cyfrowej w zakresie nieuregulowanym w niniejszej ustawie stosuje się przepisy ustawy z dnia 4 kwietnia 2019 r. o dostępności cyfrowej stron internetowych i aplikacji mobilnych podmiotów publicznych </a:t>
            </a:r>
          </a:p>
        </p:txBody>
      </p:sp>
    </p:spTree>
    <p:extLst>
      <p:ext uri="{BB962C8B-B14F-4D97-AF65-F5344CB8AC3E}">
        <p14:creationId xmlns:p14="http://schemas.microsoft.com/office/powerpoint/2010/main" val="2136559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/>
          <p:cNvSpPr txBox="1"/>
          <p:nvPr/>
        </p:nvSpPr>
        <p:spPr>
          <a:xfrm>
            <a:off x="2456384" y="322044"/>
            <a:ext cx="419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2. Dotychczasowe przepisy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611560" y="951075"/>
            <a:ext cx="810039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Konwencja ONZ o prawach osób niepełnosprawnych,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Ustawa z dn. 27 sierpnia 1997 r. o rehabilitacji zawodowej i społecznej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oraz zatrudnianiu osób niepełnosprawnych,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Ustawa z dn. 19 sierpnia 2011 r. o języku migowym i innych środkach komunikowania się,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Rozporządzenie Rady Ministrów z dn. 12 kwietnia 2012 r. w sprawie Krajowych Ram Interoperacyjności, minimalnych wymagań dla rejestrów publicznych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i wymiany informacji w postaci elektronicznej oraz minimalnych wymagań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dla systemów teleinformatycznych,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Rozporządzenie Ministra Infrastruktury z dn. 12 kwietnia 2002 r. w sprawie warunków technicznych, jakim powinny odpowiadać budynki i ich usytuowanie,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Przepisy antydyskryminacyjne (m.in. w Kodeksie pracy).</a:t>
            </a:r>
          </a:p>
        </p:txBody>
      </p:sp>
    </p:spTree>
    <p:extLst>
      <p:ext uri="{BB962C8B-B14F-4D97-AF65-F5344CB8AC3E}">
        <p14:creationId xmlns:p14="http://schemas.microsoft.com/office/powerpoint/2010/main" val="1733558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2843808" y="246701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3. Definicje (1)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14366" y="804125"/>
            <a:ext cx="80620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Ustawa o zapewnianiu dostępności osobom ze szczególnymi potrzebami</a:t>
            </a:r>
          </a:p>
          <a:p>
            <a:endParaRPr lang="pl-PL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Osoba ze szczególnymi potrzebami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to osoba, która ze względu na swoje cechy zewnętrzne lub wewnętrzne, albo ze względu na okoliczności, w których się znajduje, musi podjąć dodatkowe działania lub zastosować dodatkowe środki w celu przezwyciężenia bariery, aby uczestniczyć w różnych sferach życia na zasadzie równości z innymi osobami.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614366" y="2715766"/>
            <a:ext cx="8062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Konwencja ONZ o prawach osób niepełnosprawnych</a:t>
            </a:r>
          </a:p>
          <a:p>
            <a:endParaRPr lang="pl-PL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osób z niepełnosprawnościami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zalicza się te osoby, które mają długotrwale fizyczne, psychiczne, intelektualne lub dotyczące zmysłów uszkodzenia mogące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oddziaływaniu z różnymi barierami, utrudniać im pełne i skuteczne uczestnictwo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życiu społecznym, na zasadach równości z innymi osobami.</a:t>
            </a:r>
          </a:p>
        </p:txBody>
      </p:sp>
    </p:spTree>
    <p:extLst>
      <p:ext uri="{BB962C8B-B14F-4D97-AF65-F5344CB8AC3E}">
        <p14:creationId xmlns:p14="http://schemas.microsoft.com/office/powerpoint/2010/main" val="2714291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2915816" y="411510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3. Definicje (3)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899592" y="1275606"/>
            <a:ext cx="7488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BARIERA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 – przeszkoda lub ograniczenie architektoniczne, cyfrowe lub informacyjno-komunikacyjne, które uniemożliwia </a:t>
            </a:r>
            <a:b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lub utrudnia osobom ze szczególnymi potrzebami udział </a:t>
            </a:r>
            <a:b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w różnych sferach życia na zasadzie równości z innymi osobami.</a:t>
            </a:r>
          </a:p>
        </p:txBody>
      </p:sp>
    </p:spTree>
    <p:extLst>
      <p:ext uri="{BB962C8B-B14F-4D97-AF65-F5344CB8AC3E}">
        <p14:creationId xmlns:p14="http://schemas.microsoft.com/office/powerpoint/2010/main" val="2230190703"/>
      </p:ext>
    </p:extLst>
  </p:cSld>
  <p:clrMapOvr>
    <a:masterClrMapping/>
  </p:clrMapOvr>
</p:sld>
</file>

<file path=ppt/theme/theme1.xml><?xml version="1.0" encoding="utf-8"?>
<a:theme xmlns:a="http://schemas.openxmlformats.org/drawingml/2006/main" name="Prezentacja_aktualna_wersja_szkolenie_koordynatorów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Prezentacja_aktualna_wersja_szkolenie_koordynatorów</Template>
  <TotalTime>0</TotalTime>
  <Words>3786</Words>
  <Application>Microsoft Office PowerPoint</Application>
  <PresentationFormat>Pokaz na ekranie (16:9)</PresentationFormat>
  <Paragraphs>229</Paragraphs>
  <Slides>40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40</vt:i4>
      </vt:variant>
    </vt:vector>
  </HeadingPairs>
  <TitlesOfParts>
    <vt:vector size="42" baseType="lpstr">
      <vt:lpstr>Prezentacja_aktualna_wersja_szkolenie_koordynatorów</vt:lpstr>
      <vt:lpstr>Motyw pakietu Office</vt:lpstr>
      <vt:lpstr>Szkolenie – zatrudnianie osób  z niepełnosprawnościami</vt:lpstr>
      <vt:lpstr>Informacje o projekcie „Samorząd bez barier”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Hania</dc:creator>
  <cp:lastModifiedBy>Natalia Wasielewska</cp:lastModifiedBy>
  <cp:revision>39</cp:revision>
  <dcterms:created xsi:type="dcterms:W3CDTF">2020-09-17T12:10:16Z</dcterms:created>
  <dcterms:modified xsi:type="dcterms:W3CDTF">2021-03-02T10:08:07Z</dcterms:modified>
</cp:coreProperties>
</file>