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2" r:id="rId5"/>
    <p:sldId id="265" r:id="rId6"/>
    <p:sldId id="316" r:id="rId7"/>
    <p:sldId id="324" r:id="rId8"/>
    <p:sldId id="323" r:id="rId9"/>
    <p:sldId id="319" r:id="rId10"/>
    <p:sldId id="318" r:id="rId11"/>
    <p:sldId id="322" r:id="rId12"/>
    <p:sldId id="279" r:id="rId13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11E4A-6F7D-437F-B226-EE242E48BA5F}" v="11" dt="2024-07-19T21:29:50.931"/>
    <p1510:client id="{38E02915-6703-4105-A46D-7145B5BE9F5A}" v="6" dt="2024-07-21T12:49:47.474"/>
    <p1510:client id="{7F636570-BF8C-4E73-AAC3-5F94530D3945}" v="5" dt="2024-07-20T20:17:28.863"/>
    <p1510:client id="{90920D04-2780-4BA7-9146-D28CCD977D21}" v="18" dt="2024-07-19T22:28:47.498"/>
    <p1510:client id="{96F3A6BA-BA9A-4B24-90EE-BB78BEF239BE}" v="1" dt="2024-07-19T21:44:15.586"/>
    <p1510:client id="{A4D7D02A-3D9E-467A-B3F0-A778D4336BAD}" v="6" dt="2024-07-19T21:42:20.661"/>
    <p1510:client id="{D01D820E-D8E7-4E25-9674-A5CA6EBA2C41}" v="25" dt="2024-07-21T12:47:05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8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wara Wioletta" userId="S::wioletta.zwara@cyfra.gov.pl::bcd45f81-f273-4e04-997d-3b8cf7a5870e" providerId="AD" clId="Web-{90920D04-2780-4BA7-9146-D28CCD977D21}"/>
    <pc:docChg chg="modSld">
      <pc:chgData name="Zwara Wioletta" userId="S::wioletta.zwara@cyfra.gov.pl::bcd45f81-f273-4e04-997d-3b8cf7a5870e" providerId="AD" clId="Web-{90920D04-2780-4BA7-9146-D28CCD977D21}" dt="2024-07-19T22:28:47.498" v="14" actId="20577"/>
      <pc:docMkLst>
        <pc:docMk/>
      </pc:docMkLst>
      <pc:sldChg chg="modSp">
        <pc:chgData name="Zwara Wioletta" userId="S::wioletta.zwara@cyfra.gov.pl::bcd45f81-f273-4e04-997d-3b8cf7a5870e" providerId="AD" clId="Web-{90920D04-2780-4BA7-9146-D28CCD977D21}" dt="2024-07-19T22:28:47.498" v="14" actId="20577"/>
        <pc:sldMkLst>
          <pc:docMk/>
          <pc:sldMk cId="615554570" sldId="265"/>
        </pc:sldMkLst>
        <pc:spChg chg="mod">
          <ac:chgData name="Zwara Wioletta" userId="S::wioletta.zwara@cyfra.gov.pl::bcd45f81-f273-4e04-997d-3b8cf7a5870e" providerId="AD" clId="Web-{90920D04-2780-4BA7-9146-D28CCD977D21}" dt="2024-07-19T22:28:47.498" v="14" actId="20577"/>
          <ac:spMkLst>
            <pc:docMk/>
            <pc:sldMk cId="615554570" sldId="265"/>
            <ac:spMk id="8" creationId="{7FC4D8CC-2F76-3A8B-5486-41D4ABB548E4}"/>
          </ac:spMkLst>
        </pc:spChg>
        <pc:graphicFrameChg chg="mod modGraphic">
          <ac:chgData name="Zwara Wioletta" userId="S::wioletta.zwara@cyfra.gov.pl::bcd45f81-f273-4e04-997d-3b8cf7a5870e" providerId="AD" clId="Web-{90920D04-2780-4BA7-9146-D28CCD977D21}" dt="2024-07-19T22:28:42.170" v="13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</pc:docChg>
  </pc:docChgLst>
  <pc:docChgLst>
    <pc:chgData name="Zwara Wioletta" userId="S::wioletta.zwara@cyfra.gov.pl::bcd45f81-f273-4e04-997d-3b8cf7a5870e" providerId="AD" clId="Web-{D01D820E-D8E7-4E25-9674-A5CA6EBA2C41}"/>
    <pc:docChg chg="modSld">
      <pc:chgData name="Zwara Wioletta" userId="S::wioletta.zwara@cyfra.gov.pl::bcd45f81-f273-4e04-997d-3b8cf7a5870e" providerId="AD" clId="Web-{D01D820E-D8E7-4E25-9674-A5CA6EBA2C41}" dt="2024-07-21T12:47:05.535" v="23"/>
      <pc:docMkLst>
        <pc:docMk/>
      </pc:docMkLst>
      <pc:sldChg chg="modSp">
        <pc:chgData name="Zwara Wioletta" userId="S::wioletta.zwara@cyfra.gov.pl::bcd45f81-f273-4e04-997d-3b8cf7a5870e" providerId="AD" clId="Web-{D01D820E-D8E7-4E25-9674-A5CA6EBA2C41}" dt="2024-07-21T12:46:04.330" v="0" actId="20577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D01D820E-D8E7-4E25-9674-A5CA6EBA2C41}" dt="2024-07-21T12:46:04.330" v="0" actId="20577"/>
          <ac:spMkLst>
            <pc:docMk/>
            <pc:sldMk cId="898912496" sldId="262"/>
            <ac:spMk id="2" creationId="{8F092EFA-5288-6FA8-5093-D9E1CA66DE65}"/>
          </ac:spMkLst>
        </pc:spChg>
      </pc:sldChg>
      <pc:sldChg chg="modSp">
        <pc:chgData name="Zwara Wioletta" userId="S::wioletta.zwara@cyfra.gov.pl::bcd45f81-f273-4e04-997d-3b8cf7a5870e" providerId="AD" clId="Web-{D01D820E-D8E7-4E25-9674-A5CA6EBA2C41}" dt="2024-07-21T12:46:37.269" v="5" actId="1076"/>
        <pc:sldMkLst>
          <pc:docMk/>
          <pc:sldMk cId="795059482" sldId="316"/>
        </pc:sldMkLst>
        <pc:spChg chg="mod">
          <ac:chgData name="Zwara Wioletta" userId="S::wioletta.zwara@cyfra.gov.pl::bcd45f81-f273-4e04-997d-3b8cf7a5870e" providerId="AD" clId="Web-{D01D820E-D8E7-4E25-9674-A5CA6EBA2C41}" dt="2024-07-21T12:46:37.269" v="5" actId="1076"/>
          <ac:spMkLst>
            <pc:docMk/>
            <pc:sldMk cId="795059482" sldId="316"/>
            <ac:spMk id="3" creationId="{329FD2A7-7200-A269-D6FF-E8C386CD8E62}"/>
          </ac:spMkLst>
        </pc:spChg>
        <pc:graphicFrameChg chg="mod">
          <ac:chgData name="Zwara Wioletta" userId="S::wioletta.zwara@cyfra.gov.pl::bcd45f81-f273-4e04-997d-3b8cf7a5870e" providerId="AD" clId="Web-{D01D820E-D8E7-4E25-9674-A5CA6EBA2C41}" dt="2024-07-21T12:46:32.722" v="4" actId="1076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">
        <pc:chgData name="Zwara Wioletta" userId="S::wioletta.zwara@cyfra.gov.pl::bcd45f81-f273-4e04-997d-3b8cf7a5870e" providerId="AD" clId="Web-{D01D820E-D8E7-4E25-9674-A5CA6EBA2C41}" dt="2024-07-21T12:47:05.535" v="23"/>
        <pc:sldMkLst>
          <pc:docMk/>
          <pc:sldMk cId="2015909270" sldId="318"/>
        </pc:sldMkLst>
        <pc:graphicFrameChg chg="mod modGraphic">
          <ac:chgData name="Zwara Wioletta" userId="S::wioletta.zwara@cyfra.gov.pl::bcd45f81-f273-4e04-997d-3b8cf7a5870e" providerId="AD" clId="Web-{D01D820E-D8E7-4E25-9674-A5CA6EBA2C41}" dt="2024-07-21T12:47:01.613" v="18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 modGraphic">
          <ac:chgData name="Zwara Wioletta" userId="S::wioletta.zwara@cyfra.gov.pl::bcd45f81-f273-4e04-997d-3b8cf7a5870e" providerId="AD" clId="Web-{D01D820E-D8E7-4E25-9674-A5CA6EBA2C41}" dt="2024-07-21T12:47:05.535" v="23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</pc:docChg>
  </pc:docChgLst>
  <pc:docChgLst>
    <pc:chgData name="Zwara Wioletta" userId="bcd45f81-f273-4e04-997d-3b8cf7a5870e" providerId="ADAL" clId="{A4D7D02A-3D9E-467A-B3F0-A778D4336BAD}"/>
    <pc:docChg chg="custSel modSld">
      <pc:chgData name="Zwara Wioletta" userId="bcd45f81-f273-4e04-997d-3b8cf7a5870e" providerId="ADAL" clId="{A4D7D02A-3D9E-467A-B3F0-A778D4336BAD}" dt="2024-07-19T21:43:10.053" v="78" actId="2710"/>
      <pc:docMkLst>
        <pc:docMk/>
      </pc:docMkLst>
      <pc:sldChg chg="modSp mod">
        <pc:chgData name="Zwara Wioletta" userId="bcd45f81-f273-4e04-997d-3b8cf7a5870e" providerId="ADAL" clId="{A4D7D02A-3D9E-467A-B3F0-A778D4336BAD}" dt="2024-07-19T21:37:54.723" v="21" actId="6549"/>
        <pc:sldMkLst>
          <pc:docMk/>
          <pc:sldMk cId="615554570" sldId="265"/>
        </pc:sldMkLst>
        <pc:spChg chg="mod">
          <ac:chgData name="Zwara Wioletta" userId="bcd45f81-f273-4e04-997d-3b8cf7a5870e" providerId="ADAL" clId="{A4D7D02A-3D9E-467A-B3F0-A778D4336BAD}" dt="2024-07-19T21:37:28.649" v="13" actId="113"/>
          <ac:spMkLst>
            <pc:docMk/>
            <pc:sldMk cId="615554570" sldId="265"/>
            <ac:spMk id="8" creationId="{7FC4D8CC-2F76-3A8B-5486-41D4ABB548E4}"/>
          </ac:spMkLst>
        </pc:spChg>
        <pc:graphicFrameChg chg="modGraphic">
          <ac:chgData name="Zwara Wioletta" userId="bcd45f81-f273-4e04-997d-3b8cf7a5870e" providerId="ADAL" clId="{A4D7D02A-3D9E-467A-B3F0-A778D4336BAD}" dt="2024-07-19T21:37:09.673" v="8" actId="114"/>
          <ac:graphicFrameMkLst>
            <pc:docMk/>
            <pc:sldMk cId="615554570" sldId="265"/>
            <ac:graphicFrameMk id="10" creationId="{F1025DBB-7638-7220-3CC5-B3DB23651818}"/>
          </ac:graphicFrameMkLst>
        </pc:graphicFrameChg>
        <pc:graphicFrameChg chg="modGraphic">
          <ac:chgData name="Zwara Wioletta" userId="bcd45f81-f273-4e04-997d-3b8cf7a5870e" providerId="ADAL" clId="{A4D7D02A-3D9E-467A-B3F0-A778D4336BAD}" dt="2024-07-19T21:37:54.723" v="21" actId="6549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 mod">
        <pc:chgData name="Zwara Wioletta" userId="bcd45f81-f273-4e04-997d-3b8cf7a5870e" providerId="ADAL" clId="{A4D7D02A-3D9E-467A-B3F0-A778D4336BAD}" dt="2024-07-19T21:38:20.106" v="27" actId="114"/>
        <pc:sldMkLst>
          <pc:docMk/>
          <pc:sldMk cId="795059482" sldId="316"/>
        </pc:sldMkLst>
        <pc:spChg chg="mod">
          <ac:chgData name="Zwara Wioletta" userId="bcd45f81-f273-4e04-997d-3b8cf7a5870e" providerId="ADAL" clId="{A4D7D02A-3D9E-467A-B3F0-A778D4336BAD}" dt="2024-07-19T21:38:03.235" v="22" actId="113"/>
          <ac:spMkLst>
            <pc:docMk/>
            <pc:sldMk cId="795059482" sldId="316"/>
            <ac:spMk id="3" creationId="{329FD2A7-7200-A269-D6FF-E8C386CD8E62}"/>
          </ac:spMkLst>
        </pc:spChg>
        <pc:graphicFrameChg chg="modGraphic">
          <ac:chgData name="Zwara Wioletta" userId="bcd45f81-f273-4e04-997d-3b8cf7a5870e" providerId="ADAL" clId="{A4D7D02A-3D9E-467A-B3F0-A778D4336BAD}" dt="2024-07-19T21:38:20.106" v="27" actId="114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 mod">
        <pc:chgData name="Zwara Wioletta" userId="bcd45f81-f273-4e04-997d-3b8cf7a5870e" providerId="ADAL" clId="{A4D7D02A-3D9E-467A-B3F0-A778D4336BAD}" dt="2024-07-19T21:42:36.584" v="74" actId="2165"/>
        <pc:sldMkLst>
          <pc:docMk/>
          <pc:sldMk cId="2015909270" sldId="318"/>
        </pc:sldMkLst>
        <pc:graphicFrameChg chg="mod modGraphic">
          <ac:chgData name="Zwara Wioletta" userId="bcd45f81-f273-4e04-997d-3b8cf7a5870e" providerId="ADAL" clId="{A4D7D02A-3D9E-467A-B3F0-A778D4336BAD}" dt="2024-07-19T21:42:36.584" v="74" actId="2165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 modGraphic">
          <ac:chgData name="Zwara Wioletta" userId="bcd45f81-f273-4e04-997d-3b8cf7a5870e" providerId="ADAL" clId="{A4D7D02A-3D9E-467A-B3F0-A778D4336BAD}" dt="2024-07-19T21:42:28.111" v="73" actId="114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addSp delSp modSp mod">
        <pc:chgData name="Zwara Wioletta" userId="bcd45f81-f273-4e04-997d-3b8cf7a5870e" providerId="ADAL" clId="{A4D7D02A-3D9E-467A-B3F0-A778D4336BAD}" dt="2024-07-19T21:41:37.464" v="57" actId="1035"/>
        <pc:sldMkLst>
          <pc:docMk/>
          <pc:sldMk cId="1320450306" sldId="319"/>
        </pc:sldMkLst>
        <pc:picChg chg="del">
          <ac:chgData name="Zwara Wioletta" userId="bcd45f81-f273-4e04-997d-3b8cf7a5870e" providerId="ADAL" clId="{A4D7D02A-3D9E-467A-B3F0-A778D4336BAD}" dt="2024-07-19T21:41:05.509" v="34" actId="478"/>
          <ac:picMkLst>
            <pc:docMk/>
            <pc:sldMk cId="1320450306" sldId="319"/>
            <ac:picMk id="4" creationId="{39C6FC28-8B80-47AC-A46F-6BC78223EAED}"/>
          </ac:picMkLst>
        </pc:picChg>
        <pc:picChg chg="add mod">
          <ac:chgData name="Zwara Wioletta" userId="bcd45f81-f273-4e04-997d-3b8cf7a5870e" providerId="ADAL" clId="{A4D7D02A-3D9E-467A-B3F0-A778D4336BAD}" dt="2024-07-19T21:41:37.464" v="57" actId="1035"/>
          <ac:picMkLst>
            <pc:docMk/>
            <pc:sldMk cId="1320450306" sldId="319"/>
            <ac:picMk id="6" creationId="{760741CF-6666-9293-F639-2F977A4D43E1}"/>
          </ac:picMkLst>
        </pc:picChg>
      </pc:sldChg>
      <pc:sldChg chg="modSp mod">
        <pc:chgData name="Zwara Wioletta" userId="bcd45f81-f273-4e04-997d-3b8cf7a5870e" providerId="ADAL" clId="{A4D7D02A-3D9E-467A-B3F0-A778D4336BAD}" dt="2024-07-19T21:43:10.053" v="78" actId="2710"/>
        <pc:sldMkLst>
          <pc:docMk/>
          <pc:sldMk cId="1477059798" sldId="322"/>
        </pc:sldMkLst>
        <pc:spChg chg="mod">
          <ac:chgData name="Zwara Wioletta" userId="bcd45f81-f273-4e04-997d-3b8cf7a5870e" providerId="ADAL" clId="{A4D7D02A-3D9E-467A-B3F0-A778D4336BAD}" dt="2024-07-19T21:43:10.053" v="78" actId="2710"/>
          <ac:spMkLst>
            <pc:docMk/>
            <pc:sldMk cId="1477059798" sldId="322"/>
            <ac:spMk id="5" creationId="{4B68E375-0650-161A-CFD8-1636B35674DE}"/>
          </ac:spMkLst>
        </pc:spChg>
      </pc:sldChg>
      <pc:sldChg chg="addSp delSp modSp mod">
        <pc:chgData name="Zwara Wioletta" userId="bcd45f81-f273-4e04-997d-3b8cf7a5870e" providerId="ADAL" clId="{A4D7D02A-3D9E-467A-B3F0-A778D4336BAD}" dt="2024-07-19T21:41:29.334" v="49" actId="1036"/>
        <pc:sldMkLst>
          <pc:docMk/>
          <pc:sldMk cId="4287712577" sldId="323"/>
        </pc:sldMkLst>
        <pc:picChg chg="del">
          <ac:chgData name="Zwara Wioletta" userId="bcd45f81-f273-4e04-997d-3b8cf7a5870e" providerId="ADAL" clId="{A4D7D02A-3D9E-467A-B3F0-A778D4336BAD}" dt="2024-07-19T21:36:25.284" v="0" actId="478"/>
          <ac:picMkLst>
            <pc:docMk/>
            <pc:sldMk cId="4287712577" sldId="323"/>
            <ac:picMk id="5" creationId="{3B5815C6-CB54-4027-828B-8F55C3FE209C}"/>
          </ac:picMkLst>
        </pc:picChg>
        <pc:picChg chg="add mod">
          <ac:chgData name="Zwara Wioletta" userId="bcd45f81-f273-4e04-997d-3b8cf7a5870e" providerId="ADAL" clId="{A4D7D02A-3D9E-467A-B3F0-A778D4336BAD}" dt="2024-07-19T21:41:29.334" v="49" actId="1036"/>
          <ac:picMkLst>
            <pc:docMk/>
            <pc:sldMk cId="4287712577" sldId="323"/>
            <ac:picMk id="6" creationId="{185353A3-7C34-53E0-2EDF-A0634187059A}"/>
          </ac:picMkLst>
        </pc:picChg>
      </pc:sldChg>
      <pc:sldChg chg="modSp mod">
        <pc:chgData name="Zwara Wioletta" userId="bcd45f81-f273-4e04-997d-3b8cf7a5870e" providerId="ADAL" clId="{A4D7D02A-3D9E-467A-B3F0-A778D4336BAD}" dt="2024-07-19T21:38:48.519" v="33" actId="2710"/>
        <pc:sldMkLst>
          <pc:docMk/>
          <pc:sldMk cId="2415842883" sldId="324"/>
        </pc:sldMkLst>
        <pc:graphicFrameChg chg="modGraphic">
          <ac:chgData name="Zwara Wioletta" userId="bcd45f81-f273-4e04-997d-3b8cf7a5870e" providerId="ADAL" clId="{A4D7D02A-3D9E-467A-B3F0-A778D4336BAD}" dt="2024-07-19T21:38:48.519" v="33" actId="2710"/>
          <ac:graphicFrameMkLst>
            <pc:docMk/>
            <pc:sldMk cId="2415842883" sldId="324"/>
            <ac:graphicFrameMk id="4" creationId="{F155D735-A21D-1415-B04B-FD29BA0167FD}"/>
          </ac:graphicFrameMkLst>
        </pc:graphicFrameChg>
      </pc:sldChg>
    </pc:docChg>
  </pc:docChgLst>
  <pc:docChgLst>
    <pc:chgData name="Zwara Wioletta" userId="S::wioletta.zwara@cyfra.gov.pl::bcd45f81-f273-4e04-997d-3b8cf7a5870e" providerId="AD" clId="Web-{03411E4A-6F7D-437F-B226-EE242E48BA5F}"/>
    <pc:docChg chg="modSld">
      <pc:chgData name="Zwara Wioletta" userId="S::wioletta.zwara@cyfra.gov.pl::bcd45f81-f273-4e04-997d-3b8cf7a5870e" providerId="AD" clId="Web-{03411E4A-6F7D-437F-B226-EE242E48BA5F}" dt="2024-07-19T21:29:50.931" v="10" actId="1076"/>
      <pc:docMkLst>
        <pc:docMk/>
      </pc:docMkLst>
      <pc:sldChg chg="modSp">
        <pc:chgData name="Zwara Wioletta" userId="S::wioletta.zwara@cyfra.gov.pl::bcd45f81-f273-4e04-997d-3b8cf7a5870e" providerId="AD" clId="Web-{03411E4A-6F7D-437F-B226-EE242E48BA5F}" dt="2024-07-19T21:29:50.931" v="10" actId="1076"/>
        <pc:sldMkLst>
          <pc:docMk/>
          <pc:sldMk cId="1320450306" sldId="319"/>
        </pc:sldMkLst>
        <pc:spChg chg="mod">
          <ac:chgData name="Zwara Wioletta" userId="S::wioletta.zwara@cyfra.gov.pl::bcd45f81-f273-4e04-997d-3b8cf7a5870e" providerId="AD" clId="Web-{03411E4A-6F7D-437F-B226-EE242E48BA5F}" dt="2024-07-19T21:28:30.162" v="8" actId="20577"/>
          <ac:spMkLst>
            <pc:docMk/>
            <pc:sldMk cId="1320450306" sldId="319"/>
            <ac:spMk id="3" creationId="{329FD2A7-7200-A269-D6FF-E8C386CD8E62}"/>
          </ac:spMkLst>
        </pc:spChg>
        <pc:picChg chg="mod">
          <ac:chgData name="Zwara Wioletta" userId="S::wioletta.zwara@cyfra.gov.pl::bcd45f81-f273-4e04-997d-3b8cf7a5870e" providerId="AD" clId="Web-{03411E4A-6F7D-437F-B226-EE242E48BA5F}" dt="2024-07-19T21:29:50.931" v="10" actId="1076"/>
          <ac:picMkLst>
            <pc:docMk/>
            <pc:sldMk cId="1320450306" sldId="319"/>
            <ac:picMk id="4" creationId="{39C6FC28-8B80-47AC-A46F-6BC78223EAED}"/>
          </ac:picMkLst>
        </pc:picChg>
      </pc:sldChg>
      <pc:sldChg chg="modSp">
        <pc:chgData name="Zwara Wioletta" userId="S::wioletta.zwara@cyfra.gov.pl::bcd45f81-f273-4e04-997d-3b8cf7a5870e" providerId="AD" clId="Web-{03411E4A-6F7D-437F-B226-EE242E48BA5F}" dt="2024-07-19T21:28:19.443" v="3" actId="20577"/>
        <pc:sldMkLst>
          <pc:docMk/>
          <pc:sldMk cId="4287712577" sldId="323"/>
        </pc:sldMkLst>
        <pc:spChg chg="mod">
          <ac:chgData name="Zwara Wioletta" userId="S::wioletta.zwara@cyfra.gov.pl::bcd45f81-f273-4e04-997d-3b8cf7a5870e" providerId="AD" clId="Web-{03411E4A-6F7D-437F-B226-EE242E48BA5F}" dt="2024-07-19T21:28:19.443" v="3" actId="20577"/>
          <ac:spMkLst>
            <pc:docMk/>
            <pc:sldMk cId="4287712577" sldId="323"/>
            <ac:spMk id="3" creationId="{329FD2A7-7200-A269-D6FF-E8C386CD8E62}"/>
          </ac:spMkLst>
        </pc:spChg>
      </pc:sldChg>
    </pc:docChg>
  </pc:docChgLst>
  <pc:docChgLst>
    <pc:chgData name="Zwara Wioletta" userId="S::wioletta.zwara@cyfra.gov.pl::bcd45f81-f273-4e04-997d-3b8cf7a5870e" providerId="AD" clId="Web-{38E02915-6703-4105-A46D-7145B5BE9F5A}"/>
    <pc:docChg chg="modSld">
      <pc:chgData name="Zwara Wioletta" userId="S::wioletta.zwara@cyfra.gov.pl::bcd45f81-f273-4e04-997d-3b8cf7a5870e" providerId="AD" clId="Web-{38E02915-6703-4105-A46D-7145B5BE9F5A}" dt="2024-07-21T12:49:47.474" v="5"/>
      <pc:docMkLst>
        <pc:docMk/>
      </pc:docMkLst>
      <pc:sldChg chg="modSp">
        <pc:chgData name="Zwara Wioletta" userId="S::wioletta.zwara@cyfra.gov.pl::bcd45f81-f273-4e04-997d-3b8cf7a5870e" providerId="AD" clId="Web-{38E02915-6703-4105-A46D-7145B5BE9F5A}" dt="2024-07-21T12:49:47.474" v="5"/>
        <pc:sldMkLst>
          <pc:docMk/>
          <pc:sldMk cId="795059482" sldId="316"/>
        </pc:sldMkLst>
        <pc:graphicFrameChg chg="mod modGraphic">
          <ac:chgData name="Zwara Wioletta" userId="S::wioletta.zwara@cyfra.gov.pl::bcd45f81-f273-4e04-997d-3b8cf7a5870e" providerId="AD" clId="Web-{38E02915-6703-4105-A46D-7145B5BE9F5A}" dt="2024-07-21T12:49:47.474" v="5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</pc:docChg>
  </pc:docChgLst>
  <pc:docChgLst>
    <pc:chgData name="Zwara Wioletta" userId="S::wioletta.zwara@cyfra.gov.pl::bcd45f81-f273-4e04-997d-3b8cf7a5870e" providerId="AD" clId="Web-{96F3A6BA-BA9A-4B24-90EE-BB78BEF239BE}"/>
    <pc:docChg chg="modSld">
      <pc:chgData name="Zwara Wioletta" userId="S::wioletta.zwara@cyfra.gov.pl::bcd45f81-f273-4e04-997d-3b8cf7a5870e" providerId="AD" clId="Web-{96F3A6BA-BA9A-4B24-90EE-BB78BEF239BE}" dt="2024-07-19T21:44:15.586" v="0" actId="20577"/>
      <pc:docMkLst>
        <pc:docMk/>
      </pc:docMkLst>
      <pc:sldChg chg="modSp">
        <pc:chgData name="Zwara Wioletta" userId="S::wioletta.zwara@cyfra.gov.pl::bcd45f81-f273-4e04-997d-3b8cf7a5870e" providerId="AD" clId="Web-{96F3A6BA-BA9A-4B24-90EE-BB78BEF239BE}" dt="2024-07-19T21:44:15.586" v="0" actId="20577"/>
        <pc:sldMkLst>
          <pc:docMk/>
          <pc:sldMk cId="795059482" sldId="316"/>
        </pc:sldMkLst>
        <pc:spChg chg="mod">
          <ac:chgData name="Zwara Wioletta" userId="S::wioletta.zwara@cyfra.gov.pl::bcd45f81-f273-4e04-997d-3b8cf7a5870e" providerId="AD" clId="Web-{96F3A6BA-BA9A-4B24-90EE-BB78BEF239BE}" dt="2024-07-19T21:44:15.586" v="0" actId="20577"/>
          <ac:spMkLst>
            <pc:docMk/>
            <pc:sldMk cId="795059482" sldId="316"/>
            <ac:spMk id="3" creationId="{329FD2A7-7200-A269-D6FF-E8C386CD8E62}"/>
          </ac:spMkLst>
        </pc:spChg>
      </pc:sldChg>
    </pc:docChg>
  </pc:docChgLst>
  <pc:docChgLst>
    <pc:chgData name="Zwara Wioletta" userId="S::wioletta.zwara@cyfra.gov.pl::bcd45f81-f273-4e04-997d-3b8cf7a5870e" providerId="AD" clId="Web-{7F636570-BF8C-4E73-AAC3-5F94530D3945}"/>
    <pc:docChg chg="modSld">
      <pc:chgData name="Zwara Wioletta" userId="S::wioletta.zwara@cyfra.gov.pl::bcd45f81-f273-4e04-997d-3b8cf7a5870e" providerId="AD" clId="Web-{7F636570-BF8C-4E73-AAC3-5F94530D3945}" dt="2024-07-20T20:17:27.785" v="2" actId="20577"/>
      <pc:docMkLst>
        <pc:docMk/>
      </pc:docMkLst>
      <pc:sldChg chg="modSp">
        <pc:chgData name="Zwara Wioletta" userId="S::wioletta.zwara@cyfra.gov.pl::bcd45f81-f273-4e04-997d-3b8cf7a5870e" providerId="AD" clId="Web-{7F636570-BF8C-4E73-AAC3-5F94530D3945}" dt="2024-07-20T20:17:27.785" v="2" actId="20577"/>
        <pc:sldMkLst>
          <pc:docMk/>
          <pc:sldMk cId="1477059798" sldId="322"/>
        </pc:sldMkLst>
        <pc:spChg chg="mod">
          <ac:chgData name="Zwara Wioletta" userId="S::wioletta.zwara@cyfra.gov.pl::bcd45f81-f273-4e04-997d-3b8cf7a5870e" providerId="AD" clId="Web-{7F636570-BF8C-4E73-AAC3-5F94530D3945}" dt="2024-07-20T20:17:27.785" v="2" actId="20577"/>
          <ac:spMkLst>
            <pc:docMk/>
            <pc:sldMk cId="1477059798" sldId="322"/>
            <ac:spMk id="5" creationId="{4B68E375-0650-161A-CFD8-1636B35674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5"/>
            <a:ext cx="10304820" cy="1504950"/>
          </a:xfrm>
        </p:spPr>
        <p:txBody>
          <a:bodyPr/>
          <a:lstStyle/>
          <a:p>
            <a:r>
              <a:rPr lang="pl-PL" b="1" dirty="0"/>
              <a:t>WROTA STATYSTYKI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Wnioskodawca</a:t>
            </a:r>
            <a:r>
              <a:rPr lang="pl-PL" dirty="0">
                <a:solidFill>
                  <a:srgbClr val="002060"/>
                </a:solidFill>
              </a:rPr>
              <a:t>: Kancelaria Prezesa Rady Ministrów</a:t>
            </a:r>
            <a:endParaRPr lang="pl-PL" sz="900" i="1" dirty="0">
              <a:solidFill>
                <a:srgbClr val="0070C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Beneficjent</a:t>
            </a:r>
            <a:r>
              <a:rPr lang="pl-PL" dirty="0">
                <a:solidFill>
                  <a:srgbClr val="002060"/>
                </a:solidFill>
              </a:rPr>
              <a:t>: Główny Urząd Statystyczny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Partnerzy</a:t>
            </a:r>
            <a:r>
              <a:rPr lang="pl-PL" sz="2200" dirty="0">
                <a:solidFill>
                  <a:srgbClr val="002060"/>
                </a:solidFill>
              </a:rPr>
              <a:t>: </a:t>
            </a:r>
            <a:r>
              <a:rPr lang="pl-PL" sz="2200">
                <a:solidFill>
                  <a:srgbClr val="002060"/>
                </a:solidFill>
              </a:rPr>
              <a:t>nd.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563508" y="1943362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53903"/>
              </p:ext>
            </p:extLst>
          </p:nvPr>
        </p:nvGraphicFramePr>
        <p:xfrm>
          <a:off x="738409" y="2558328"/>
          <a:ext cx="13578839" cy="151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2019-12-01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2022-11-30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2019-12-01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2023-12-31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93508" y="4458313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08963"/>
              </p:ext>
            </p:extLst>
          </p:nvPr>
        </p:nvGraphicFramePr>
        <p:xfrm>
          <a:off x="796449" y="5208909"/>
          <a:ext cx="13578839" cy="151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 środki UE (POPC, Działanie 2.3)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28 693 382,44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24 266 753,25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28 317 360,88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F67"/>
                          </a:solidFill>
                          <a:latin typeface="+mn-lt"/>
                        </a:rPr>
                        <a:t>23 948 526,13 zł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328940"/>
            <a:ext cx="13774900" cy="252633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Ce</a:t>
            </a:r>
            <a:r>
              <a:rPr lang="pl-PL" sz="2200" b="1" dirty="0">
                <a:solidFill>
                  <a:schemeClr val="accent3">
                    <a:lumMod val="50000"/>
                  </a:schemeClr>
                </a:solidFill>
              </a:rPr>
              <a:t>l główny: 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pl-PL" sz="2200" dirty="0">
                <a:solidFill>
                  <a:schemeClr val="accent3">
                    <a:lumMod val="50000"/>
                  </a:schemeClr>
                </a:solidFill>
              </a:rPr>
              <a:t>Poprawa dostępności wynikowych informacji statystycznych dzięki stworzeniu nowych kanałów udostępniania danych i modernizacji obecnych; 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pl-PL" sz="2200" dirty="0">
                <a:solidFill>
                  <a:schemeClr val="accent3">
                    <a:lumMod val="50000"/>
                  </a:schemeClr>
                </a:solidFill>
              </a:rPr>
              <a:t>Podniesienie jakości udostępnionych danych poprzez umożliwienie kontroli procesu ich produkcji oraz publikację metadanych; </a:t>
            </a:r>
          </a:p>
          <a:p>
            <a:pPr marL="457200" indent="-457200"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pl-PL" sz="2200" dirty="0">
                <a:solidFill>
                  <a:schemeClr val="accent3">
                    <a:lumMod val="50000"/>
                  </a:schemeClr>
                </a:solidFill>
              </a:rPr>
              <a:t>Zwiększenie otwartości danych poprzez dostosowanie do formatów umożliwiających odczyt maszynowy w celu ułatwienia ich ponownego wykorzystania.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72833"/>
              </p:ext>
            </p:extLst>
          </p:nvPr>
        </p:nvGraphicFramePr>
        <p:xfrm>
          <a:off x="690721" y="4096526"/>
          <a:ext cx="13790296" cy="370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8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System zarządzający i monitorujący sieć; System zarządzający i monitorujący sieć WAN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2022-02-09</a:t>
                      </a: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1" i="0" u="none" strike="noStrike" kern="1200" baseline="0" noProof="0">
                          <a:solidFill>
                            <a:srgbClr val="002060"/>
                          </a:solidFill>
                          <a:effectLst/>
                          <a:latin typeface="Century Gothic"/>
                        </a:rPr>
                        <a:t>System backupowy</a:t>
                      </a:r>
                      <a:endParaRPr lang="pl-PL"/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2021-09-24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System Serwis Desk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2022-05-24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zarządzający dostępem do sieci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2022-01-10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Składnica Jednostek Statystycznych	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2022-07-31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2022-07-18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1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237785"/>
            <a:ext cx="13752120" cy="26140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66853"/>
              </p:ext>
            </p:extLst>
          </p:nvPr>
        </p:nvGraphicFramePr>
        <p:xfrm>
          <a:off x="695400" y="1368487"/>
          <a:ext cx="13752121" cy="616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80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Metainformacji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2023-12-31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7768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Składnica Danych Surowych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2022-10-31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2022-10-17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4497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Składnica Danych Operacyjnych	</a:t>
                      </a: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2022-10-31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2022-10-19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Składnica Danych Analitycznych	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2022-10-31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2022-10-19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Składnica Potrzeb Użytkowników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Składnica Danych Geoprzestrzennych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2022-11-30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2022-11-25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Portale Informacyjne	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Platforma Gromadzenia Danych Statystycznych 	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Analityczny System Przetwarzania Danych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2022-10-31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2022-10-20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965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Platforma Udostępniania Wynikowych Informacji Statystycznych i Innych Zasobów Informacyjnych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2023-12-21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1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8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0" y="1286342"/>
            <a:ext cx="13183871" cy="36170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002060"/>
                </a:solidFill>
              </a:rPr>
              <a:t>Plan:</a:t>
            </a:r>
            <a:endParaRPr lang="pl-PL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6" name="Obraz 5" descr="Obraz zawierający tekst, zrzut ekranu, oprogramowanie, diagram&#10;&#10;Opis wygenerowany automatycznie">
            <a:extLst>
              <a:ext uri="{FF2B5EF4-FFF2-40B4-BE49-F238E27FC236}">
                <a16:creationId xmlns:a16="http://schemas.microsoft.com/office/drawing/2014/main" id="{185353A3-7C34-53E0-2EDF-A0634187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79" y="1165344"/>
            <a:ext cx="9531329" cy="70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6" y="-17613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16" y="1237786"/>
            <a:ext cx="13183871" cy="40582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002060"/>
                </a:solidFill>
              </a:rPr>
              <a:t>Realizacja:</a:t>
            </a:r>
            <a:endParaRPr lang="pl-PL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6" name="Obraz 5" descr="Obraz zawierający tekst, zrzut ekranu, diagram, Wielobarwność&#10;&#10;Opis wygenerowany automatycznie">
            <a:extLst>
              <a:ext uri="{FF2B5EF4-FFF2-40B4-BE49-F238E27FC236}">
                <a16:creationId xmlns:a16="http://schemas.microsoft.com/office/drawing/2014/main" id="{760741CF-6666-9293-F639-2F977A4D4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99" y="1263461"/>
            <a:ext cx="9234755" cy="674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71205"/>
              </p:ext>
            </p:extLst>
          </p:nvPr>
        </p:nvGraphicFramePr>
        <p:xfrm>
          <a:off x="687452" y="1235474"/>
          <a:ext cx="13792636" cy="21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1" y="3284310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18833"/>
              </p:ext>
            </p:extLst>
          </p:nvPr>
        </p:nvGraphicFramePr>
        <p:xfrm>
          <a:off x="687451" y="4594488"/>
          <a:ext cx="13794358" cy="21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971550" y="1508760"/>
            <a:ext cx="13578840" cy="24683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rgbClr val="002060"/>
                </a:solidFill>
              </a:rPr>
              <a:t>Zagrożenia:</a:t>
            </a:r>
            <a:endParaRPr lang="pl-PL" sz="22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</a:rPr>
              <a:t>Utrata trwałości projektu w okresie 5 lat;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</a:rPr>
              <a:t>Brak zabezpieczenia środków finansowych na utrzymanie systemu po jego wdrożeniu;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</a:rPr>
              <a:t>Niewystarczające zasoby ludzkie (np. informatycy, pracownicy merytoryczni).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B8735-59A6-4A63-A667-8385718CB5E4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a9a9e3d6-963b-4985-a8a7-a3d2f87a534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176cc68-f091-4a7f-ad9e-67747a5f64ff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6EAC8E-9C9E-4DB0-A175-FBF0C7875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CD4B5-8CE8-4507-9CEA-90579A025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9205</TotalTime>
  <Words>354</Words>
  <Application>Microsoft Office PowerPoint</Application>
  <PresentationFormat>Niestandardowy</PresentationFormat>
  <Paragraphs>114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MC</vt:lpstr>
      <vt:lpstr>WROTA STATYSTYKI</vt:lpstr>
      <vt:lpstr>Prezentacja programu PowerPoint</vt:lpstr>
      <vt:lpstr>Cel i produkty projektu</vt:lpstr>
      <vt:lpstr>Cel i produkty projektu</vt:lpstr>
      <vt:lpstr>Produkty projektu (systemy teleinformatyczne) – interoperacyjność</vt:lpstr>
      <vt:lpstr>Produkty projektu (systemy teleinformatyczne) – interoperacyjność</vt:lpstr>
      <vt:lpstr>Wskaźniki produktu projektu (odstępstwa od założeń)</vt:lpstr>
      <vt:lpstr>Utrzymanie efektów projektu: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Zwara Wioletta</cp:lastModifiedBy>
  <cp:revision>273</cp:revision>
  <dcterms:created xsi:type="dcterms:W3CDTF">2023-05-26T06:26:43Z</dcterms:created>
  <dcterms:modified xsi:type="dcterms:W3CDTF">2024-07-21T12:50:08Z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