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69" r:id="rId2"/>
    <p:sldId id="302" r:id="rId3"/>
    <p:sldId id="268" r:id="rId4"/>
    <p:sldId id="271" r:id="rId5"/>
    <p:sldId id="272" r:id="rId6"/>
    <p:sldId id="278" r:id="rId7"/>
    <p:sldId id="274" r:id="rId8"/>
    <p:sldId id="279" r:id="rId9"/>
    <p:sldId id="294" r:id="rId10"/>
    <p:sldId id="289" r:id="rId11"/>
    <p:sldId id="296" r:id="rId12"/>
    <p:sldId id="301" r:id="rId13"/>
    <p:sldId id="292" r:id="rId14"/>
    <p:sldId id="293" r:id="rId15"/>
    <p:sldId id="297" r:id="rId16"/>
    <p:sldId id="298" r:id="rId17"/>
    <p:sldId id="299" r:id="rId18"/>
    <p:sldId id="283" r:id="rId19"/>
    <p:sldId id="300" r:id="rId20"/>
    <p:sldId id="262" r:id="rId21"/>
    <p:sldId id="265" r:id="rId2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443">
          <p15:clr>
            <a:srgbClr val="A4A3A4"/>
          </p15:clr>
        </p15:guide>
        <p15:guide id="4" orient="horz" pos="813">
          <p15:clr>
            <a:srgbClr val="A4A3A4"/>
          </p15:clr>
        </p15:guide>
        <p15:guide id="5" orient="horz" pos="726">
          <p15:clr>
            <a:srgbClr val="A4A3A4"/>
          </p15:clr>
        </p15:guide>
        <p15:guide id="6" pos="500">
          <p15:clr>
            <a:srgbClr val="A4A3A4"/>
          </p15:clr>
        </p15:guide>
        <p15:guide id="7" pos="4412">
          <p15:clr>
            <a:srgbClr val="A4A3A4"/>
          </p15:clr>
        </p15:guide>
        <p15:guide id="8" pos="343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E6E6E6"/>
    <a:srgbClr val="EAEFF7"/>
    <a:srgbClr val="D2DEEF"/>
    <a:srgbClr val="45802F"/>
    <a:srgbClr val="535353"/>
    <a:srgbClr val="A4A999"/>
    <a:srgbClr val="0679AC"/>
    <a:srgbClr val="EE6907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7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-1404" y="-90"/>
      </p:cViewPr>
      <p:guideLst>
        <p:guide orient="horz" pos="2160"/>
        <p:guide orient="horz" pos="443"/>
        <p:guide orient="horz" pos="813"/>
        <p:guide orient="horz" pos="726"/>
        <p:guide pos="2880"/>
        <p:guide pos="500"/>
        <p:guide pos="4412"/>
        <p:guide pos="343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3364" y="4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44C69B-31B8-496A-A06A-31AD178C9003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90D786-5CCA-4C6F-9A48-FFF6CE7A82F4}">
      <dgm:prSet phldrT="[Text]"/>
      <dgm:spPr/>
      <dgm:t>
        <a:bodyPr/>
        <a:lstStyle/>
        <a:p>
          <a:r>
            <a:rPr lang="pl-PL" dirty="0"/>
            <a:t>Rząd</a:t>
          </a:r>
        </a:p>
      </dgm:t>
    </dgm:pt>
    <dgm:pt modelId="{35CB5F2A-0787-4CE4-859D-3FA69CF95058}" type="parTrans" cxnId="{03F9C1D5-336D-4AB4-A4C5-FD833836A98E}">
      <dgm:prSet/>
      <dgm:spPr/>
      <dgm:t>
        <a:bodyPr/>
        <a:lstStyle/>
        <a:p>
          <a:endParaRPr lang="en-US"/>
        </a:p>
      </dgm:t>
    </dgm:pt>
    <dgm:pt modelId="{95A9EB8E-8076-44EA-98CA-CEC96BDE7EC1}" type="sibTrans" cxnId="{03F9C1D5-336D-4AB4-A4C5-FD833836A98E}">
      <dgm:prSet/>
      <dgm:spPr/>
      <dgm:t>
        <a:bodyPr/>
        <a:lstStyle/>
        <a:p>
          <a:endParaRPr lang="en-US"/>
        </a:p>
      </dgm:t>
    </dgm:pt>
    <dgm:pt modelId="{B71D4077-1EC2-4981-93F1-525667D86D95}">
      <dgm:prSet phldrT="[Text]"/>
      <dgm:spPr/>
      <dgm:t>
        <a:bodyPr/>
        <a:lstStyle/>
        <a:p>
          <a:r>
            <a:rPr lang="pl-PL" dirty="0"/>
            <a:t>Gmina Doruchów</a:t>
          </a:r>
        </a:p>
      </dgm:t>
    </dgm:pt>
    <dgm:pt modelId="{F4BB2267-0841-4B06-BF0D-104A391E7A62}" type="parTrans" cxnId="{38BC304F-CC0C-4611-8869-EF82A351F73D}">
      <dgm:prSet/>
      <dgm:spPr/>
      <dgm:t>
        <a:bodyPr/>
        <a:lstStyle/>
        <a:p>
          <a:endParaRPr lang="en-US"/>
        </a:p>
      </dgm:t>
    </dgm:pt>
    <dgm:pt modelId="{A7CF9217-5584-4D27-BB3E-B8D5709D0ED6}" type="sibTrans" cxnId="{38BC304F-CC0C-4611-8869-EF82A351F73D}">
      <dgm:prSet/>
      <dgm:spPr/>
      <dgm:t>
        <a:bodyPr/>
        <a:lstStyle/>
        <a:p>
          <a:endParaRPr lang="en-US"/>
        </a:p>
      </dgm:t>
    </dgm:pt>
    <dgm:pt modelId="{34D76526-0F32-4EA0-8698-AF90D5C3CAAD}">
      <dgm:prSet phldrT="[Text]"/>
      <dgm:spPr/>
      <dgm:t>
        <a:bodyPr/>
        <a:lstStyle/>
        <a:p>
          <a:r>
            <a:rPr lang="pl-PL" dirty="0"/>
            <a:t>Eksperci z właściwych dziedzin	</a:t>
          </a:r>
        </a:p>
      </dgm:t>
    </dgm:pt>
    <dgm:pt modelId="{11F4351B-7211-467C-BD3C-A7EC27FF709F}" type="parTrans" cxnId="{72EE72FA-9879-4B62-9BA3-B599B2EF3E42}">
      <dgm:prSet/>
      <dgm:spPr/>
      <dgm:t>
        <a:bodyPr/>
        <a:lstStyle/>
        <a:p>
          <a:endParaRPr lang="en-US"/>
        </a:p>
      </dgm:t>
    </dgm:pt>
    <dgm:pt modelId="{24A8912E-FC07-437A-806D-85537A030053}" type="sibTrans" cxnId="{72EE72FA-9879-4B62-9BA3-B599B2EF3E42}">
      <dgm:prSet/>
      <dgm:spPr/>
      <dgm:t>
        <a:bodyPr/>
        <a:lstStyle/>
        <a:p>
          <a:endParaRPr lang="en-US"/>
        </a:p>
      </dgm:t>
    </dgm:pt>
    <dgm:pt modelId="{44B493B8-4CB6-48B9-BB4C-EE01B3DD1169}">
      <dgm:prSet phldrT="[Text]"/>
      <dgm:spPr/>
      <dgm:t>
        <a:bodyPr/>
        <a:lstStyle/>
        <a:p>
          <a:r>
            <a:rPr lang="pl-PL" dirty="0"/>
            <a:t>Dostawca mediów filtracyjnych i know-how w zakresie konfiguracji systemu</a:t>
          </a:r>
        </a:p>
      </dgm:t>
    </dgm:pt>
    <dgm:pt modelId="{DD8F66BD-2337-4125-9525-8D3C78C1A06D}" type="parTrans" cxnId="{4DDF0B0C-BA06-4F7D-B3DB-ADB063E83798}">
      <dgm:prSet/>
      <dgm:spPr/>
      <dgm:t>
        <a:bodyPr/>
        <a:lstStyle/>
        <a:p>
          <a:endParaRPr lang="en-US"/>
        </a:p>
      </dgm:t>
    </dgm:pt>
    <dgm:pt modelId="{DE756D73-99F1-4D27-9256-DE1160E97616}" type="sibTrans" cxnId="{4DDF0B0C-BA06-4F7D-B3DB-ADB063E83798}">
      <dgm:prSet/>
      <dgm:spPr/>
      <dgm:t>
        <a:bodyPr/>
        <a:lstStyle/>
        <a:p>
          <a:endParaRPr lang="en-US"/>
        </a:p>
      </dgm:t>
    </dgm:pt>
    <dgm:pt modelId="{F1048C1E-67E9-4274-8D58-A68E1838B8C1}">
      <dgm:prSet phldrT="[Text]"/>
      <dgm:spPr/>
      <dgm:t>
        <a:bodyPr/>
        <a:lstStyle/>
        <a:p>
          <a:r>
            <a:rPr lang="pl-PL" dirty="0"/>
            <a:t>Przemysł lokalny	</a:t>
          </a:r>
        </a:p>
      </dgm:t>
    </dgm:pt>
    <dgm:pt modelId="{289B5D96-0BA8-4DFB-9B78-FFA8380C8C02}" type="parTrans" cxnId="{AC7DF842-42C4-4402-9BA8-54852E566927}">
      <dgm:prSet/>
      <dgm:spPr/>
      <dgm:t>
        <a:bodyPr/>
        <a:lstStyle/>
        <a:p>
          <a:endParaRPr lang="en-US"/>
        </a:p>
      </dgm:t>
    </dgm:pt>
    <dgm:pt modelId="{5B206CC8-2416-4311-BA31-03F19A77D37F}" type="sibTrans" cxnId="{AC7DF842-42C4-4402-9BA8-54852E566927}">
      <dgm:prSet/>
      <dgm:spPr/>
      <dgm:t>
        <a:bodyPr/>
        <a:lstStyle/>
        <a:p>
          <a:endParaRPr lang="en-US"/>
        </a:p>
      </dgm:t>
    </dgm:pt>
    <dgm:pt modelId="{2852B304-2E85-40AE-B875-61327A10DAD6}">
      <dgm:prSet phldrT="[Text]"/>
      <dgm:spPr/>
      <dgm:t>
        <a:bodyPr/>
        <a:lstStyle/>
        <a:p>
          <a:r>
            <a:rPr lang="pl-PL" dirty="0"/>
            <a:t>Zakład Przetwórstwa Mięsnego – Tadeusz Krawiec</a:t>
          </a:r>
        </a:p>
      </dgm:t>
    </dgm:pt>
    <dgm:pt modelId="{91ACF1E6-0872-4963-B050-40C04E91E4E1}" type="parTrans" cxnId="{94C86CC4-0572-4A22-81ED-D2220347952C}">
      <dgm:prSet/>
      <dgm:spPr/>
      <dgm:t>
        <a:bodyPr/>
        <a:lstStyle/>
        <a:p>
          <a:endParaRPr lang="en-US"/>
        </a:p>
      </dgm:t>
    </dgm:pt>
    <dgm:pt modelId="{B08694B7-30C1-4F4B-A1DF-F6A985D669D0}" type="sibTrans" cxnId="{94C86CC4-0572-4A22-81ED-D2220347952C}">
      <dgm:prSet/>
      <dgm:spPr/>
      <dgm:t>
        <a:bodyPr/>
        <a:lstStyle/>
        <a:p>
          <a:endParaRPr lang="en-US"/>
        </a:p>
      </dgm:t>
    </dgm:pt>
    <dgm:pt modelId="{0BF0F571-75A2-408B-BA69-A51DC7CF5E59}">
      <dgm:prSet/>
      <dgm:spPr/>
      <dgm:t>
        <a:bodyPr/>
        <a:lstStyle/>
        <a:p>
          <a:r>
            <a:rPr lang="pl-PL" dirty="0"/>
            <a:t>Starostwo Powiatowe </a:t>
          </a:r>
          <a:br>
            <a:rPr lang="pl-PL" dirty="0"/>
          </a:br>
          <a:r>
            <a:rPr lang="pl-PL" dirty="0"/>
            <a:t>w Ostrzeszowie</a:t>
          </a:r>
        </a:p>
      </dgm:t>
    </dgm:pt>
    <dgm:pt modelId="{806E6271-A164-4669-A94D-D1E071AAAE08}" type="parTrans" cxnId="{AEE840D7-BFCA-4D72-AE84-502A3DEC392B}">
      <dgm:prSet/>
      <dgm:spPr/>
      <dgm:t>
        <a:bodyPr/>
        <a:lstStyle/>
        <a:p>
          <a:endParaRPr lang="en-US"/>
        </a:p>
      </dgm:t>
    </dgm:pt>
    <dgm:pt modelId="{09B97A61-6245-4277-83B6-0A397D720AA8}" type="sibTrans" cxnId="{AEE840D7-BFCA-4D72-AE84-502A3DEC392B}">
      <dgm:prSet/>
      <dgm:spPr/>
      <dgm:t>
        <a:bodyPr/>
        <a:lstStyle/>
        <a:p>
          <a:endParaRPr lang="en-US"/>
        </a:p>
      </dgm:t>
    </dgm:pt>
    <dgm:pt modelId="{CFF51161-33DE-482F-9F5D-37BB4D5A366F}">
      <dgm:prSet/>
      <dgm:spPr/>
      <dgm:t>
        <a:bodyPr/>
        <a:lstStyle/>
        <a:p>
          <a:r>
            <a:rPr lang="pl-PL" dirty="0"/>
            <a:t>Regionalna Dyrekcja Ochrony Środowiska w Poznaniu</a:t>
          </a:r>
        </a:p>
      </dgm:t>
    </dgm:pt>
    <dgm:pt modelId="{5E1E0467-E6F9-40AF-99FF-13CBD29C1325}" type="parTrans" cxnId="{191D34CB-D84E-4792-BBB9-904F428889A1}">
      <dgm:prSet/>
      <dgm:spPr/>
      <dgm:t>
        <a:bodyPr/>
        <a:lstStyle/>
        <a:p>
          <a:endParaRPr lang="en-US"/>
        </a:p>
      </dgm:t>
    </dgm:pt>
    <dgm:pt modelId="{CF80F47C-8413-48E6-AD52-DB842B9AF684}" type="sibTrans" cxnId="{191D34CB-D84E-4792-BBB9-904F428889A1}">
      <dgm:prSet/>
      <dgm:spPr/>
      <dgm:t>
        <a:bodyPr/>
        <a:lstStyle/>
        <a:p>
          <a:endParaRPr lang="en-US"/>
        </a:p>
      </dgm:t>
    </dgm:pt>
    <dgm:pt modelId="{1A03C628-AF93-4072-BA3F-46FA231E2A15}">
      <dgm:prSet/>
      <dgm:spPr/>
      <dgm:t>
        <a:bodyPr/>
        <a:lstStyle/>
        <a:p>
          <a:r>
            <a:rPr lang="pl-PL" dirty="0"/>
            <a:t>Powiatowy Inspektor Sanitarny w Ostrzeszowie</a:t>
          </a:r>
        </a:p>
      </dgm:t>
    </dgm:pt>
    <dgm:pt modelId="{CC6D6550-9BBB-4E4E-BAAF-3F18272C2C1E}" type="parTrans" cxnId="{364FBE65-CCD3-477D-B71F-5B27A353D0A0}">
      <dgm:prSet/>
      <dgm:spPr/>
      <dgm:t>
        <a:bodyPr/>
        <a:lstStyle/>
        <a:p>
          <a:endParaRPr lang="en-US"/>
        </a:p>
      </dgm:t>
    </dgm:pt>
    <dgm:pt modelId="{B3A04D51-F5FF-49AC-8186-AA1C956E0A19}" type="sibTrans" cxnId="{364FBE65-CCD3-477D-B71F-5B27A353D0A0}">
      <dgm:prSet/>
      <dgm:spPr/>
      <dgm:t>
        <a:bodyPr/>
        <a:lstStyle/>
        <a:p>
          <a:endParaRPr lang="en-US"/>
        </a:p>
      </dgm:t>
    </dgm:pt>
    <dgm:pt modelId="{8F47C453-6294-4CAF-8AAE-B737020C46A4}">
      <dgm:prSet/>
      <dgm:spPr/>
      <dgm:t>
        <a:bodyPr/>
        <a:lstStyle/>
        <a:p>
          <a:r>
            <a:rPr lang="pl-PL" dirty="0"/>
            <a:t>Królewski Instytut Technologiczny, KTH</a:t>
          </a:r>
        </a:p>
      </dgm:t>
    </dgm:pt>
    <dgm:pt modelId="{E197162B-DE5B-4009-A956-FE2F7CB6C9DD}" type="parTrans" cxnId="{141918E2-202B-4C7F-A8D4-C21A79231E76}">
      <dgm:prSet/>
      <dgm:spPr/>
      <dgm:t>
        <a:bodyPr/>
        <a:lstStyle/>
        <a:p>
          <a:endParaRPr lang="en-US"/>
        </a:p>
      </dgm:t>
    </dgm:pt>
    <dgm:pt modelId="{1755F272-893E-43B8-A85A-41F6BF4A22F6}" type="sibTrans" cxnId="{141918E2-202B-4C7F-A8D4-C21A79231E76}">
      <dgm:prSet/>
      <dgm:spPr/>
      <dgm:t>
        <a:bodyPr/>
        <a:lstStyle/>
        <a:p>
          <a:endParaRPr lang="en-US"/>
        </a:p>
      </dgm:t>
    </dgm:pt>
    <dgm:pt modelId="{C4C1D98B-CEB6-471E-9258-340E9B0FF441}">
      <dgm:prSet/>
      <dgm:spPr/>
      <dgm:t>
        <a:bodyPr/>
        <a:lstStyle/>
        <a:p>
          <a:r>
            <a:rPr lang="pl-PL" dirty="0"/>
            <a:t>Politechnika Wrocławska</a:t>
          </a:r>
        </a:p>
      </dgm:t>
    </dgm:pt>
    <dgm:pt modelId="{2A3AAB65-429F-479E-9E87-A940D35FFE47}" type="parTrans" cxnId="{F3933A93-671D-4357-8109-C68DF2965189}">
      <dgm:prSet/>
      <dgm:spPr/>
      <dgm:t>
        <a:bodyPr/>
        <a:lstStyle/>
        <a:p>
          <a:endParaRPr lang="en-US"/>
        </a:p>
      </dgm:t>
    </dgm:pt>
    <dgm:pt modelId="{E02E7E7B-45FE-4351-862D-7AD5C4CB63A5}" type="sibTrans" cxnId="{F3933A93-671D-4357-8109-C68DF2965189}">
      <dgm:prSet/>
      <dgm:spPr/>
      <dgm:t>
        <a:bodyPr/>
        <a:lstStyle/>
        <a:p>
          <a:endParaRPr lang="en-US"/>
        </a:p>
      </dgm:t>
    </dgm:pt>
    <dgm:pt modelId="{023702C1-37D6-4B2C-A89D-FB0BCEED8905}">
      <dgm:prSet/>
      <dgm:spPr/>
      <dgm:t>
        <a:bodyPr/>
        <a:lstStyle/>
        <a:p>
          <a:endParaRPr lang="en-US" dirty="0"/>
        </a:p>
      </dgm:t>
    </dgm:pt>
    <dgm:pt modelId="{1051350D-E147-4AA8-8049-959B5792594E}" type="parTrans" cxnId="{6D133459-063D-433C-B577-730E5FEDCCD7}">
      <dgm:prSet/>
      <dgm:spPr/>
      <dgm:t>
        <a:bodyPr/>
        <a:lstStyle/>
        <a:p>
          <a:endParaRPr lang="en-US"/>
        </a:p>
      </dgm:t>
    </dgm:pt>
    <dgm:pt modelId="{368045FD-C648-4ADF-ADF1-46C2876DD242}" type="sibTrans" cxnId="{6D133459-063D-433C-B577-730E5FEDCCD7}">
      <dgm:prSet/>
      <dgm:spPr/>
      <dgm:t>
        <a:bodyPr/>
        <a:lstStyle/>
        <a:p>
          <a:endParaRPr lang="en-US"/>
        </a:p>
      </dgm:t>
    </dgm:pt>
    <dgm:pt modelId="{CA2C234A-FB86-414F-A8AB-65B98541D18E}">
      <dgm:prSet/>
      <dgm:spPr/>
      <dgm:t>
        <a:bodyPr/>
        <a:lstStyle/>
        <a:p>
          <a:r>
            <a:rPr lang="pl-PL" dirty="0"/>
            <a:t>Ubojnia bydła – P.P.U.H. Kozica Jerzy</a:t>
          </a:r>
        </a:p>
      </dgm:t>
    </dgm:pt>
    <dgm:pt modelId="{58896634-9419-41A2-9B18-47251F4A59BD}" type="parTrans" cxnId="{0046FD64-A8CD-4064-9910-B55EF4B7DAF9}">
      <dgm:prSet/>
      <dgm:spPr/>
      <dgm:t>
        <a:bodyPr/>
        <a:lstStyle/>
        <a:p>
          <a:endParaRPr lang="en-US"/>
        </a:p>
      </dgm:t>
    </dgm:pt>
    <dgm:pt modelId="{C2862028-03E5-4028-9773-D2A5D3424098}" type="sibTrans" cxnId="{0046FD64-A8CD-4064-9910-B55EF4B7DAF9}">
      <dgm:prSet/>
      <dgm:spPr/>
      <dgm:t>
        <a:bodyPr/>
        <a:lstStyle/>
        <a:p>
          <a:endParaRPr lang="en-US"/>
        </a:p>
      </dgm:t>
    </dgm:pt>
    <dgm:pt modelId="{3E3D7CDF-CD35-449B-987F-C5CC718F9FF7}">
      <dgm:prSet/>
      <dgm:spPr/>
      <dgm:t>
        <a:bodyPr/>
        <a:lstStyle/>
        <a:p>
          <a:r>
            <a:rPr lang="pl-PL" dirty="0"/>
            <a:t>Ubojnia drobiu – Grzegorz TUZ </a:t>
          </a:r>
        </a:p>
      </dgm:t>
    </dgm:pt>
    <dgm:pt modelId="{131D5BA9-5F16-46FF-90F2-039919F2B314}" type="parTrans" cxnId="{CEE72873-3F49-49FF-B183-62BE441AF8C8}">
      <dgm:prSet/>
      <dgm:spPr/>
      <dgm:t>
        <a:bodyPr/>
        <a:lstStyle/>
        <a:p>
          <a:endParaRPr lang="en-US"/>
        </a:p>
      </dgm:t>
    </dgm:pt>
    <dgm:pt modelId="{9BEC3871-226C-4CF0-AED8-CAC5E8851BB0}" type="sibTrans" cxnId="{CEE72873-3F49-49FF-B183-62BE441AF8C8}">
      <dgm:prSet/>
      <dgm:spPr/>
      <dgm:t>
        <a:bodyPr/>
        <a:lstStyle/>
        <a:p>
          <a:endParaRPr lang="en-US"/>
        </a:p>
      </dgm:t>
    </dgm:pt>
    <dgm:pt modelId="{F74E0764-AC2C-492A-AAAB-3CAFCDA6CA39}" type="pres">
      <dgm:prSet presAssocID="{2444C69B-31B8-496A-A06A-31AD178C900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20AF796E-26C3-4F49-BD72-0D4ECE27773E}" type="pres">
      <dgm:prSet presAssocID="{2690D786-5CCA-4C6F-9A48-FFF6CE7A82F4}" presName="composite" presStyleCnt="0"/>
      <dgm:spPr/>
    </dgm:pt>
    <dgm:pt modelId="{AD74C47A-0B32-484F-9A0B-BA6273956AF3}" type="pres">
      <dgm:prSet presAssocID="{2690D786-5CCA-4C6F-9A48-FFF6CE7A82F4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0508FE4-7FF8-40E5-88A3-A4B674409AAE}" type="pres">
      <dgm:prSet presAssocID="{2690D786-5CCA-4C6F-9A48-FFF6CE7A82F4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67E2932-ACC6-4BAE-8492-793BE872B1A3}" type="pres">
      <dgm:prSet presAssocID="{95A9EB8E-8076-44EA-98CA-CEC96BDE7EC1}" presName="space" presStyleCnt="0"/>
      <dgm:spPr/>
    </dgm:pt>
    <dgm:pt modelId="{B8930FA4-E381-41B7-A968-BEDC24150623}" type="pres">
      <dgm:prSet presAssocID="{34D76526-0F32-4EA0-8698-AF90D5C3CAAD}" presName="composite" presStyleCnt="0"/>
      <dgm:spPr/>
    </dgm:pt>
    <dgm:pt modelId="{25890B7C-DCC2-4804-ACCC-A438332DD3B6}" type="pres">
      <dgm:prSet presAssocID="{34D76526-0F32-4EA0-8698-AF90D5C3CAAD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F20EF27-AB8C-48A3-B8D8-60B77BD361E8}" type="pres">
      <dgm:prSet presAssocID="{34D76526-0F32-4EA0-8698-AF90D5C3CAAD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A96C51C-A7C9-4C61-AF64-D8251EDA8F4D}" type="pres">
      <dgm:prSet presAssocID="{24A8912E-FC07-437A-806D-85537A030053}" presName="space" presStyleCnt="0"/>
      <dgm:spPr/>
    </dgm:pt>
    <dgm:pt modelId="{4C9BBD02-971B-4BF2-89FD-74FBB76AB47E}" type="pres">
      <dgm:prSet presAssocID="{F1048C1E-67E9-4274-8D58-A68E1838B8C1}" presName="composite" presStyleCnt="0"/>
      <dgm:spPr/>
    </dgm:pt>
    <dgm:pt modelId="{D997AD42-CFF7-4DD1-9703-6ED4F2E70570}" type="pres">
      <dgm:prSet presAssocID="{F1048C1E-67E9-4274-8D58-A68E1838B8C1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30FA35D-29FA-4778-AAD2-E9E98C7ED311}" type="pres">
      <dgm:prSet presAssocID="{F1048C1E-67E9-4274-8D58-A68E1838B8C1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720D1C63-F623-43D7-94C4-BD879F3DF944}" type="presOf" srcId="{C4C1D98B-CEB6-471E-9258-340E9B0FF441}" destId="{3F20EF27-AB8C-48A3-B8D8-60B77BD361E8}" srcOrd="0" destOrd="2" presId="urn:microsoft.com/office/officeart/2005/8/layout/hList1"/>
    <dgm:cxn modelId="{2117D987-2C22-4A94-8C64-3EC105E847E8}" type="presOf" srcId="{44B493B8-4CB6-48B9-BB4C-EE01B3DD1169}" destId="{3F20EF27-AB8C-48A3-B8D8-60B77BD361E8}" srcOrd="0" destOrd="0" presId="urn:microsoft.com/office/officeart/2005/8/layout/hList1"/>
    <dgm:cxn modelId="{0046FD64-A8CD-4064-9910-B55EF4B7DAF9}" srcId="{F1048C1E-67E9-4274-8D58-A68E1838B8C1}" destId="{CA2C234A-FB86-414F-A8AB-65B98541D18E}" srcOrd="1" destOrd="0" parTransId="{58896634-9419-41A2-9B18-47251F4A59BD}" sibTransId="{C2862028-03E5-4028-9773-D2A5D3424098}"/>
    <dgm:cxn modelId="{6D133459-063D-433C-B577-730E5FEDCCD7}" srcId="{C4C1D98B-CEB6-471E-9258-340E9B0FF441}" destId="{023702C1-37D6-4B2C-A89D-FB0BCEED8905}" srcOrd="0" destOrd="0" parTransId="{1051350D-E147-4AA8-8049-959B5792594E}" sibTransId="{368045FD-C648-4ADF-ADF1-46C2876DD242}"/>
    <dgm:cxn modelId="{E0CB8F9B-87AB-4931-A2B8-984F6EA79BD4}" type="presOf" srcId="{34D76526-0F32-4EA0-8698-AF90D5C3CAAD}" destId="{25890B7C-DCC2-4804-ACCC-A438332DD3B6}" srcOrd="0" destOrd="0" presId="urn:microsoft.com/office/officeart/2005/8/layout/hList1"/>
    <dgm:cxn modelId="{396C4680-EB30-4EC0-A509-45043344F7F9}" type="presOf" srcId="{2690D786-5CCA-4C6F-9A48-FFF6CE7A82F4}" destId="{AD74C47A-0B32-484F-9A0B-BA6273956AF3}" srcOrd="0" destOrd="0" presId="urn:microsoft.com/office/officeart/2005/8/layout/hList1"/>
    <dgm:cxn modelId="{F3933A93-671D-4357-8109-C68DF2965189}" srcId="{34D76526-0F32-4EA0-8698-AF90D5C3CAAD}" destId="{C4C1D98B-CEB6-471E-9258-340E9B0FF441}" srcOrd="2" destOrd="0" parTransId="{2A3AAB65-429F-479E-9E87-A940D35FFE47}" sibTransId="{E02E7E7B-45FE-4351-862D-7AD5C4CB63A5}"/>
    <dgm:cxn modelId="{4DDF0B0C-BA06-4F7D-B3DB-ADB063E83798}" srcId="{34D76526-0F32-4EA0-8698-AF90D5C3CAAD}" destId="{44B493B8-4CB6-48B9-BB4C-EE01B3DD1169}" srcOrd="0" destOrd="0" parTransId="{DD8F66BD-2337-4125-9525-8D3C78C1A06D}" sibTransId="{DE756D73-99F1-4D27-9256-DE1160E97616}"/>
    <dgm:cxn modelId="{AEE840D7-BFCA-4D72-AE84-502A3DEC392B}" srcId="{2690D786-5CCA-4C6F-9A48-FFF6CE7A82F4}" destId="{0BF0F571-75A2-408B-BA69-A51DC7CF5E59}" srcOrd="1" destOrd="0" parTransId="{806E6271-A164-4669-A94D-D1E071AAAE08}" sibTransId="{09B97A61-6245-4277-83B6-0A397D720AA8}"/>
    <dgm:cxn modelId="{942E097D-9156-48A5-BCAA-5807B13A15B0}" type="presOf" srcId="{1A03C628-AF93-4072-BA3F-46FA231E2A15}" destId="{00508FE4-7FF8-40E5-88A3-A4B674409AAE}" srcOrd="0" destOrd="3" presId="urn:microsoft.com/office/officeart/2005/8/layout/hList1"/>
    <dgm:cxn modelId="{73C21875-F22E-4867-A5AC-260B29154850}" type="presOf" srcId="{CFF51161-33DE-482F-9F5D-37BB4D5A366F}" destId="{00508FE4-7FF8-40E5-88A3-A4B674409AAE}" srcOrd="0" destOrd="2" presId="urn:microsoft.com/office/officeart/2005/8/layout/hList1"/>
    <dgm:cxn modelId="{0ECBD24F-B151-4AD8-A982-400506CF2A66}" type="presOf" srcId="{3E3D7CDF-CD35-449B-987F-C5CC718F9FF7}" destId="{D30FA35D-29FA-4778-AAD2-E9E98C7ED311}" srcOrd="0" destOrd="2" presId="urn:microsoft.com/office/officeart/2005/8/layout/hList1"/>
    <dgm:cxn modelId="{EFD788DD-11A4-4277-8609-497CED61A6B8}" type="presOf" srcId="{B71D4077-1EC2-4981-93F1-525667D86D95}" destId="{00508FE4-7FF8-40E5-88A3-A4B674409AAE}" srcOrd="0" destOrd="0" presId="urn:microsoft.com/office/officeart/2005/8/layout/hList1"/>
    <dgm:cxn modelId="{191D34CB-D84E-4792-BBB9-904F428889A1}" srcId="{2690D786-5CCA-4C6F-9A48-FFF6CE7A82F4}" destId="{CFF51161-33DE-482F-9F5D-37BB4D5A366F}" srcOrd="2" destOrd="0" parTransId="{5E1E0467-E6F9-40AF-99FF-13CBD29C1325}" sibTransId="{CF80F47C-8413-48E6-AD52-DB842B9AF684}"/>
    <dgm:cxn modelId="{7BA93EEB-4383-415B-B1DC-7AC4DCDFE9A4}" type="presOf" srcId="{8F47C453-6294-4CAF-8AAE-B737020C46A4}" destId="{3F20EF27-AB8C-48A3-B8D8-60B77BD361E8}" srcOrd="0" destOrd="1" presId="urn:microsoft.com/office/officeart/2005/8/layout/hList1"/>
    <dgm:cxn modelId="{72EE72FA-9879-4B62-9BA3-B599B2EF3E42}" srcId="{2444C69B-31B8-496A-A06A-31AD178C9003}" destId="{34D76526-0F32-4EA0-8698-AF90D5C3CAAD}" srcOrd="1" destOrd="0" parTransId="{11F4351B-7211-467C-BD3C-A7EC27FF709F}" sibTransId="{24A8912E-FC07-437A-806D-85537A030053}"/>
    <dgm:cxn modelId="{A1492132-4C4F-4B15-A8A2-13DDC9F96A17}" type="presOf" srcId="{2852B304-2E85-40AE-B875-61327A10DAD6}" destId="{D30FA35D-29FA-4778-AAD2-E9E98C7ED311}" srcOrd="0" destOrd="0" presId="urn:microsoft.com/office/officeart/2005/8/layout/hList1"/>
    <dgm:cxn modelId="{F21A7A4B-0241-48AD-8D41-4D18B9899D97}" type="presOf" srcId="{023702C1-37D6-4B2C-A89D-FB0BCEED8905}" destId="{3F20EF27-AB8C-48A3-B8D8-60B77BD361E8}" srcOrd="0" destOrd="3" presId="urn:microsoft.com/office/officeart/2005/8/layout/hList1"/>
    <dgm:cxn modelId="{62B51323-94EC-4E30-9303-2D3DCF1AB029}" type="presOf" srcId="{0BF0F571-75A2-408B-BA69-A51DC7CF5E59}" destId="{00508FE4-7FF8-40E5-88A3-A4B674409AAE}" srcOrd="0" destOrd="1" presId="urn:microsoft.com/office/officeart/2005/8/layout/hList1"/>
    <dgm:cxn modelId="{03F9C1D5-336D-4AB4-A4C5-FD833836A98E}" srcId="{2444C69B-31B8-496A-A06A-31AD178C9003}" destId="{2690D786-5CCA-4C6F-9A48-FFF6CE7A82F4}" srcOrd="0" destOrd="0" parTransId="{35CB5F2A-0787-4CE4-859D-3FA69CF95058}" sibTransId="{95A9EB8E-8076-44EA-98CA-CEC96BDE7EC1}"/>
    <dgm:cxn modelId="{94C86CC4-0572-4A22-81ED-D2220347952C}" srcId="{F1048C1E-67E9-4274-8D58-A68E1838B8C1}" destId="{2852B304-2E85-40AE-B875-61327A10DAD6}" srcOrd="0" destOrd="0" parTransId="{91ACF1E6-0872-4963-B050-40C04E91E4E1}" sibTransId="{B08694B7-30C1-4F4B-A1DF-F6A985D669D0}"/>
    <dgm:cxn modelId="{AC7DF842-42C4-4402-9BA8-54852E566927}" srcId="{2444C69B-31B8-496A-A06A-31AD178C9003}" destId="{F1048C1E-67E9-4274-8D58-A68E1838B8C1}" srcOrd="2" destOrd="0" parTransId="{289B5D96-0BA8-4DFB-9B78-FFA8380C8C02}" sibTransId="{5B206CC8-2416-4311-BA31-03F19A77D37F}"/>
    <dgm:cxn modelId="{A0A0D137-AD37-4034-8712-9D8FBDF8C3F1}" type="presOf" srcId="{2444C69B-31B8-496A-A06A-31AD178C9003}" destId="{F74E0764-AC2C-492A-AAAB-3CAFCDA6CA39}" srcOrd="0" destOrd="0" presId="urn:microsoft.com/office/officeart/2005/8/layout/hList1"/>
    <dgm:cxn modelId="{38BC304F-CC0C-4611-8869-EF82A351F73D}" srcId="{2690D786-5CCA-4C6F-9A48-FFF6CE7A82F4}" destId="{B71D4077-1EC2-4981-93F1-525667D86D95}" srcOrd="0" destOrd="0" parTransId="{F4BB2267-0841-4B06-BF0D-104A391E7A62}" sibTransId="{A7CF9217-5584-4D27-BB3E-B8D5709D0ED6}"/>
    <dgm:cxn modelId="{141918E2-202B-4C7F-A8D4-C21A79231E76}" srcId="{34D76526-0F32-4EA0-8698-AF90D5C3CAAD}" destId="{8F47C453-6294-4CAF-8AAE-B737020C46A4}" srcOrd="1" destOrd="0" parTransId="{E197162B-DE5B-4009-A956-FE2F7CB6C9DD}" sibTransId="{1755F272-893E-43B8-A85A-41F6BF4A22F6}"/>
    <dgm:cxn modelId="{364FBE65-CCD3-477D-B71F-5B27A353D0A0}" srcId="{2690D786-5CCA-4C6F-9A48-FFF6CE7A82F4}" destId="{1A03C628-AF93-4072-BA3F-46FA231E2A15}" srcOrd="3" destOrd="0" parTransId="{CC6D6550-9BBB-4E4E-BAAF-3F18272C2C1E}" sibTransId="{B3A04D51-F5FF-49AC-8186-AA1C956E0A19}"/>
    <dgm:cxn modelId="{FEA9F72A-0B23-4C16-AEC9-FD0502D0EF36}" type="presOf" srcId="{F1048C1E-67E9-4274-8D58-A68E1838B8C1}" destId="{D997AD42-CFF7-4DD1-9703-6ED4F2E70570}" srcOrd="0" destOrd="0" presId="urn:microsoft.com/office/officeart/2005/8/layout/hList1"/>
    <dgm:cxn modelId="{D7415F39-34BD-4FE6-850A-D87715DC1323}" type="presOf" srcId="{CA2C234A-FB86-414F-A8AB-65B98541D18E}" destId="{D30FA35D-29FA-4778-AAD2-E9E98C7ED311}" srcOrd="0" destOrd="1" presId="urn:microsoft.com/office/officeart/2005/8/layout/hList1"/>
    <dgm:cxn modelId="{CEE72873-3F49-49FF-B183-62BE441AF8C8}" srcId="{F1048C1E-67E9-4274-8D58-A68E1838B8C1}" destId="{3E3D7CDF-CD35-449B-987F-C5CC718F9FF7}" srcOrd="2" destOrd="0" parTransId="{131D5BA9-5F16-46FF-90F2-039919F2B314}" sibTransId="{9BEC3871-226C-4CF0-AED8-CAC5E8851BB0}"/>
    <dgm:cxn modelId="{E5FFD1AD-27D5-405C-8B79-12FF0DDED43C}" type="presParOf" srcId="{F74E0764-AC2C-492A-AAAB-3CAFCDA6CA39}" destId="{20AF796E-26C3-4F49-BD72-0D4ECE27773E}" srcOrd="0" destOrd="0" presId="urn:microsoft.com/office/officeart/2005/8/layout/hList1"/>
    <dgm:cxn modelId="{F6B6C3B6-2FE1-417B-85E1-03BB4F6F956F}" type="presParOf" srcId="{20AF796E-26C3-4F49-BD72-0D4ECE27773E}" destId="{AD74C47A-0B32-484F-9A0B-BA6273956AF3}" srcOrd="0" destOrd="0" presId="urn:microsoft.com/office/officeart/2005/8/layout/hList1"/>
    <dgm:cxn modelId="{F240141F-B77F-415F-9AB9-A1A7A67BFBFA}" type="presParOf" srcId="{20AF796E-26C3-4F49-BD72-0D4ECE27773E}" destId="{00508FE4-7FF8-40E5-88A3-A4B674409AAE}" srcOrd="1" destOrd="0" presId="urn:microsoft.com/office/officeart/2005/8/layout/hList1"/>
    <dgm:cxn modelId="{02F6CD6E-F05E-4E89-83F0-6A254C05CE08}" type="presParOf" srcId="{F74E0764-AC2C-492A-AAAB-3CAFCDA6CA39}" destId="{567E2932-ACC6-4BAE-8492-793BE872B1A3}" srcOrd="1" destOrd="0" presId="urn:microsoft.com/office/officeart/2005/8/layout/hList1"/>
    <dgm:cxn modelId="{9EDDF044-A0C8-44D3-85AD-C07FE64583EE}" type="presParOf" srcId="{F74E0764-AC2C-492A-AAAB-3CAFCDA6CA39}" destId="{B8930FA4-E381-41B7-A968-BEDC24150623}" srcOrd="2" destOrd="0" presId="urn:microsoft.com/office/officeart/2005/8/layout/hList1"/>
    <dgm:cxn modelId="{36DF9AEA-A6F9-40C4-B927-B7FC09F8EF36}" type="presParOf" srcId="{B8930FA4-E381-41B7-A968-BEDC24150623}" destId="{25890B7C-DCC2-4804-ACCC-A438332DD3B6}" srcOrd="0" destOrd="0" presId="urn:microsoft.com/office/officeart/2005/8/layout/hList1"/>
    <dgm:cxn modelId="{E2103B69-DCD9-479F-8435-C212E0D11487}" type="presParOf" srcId="{B8930FA4-E381-41B7-A968-BEDC24150623}" destId="{3F20EF27-AB8C-48A3-B8D8-60B77BD361E8}" srcOrd="1" destOrd="0" presId="urn:microsoft.com/office/officeart/2005/8/layout/hList1"/>
    <dgm:cxn modelId="{6963ADDA-8425-4B85-B2BE-0733F6FDDB61}" type="presParOf" srcId="{F74E0764-AC2C-492A-AAAB-3CAFCDA6CA39}" destId="{DA96C51C-A7C9-4C61-AF64-D8251EDA8F4D}" srcOrd="3" destOrd="0" presId="urn:microsoft.com/office/officeart/2005/8/layout/hList1"/>
    <dgm:cxn modelId="{8F5F6CA0-1E58-4141-8B85-7114E4586DB1}" type="presParOf" srcId="{F74E0764-AC2C-492A-AAAB-3CAFCDA6CA39}" destId="{4C9BBD02-971B-4BF2-89FD-74FBB76AB47E}" srcOrd="4" destOrd="0" presId="urn:microsoft.com/office/officeart/2005/8/layout/hList1"/>
    <dgm:cxn modelId="{B25A842E-83C5-4888-A8AA-83A7792A147C}" type="presParOf" srcId="{4C9BBD02-971B-4BF2-89FD-74FBB76AB47E}" destId="{D997AD42-CFF7-4DD1-9703-6ED4F2E70570}" srcOrd="0" destOrd="0" presId="urn:microsoft.com/office/officeart/2005/8/layout/hList1"/>
    <dgm:cxn modelId="{10412B50-6997-4936-BA98-40C0DA33E37C}" type="presParOf" srcId="{4C9BBD02-971B-4BF2-89FD-74FBB76AB47E}" destId="{D30FA35D-29FA-4778-AAD2-E9E98C7ED31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74C47A-0B32-484F-9A0B-BA6273956AF3}">
      <dsp:nvSpPr>
        <dsp:cNvPr id="0" name=""/>
        <dsp:cNvSpPr/>
      </dsp:nvSpPr>
      <dsp:spPr>
        <a:xfrm>
          <a:off x="2274" y="348504"/>
          <a:ext cx="2217241" cy="6137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dirty="0"/>
            <a:t>Rząd</a:t>
          </a:r>
        </a:p>
      </dsp:txBody>
      <dsp:txXfrm>
        <a:off x="2274" y="348504"/>
        <a:ext cx="2217241" cy="613755"/>
      </dsp:txXfrm>
    </dsp:sp>
    <dsp:sp modelId="{00508FE4-7FF8-40E5-88A3-A4B674409AAE}">
      <dsp:nvSpPr>
        <dsp:cNvPr id="0" name=""/>
        <dsp:cNvSpPr/>
      </dsp:nvSpPr>
      <dsp:spPr>
        <a:xfrm>
          <a:off x="2274" y="962260"/>
          <a:ext cx="2217241" cy="275323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700" kern="1200" dirty="0"/>
            <a:t>Gmina Doruchów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700" kern="1200" dirty="0"/>
            <a:t>Starostwo Powiatowe </a:t>
          </a:r>
          <a:br>
            <a:rPr lang="pl-PL" sz="1700" kern="1200" dirty="0"/>
          </a:br>
          <a:r>
            <a:rPr lang="pl-PL" sz="1700" kern="1200" dirty="0"/>
            <a:t>w Ostrzeszowie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700" kern="1200" dirty="0"/>
            <a:t>Regionalna Dyrekcja Ochrony Środowiska w Poznaniu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700" kern="1200" dirty="0"/>
            <a:t>Powiatowy Inspektor Sanitarny w Ostrzeszowie</a:t>
          </a:r>
        </a:p>
      </dsp:txBody>
      <dsp:txXfrm>
        <a:off x="2274" y="962260"/>
        <a:ext cx="2217241" cy="2753235"/>
      </dsp:txXfrm>
    </dsp:sp>
    <dsp:sp modelId="{25890B7C-DCC2-4804-ACCC-A438332DD3B6}">
      <dsp:nvSpPr>
        <dsp:cNvPr id="0" name=""/>
        <dsp:cNvSpPr/>
      </dsp:nvSpPr>
      <dsp:spPr>
        <a:xfrm>
          <a:off x="2529929" y="348504"/>
          <a:ext cx="2217241" cy="6137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dirty="0"/>
            <a:t>Eksperci z właściwych dziedzin	</a:t>
          </a:r>
        </a:p>
      </dsp:txBody>
      <dsp:txXfrm>
        <a:off x="2529929" y="348504"/>
        <a:ext cx="2217241" cy="613755"/>
      </dsp:txXfrm>
    </dsp:sp>
    <dsp:sp modelId="{3F20EF27-AB8C-48A3-B8D8-60B77BD361E8}">
      <dsp:nvSpPr>
        <dsp:cNvPr id="0" name=""/>
        <dsp:cNvSpPr/>
      </dsp:nvSpPr>
      <dsp:spPr>
        <a:xfrm>
          <a:off x="2529929" y="962260"/>
          <a:ext cx="2217241" cy="275323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700" kern="1200" dirty="0"/>
            <a:t>Dostawca mediów filtracyjnych i know-how w zakresie konfiguracji systemu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700" kern="1200" dirty="0"/>
            <a:t>Królewski Instytut Technologiczny, KTH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700" kern="1200" dirty="0"/>
            <a:t>Politechnika Wrocławska</a:t>
          </a: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700" kern="1200" dirty="0"/>
        </a:p>
      </dsp:txBody>
      <dsp:txXfrm>
        <a:off x="2529929" y="962260"/>
        <a:ext cx="2217241" cy="2753235"/>
      </dsp:txXfrm>
    </dsp:sp>
    <dsp:sp modelId="{D997AD42-CFF7-4DD1-9703-6ED4F2E70570}">
      <dsp:nvSpPr>
        <dsp:cNvPr id="0" name=""/>
        <dsp:cNvSpPr/>
      </dsp:nvSpPr>
      <dsp:spPr>
        <a:xfrm>
          <a:off x="5057584" y="348504"/>
          <a:ext cx="2217241" cy="6137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dirty="0"/>
            <a:t>Przemysł lokalny	</a:t>
          </a:r>
        </a:p>
      </dsp:txBody>
      <dsp:txXfrm>
        <a:off x="5057584" y="348504"/>
        <a:ext cx="2217241" cy="613755"/>
      </dsp:txXfrm>
    </dsp:sp>
    <dsp:sp modelId="{D30FA35D-29FA-4778-AAD2-E9E98C7ED311}">
      <dsp:nvSpPr>
        <dsp:cNvPr id="0" name=""/>
        <dsp:cNvSpPr/>
      </dsp:nvSpPr>
      <dsp:spPr>
        <a:xfrm>
          <a:off x="5057584" y="962260"/>
          <a:ext cx="2217241" cy="275323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700" kern="1200" dirty="0"/>
            <a:t>Zakład Przetwórstwa Mięsnego – Tadeusz Krawiec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700" kern="1200" dirty="0"/>
            <a:t>Ubojnia bydła – P.P.U.H. Kozica Jerzy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700" kern="1200" dirty="0"/>
            <a:t>Ubojnia drobiu – Grzegorz TUZ </a:t>
          </a:r>
        </a:p>
      </dsp:txBody>
      <dsp:txXfrm>
        <a:off x="5057584" y="962260"/>
        <a:ext cx="2217241" cy="27532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02378C-6D56-4934-9EC3-010829679BC5}" type="datetimeFigureOut">
              <a:rPr lang="de-DE" smtClean="0"/>
              <a:t>07.10.2019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1AEA7B-08E7-47C1-B654-445BC7E2EC7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71101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2699DA-8EC3-4032-AFFB-073FA4813C4D}" type="datetimeFigureOut">
              <a:rPr lang="de-DE" smtClean="0"/>
              <a:t>07.10.2019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8B547B-FC1E-4BC6-80DF-746DCA82461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0058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B547B-FC1E-4BC6-80DF-746DCA82461D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6675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riorit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0" y="1835150"/>
            <a:ext cx="9144000" cy="5022850"/>
          </a:xfrm>
          <a:prstGeom prst="rect">
            <a:avLst/>
          </a:prstGeom>
          <a:solidFill>
            <a:srgbClr val="458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446"/>
            <a:ext cx="9144000" cy="2197608"/>
          </a:xfrm>
          <a:prstGeom prst="rect">
            <a:avLst/>
          </a:prstGeom>
        </p:spPr>
      </p:pic>
      <p:sp>
        <p:nvSpPr>
          <p:cNvPr id="22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97045" y="2883760"/>
            <a:ext cx="7667621" cy="722313"/>
          </a:xfrm>
        </p:spPr>
        <p:txBody>
          <a:bodyPr>
            <a:normAutofit/>
          </a:bodyPr>
          <a:lstStyle>
            <a:lvl1pPr marL="0" indent="0">
              <a:buNone/>
              <a:defRPr sz="4200" b="1" spc="130" baseline="0">
                <a:solidFill>
                  <a:schemeClr val="bg1"/>
                </a:solidFill>
              </a:defRPr>
            </a:lvl1pPr>
            <a:lvl2pPr>
              <a:defRPr>
                <a:solidFill>
                  <a:srgbClr val="164194"/>
                </a:solidFill>
              </a:defRPr>
            </a:lvl2pPr>
            <a:lvl3pPr>
              <a:defRPr>
                <a:solidFill>
                  <a:srgbClr val="164194"/>
                </a:solidFill>
              </a:defRPr>
            </a:lvl3pPr>
            <a:lvl4pPr>
              <a:defRPr>
                <a:solidFill>
                  <a:srgbClr val="164194"/>
                </a:solidFill>
              </a:defRPr>
            </a:lvl4pPr>
            <a:lvl5pPr>
              <a:defRPr>
                <a:solidFill>
                  <a:srgbClr val="164194"/>
                </a:solidFill>
              </a:defRPr>
            </a:lvl5pPr>
          </a:lstStyle>
          <a:p>
            <a:pPr lvl="0"/>
            <a:r>
              <a:rPr lang="de-DE" dirty="0"/>
              <a:t>PRESENTATION HEADING</a:t>
            </a:r>
          </a:p>
        </p:txBody>
      </p:sp>
      <p:sp>
        <p:nvSpPr>
          <p:cNvPr id="23" name="Textplatzhalt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709167" y="3686175"/>
            <a:ext cx="7667493" cy="636588"/>
          </a:xfrm>
        </p:spPr>
        <p:txBody>
          <a:bodyPr>
            <a:normAutofit/>
          </a:bodyPr>
          <a:lstStyle>
            <a:lvl1pPr marL="0" indent="0">
              <a:buNone/>
              <a:defRPr sz="3200" spc="-20" baseline="0">
                <a:solidFill>
                  <a:schemeClr val="bg1"/>
                </a:solidFill>
              </a:defRPr>
            </a:lvl1pPr>
            <a:lvl2pPr>
              <a:defRPr>
                <a:solidFill>
                  <a:srgbClr val="36A9E1"/>
                </a:solidFill>
              </a:defRPr>
            </a:lvl2pPr>
            <a:lvl3pPr>
              <a:defRPr>
                <a:solidFill>
                  <a:srgbClr val="36A9E1"/>
                </a:solidFill>
              </a:defRPr>
            </a:lvl3pPr>
            <a:lvl4pPr>
              <a:defRPr>
                <a:solidFill>
                  <a:srgbClr val="36A9E1"/>
                </a:solidFill>
              </a:defRPr>
            </a:lvl4pPr>
            <a:lvl5pPr>
              <a:defRPr>
                <a:solidFill>
                  <a:srgbClr val="36A9E1"/>
                </a:solidFill>
              </a:defRPr>
            </a:lvl5pPr>
          </a:lstStyle>
          <a:p>
            <a:pPr lvl="0"/>
            <a:r>
              <a:rPr lang="de-DE" dirty="0" err="1"/>
              <a:t>Presentation</a:t>
            </a:r>
            <a:r>
              <a:rPr lang="de-DE" dirty="0"/>
              <a:t> </a:t>
            </a:r>
            <a:r>
              <a:rPr lang="de-DE" dirty="0" err="1"/>
              <a:t>Subheading</a:t>
            </a:r>
            <a:endParaRPr lang="de-DE" dirty="0"/>
          </a:p>
        </p:txBody>
      </p:sp>
      <p:sp>
        <p:nvSpPr>
          <p:cNvPr id="25" name="Textplatzhalter 24"/>
          <p:cNvSpPr>
            <a:spLocks noGrp="1"/>
          </p:cNvSpPr>
          <p:nvPr>
            <p:ph type="body" sz="quarter" idx="16" hasCustomPrompt="1"/>
          </p:nvPr>
        </p:nvSpPr>
        <p:spPr>
          <a:xfrm>
            <a:off x="724175" y="6049491"/>
            <a:ext cx="4244800" cy="376710"/>
          </a:xfrm>
        </p:spPr>
        <p:txBody>
          <a:bodyPr>
            <a:normAutofit/>
          </a:bodyPr>
          <a:lstStyle>
            <a:lvl1pPr marL="0" indent="0">
              <a:lnSpc>
                <a:spcPts val="1920"/>
              </a:lnSpc>
              <a:spcBef>
                <a:spcPts val="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>
              <a:defRPr>
                <a:solidFill>
                  <a:srgbClr val="164194"/>
                </a:solidFill>
              </a:defRPr>
            </a:lvl2pPr>
            <a:lvl3pPr>
              <a:defRPr>
                <a:solidFill>
                  <a:srgbClr val="164194"/>
                </a:solidFill>
              </a:defRPr>
            </a:lvl3pPr>
            <a:lvl4pPr>
              <a:defRPr>
                <a:solidFill>
                  <a:srgbClr val="164194"/>
                </a:solidFill>
              </a:defRPr>
            </a:lvl4pPr>
            <a:lvl5pPr>
              <a:defRPr>
                <a:solidFill>
                  <a:srgbClr val="164194"/>
                </a:solidFill>
              </a:defRPr>
            </a:lvl5pPr>
          </a:lstStyle>
          <a:p>
            <a:pPr lvl="0"/>
            <a:r>
              <a:rPr lang="de-DE" dirty="0"/>
              <a:t>ROSTOCK, 1 JANUARY 2016</a:t>
            </a:r>
          </a:p>
        </p:txBody>
      </p:sp>
      <p:sp>
        <p:nvSpPr>
          <p:cNvPr id="27" name="Bildplatzhalter 18"/>
          <p:cNvSpPr>
            <a:spLocks noGrp="1"/>
          </p:cNvSpPr>
          <p:nvPr>
            <p:ph type="pic" sz="quarter" idx="17" hasCustomPrompt="1"/>
          </p:nvPr>
        </p:nvSpPr>
        <p:spPr>
          <a:xfrm>
            <a:off x="7001374" y="711089"/>
            <a:ext cx="1316736" cy="448056"/>
          </a:xfrm>
          <a:solidFill>
            <a:srgbClr val="FF33CC"/>
          </a:solidFill>
        </p:spPr>
        <p:txBody>
          <a:bodyPr>
            <a:normAutofit/>
          </a:bodyPr>
          <a:lstStyle>
            <a:lvl1pPr marL="0" indent="0" algn="ct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here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place</a:t>
            </a:r>
            <a:r>
              <a:rPr lang="de-DE" dirty="0"/>
              <a:t> a logo</a:t>
            </a:r>
          </a:p>
        </p:txBody>
      </p:sp>
      <p:sp>
        <p:nvSpPr>
          <p:cNvPr id="28" name="Bildplatzhalter 18"/>
          <p:cNvSpPr>
            <a:spLocks noGrp="1"/>
          </p:cNvSpPr>
          <p:nvPr>
            <p:ph type="pic" sz="quarter" idx="18" hasCustomPrompt="1"/>
          </p:nvPr>
        </p:nvSpPr>
        <p:spPr>
          <a:xfrm>
            <a:off x="5449822" y="711089"/>
            <a:ext cx="1316736" cy="448056"/>
          </a:xfrm>
          <a:solidFill>
            <a:srgbClr val="FF33CC"/>
          </a:solidFill>
        </p:spPr>
        <p:txBody>
          <a:bodyPr>
            <a:normAutofit/>
          </a:bodyPr>
          <a:lstStyle>
            <a:lvl1pPr marL="0" indent="0" algn="ct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here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place</a:t>
            </a:r>
            <a:r>
              <a:rPr lang="de-DE" dirty="0"/>
              <a:t> a logo</a:t>
            </a:r>
          </a:p>
        </p:txBody>
      </p:sp>
      <p:sp>
        <p:nvSpPr>
          <p:cNvPr id="29" name="Textplatzhalter 24"/>
          <p:cNvSpPr>
            <a:spLocks noGrp="1"/>
          </p:cNvSpPr>
          <p:nvPr>
            <p:ph type="body" sz="quarter" idx="15" hasCustomPrompt="1"/>
          </p:nvPr>
        </p:nvSpPr>
        <p:spPr>
          <a:xfrm>
            <a:off x="721289" y="4811240"/>
            <a:ext cx="4244800" cy="758825"/>
          </a:xfrm>
        </p:spPr>
        <p:txBody>
          <a:bodyPr>
            <a:normAutofit/>
          </a:bodyPr>
          <a:lstStyle>
            <a:lvl1pPr marL="0" indent="0">
              <a:lnSpc>
                <a:spcPts val="192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rgbClr val="164194"/>
                </a:solidFill>
              </a:defRPr>
            </a:lvl2pPr>
            <a:lvl3pPr>
              <a:defRPr>
                <a:solidFill>
                  <a:srgbClr val="164194"/>
                </a:solidFill>
              </a:defRPr>
            </a:lvl3pPr>
            <a:lvl4pPr>
              <a:defRPr>
                <a:solidFill>
                  <a:srgbClr val="164194"/>
                </a:solidFill>
              </a:defRPr>
            </a:lvl4pPr>
            <a:lvl5pPr>
              <a:defRPr>
                <a:solidFill>
                  <a:srgbClr val="164194"/>
                </a:solidFill>
              </a:defRPr>
            </a:lvl5pPr>
          </a:lstStyle>
          <a:p>
            <a:pPr lvl="0"/>
            <a:r>
              <a:rPr lang="de-DE" dirty="0"/>
              <a:t>Name, Organisation</a:t>
            </a:r>
            <a:br>
              <a:rPr lang="de-DE" dirty="0"/>
            </a:br>
            <a:r>
              <a:rPr lang="de-DE" dirty="0"/>
              <a:t>Conference, Location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66" y="548640"/>
            <a:ext cx="3030934" cy="82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204513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5239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67873"/>
            <a:ext cx="9144000" cy="219760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26200" y="179047"/>
            <a:ext cx="2057400" cy="365125"/>
          </a:xfrm>
        </p:spPr>
        <p:txBody>
          <a:bodyPr/>
          <a:lstStyle>
            <a:lvl1pPr>
              <a:defRPr sz="1800"/>
            </a:lvl1pPr>
          </a:lstStyle>
          <a:p>
            <a:fld id="{190EBBCB-7115-4285-8105-BC97DB0CD32C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0" name="Textplatzhalt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735999" y="560494"/>
            <a:ext cx="7671401" cy="452601"/>
          </a:xfrm>
        </p:spPr>
        <p:txBody>
          <a:bodyPr>
            <a:noAutofit/>
          </a:bodyPr>
          <a:lstStyle>
            <a:lvl1pPr marL="0" indent="0">
              <a:buNone/>
              <a:defRPr sz="3200" b="1" spc="80" baseline="0">
                <a:solidFill>
                  <a:srgbClr val="45802F"/>
                </a:solidFill>
              </a:defRPr>
            </a:lvl1pPr>
          </a:lstStyle>
          <a:p>
            <a:pPr lvl="0"/>
            <a:r>
              <a:rPr lang="de-DE" dirty="0"/>
              <a:t>Slide </a:t>
            </a:r>
            <a:r>
              <a:rPr lang="de-DE" dirty="0" err="1"/>
              <a:t>Heading</a:t>
            </a:r>
            <a:endParaRPr lang="de-DE" dirty="0"/>
          </a:p>
        </p:txBody>
      </p:sp>
      <p:sp>
        <p:nvSpPr>
          <p:cNvPr id="11" name="Textplatzhalter 22"/>
          <p:cNvSpPr>
            <a:spLocks noGrp="1"/>
          </p:cNvSpPr>
          <p:nvPr>
            <p:ph type="body" sz="quarter" idx="15" hasCustomPrompt="1"/>
          </p:nvPr>
        </p:nvSpPr>
        <p:spPr>
          <a:xfrm>
            <a:off x="735999" y="1021911"/>
            <a:ext cx="7671401" cy="526958"/>
          </a:xfrm>
        </p:spPr>
        <p:txBody>
          <a:bodyPr>
            <a:noAutofit/>
          </a:bodyPr>
          <a:lstStyle>
            <a:lvl1pPr marL="0" indent="0">
              <a:buNone/>
              <a:defRPr sz="3200" spc="70" baseline="0">
                <a:solidFill>
                  <a:srgbClr val="535353"/>
                </a:solidFill>
              </a:defRPr>
            </a:lvl1pPr>
            <a:lvl2pPr>
              <a:defRPr>
                <a:solidFill>
                  <a:srgbClr val="36A9E1"/>
                </a:solidFill>
              </a:defRPr>
            </a:lvl2pPr>
            <a:lvl3pPr>
              <a:defRPr>
                <a:solidFill>
                  <a:srgbClr val="36A9E1"/>
                </a:solidFill>
              </a:defRPr>
            </a:lvl3pPr>
            <a:lvl4pPr>
              <a:defRPr>
                <a:solidFill>
                  <a:srgbClr val="36A9E1"/>
                </a:solidFill>
              </a:defRPr>
            </a:lvl4pPr>
            <a:lvl5pPr>
              <a:defRPr>
                <a:solidFill>
                  <a:srgbClr val="36A9E1"/>
                </a:solidFill>
              </a:defRPr>
            </a:lvl5pPr>
          </a:lstStyle>
          <a:p>
            <a:pPr lvl="0"/>
            <a:r>
              <a:rPr lang="de-DE" dirty="0"/>
              <a:t>Slide </a:t>
            </a:r>
            <a:r>
              <a:rPr lang="de-DE" dirty="0" err="1"/>
              <a:t>Subheading</a:t>
            </a:r>
            <a:endParaRPr lang="de-DE" dirty="0"/>
          </a:p>
        </p:txBody>
      </p:sp>
      <p:sp>
        <p:nvSpPr>
          <p:cNvPr id="14" name="Textplatzhalter 3"/>
          <p:cNvSpPr>
            <a:spLocks noGrp="1"/>
          </p:cNvSpPr>
          <p:nvPr>
            <p:ph type="body" sz="quarter" idx="24" hasCustomPrompt="1"/>
          </p:nvPr>
        </p:nvSpPr>
        <p:spPr>
          <a:xfrm>
            <a:off x="736600" y="1613521"/>
            <a:ext cx="7670800" cy="1973887"/>
          </a:xfrm>
        </p:spPr>
        <p:txBody>
          <a:bodyPr>
            <a:normAutofit/>
          </a:bodyPr>
          <a:lstStyle>
            <a:lvl1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>
                <a:solidFill>
                  <a:srgbClr val="535353"/>
                </a:solidFill>
              </a:defRPr>
            </a:lvl1pPr>
            <a:lvl2pPr marL="395903" indent="0">
              <a:lnSpc>
                <a:spcPts val="1560"/>
              </a:lnSpc>
              <a:buNone/>
              <a:defRPr>
                <a:solidFill>
                  <a:srgbClr val="164194"/>
                </a:solidFill>
              </a:defRPr>
            </a:lvl2pPr>
            <a:lvl3pPr>
              <a:lnSpc>
                <a:spcPts val="1560"/>
              </a:lnSpc>
              <a:buClr>
                <a:srgbClr val="164194"/>
              </a:buClr>
              <a:defRPr>
                <a:solidFill>
                  <a:srgbClr val="164194"/>
                </a:solidFill>
              </a:defRPr>
            </a:lvl3pPr>
            <a:lvl4pPr>
              <a:lnSpc>
                <a:spcPts val="1560"/>
              </a:lnSpc>
              <a:defRPr>
                <a:solidFill>
                  <a:srgbClr val="164194"/>
                </a:solidFill>
              </a:defRPr>
            </a:lvl4pPr>
            <a:lvl5pPr>
              <a:lnSpc>
                <a:spcPts val="1560"/>
              </a:lnSpc>
              <a:defRPr>
                <a:solidFill>
                  <a:srgbClr val="164194"/>
                </a:solidFill>
              </a:defRPr>
            </a:lvl5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e.g. </a:t>
            </a:r>
            <a:r>
              <a:rPr lang="de-DE" dirty="0" err="1"/>
              <a:t>bullet</a:t>
            </a:r>
            <a:r>
              <a:rPr lang="de-DE" dirty="0"/>
              <a:t> </a:t>
            </a:r>
            <a:r>
              <a:rPr lang="de-DE" dirty="0" err="1"/>
              <a:t>point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err="1"/>
              <a:t>bullet</a:t>
            </a:r>
            <a:r>
              <a:rPr lang="de-DE" dirty="0"/>
              <a:t> </a:t>
            </a:r>
            <a:r>
              <a:rPr lang="de-DE" dirty="0" err="1"/>
              <a:t>point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err="1"/>
              <a:t>bullet</a:t>
            </a:r>
            <a:r>
              <a:rPr lang="de-DE" dirty="0"/>
              <a:t> </a:t>
            </a:r>
            <a:r>
              <a:rPr lang="de-DE" dirty="0" err="1"/>
              <a:t>point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19" name="Textplatzhalter 24"/>
          <p:cNvSpPr>
            <a:spLocks noGrp="1"/>
          </p:cNvSpPr>
          <p:nvPr>
            <p:ph type="body" sz="quarter" idx="19" hasCustomPrompt="1"/>
          </p:nvPr>
        </p:nvSpPr>
        <p:spPr>
          <a:xfrm>
            <a:off x="735999" y="240917"/>
            <a:ext cx="7671400" cy="275127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535353"/>
                </a:solidFill>
              </a:defRPr>
            </a:lvl1pPr>
          </a:lstStyle>
          <a:p>
            <a:pPr lvl="0"/>
            <a:r>
              <a:rPr lang="de-DE" dirty="0" err="1"/>
              <a:t>Overline</a:t>
            </a:r>
            <a:endParaRPr lang="de-DE" dirty="0"/>
          </a:p>
        </p:txBody>
      </p:sp>
      <p:sp>
        <p:nvSpPr>
          <p:cNvPr id="17" name="Bildplatzhalter 18"/>
          <p:cNvSpPr>
            <a:spLocks noGrp="1"/>
          </p:cNvSpPr>
          <p:nvPr>
            <p:ph type="pic" sz="quarter" idx="29" hasCustomPrompt="1"/>
          </p:nvPr>
        </p:nvSpPr>
        <p:spPr>
          <a:xfrm>
            <a:off x="7016750" y="5994401"/>
            <a:ext cx="1295398" cy="609110"/>
          </a:xfrm>
          <a:solidFill>
            <a:srgbClr val="FF33CC"/>
          </a:solidFill>
        </p:spPr>
        <p:txBody>
          <a:bodyPr>
            <a:normAutofit/>
          </a:bodyPr>
          <a:lstStyle>
            <a:lvl1pPr marL="0" indent="0" algn="ct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logo</a:t>
            </a:r>
          </a:p>
        </p:txBody>
      </p:sp>
      <p:sp>
        <p:nvSpPr>
          <p:cNvPr id="18" name="Bildplatzhalter 18"/>
          <p:cNvSpPr>
            <a:spLocks noGrp="1"/>
          </p:cNvSpPr>
          <p:nvPr>
            <p:ph type="pic" sz="quarter" idx="30" hasCustomPrompt="1"/>
          </p:nvPr>
        </p:nvSpPr>
        <p:spPr>
          <a:xfrm>
            <a:off x="5384800" y="5994401"/>
            <a:ext cx="1258887" cy="609110"/>
          </a:xfrm>
          <a:solidFill>
            <a:srgbClr val="FF33CC"/>
          </a:solidFill>
        </p:spPr>
        <p:txBody>
          <a:bodyPr>
            <a:normAutofit/>
          </a:bodyPr>
          <a:lstStyle>
            <a:lvl1pPr marL="0" indent="0" algn="ct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logo</a:t>
            </a:r>
          </a:p>
        </p:txBody>
      </p:sp>
    </p:spTree>
    <p:extLst>
      <p:ext uri="{BB962C8B-B14F-4D97-AF65-F5344CB8AC3E}">
        <p14:creationId xmlns:p14="http://schemas.microsoft.com/office/powerpoint/2010/main" val="4051544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655409"/>
            <a:ext cx="9143996" cy="2197607"/>
          </a:xfrm>
          <a:prstGeom prst="rect">
            <a:avLst/>
          </a:prstGeom>
        </p:spPr>
      </p:pic>
      <p:sp>
        <p:nvSpPr>
          <p:cNvPr id="8" name="Bildplatzhalter 6"/>
          <p:cNvSpPr>
            <a:spLocks noGrp="1"/>
          </p:cNvSpPr>
          <p:nvPr>
            <p:ph type="pic" sz="quarter" idx="13" hasCustomPrompt="1"/>
          </p:nvPr>
        </p:nvSpPr>
        <p:spPr>
          <a:xfrm>
            <a:off x="828674" y="1562573"/>
            <a:ext cx="3619757" cy="3847627"/>
          </a:xfrm>
        </p:spPr>
        <p:txBody>
          <a:bodyPr/>
          <a:lstStyle>
            <a:lvl1pPr marL="0" indent="0" algn="ctr">
              <a:buNone/>
              <a:defRPr lang="de-DE" sz="2800" kern="1200" dirty="0">
                <a:solidFill>
                  <a:srgbClr val="535353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picture</a:t>
            </a:r>
            <a:endParaRPr lang="de-DE" dirty="0"/>
          </a:p>
        </p:txBody>
      </p:sp>
      <p:sp>
        <p:nvSpPr>
          <p:cNvPr id="11" name="Textplatzhalter 18"/>
          <p:cNvSpPr>
            <a:spLocks noGrp="1"/>
          </p:cNvSpPr>
          <p:nvPr>
            <p:ph type="body" sz="quarter" idx="16" hasCustomPrompt="1"/>
          </p:nvPr>
        </p:nvSpPr>
        <p:spPr>
          <a:xfrm>
            <a:off x="4597400" y="4947166"/>
            <a:ext cx="3810000" cy="463034"/>
          </a:xfrm>
        </p:spPr>
        <p:txBody>
          <a:bodyPr>
            <a:noAutofit/>
          </a:bodyPr>
          <a:lstStyle>
            <a:lvl1pPr marL="0" indent="0">
              <a:buNone/>
              <a:defRPr sz="1800" b="0" spc="30" baseline="0">
                <a:solidFill>
                  <a:srgbClr val="575756"/>
                </a:solidFill>
              </a:defRPr>
            </a:lvl1pPr>
          </a:lstStyle>
          <a:p>
            <a:pPr lvl="0"/>
            <a:r>
              <a:rPr lang="de-DE" dirty="0"/>
              <a:t>Source:  Um </a:t>
            </a:r>
            <a:r>
              <a:rPr lang="de-DE" dirty="0" err="1"/>
              <a:t>rerum</a:t>
            </a:r>
            <a:r>
              <a:rPr lang="de-DE" dirty="0"/>
              <a:t> et </a:t>
            </a:r>
            <a:r>
              <a:rPr lang="de-DE" dirty="0" err="1"/>
              <a:t>que</a:t>
            </a:r>
            <a:r>
              <a:rPr lang="de-DE" dirty="0"/>
              <a:t> </a:t>
            </a:r>
            <a:r>
              <a:rPr lang="de-DE" dirty="0" err="1"/>
              <a:t>culla</a:t>
            </a:r>
            <a:r>
              <a:rPr lang="de-DE" dirty="0"/>
              <a:t> </a:t>
            </a:r>
            <a:r>
              <a:rPr lang="de-DE" dirty="0" err="1"/>
              <a:t>volorrunt</a:t>
            </a:r>
            <a:r>
              <a:rPr lang="de-DE" dirty="0"/>
              <a:t>. </a:t>
            </a:r>
          </a:p>
        </p:txBody>
      </p:sp>
      <p:sp>
        <p:nvSpPr>
          <p:cNvPr id="16" name="Bildplatzhalter 18"/>
          <p:cNvSpPr>
            <a:spLocks noGrp="1"/>
          </p:cNvSpPr>
          <p:nvPr>
            <p:ph type="pic" sz="quarter" idx="29" hasCustomPrompt="1"/>
          </p:nvPr>
        </p:nvSpPr>
        <p:spPr>
          <a:xfrm>
            <a:off x="7016750" y="5994401"/>
            <a:ext cx="1295398" cy="609110"/>
          </a:xfrm>
          <a:solidFill>
            <a:srgbClr val="FF33CC"/>
          </a:solidFill>
        </p:spPr>
        <p:txBody>
          <a:bodyPr>
            <a:normAutofit/>
          </a:bodyPr>
          <a:lstStyle>
            <a:lvl1pPr marL="0" indent="0" algn="ct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logo</a:t>
            </a:r>
          </a:p>
        </p:txBody>
      </p:sp>
      <p:sp>
        <p:nvSpPr>
          <p:cNvPr id="17" name="Bildplatzhalter 18"/>
          <p:cNvSpPr>
            <a:spLocks noGrp="1"/>
          </p:cNvSpPr>
          <p:nvPr>
            <p:ph type="pic" sz="quarter" idx="30" hasCustomPrompt="1"/>
          </p:nvPr>
        </p:nvSpPr>
        <p:spPr>
          <a:xfrm>
            <a:off x="5384800" y="5994401"/>
            <a:ext cx="1258887" cy="609110"/>
          </a:xfrm>
          <a:solidFill>
            <a:srgbClr val="FF33CC"/>
          </a:solidFill>
        </p:spPr>
        <p:txBody>
          <a:bodyPr>
            <a:normAutofit/>
          </a:bodyPr>
          <a:lstStyle>
            <a:lvl1pPr marL="0" indent="0" algn="ct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logo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26200" y="179047"/>
            <a:ext cx="2057400" cy="365125"/>
          </a:xfrm>
        </p:spPr>
        <p:txBody>
          <a:bodyPr/>
          <a:lstStyle>
            <a:lvl1pPr>
              <a:defRPr sz="1800"/>
            </a:lvl1pPr>
          </a:lstStyle>
          <a:p>
            <a:fld id="{190EBBCB-7115-4285-8105-BC97DB0CD32C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8" name="Textplatzhalter 20"/>
          <p:cNvSpPr>
            <a:spLocks noGrp="1"/>
          </p:cNvSpPr>
          <p:nvPr>
            <p:ph type="body" sz="quarter" idx="31" hasCustomPrompt="1"/>
          </p:nvPr>
        </p:nvSpPr>
        <p:spPr>
          <a:xfrm>
            <a:off x="735999" y="560494"/>
            <a:ext cx="7671401" cy="452601"/>
          </a:xfrm>
        </p:spPr>
        <p:txBody>
          <a:bodyPr>
            <a:noAutofit/>
          </a:bodyPr>
          <a:lstStyle>
            <a:lvl1pPr marL="0" indent="0">
              <a:buNone/>
              <a:defRPr sz="3200" b="1" spc="80" baseline="0">
                <a:solidFill>
                  <a:srgbClr val="45802F"/>
                </a:solidFill>
              </a:defRPr>
            </a:lvl1pPr>
          </a:lstStyle>
          <a:p>
            <a:pPr lvl="0"/>
            <a:r>
              <a:rPr lang="de-DE" dirty="0"/>
              <a:t>Slide </a:t>
            </a:r>
            <a:r>
              <a:rPr lang="de-DE" dirty="0" err="1"/>
              <a:t>Heading</a:t>
            </a:r>
            <a:endParaRPr lang="de-DE" dirty="0"/>
          </a:p>
        </p:txBody>
      </p:sp>
      <p:sp>
        <p:nvSpPr>
          <p:cNvPr id="20" name="Textplatzhalter 22"/>
          <p:cNvSpPr>
            <a:spLocks noGrp="1"/>
          </p:cNvSpPr>
          <p:nvPr>
            <p:ph type="body" sz="quarter" idx="32" hasCustomPrompt="1"/>
          </p:nvPr>
        </p:nvSpPr>
        <p:spPr>
          <a:xfrm>
            <a:off x="735999" y="1021911"/>
            <a:ext cx="7671401" cy="526958"/>
          </a:xfrm>
        </p:spPr>
        <p:txBody>
          <a:bodyPr>
            <a:noAutofit/>
          </a:bodyPr>
          <a:lstStyle>
            <a:lvl1pPr marL="0" indent="0">
              <a:buNone/>
              <a:defRPr sz="3200" spc="70" baseline="0">
                <a:solidFill>
                  <a:srgbClr val="535353"/>
                </a:solidFill>
              </a:defRPr>
            </a:lvl1pPr>
            <a:lvl2pPr>
              <a:defRPr>
                <a:solidFill>
                  <a:srgbClr val="36A9E1"/>
                </a:solidFill>
              </a:defRPr>
            </a:lvl2pPr>
            <a:lvl3pPr>
              <a:defRPr>
                <a:solidFill>
                  <a:srgbClr val="36A9E1"/>
                </a:solidFill>
              </a:defRPr>
            </a:lvl3pPr>
            <a:lvl4pPr>
              <a:defRPr>
                <a:solidFill>
                  <a:srgbClr val="36A9E1"/>
                </a:solidFill>
              </a:defRPr>
            </a:lvl4pPr>
            <a:lvl5pPr>
              <a:defRPr>
                <a:solidFill>
                  <a:srgbClr val="36A9E1"/>
                </a:solidFill>
              </a:defRPr>
            </a:lvl5pPr>
          </a:lstStyle>
          <a:p>
            <a:pPr lvl="0"/>
            <a:r>
              <a:rPr lang="de-DE" dirty="0"/>
              <a:t>Slide </a:t>
            </a:r>
            <a:r>
              <a:rPr lang="de-DE" dirty="0" err="1"/>
              <a:t>Subheading</a:t>
            </a:r>
            <a:endParaRPr lang="de-DE" dirty="0"/>
          </a:p>
        </p:txBody>
      </p:sp>
      <p:sp>
        <p:nvSpPr>
          <p:cNvPr id="21" name="Textplatzhalter 24"/>
          <p:cNvSpPr>
            <a:spLocks noGrp="1"/>
          </p:cNvSpPr>
          <p:nvPr>
            <p:ph type="body" sz="quarter" idx="19" hasCustomPrompt="1"/>
          </p:nvPr>
        </p:nvSpPr>
        <p:spPr>
          <a:xfrm>
            <a:off x="735999" y="240917"/>
            <a:ext cx="7671400" cy="275127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535353"/>
                </a:solidFill>
              </a:defRPr>
            </a:lvl1pPr>
          </a:lstStyle>
          <a:p>
            <a:pPr lvl="0"/>
            <a:r>
              <a:rPr lang="de-DE" dirty="0" err="1"/>
              <a:t>Overline</a:t>
            </a:r>
            <a:endParaRPr lang="de-DE" dirty="0"/>
          </a:p>
        </p:txBody>
      </p:sp>
      <p:sp>
        <p:nvSpPr>
          <p:cNvPr id="24" name="Textplatzhalter 16"/>
          <p:cNvSpPr>
            <a:spLocks noGrp="1"/>
          </p:cNvSpPr>
          <p:nvPr>
            <p:ph type="body" sz="quarter" idx="17" hasCustomPrompt="1"/>
          </p:nvPr>
        </p:nvSpPr>
        <p:spPr>
          <a:xfrm>
            <a:off x="4571018" y="1450110"/>
            <a:ext cx="3912582" cy="3515528"/>
          </a:xfrm>
        </p:spPr>
        <p:txBody>
          <a:bodyPr>
            <a:noAutofit/>
          </a:bodyPr>
          <a:lstStyle>
            <a:lvl1pPr marL="342900" marR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kern="1000" spc="0" baseline="0">
                <a:solidFill>
                  <a:srgbClr val="535353"/>
                </a:solidFill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e.g. </a:t>
            </a:r>
            <a:r>
              <a:rPr lang="de-DE" dirty="0" err="1"/>
              <a:t>bullet</a:t>
            </a:r>
            <a:r>
              <a:rPr lang="de-DE" dirty="0"/>
              <a:t> </a:t>
            </a:r>
            <a:r>
              <a:rPr lang="de-DE" dirty="0" err="1"/>
              <a:t>point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err="1"/>
              <a:t>bullet</a:t>
            </a:r>
            <a:r>
              <a:rPr lang="de-DE" dirty="0"/>
              <a:t> </a:t>
            </a:r>
            <a:r>
              <a:rPr lang="de-DE" dirty="0" err="1"/>
              <a:t>point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err="1"/>
              <a:t>bullet</a:t>
            </a:r>
            <a:r>
              <a:rPr lang="de-DE" dirty="0"/>
              <a:t> </a:t>
            </a:r>
            <a:r>
              <a:rPr lang="de-DE" dirty="0" err="1"/>
              <a:t>point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51814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655409"/>
            <a:ext cx="9143996" cy="2197607"/>
          </a:xfrm>
          <a:prstGeom prst="rect">
            <a:avLst/>
          </a:prstGeom>
        </p:spPr>
      </p:pic>
      <p:sp>
        <p:nvSpPr>
          <p:cNvPr id="14" name="Bildplatzhalter 6"/>
          <p:cNvSpPr>
            <a:spLocks noGrp="1"/>
          </p:cNvSpPr>
          <p:nvPr>
            <p:ph type="pic" sz="quarter" idx="13" hasCustomPrompt="1"/>
          </p:nvPr>
        </p:nvSpPr>
        <p:spPr>
          <a:xfrm>
            <a:off x="828674" y="1636713"/>
            <a:ext cx="7578725" cy="3856037"/>
          </a:xfrm>
        </p:spPr>
        <p:txBody>
          <a:bodyPr/>
          <a:lstStyle>
            <a:lvl1pPr marL="0" indent="0" algn="ctr">
              <a:buNone/>
              <a:defRPr>
                <a:solidFill>
                  <a:srgbClr val="535353"/>
                </a:solidFill>
              </a:defRPr>
            </a:lvl1pPr>
          </a:lstStyle>
          <a:p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picture</a:t>
            </a:r>
            <a:endParaRPr lang="de-DE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26200" y="179047"/>
            <a:ext cx="2057400" cy="365125"/>
          </a:xfrm>
        </p:spPr>
        <p:txBody>
          <a:bodyPr/>
          <a:lstStyle>
            <a:lvl1pPr>
              <a:defRPr sz="1800"/>
            </a:lvl1pPr>
          </a:lstStyle>
          <a:p>
            <a:fld id="{190EBBCB-7115-4285-8105-BC97DB0CD32C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7" name="Textplatzhalter 20"/>
          <p:cNvSpPr>
            <a:spLocks noGrp="1"/>
          </p:cNvSpPr>
          <p:nvPr>
            <p:ph type="body" sz="quarter" idx="31" hasCustomPrompt="1"/>
          </p:nvPr>
        </p:nvSpPr>
        <p:spPr>
          <a:xfrm>
            <a:off x="735999" y="560494"/>
            <a:ext cx="7671401" cy="452601"/>
          </a:xfrm>
        </p:spPr>
        <p:txBody>
          <a:bodyPr>
            <a:noAutofit/>
          </a:bodyPr>
          <a:lstStyle>
            <a:lvl1pPr marL="0" indent="0">
              <a:buNone/>
              <a:defRPr sz="3200" b="1" spc="80" baseline="0">
                <a:solidFill>
                  <a:srgbClr val="45802F"/>
                </a:solidFill>
              </a:defRPr>
            </a:lvl1pPr>
          </a:lstStyle>
          <a:p>
            <a:pPr lvl="0"/>
            <a:r>
              <a:rPr lang="de-DE" dirty="0"/>
              <a:t>Slide </a:t>
            </a:r>
            <a:r>
              <a:rPr lang="de-DE" dirty="0" err="1"/>
              <a:t>Heading</a:t>
            </a:r>
            <a:endParaRPr lang="de-DE" dirty="0"/>
          </a:p>
        </p:txBody>
      </p:sp>
      <p:sp>
        <p:nvSpPr>
          <p:cNvPr id="20" name="Textplatzhalter 22"/>
          <p:cNvSpPr>
            <a:spLocks noGrp="1"/>
          </p:cNvSpPr>
          <p:nvPr>
            <p:ph type="body" sz="quarter" idx="32" hasCustomPrompt="1"/>
          </p:nvPr>
        </p:nvSpPr>
        <p:spPr>
          <a:xfrm>
            <a:off x="735999" y="1021911"/>
            <a:ext cx="7671401" cy="526958"/>
          </a:xfrm>
        </p:spPr>
        <p:txBody>
          <a:bodyPr>
            <a:noAutofit/>
          </a:bodyPr>
          <a:lstStyle>
            <a:lvl1pPr marL="0" indent="0">
              <a:buNone/>
              <a:defRPr sz="3200" spc="70" baseline="0">
                <a:solidFill>
                  <a:srgbClr val="535353"/>
                </a:solidFill>
              </a:defRPr>
            </a:lvl1pPr>
            <a:lvl2pPr>
              <a:defRPr>
                <a:solidFill>
                  <a:srgbClr val="36A9E1"/>
                </a:solidFill>
              </a:defRPr>
            </a:lvl2pPr>
            <a:lvl3pPr>
              <a:defRPr>
                <a:solidFill>
                  <a:srgbClr val="36A9E1"/>
                </a:solidFill>
              </a:defRPr>
            </a:lvl3pPr>
            <a:lvl4pPr>
              <a:defRPr>
                <a:solidFill>
                  <a:srgbClr val="36A9E1"/>
                </a:solidFill>
              </a:defRPr>
            </a:lvl4pPr>
            <a:lvl5pPr>
              <a:defRPr>
                <a:solidFill>
                  <a:srgbClr val="36A9E1"/>
                </a:solidFill>
              </a:defRPr>
            </a:lvl5pPr>
          </a:lstStyle>
          <a:p>
            <a:pPr lvl="0"/>
            <a:r>
              <a:rPr lang="de-DE" dirty="0"/>
              <a:t>Slide </a:t>
            </a:r>
            <a:r>
              <a:rPr lang="de-DE" dirty="0" err="1"/>
              <a:t>Subheading</a:t>
            </a:r>
            <a:endParaRPr lang="de-DE" dirty="0"/>
          </a:p>
        </p:txBody>
      </p:sp>
      <p:sp>
        <p:nvSpPr>
          <p:cNvPr id="21" name="Textplatzhalter 24"/>
          <p:cNvSpPr>
            <a:spLocks noGrp="1"/>
          </p:cNvSpPr>
          <p:nvPr>
            <p:ph type="body" sz="quarter" idx="19" hasCustomPrompt="1"/>
          </p:nvPr>
        </p:nvSpPr>
        <p:spPr>
          <a:xfrm>
            <a:off x="735999" y="240917"/>
            <a:ext cx="7671400" cy="275127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535353"/>
                </a:solidFill>
              </a:defRPr>
            </a:lvl1pPr>
          </a:lstStyle>
          <a:p>
            <a:pPr lvl="0"/>
            <a:r>
              <a:rPr lang="de-DE" dirty="0" err="1"/>
              <a:t>Overline</a:t>
            </a:r>
            <a:endParaRPr lang="de-DE" dirty="0"/>
          </a:p>
        </p:txBody>
      </p:sp>
      <p:sp>
        <p:nvSpPr>
          <p:cNvPr id="22" name="Bildplatzhalter 18"/>
          <p:cNvSpPr>
            <a:spLocks noGrp="1"/>
          </p:cNvSpPr>
          <p:nvPr>
            <p:ph type="pic" sz="quarter" idx="29" hasCustomPrompt="1"/>
          </p:nvPr>
        </p:nvSpPr>
        <p:spPr>
          <a:xfrm>
            <a:off x="7016750" y="5994401"/>
            <a:ext cx="1295398" cy="609110"/>
          </a:xfrm>
          <a:solidFill>
            <a:srgbClr val="FF33CC"/>
          </a:solidFill>
        </p:spPr>
        <p:txBody>
          <a:bodyPr>
            <a:normAutofit/>
          </a:bodyPr>
          <a:lstStyle>
            <a:lvl1pPr marL="0" indent="0" algn="ct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logo</a:t>
            </a:r>
          </a:p>
        </p:txBody>
      </p:sp>
      <p:sp>
        <p:nvSpPr>
          <p:cNvPr id="23" name="Bildplatzhalter 18"/>
          <p:cNvSpPr>
            <a:spLocks noGrp="1"/>
          </p:cNvSpPr>
          <p:nvPr>
            <p:ph type="pic" sz="quarter" idx="30" hasCustomPrompt="1"/>
          </p:nvPr>
        </p:nvSpPr>
        <p:spPr>
          <a:xfrm>
            <a:off x="5384800" y="5994401"/>
            <a:ext cx="1258887" cy="609110"/>
          </a:xfrm>
          <a:solidFill>
            <a:srgbClr val="FF33CC"/>
          </a:solidFill>
        </p:spPr>
        <p:txBody>
          <a:bodyPr>
            <a:normAutofit/>
          </a:bodyPr>
          <a:lstStyle>
            <a:lvl1pPr marL="0" indent="0" algn="ct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logo</a:t>
            </a:r>
          </a:p>
        </p:txBody>
      </p:sp>
    </p:spTree>
    <p:extLst>
      <p:ext uri="{BB962C8B-B14F-4D97-AF65-F5344CB8AC3E}">
        <p14:creationId xmlns:p14="http://schemas.microsoft.com/office/powerpoint/2010/main" val="185578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 full siz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ildplatzhalter 14"/>
          <p:cNvSpPr>
            <a:spLocks noGrp="1"/>
          </p:cNvSpPr>
          <p:nvPr>
            <p:ph type="pic" sz="quarter" idx="31" hasCustomPrompt="1"/>
          </p:nvPr>
        </p:nvSpPr>
        <p:spPr>
          <a:xfrm>
            <a:off x="0" y="0"/>
            <a:ext cx="9146646" cy="5875876"/>
          </a:xfrm>
          <a:custGeom>
            <a:avLst/>
            <a:gdLst>
              <a:gd name="connsiteX0" fmla="*/ 0 w 4121150"/>
              <a:gd name="connsiteY0" fmla="*/ 0 h 1841500"/>
              <a:gd name="connsiteX1" fmla="*/ 2060575 w 4121150"/>
              <a:gd name="connsiteY1" fmla="*/ 0 h 1841500"/>
              <a:gd name="connsiteX2" fmla="*/ 4121150 w 4121150"/>
              <a:gd name="connsiteY2" fmla="*/ 920750 h 1841500"/>
              <a:gd name="connsiteX3" fmla="*/ 2060575 w 4121150"/>
              <a:gd name="connsiteY3" fmla="*/ 1841500 h 1841500"/>
              <a:gd name="connsiteX4" fmla="*/ 0 w 4121150"/>
              <a:gd name="connsiteY4" fmla="*/ 1841500 h 1841500"/>
              <a:gd name="connsiteX5" fmla="*/ 0 w 4121150"/>
              <a:gd name="connsiteY5" fmla="*/ 0 h 1841500"/>
              <a:gd name="connsiteX0" fmla="*/ 8553600 w 8596146"/>
              <a:gd name="connsiteY0" fmla="*/ 0 h 3533500"/>
              <a:gd name="connsiteX1" fmla="*/ 2060575 w 8596146"/>
              <a:gd name="connsiteY1" fmla="*/ 1692000 h 3533500"/>
              <a:gd name="connsiteX2" fmla="*/ 4121150 w 8596146"/>
              <a:gd name="connsiteY2" fmla="*/ 2612750 h 3533500"/>
              <a:gd name="connsiteX3" fmla="*/ 2060575 w 8596146"/>
              <a:gd name="connsiteY3" fmla="*/ 3533500 h 3533500"/>
              <a:gd name="connsiteX4" fmla="*/ 0 w 8596146"/>
              <a:gd name="connsiteY4" fmla="*/ 3533500 h 3533500"/>
              <a:gd name="connsiteX5" fmla="*/ 8553600 w 8596146"/>
              <a:gd name="connsiteY5" fmla="*/ 0 h 3533500"/>
              <a:gd name="connsiteX0" fmla="*/ 9129600 w 9172146"/>
              <a:gd name="connsiteY0" fmla="*/ 0 h 3533500"/>
              <a:gd name="connsiteX1" fmla="*/ 2636575 w 9172146"/>
              <a:gd name="connsiteY1" fmla="*/ 1692000 h 3533500"/>
              <a:gd name="connsiteX2" fmla="*/ 4697150 w 9172146"/>
              <a:gd name="connsiteY2" fmla="*/ 2612750 h 3533500"/>
              <a:gd name="connsiteX3" fmla="*/ 2636575 w 9172146"/>
              <a:gd name="connsiteY3" fmla="*/ 3533500 h 3533500"/>
              <a:gd name="connsiteX4" fmla="*/ 0 w 9172146"/>
              <a:gd name="connsiteY4" fmla="*/ 12700 h 3533500"/>
              <a:gd name="connsiteX5" fmla="*/ 9129600 w 9172146"/>
              <a:gd name="connsiteY5" fmla="*/ 0 h 3533500"/>
              <a:gd name="connsiteX0" fmla="*/ 9142625 w 9185171"/>
              <a:gd name="connsiteY0" fmla="*/ 0 h 5902300"/>
              <a:gd name="connsiteX1" fmla="*/ 2649600 w 9185171"/>
              <a:gd name="connsiteY1" fmla="*/ 1692000 h 5902300"/>
              <a:gd name="connsiteX2" fmla="*/ 4710175 w 9185171"/>
              <a:gd name="connsiteY2" fmla="*/ 2612750 h 5902300"/>
              <a:gd name="connsiteX3" fmla="*/ 0 w 9185171"/>
              <a:gd name="connsiteY3" fmla="*/ 5902300 h 5902300"/>
              <a:gd name="connsiteX4" fmla="*/ 13025 w 9185171"/>
              <a:gd name="connsiteY4" fmla="*/ 12700 h 5902300"/>
              <a:gd name="connsiteX5" fmla="*/ 9142625 w 9185171"/>
              <a:gd name="connsiteY5" fmla="*/ 0 h 5902300"/>
              <a:gd name="connsiteX0" fmla="*/ 9142625 w 9342984"/>
              <a:gd name="connsiteY0" fmla="*/ 0 h 5902300"/>
              <a:gd name="connsiteX1" fmla="*/ 9144000 w 9342984"/>
              <a:gd name="connsiteY1" fmla="*/ 5860800 h 5902300"/>
              <a:gd name="connsiteX2" fmla="*/ 4710175 w 9342984"/>
              <a:gd name="connsiteY2" fmla="*/ 2612750 h 5902300"/>
              <a:gd name="connsiteX3" fmla="*/ 0 w 9342984"/>
              <a:gd name="connsiteY3" fmla="*/ 5902300 h 5902300"/>
              <a:gd name="connsiteX4" fmla="*/ 13025 w 9342984"/>
              <a:gd name="connsiteY4" fmla="*/ 12700 h 5902300"/>
              <a:gd name="connsiteX5" fmla="*/ 9142625 w 9342984"/>
              <a:gd name="connsiteY5" fmla="*/ 0 h 5902300"/>
              <a:gd name="connsiteX0" fmla="*/ 9142625 w 9341062"/>
              <a:gd name="connsiteY0" fmla="*/ 0 h 5902300"/>
              <a:gd name="connsiteX1" fmla="*/ 9144000 w 9341062"/>
              <a:gd name="connsiteY1" fmla="*/ 5860800 h 5902300"/>
              <a:gd name="connsiteX2" fmla="*/ 4616575 w 9341062"/>
              <a:gd name="connsiteY2" fmla="*/ 5629550 h 5902300"/>
              <a:gd name="connsiteX3" fmla="*/ 0 w 9341062"/>
              <a:gd name="connsiteY3" fmla="*/ 5902300 h 5902300"/>
              <a:gd name="connsiteX4" fmla="*/ 13025 w 9341062"/>
              <a:gd name="connsiteY4" fmla="*/ 12700 h 5902300"/>
              <a:gd name="connsiteX5" fmla="*/ 9142625 w 9341062"/>
              <a:gd name="connsiteY5" fmla="*/ 0 h 5902300"/>
              <a:gd name="connsiteX0" fmla="*/ 9142625 w 9341062"/>
              <a:gd name="connsiteY0" fmla="*/ 0 h 5902300"/>
              <a:gd name="connsiteX1" fmla="*/ 9144000 w 9341062"/>
              <a:gd name="connsiteY1" fmla="*/ 5860800 h 5902300"/>
              <a:gd name="connsiteX2" fmla="*/ 4616575 w 9341062"/>
              <a:gd name="connsiteY2" fmla="*/ 5629550 h 5902300"/>
              <a:gd name="connsiteX3" fmla="*/ 0 w 9341062"/>
              <a:gd name="connsiteY3" fmla="*/ 5902300 h 5902300"/>
              <a:gd name="connsiteX4" fmla="*/ 13025 w 9341062"/>
              <a:gd name="connsiteY4" fmla="*/ 12700 h 5902300"/>
              <a:gd name="connsiteX5" fmla="*/ 9142625 w 9341062"/>
              <a:gd name="connsiteY5" fmla="*/ 0 h 5902300"/>
              <a:gd name="connsiteX0" fmla="*/ 9142625 w 9450838"/>
              <a:gd name="connsiteY0" fmla="*/ 0 h 5902300"/>
              <a:gd name="connsiteX1" fmla="*/ 9144000 w 9450838"/>
              <a:gd name="connsiteY1" fmla="*/ 5860800 h 5902300"/>
              <a:gd name="connsiteX2" fmla="*/ 4616575 w 9450838"/>
              <a:gd name="connsiteY2" fmla="*/ 5629550 h 5902300"/>
              <a:gd name="connsiteX3" fmla="*/ 0 w 9450838"/>
              <a:gd name="connsiteY3" fmla="*/ 5902300 h 5902300"/>
              <a:gd name="connsiteX4" fmla="*/ 13025 w 9450838"/>
              <a:gd name="connsiteY4" fmla="*/ 12700 h 5902300"/>
              <a:gd name="connsiteX5" fmla="*/ 9142625 w 9450838"/>
              <a:gd name="connsiteY5" fmla="*/ 0 h 5902300"/>
              <a:gd name="connsiteX0" fmla="*/ 9142625 w 9151489"/>
              <a:gd name="connsiteY0" fmla="*/ 0 h 5902300"/>
              <a:gd name="connsiteX1" fmla="*/ 9144000 w 9151489"/>
              <a:gd name="connsiteY1" fmla="*/ 5860800 h 5902300"/>
              <a:gd name="connsiteX2" fmla="*/ 4616575 w 9151489"/>
              <a:gd name="connsiteY2" fmla="*/ 5629550 h 5902300"/>
              <a:gd name="connsiteX3" fmla="*/ 0 w 9151489"/>
              <a:gd name="connsiteY3" fmla="*/ 5902300 h 5902300"/>
              <a:gd name="connsiteX4" fmla="*/ 13025 w 9151489"/>
              <a:gd name="connsiteY4" fmla="*/ 12700 h 5902300"/>
              <a:gd name="connsiteX5" fmla="*/ 9142625 w 9151489"/>
              <a:gd name="connsiteY5" fmla="*/ 0 h 5902300"/>
              <a:gd name="connsiteX0" fmla="*/ 9142625 w 9151489"/>
              <a:gd name="connsiteY0" fmla="*/ 0 h 5904000"/>
              <a:gd name="connsiteX1" fmla="*/ 9144000 w 9151489"/>
              <a:gd name="connsiteY1" fmla="*/ 5904000 h 5904000"/>
              <a:gd name="connsiteX2" fmla="*/ 4616575 w 9151489"/>
              <a:gd name="connsiteY2" fmla="*/ 5629550 h 5904000"/>
              <a:gd name="connsiteX3" fmla="*/ 0 w 9151489"/>
              <a:gd name="connsiteY3" fmla="*/ 5902300 h 5904000"/>
              <a:gd name="connsiteX4" fmla="*/ 13025 w 9151489"/>
              <a:gd name="connsiteY4" fmla="*/ 12700 h 5904000"/>
              <a:gd name="connsiteX5" fmla="*/ 9142625 w 9151489"/>
              <a:gd name="connsiteY5" fmla="*/ 0 h 5904000"/>
              <a:gd name="connsiteX0" fmla="*/ 9142625 w 9151489"/>
              <a:gd name="connsiteY0" fmla="*/ 0 h 5904000"/>
              <a:gd name="connsiteX1" fmla="*/ 9144000 w 9151489"/>
              <a:gd name="connsiteY1" fmla="*/ 5904000 h 5904000"/>
              <a:gd name="connsiteX2" fmla="*/ 4616575 w 9151489"/>
              <a:gd name="connsiteY2" fmla="*/ 5629550 h 5904000"/>
              <a:gd name="connsiteX3" fmla="*/ 0 w 9151489"/>
              <a:gd name="connsiteY3" fmla="*/ 5902300 h 5904000"/>
              <a:gd name="connsiteX4" fmla="*/ 13025 w 9151489"/>
              <a:gd name="connsiteY4" fmla="*/ 12700 h 5904000"/>
              <a:gd name="connsiteX5" fmla="*/ 9142625 w 9151489"/>
              <a:gd name="connsiteY5" fmla="*/ 0 h 5904000"/>
              <a:gd name="connsiteX0" fmla="*/ 9142625 w 9151489"/>
              <a:gd name="connsiteY0" fmla="*/ 0 h 5904000"/>
              <a:gd name="connsiteX1" fmla="*/ 9144000 w 9151489"/>
              <a:gd name="connsiteY1" fmla="*/ 5904000 h 5904000"/>
              <a:gd name="connsiteX2" fmla="*/ 4616575 w 9151489"/>
              <a:gd name="connsiteY2" fmla="*/ 5629550 h 5904000"/>
              <a:gd name="connsiteX3" fmla="*/ 0 w 9151489"/>
              <a:gd name="connsiteY3" fmla="*/ 5902300 h 5904000"/>
              <a:gd name="connsiteX4" fmla="*/ 13025 w 9151489"/>
              <a:gd name="connsiteY4" fmla="*/ 12700 h 5904000"/>
              <a:gd name="connsiteX5" fmla="*/ 9142625 w 9151489"/>
              <a:gd name="connsiteY5" fmla="*/ 0 h 5904000"/>
              <a:gd name="connsiteX0" fmla="*/ 9142625 w 9151489"/>
              <a:gd name="connsiteY0" fmla="*/ 0 h 5904000"/>
              <a:gd name="connsiteX1" fmla="*/ 9144000 w 9151489"/>
              <a:gd name="connsiteY1" fmla="*/ 5904000 h 5904000"/>
              <a:gd name="connsiteX2" fmla="*/ 4616575 w 9151489"/>
              <a:gd name="connsiteY2" fmla="*/ 5629550 h 5904000"/>
              <a:gd name="connsiteX3" fmla="*/ 0 w 9151489"/>
              <a:gd name="connsiteY3" fmla="*/ 5902300 h 5904000"/>
              <a:gd name="connsiteX4" fmla="*/ 13025 w 9151489"/>
              <a:gd name="connsiteY4" fmla="*/ 12700 h 5904000"/>
              <a:gd name="connsiteX5" fmla="*/ 9142625 w 9151489"/>
              <a:gd name="connsiteY5" fmla="*/ 0 h 5904000"/>
              <a:gd name="connsiteX0" fmla="*/ 9142625 w 9151489"/>
              <a:gd name="connsiteY0" fmla="*/ 0 h 5904000"/>
              <a:gd name="connsiteX1" fmla="*/ 9144000 w 9151489"/>
              <a:gd name="connsiteY1" fmla="*/ 5904000 h 5904000"/>
              <a:gd name="connsiteX2" fmla="*/ 4616575 w 9151489"/>
              <a:gd name="connsiteY2" fmla="*/ 5629550 h 5904000"/>
              <a:gd name="connsiteX3" fmla="*/ 0 w 9151489"/>
              <a:gd name="connsiteY3" fmla="*/ 5902300 h 5904000"/>
              <a:gd name="connsiteX4" fmla="*/ 13025 w 9151489"/>
              <a:gd name="connsiteY4" fmla="*/ 12700 h 5904000"/>
              <a:gd name="connsiteX5" fmla="*/ 9142625 w 9151489"/>
              <a:gd name="connsiteY5" fmla="*/ 0 h 5904000"/>
              <a:gd name="connsiteX0" fmla="*/ 9157025 w 9160873"/>
              <a:gd name="connsiteY0" fmla="*/ 8900 h 5891300"/>
              <a:gd name="connsiteX1" fmla="*/ 9144000 w 9160873"/>
              <a:gd name="connsiteY1" fmla="*/ 5891300 h 5891300"/>
              <a:gd name="connsiteX2" fmla="*/ 4616575 w 9160873"/>
              <a:gd name="connsiteY2" fmla="*/ 5616850 h 5891300"/>
              <a:gd name="connsiteX3" fmla="*/ 0 w 9160873"/>
              <a:gd name="connsiteY3" fmla="*/ 5889600 h 5891300"/>
              <a:gd name="connsiteX4" fmla="*/ 13025 w 9160873"/>
              <a:gd name="connsiteY4" fmla="*/ 0 h 5891300"/>
              <a:gd name="connsiteX5" fmla="*/ 9157025 w 9160873"/>
              <a:gd name="connsiteY5" fmla="*/ 8900 h 5891300"/>
              <a:gd name="connsiteX0" fmla="*/ 9157025 w 9157875"/>
              <a:gd name="connsiteY0" fmla="*/ 8900 h 5891300"/>
              <a:gd name="connsiteX1" fmla="*/ 9144000 w 9157875"/>
              <a:gd name="connsiteY1" fmla="*/ 5891300 h 5891300"/>
              <a:gd name="connsiteX2" fmla="*/ 4616575 w 9157875"/>
              <a:gd name="connsiteY2" fmla="*/ 5616850 h 5891300"/>
              <a:gd name="connsiteX3" fmla="*/ 0 w 9157875"/>
              <a:gd name="connsiteY3" fmla="*/ 5889600 h 5891300"/>
              <a:gd name="connsiteX4" fmla="*/ 13025 w 9157875"/>
              <a:gd name="connsiteY4" fmla="*/ 0 h 5891300"/>
              <a:gd name="connsiteX5" fmla="*/ 9157025 w 9157875"/>
              <a:gd name="connsiteY5" fmla="*/ 8900 h 5891300"/>
              <a:gd name="connsiteX0" fmla="*/ 9157025 w 9159571"/>
              <a:gd name="connsiteY0" fmla="*/ 8900 h 5891300"/>
              <a:gd name="connsiteX1" fmla="*/ 9151200 w 9159571"/>
              <a:gd name="connsiteY1" fmla="*/ 5891300 h 5891300"/>
              <a:gd name="connsiteX2" fmla="*/ 4616575 w 9159571"/>
              <a:gd name="connsiteY2" fmla="*/ 5616850 h 5891300"/>
              <a:gd name="connsiteX3" fmla="*/ 0 w 9159571"/>
              <a:gd name="connsiteY3" fmla="*/ 5889600 h 5891300"/>
              <a:gd name="connsiteX4" fmla="*/ 13025 w 9159571"/>
              <a:gd name="connsiteY4" fmla="*/ 0 h 5891300"/>
              <a:gd name="connsiteX5" fmla="*/ 9157025 w 9159571"/>
              <a:gd name="connsiteY5" fmla="*/ 8900 h 5891300"/>
              <a:gd name="connsiteX0" fmla="*/ 9157025 w 9157942"/>
              <a:gd name="connsiteY0" fmla="*/ 8900 h 5891300"/>
              <a:gd name="connsiteX1" fmla="*/ 9151200 w 9157942"/>
              <a:gd name="connsiteY1" fmla="*/ 5891300 h 5891300"/>
              <a:gd name="connsiteX2" fmla="*/ 4616575 w 9157942"/>
              <a:gd name="connsiteY2" fmla="*/ 5616850 h 5891300"/>
              <a:gd name="connsiteX3" fmla="*/ 0 w 9157942"/>
              <a:gd name="connsiteY3" fmla="*/ 5889600 h 5891300"/>
              <a:gd name="connsiteX4" fmla="*/ 13025 w 9157942"/>
              <a:gd name="connsiteY4" fmla="*/ 0 h 5891300"/>
              <a:gd name="connsiteX5" fmla="*/ 9157025 w 9157942"/>
              <a:gd name="connsiteY5" fmla="*/ 8900 h 5891300"/>
              <a:gd name="connsiteX0" fmla="*/ 9145114 w 9146031"/>
              <a:gd name="connsiteY0" fmla="*/ 8900 h 5891300"/>
              <a:gd name="connsiteX1" fmla="*/ 9139289 w 9146031"/>
              <a:gd name="connsiteY1" fmla="*/ 5891300 h 5891300"/>
              <a:gd name="connsiteX2" fmla="*/ 4604664 w 9146031"/>
              <a:gd name="connsiteY2" fmla="*/ 5616850 h 5891300"/>
              <a:gd name="connsiteX3" fmla="*/ 2489 w 9146031"/>
              <a:gd name="connsiteY3" fmla="*/ 5889600 h 5891300"/>
              <a:gd name="connsiteX4" fmla="*/ 1114 w 9146031"/>
              <a:gd name="connsiteY4" fmla="*/ 0 h 5891300"/>
              <a:gd name="connsiteX5" fmla="*/ 9145114 w 9146031"/>
              <a:gd name="connsiteY5" fmla="*/ 8900 h 5891300"/>
              <a:gd name="connsiteX0" fmla="*/ 9146226 w 9147143"/>
              <a:gd name="connsiteY0" fmla="*/ 8900 h 5891300"/>
              <a:gd name="connsiteX1" fmla="*/ 9140401 w 9147143"/>
              <a:gd name="connsiteY1" fmla="*/ 5891300 h 5891300"/>
              <a:gd name="connsiteX2" fmla="*/ 4605776 w 9147143"/>
              <a:gd name="connsiteY2" fmla="*/ 5616850 h 5891300"/>
              <a:gd name="connsiteX3" fmla="*/ 3601 w 9147143"/>
              <a:gd name="connsiteY3" fmla="*/ 5889600 h 5891300"/>
              <a:gd name="connsiteX4" fmla="*/ 2226 w 9147143"/>
              <a:gd name="connsiteY4" fmla="*/ 0 h 5891300"/>
              <a:gd name="connsiteX5" fmla="*/ 9146226 w 9147143"/>
              <a:gd name="connsiteY5" fmla="*/ 8900 h 5891300"/>
              <a:gd name="connsiteX0" fmla="*/ 9146226 w 9147143"/>
              <a:gd name="connsiteY0" fmla="*/ 8900 h 5891300"/>
              <a:gd name="connsiteX1" fmla="*/ 9140401 w 9147143"/>
              <a:gd name="connsiteY1" fmla="*/ 5891300 h 5891300"/>
              <a:gd name="connsiteX2" fmla="*/ 4605777 w 9147143"/>
              <a:gd name="connsiteY2" fmla="*/ 5587884 h 5891300"/>
              <a:gd name="connsiteX3" fmla="*/ 3601 w 9147143"/>
              <a:gd name="connsiteY3" fmla="*/ 5889600 h 5891300"/>
              <a:gd name="connsiteX4" fmla="*/ 2226 w 9147143"/>
              <a:gd name="connsiteY4" fmla="*/ 0 h 5891300"/>
              <a:gd name="connsiteX5" fmla="*/ 9146226 w 9147143"/>
              <a:gd name="connsiteY5" fmla="*/ 8900 h 5891300"/>
              <a:gd name="connsiteX0" fmla="*/ 9146226 w 9147143"/>
              <a:gd name="connsiteY0" fmla="*/ 8900 h 5891300"/>
              <a:gd name="connsiteX1" fmla="*/ 9140401 w 9147143"/>
              <a:gd name="connsiteY1" fmla="*/ 5891300 h 5891300"/>
              <a:gd name="connsiteX2" fmla="*/ 4605777 w 9147143"/>
              <a:gd name="connsiteY2" fmla="*/ 5587884 h 5891300"/>
              <a:gd name="connsiteX3" fmla="*/ 3601 w 9147143"/>
              <a:gd name="connsiteY3" fmla="*/ 5875117 h 5891300"/>
              <a:gd name="connsiteX4" fmla="*/ 2226 w 9147143"/>
              <a:gd name="connsiteY4" fmla="*/ 0 h 5891300"/>
              <a:gd name="connsiteX5" fmla="*/ 9146226 w 9147143"/>
              <a:gd name="connsiteY5" fmla="*/ 8900 h 5891300"/>
              <a:gd name="connsiteX0" fmla="*/ 9146226 w 9147143"/>
              <a:gd name="connsiteY0" fmla="*/ 8900 h 5891300"/>
              <a:gd name="connsiteX1" fmla="*/ 9140401 w 9147143"/>
              <a:gd name="connsiteY1" fmla="*/ 5891300 h 5891300"/>
              <a:gd name="connsiteX2" fmla="*/ 4605777 w 9147143"/>
              <a:gd name="connsiteY2" fmla="*/ 5587884 h 5891300"/>
              <a:gd name="connsiteX3" fmla="*/ 3601 w 9147143"/>
              <a:gd name="connsiteY3" fmla="*/ 5875117 h 5891300"/>
              <a:gd name="connsiteX4" fmla="*/ 2226 w 9147143"/>
              <a:gd name="connsiteY4" fmla="*/ 0 h 5891300"/>
              <a:gd name="connsiteX5" fmla="*/ 9146226 w 9147143"/>
              <a:gd name="connsiteY5" fmla="*/ 8900 h 5891300"/>
              <a:gd name="connsiteX0" fmla="*/ 9146226 w 9147143"/>
              <a:gd name="connsiteY0" fmla="*/ 8900 h 5891300"/>
              <a:gd name="connsiteX1" fmla="*/ 9140401 w 9147143"/>
              <a:gd name="connsiteY1" fmla="*/ 5891300 h 5891300"/>
              <a:gd name="connsiteX2" fmla="*/ 4562220 w 9147143"/>
              <a:gd name="connsiteY2" fmla="*/ 5587884 h 5891300"/>
              <a:gd name="connsiteX3" fmla="*/ 3601 w 9147143"/>
              <a:gd name="connsiteY3" fmla="*/ 5875117 h 5891300"/>
              <a:gd name="connsiteX4" fmla="*/ 2226 w 9147143"/>
              <a:gd name="connsiteY4" fmla="*/ 0 h 5891300"/>
              <a:gd name="connsiteX5" fmla="*/ 9146226 w 9147143"/>
              <a:gd name="connsiteY5" fmla="*/ 8900 h 5891300"/>
              <a:gd name="connsiteX0" fmla="*/ 9146226 w 9147143"/>
              <a:gd name="connsiteY0" fmla="*/ 8900 h 5875117"/>
              <a:gd name="connsiteX1" fmla="*/ 9140401 w 9147143"/>
              <a:gd name="connsiteY1" fmla="*/ 5862334 h 5875117"/>
              <a:gd name="connsiteX2" fmla="*/ 4562220 w 9147143"/>
              <a:gd name="connsiteY2" fmla="*/ 5587884 h 5875117"/>
              <a:gd name="connsiteX3" fmla="*/ 3601 w 9147143"/>
              <a:gd name="connsiteY3" fmla="*/ 5875117 h 5875117"/>
              <a:gd name="connsiteX4" fmla="*/ 2226 w 9147143"/>
              <a:gd name="connsiteY4" fmla="*/ 0 h 5875117"/>
              <a:gd name="connsiteX5" fmla="*/ 9146226 w 9147143"/>
              <a:gd name="connsiteY5" fmla="*/ 8900 h 5875117"/>
              <a:gd name="connsiteX0" fmla="*/ 9146226 w 9147143"/>
              <a:gd name="connsiteY0" fmla="*/ 8900 h 5875117"/>
              <a:gd name="connsiteX1" fmla="*/ 9140401 w 9147143"/>
              <a:gd name="connsiteY1" fmla="*/ 5862334 h 5875117"/>
              <a:gd name="connsiteX2" fmla="*/ 4562220 w 9147143"/>
              <a:gd name="connsiteY2" fmla="*/ 5587884 h 5875117"/>
              <a:gd name="connsiteX3" fmla="*/ 3601 w 9147143"/>
              <a:gd name="connsiteY3" fmla="*/ 5875117 h 5875117"/>
              <a:gd name="connsiteX4" fmla="*/ 2226 w 9147143"/>
              <a:gd name="connsiteY4" fmla="*/ 0 h 5875117"/>
              <a:gd name="connsiteX5" fmla="*/ 9146226 w 9147143"/>
              <a:gd name="connsiteY5" fmla="*/ 8900 h 5875117"/>
              <a:gd name="connsiteX0" fmla="*/ 9146226 w 9147143"/>
              <a:gd name="connsiteY0" fmla="*/ 8900 h 5875117"/>
              <a:gd name="connsiteX1" fmla="*/ 9140401 w 9147143"/>
              <a:gd name="connsiteY1" fmla="*/ 5862334 h 5875117"/>
              <a:gd name="connsiteX2" fmla="*/ 4562220 w 9147143"/>
              <a:gd name="connsiteY2" fmla="*/ 5587884 h 5875117"/>
              <a:gd name="connsiteX3" fmla="*/ 3601 w 9147143"/>
              <a:gd name="connsiteY3" fmla="*/ 5875117 h 5875117"/>
              <a:gd name="connsiteX4" fmla="*/ 2226 w 9147143"/>
              <a:gd name="connsiteY4" fmla="*/ 0 h 5875117"/>
              <a:gd name="connsiteX5" fmla="*/ 9146226 w 9147143"/>
              <a:gd name="connsiteY5" fmla="*/ 8900 h 5875117"/>
              <a:gd name="connsiteX0" fmla="*/ 9146226 w 9147143"/>
              <a:gd name="connsiteY0" fmla="*/ 8900 h 5875117"/>
              <a:gd name="connsiteX1" fmla="*/ 9140401 w 9147143"/>
              <a:gd name="connsiteY1" fmla="*/ 5862334 h 5875117"/>
              <a:gd name="connsiteX2" fmla="*/ 4569480 w 9147143"/>
              <a:gd name="connsiteY2" fmla="*/ 5573401 h 5875117"/>
              <a:gd name="connsiteX3" fmla="*/ 3601 w 9147143"/>
              <a:gd name="connsiteY3" fmla="*/ 5875117 h 5875117"/>
              <a:gd name="connsiteX4" fmla="*/ 2226 w 9147143"/>
              <a:gd name="connsiteY4" fmla="*/ 0 h 5875117"/>
              <a:gd name="connsiteX5" fmla="*/ 9146226 w 9147143"/>
              <a:gd name="connsiteY5" fmla="*/ 8900 h 5875117"/>
              <a:gd name="connsiteX0" fmla="*/ 9146226 w 9147143"/>
              <a:gd name="connsiteY0" fmla="*/ 8900 h 5863237"/>
              <a:gd name="connsiteX1" fmla="*/ 9140401 w 9147143"/>
              <a:gd name="connsiteY1" fmla="*/ 5862334 h 5863237"/>
              <a:gd name="connsiteX2" fmla="*/ 4569480 w 9147143"/>
              <a:gd name="connsiteY2" fmla="*/ 5573401 h 5863237"/>
              <a:gd name="connsiteX3" fmla="*/ 3601 w 9147143"/>
              <a:gd name="connsiteY3" fmla="*/ 5863237 h 5863237"/>
              <a:gd name="connsiteX4" fmla="*/ 2226 w 9147143"/>
              <a:gd name="connsiteY4" fmla="*/ 0 h 5863237"/>
              <a:gd name="connsiteX5" fmla="*/ 9146226 w 9147143"/>
              <a:gd name="connsiteY5" fmla="*/ 8900 h 5863237"/>
              <a:gd name="connsiteX0" fmla="*/ 9146226 w 9147143"/>
              <a:gd name="connsiteY0" fmla="*/ 8900 h 5863237"/>
              <a:gd name="connsiteX1" fmla="*/ 9140401 w 9147143"/>
              <a:gd name="connsiteY1" fmla="*/ 5862334 h 5863237"/>
              <a:gd name="connsiteX2" fmla="*/ 4569480 w 9147143"/>
              <a:gd name="connsiteY2" fmla="*/ 5573401 h 5863237"/>
              <a:gd name="connsiteX3" fmla="*/ 3601 w 9147143"/>
              <a:gd name="connsiteY3" fmla="*/ 5863237 h 5863237"/>
              <a:gd name="connsiteX4" fmla="*/ 2226 w 9147143"/>
              <a:gd name="connsiteY4" fmla="*/ 0 h 5863237"/>
              <a:gd name="connsiteX5" fmla="*/ 9146226 w 9147143"/>
              <a:gd name="connsiteY5" fmla="*/ 8900 h 5863237"/>
              <a:gd name="connsiteX0" fmla="*/ 9146226 w 9147143"/>
              <a:gd name="connsiteY0" fmla="*/ 8900 h 5863237"/>
              <a:gd name="connsiteX1" fmla="*/ 9140401 w 9147143"/>
              <a:gd name="connsiteY1" fmla="*/ 5862334 h 5863237"/>
              <a:gd name="connsiteX2" fmla="*/ 4574245 w 9147143"/>
              <a:gd name="connsiteY2" fmla="*/ 5590034 h 5863237"/>
              <a:gd name="connsiteX3" fmla="*/ 3601 w 9147143"/>
              <a:gd name="connsiteY3" fmla="*/ 5863237 h 5863237"/>
              <a:gd name="connsiteX4" fmla="*/ 2226 w 9147143"/>
              <a:gd name="connsiteY4" fmla="*/ 0 h 5863237"/>
              <a:gd name="connsiteX5" fmla="*/ 9146226 w 9147143"/>
              <a:gd name="connsiteY5" fmla="*/ 8900 h 5863237"/>
              <a:gd name="connsiteX0" fmla="*/ 9146226 w 9149790"/>
              <a:gd name="connsiteY0" fmla="*/ 8900 h 5863237"/>
              <a:gd name="connsiteX1" fmla="*/ 9147547 w 9149790"/>
              <a:gd name="connsiteY1" fmla="*/ 5862334 h 5863237"/>
              <a:gd name="connsiteX2" fmla="*/ 4574245 w 9149790"/>
              <a:gd name="connsiteY2" fmla="*/ 5590034 h 5863237"/>
              <a:gd name="connsiteX3" fmla="*/ 3601 w 9149790"/>
              <a:gd name="connsiteY3" fmla="*/ 5863237 h 5863237"/>
              <a:gd name="connsiteX4" fmla="*/ 2226 w 9149790"/>
              <a:gd name="connsiteY4" fmla="*/ 0 h 5863237"/>
              <a:gd name="connsiteX5" fmla="*/ 9146226 w 9149790"/>
              <a:gd name="connsiteY5" fmla="*/ 8900 h 5863237"/>
              <a:gd name="connsiteX0" fmla="*/ 9146226 w 9149790"/>
              <a:gd name="connsiteY0" fmla="*/ 8900 h 5863237"/>
              <a:gd name="connsiteX1" fmla="*/ 9147547 w 9149790"/>
              <a:gd name="connsiteY1" fmla="*/ 5862334 h 5863237"/>
              <a:gd name="connsiteX2" fmla="*/ 4574245 w 9149790"/>
              <a:gd name="connsiteY2" fmla="*/ 5590034 h 5863237"/>
              <a:gd name="connsiteX3" fmla="*/ 3601 w 9149790"/>
              <a:gd name="connsiteY3" fmla="*/ 5863237 h 5863237"/>
              <a:gd name="connsiteX4" fmla="*/ 2226 w 9149790"/>
              <a:gd name="connsiteY4" fmla="*/ 0 h 5863237"/>
              <a:gd name="connsiteX5" fmla="*/ 9146226 w 9149790"/>
              <a:gd name="connsiteY5" fmla="*/ 8900 h 5863237"/>
              <a:gd name="connsiteX0" fmla="*/ 9146226 w 9149790"/>
              <a:gd name="connsiteY0" fmla="*/ 8900 h 5863237"/>
              <a:gd name="connsiteX1" fmla="*/ 9147547 w 9149790"/>
              <a:gd name="connsiteY1" fmla="*/ 5862334 h 5863237"/>
              <a:gd name="connsiteX2" fmla="*/ 4574245 w 9149790"/>
              <a:gd name="connsiteY2" fmla="*/ 5590034 h 5863237"/>
              <a:gd name="connsiteX3" fmla="*/ 3601 w 9149790"/>
              <a:gd name="connsiteY3" fmla="*/ 5863237 h 5863237"/>
              <a:gd name="connsiteX4" fmla="*/ 2226 w 9149790"/>
              <a:gd name="connsiteY4" fmla="*/ 0 h 5863237"/>
              <a:gd name="connsiteX5" fmla="*/ 9146226 w 9149790"/>
              <a:gd name="connsiteY5" fmla="*/ 8900 h 5863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9790" h="5863237">
                <a:moveTo>
                  <a:pt x="9146226" y="8900"/>
                </a:moveTo>
                <a:cubicBezTo>
                  <a:pt x="9149084" y="865700"/>
                  <a:pt x="9151889" y="-20066"/>
                  <a:pt x="9147547" y="5862334"/>
                </a:cubicBezTo>
                <a:cubicBezTo>
                  <a:pt x="7425219" y="5617535"/>
                  <a:pt x="6098236" y="5589884"/>
                  <a:pt x="4574245" y="5590034"/>
                </a:cubicBezTo>
                <a:cubicBezTo>
                  <a:pt x="3050254" y="5590185"/>
                  <a:pt x="1863434" y="5684860"/>
                  <a:pt x="3601" y="5863237"/>
                </a:cubicBezTo>
                <a:cubicBezTo>
                  <a:pt x="743" y="-38363"/>
                  <a:pt x="-2116" y="1963200"/>
                  <a:pt x="2226" y="0"/>
                </a:cubicBezTo>
                <a:lnTo>
                  <a:pt x="9146226" y="8900"/>
                </a:lnTo>
                <a:close/>
              </a:path>
            </a:pathLst>
          </a:custGeom>
        </p:spPr>
        <p:txBody>
          <a:bodyPr/>
          <a:lstStyle>
            <a:lvl1pPr marL="0" indent="0" algn="ctr">
              <a:buNone/>
              <a:defRPr baseline="0">
                <a:solidFill>
                  <a:srgbClr val="535353"/>
                </a:solidFill>
              </a:defRPr>
            </a:lvl1pPr>
          </a:lstStyle>
          <a:p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picture</a:t>
            </a:r>
            <a:endParaRPr lang="de-DE" dirty="0"/>
          </a:p>
        </p:txBody>
      </p:sp>
      <p:sp>
        <p:nvSpPr>
          <p:cNvPr id="11" name="Bildplatzhalter 18"/>
          <p:cNvSpPr>
            <a:spLocks noGrp="1"/>
          </p:cNvSpPr>
          <p:nvPr>
            <p:ph type="pic" sz="quarter" idx="29" hasCustomPrompt="1"/>
          </p:nvPr>
        </p:nvSpPr>
        <p:spPr>
          <a:xfrm>
            <a:off x="7016750" y="5994401"/>
            <a:ext cx="1295398" cy="609110"/>
          </a:xfrm>
          <a:solidFill>
            <a:srgbClr val="FF33CC"/>
          </a:solidFill>
        </p:spPr>
        <p:txBody>
          <a:bodyPr>
            <a:normAutofit/>
          </a:bodyPr>
          <a:lstStyle>
            <a:lvl1pPr marL="0" indent="0" algn="ct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logo</a:t>
            </a:r>
          </a:p>
        </p:txBody>
      </p:sp>
      <p:sp>
        <p:nvSpPr>
          <p:cNvPr id="12" name="Bildplatzhalter 18"/>
          <p:cNvSpPr>
            <a:spLocks noGrp="1"/>
          </p:cNvSpPr>
          <p:nvPr>
            <p:ph type="pic" sz="quarter" idx="30" hasCustomPrompt="1"/>
          </p:nvPr>
        </p:nvSpPr>
        <p:spPr>
          <a:xfrm>
            <a:off x="5384800" y="5994401"/>
            <a:ext cx="1258887" cy="609110"/>
          </a:xfrm>
          <a:solidFill>
            <a:srgbClr val="FF33CC"/>
          </a:solidFill>
        </p:spPr>
        <p:txBody>
          <a:bodyPr>
            <a:normAutofit/>
          </a:bodyPr>
          <a:lstStyle>
            <a:lvl1pPr marL="0" indent="0" algn="ct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logo</a:t>
            </a:r>
          </a:p>
        </p:txBody>
      </p:sp>
      <p:sp>
        <p:nvSpPr>
          <p:cNvPr id="17" name="Textplatzhalter 20"/>
          <p:cNvSpPr>
            <a:spLocks noGrp="1"/>
          </p:cNvSpPr>
          <p:nvPr>
            <p:ph type="body" sz="quarter" idx="32" hasCustomPrompt="1"/>
          </p:nvPr>
        </p:nvSpPr>
        <p:spPr>
          <a:xfrm>
            <a:off x="735999" y="560494"/>
            <a:ext cx="7671401" cy="452601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1" spc="80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Slide </a:t>
            </a:r>
            <a:r>
              <a:rPr lang="de-DE" dirty="0" err="1"/>
              <a:t>Heading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18" name="Textplatzhalter 22"/>
          <p:cNvSpPr>
            <a:spLocks noGrp="1"/>
          </p:cNvSpPr>
          <p:nvPr>
            <p:ph type="body" sz="quarter" idx="33" hasCustomPrompt="1"/>
          </p:nvPr>
        </p:nvSpPr>
        <p:spPr>
          <a:xfrm>
            <a:off x="735999" y="1021911"/>
            <a:ext cx="7671401" cy="526958"/>
          </a:xfrm>
        </p:spPr>
        <p:txBody>
          <a:bodyPr>
            <a:noAutofit/>
          </a:bodyPr>
          <a:lstStyle>
            <a:lvl1pPr marL="0" indent="0">
              <a:buNone/>
              <a:defRPr sz="3200" spc="70" baseline="0">
                <a:solidFill>
                  <a:schemeClr val="bg1"/>
                </a:solidFill>
              </a:defRPr>
            </a:lvl1pPr>
            <a:lvl2pPr>
              <a:defRPr>
                <a:solidFill>
                  <a:srgbClr val="36A9E1"/>
                </a:solidFill>
              </a:defRPr>
            </a:lvl2pPr>
            <a:lvl3pPr>
              <a:defRPr>
                <a:solidFill>
                  <a:srgbClr val="36A9E1"/>
                </a:solidFill>
              </a:defRPr>
            </a:lvl3pPr>
            <a:lvl4pPr>
              <a:defRPr>
                <a:solidFill>
                  <a:srgbClr val="36A9E1"/>
                </a:solidFill>
              </a:defRPr>
            </a:lvl4pPr>
            <a:lvl5pPr>
              <a:defRPr>
                <a:solidFill>
                  <a:srgbClr val="36A9E1"/>
                </a:solidFill>
              </a:defRPr>
            </a:lvl5pPr>
          </a:lstStyle>
          <a:p>
            <a:pPr lvl="0"/>
            <a:r>
              <a:rPr lang="de-DE" dirty="0"/>
              <a:t>Slide </a:t>
            </a:r>
            <a:r>
              <a:rPr lang="de-DE" dirty="0" err="1"/>
              <a:t>Subheading</a:t>
            </a:r>
            <a:endParaRPr lang="de-DE" dirty="0"/>
          </a:p>
        </p:txBody>
      </p:sp>
      <p:sp>
        <p:nvSpPr>
          <p:cNvPr id="19" name="Textplatzhalter 24"/>
          <p:cNvSpPr>
            <a:spLocks noGrp="1"/>
          </p:cNvSpPr>
          <p:nvPr>
            <p:ph type="body" sz="quarter" idx="19" hasCustomPrompt="1"/>
          </p:nvPr>
        </p:nvSpPr>
        <p:spPr>
          <a:xfrm>
            <a:off x="735999" y="240917"/>
            <a:ext cx="7671400" cy="275127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err="1"/>
              <a:t>Overline</a:t>
            </a:r>
            <a:endParaRPr lang="de-DE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26200" y="179047"/>
            <a:ext cx="2057400" cy="365125"/>
          </a:xfrm>
        </p:spPr>
        <p:txBody>
          <a:bodyPr/>
          <a:lstStyle>
            <a:lvl1pPr>
              <a:defRPr sz="1800"/>
            </a:lvl1pPr>
          </a:lstStyle>
          <a:p>
            <a:fld id="{190EBBCB-7115-4285-8105-BC97DB0CD32C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447899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>
          <a:xfrm>
            <a:off x="0" y="4715122"/>
            <a:ext cx="9144000" cy="2142877"/>
          </a:xfrm>
          <a:prstGeom prst="rect">
            <a:avLst/>
          </a:prstGeom>
          <a:solidFill>
            <a:srgbClr val="458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9" name="Grafik 2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6800"/>
            <a:ext cx="9144000" cy="2260600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707" y="711411"/>
            <a:ext cx="1725206" cy="603627"/>
          </a:xfrm>
          <a:prstGeom prst="rect">
            <a:avLst/>
          </a:prstGeom>
        </p:spPr>
      </p:pic>
      <p:sp>
        <p:nvSpPr>
          <p:cNvPr id="11" name="Textplatzhalter 20"/>
          <p:cNvSpPr>
            <a:spLocks noGrp="1"/>
          </p:cNvSpPr>
          <p:nvPr>
            <p:ph type="body" sz="quarter" idx="33" hasCustomPrompt="1"/>
          </p:nvPr>
        </p:nvSpPr>
        <p:spPr>
          <a:xfrm>
            <a:off x="727074" y="1676880"/>
            <a:ext cx="4472999" cy="52563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3200" b="1" spc="80" baseline="0">
                <a:solidFill>
                  <a:srgbClr val="45802F"/>
                </a:solidFill>
              </a:defRPr>
            </a:lvl1pPr>
          </a:lstStyle>
          <a:p>
            <a:pPr lvl="0"/>
            <a:r>
              <a:rPr lang="de-DE" dirty="0" err="1"/>
              <a:t>Contact</a:t>
            </a:r>
            <a:endParaRPr lang="de-DE" dirty="0"/>
          </a:p>
        </p:txBody>
      </p:sp>
      <p:sp>
        <p:nvSpPr>
          <p:cNvPr id="12" name="Textplatzhalter 16"/>
          <p:cNvSpPr>
            <a:spLocks noGrp="1"/>
          </p:cNvSpPr>
          <p:nvPr>
            <p:ph type="body" sz="quarter" idx="17" hasCustomPrompt="1"/>
          </p:nvPr>
        </p:nvSpPr>
        <p:spPr>
          <a:xfrm>
            <a:off x="735999" y="2429212"/>
            <a:ext cx="4464074" cy="286322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kern="1000" spc="0" baseline="0">
                <a:solidFill>
                  <a:srgbClr val="535353"/>
                </a:solidFill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sz="2400" dirty="0"/>
              <a:t>Full name</a:t>
            </a:r>
            <a:br>
              <a:rPr lang="en-US" sz="2400" dirty="0"/>
            </a:br>
            <a:r>
              <a:rPr lang="en-US" sz="2400" dirty="0"/>
              <a:t>Position</a:t>
            </a:r>
            <a:br>
              <a:rPr lang="en-US" sz="2400" dirty="0"/>
            </a:br>
            <a:r>
              <a:rPr lang="en-US" sz="2400" dirty="0"/>
              <a:t>Institution/Company</a:t>
            </a:r>
            <a:br>
              <a:rPr lang="en-US" sz="2400" dirty="0"/>
            </a:br>
            <a:r>
              <a:rPr lang="en-US" sz="2400" dirty="0"/>
              <a:t>Institution/Company line 2</a:t>
            </a:r>
            <a:br>
              <a:rPr lang="en-US" sz="2400" dirty="0"/>
            </a:br>
            <a:r>
              <a:rPr lang="en-US" sz="2400" dirty="0"/>
              <a:t>Phone:  xxx</a:t>
            </a:r>
            <a:br>
              <a:rPr lang="en-US" sz="2400" dirty="0"/>
            </a:br>
            <a:r>
              <a:rPr lang="en-US" sz="2400" dirty="0"/>
              <a:t>e-mail: </a:t>
            </a:r>
            <a:r>
              <a:rPr lang="en-US" sz="2400" dirty="0" err="1"/>
              <a:t>full.name@xx.cc.yy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www.projectwebsite.eu</a:t>
            </a:r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03" y="1376280"/>
            <a:ext cx="1349439" cy="1837944"/>
          </a:xfrm>
          <a:prstGeom prst="rect">
            <a:avLst/>
          </a:prstGeom>
        </p:spPr>
      </p:pic>
      <p:sp>
        <p:nvSpPr>
          <p:cNvPr id="14" name="Textplatzhalter 20"/>
          <p:cNvSpPr>
            <a:spLocks noGrp="1"/>
          </p:cNvSpPr>
          <p:nvPr>
            <p:ph type="body" sz="quarter" idx="36" hasCustomPrompt="1"/>
          </p:nvPr>
        </p:nvSpPr>
        <p:spPr>
          <a:xfrm>
            <a:off x="6883400" y="3435776"/>
            <a:ext cx="1433513" cy="69721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0" spc="80" baseline="0">
                <a:solidFill>
                  <a:srgbClr val="45802F"/>
                </a:solidFill>
              </a:defRPr>
            </a:lvl1pPr>
          </a:lstStyle>
          <a:p>
            <a:pPr lvl="0"/>
            <a:r>
              <a:rPr lang="de-DE" dirty="0"/>
              <a:t>Project </a:t>
            </a:r>
            <a:r>
              <a:rPr lang="de-DE" dirty="0" err="1"/>
              <a:t>Acronym</a:t>
            </a:r>
            <a:endParaRPr lang="de-DE" dirty="0"/>
          </a:p>
        </p:txBody>
      </p:sp>
      <p:sp>
        <p:nvSpPr>
          <p:cNvPr id="17" name="Bildplatzhalter 18"/>
          <p:cNvSpPr>
            <a:spLocks noGrp="1"/>
          </p:cNvSpPr>
          <p:nvPr>
            <p:ph type="pic" sz="quarter" idx="35" hasCustomPrompt="1"/>
          </p:nvPr>
        </p:nvSpPr>
        <p:spPr>
          <a:xfrm>
            <a:off x="784225" y="406364"/>
            <a:ext cx="1371600" cy="868680"/>
          </a:xfrm>
          <a:solidFill>
            <a:srgbClr val="FF33CC"/>
          </a:solidFill>
        </p:spPr>
        <p:txBody>
          <a:bodyPr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900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noProof="0" dirty="0"/>
              <a:t>Click icon to add logo (e.g. project) – note: The Union emblem (EU flag) shall have at least the same size (height or width), as this logo.</a:t>
            </a:r>
            <a:endParaRPr lang="de-DE" noProof="0" dirty="0"/>
          </a:p>
        </p:txBody>
      </p:sp>
      <p:sp>
        <p:nvSpPr>
          <p:cNvPr id="18" name="Bildplatzhalter 18"/>
          <p:cNvSpPr>
            <a:spLocks noGrp="1"/>
          </p:cNvSpPr>
          <p:nvPr>
            <p:ph type="pic" sz="quarter" idx="34" hasCustomPrompt="1"/>
          </p:nvPr>
        </p:nvSpPr>
        <p:spPr>
          <a:xfrm>
            <a:off x="2391349" y="406449"/>
            <a:ext cx="1371600" cy="868680"/>
          </a:xfrm>
          <a:solidFill>
            <a:srgbClr val="FF33CC"/>
          </a:solidFill>
        </p:spPr>
        <p:txBody>
          <a:bodyPr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900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noProof="0" dirty="0"/>
              <a:t>Click icon to add logo (e.g. project) – note: The Union emblem (EU flag) shall have at least the same size (height or width), as this logo.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449057311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459">
          <p15:clr>
            <a:srgbClr val="FBAE40"/>
          </p15:clr>
        </p15:guide>
        <p15:guide id="2" pos="521">
          <p15:clr>
            <a:srgbClr val="FBAE40"/>
          </p15:clr>
        </p15:guide>
        <p15:guide id="3" pos="5239">
          <p15:clr>
            <a:srgbClr val="FBAE40"/>
          </p15:clr>
        </p15:guide>
        <p15:guide id="4" pos="4400">
          <p15:clr>
            <a:srgbClr val="FBAE40"/>
          </p15:clr>
        </p15:guide>
        <p15:guide id="5" orient="horz" pos="82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0EBBCB-7115-4285-8105-BC97DB0CD32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1651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81" r:id="rId2"/>
    <p:sldLayoutId id="2147483684" r:id="rId3"/>
    <p:sldLayoutId id="2147483687" r:id="rId4"/>
    <p:sldLayoutId id="2147483666" r:id="rId5"/>
    <p:sldLayoutId id="2147483678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ug@doruchow.p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hyperlink" Target="http://www.doruchow.pl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7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8.png"/><Relationship Id="rId9" Type="http://schemas.microsoft.com/office/2007/relationships/diagramDrawing" Target="../diagrams/drawin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l-PL" dirty="0"/>
              <a:t>Gmina Doruchów	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/>
          </p:nvPr>
        </p:nvSpPr>
        <p:spPr>
          <a:xfrm>
            <a:off x="709167" y="3686175"/>
            <a:ext cx="7977086" cy="636588"/>
          </a:xfrm>
        </p:spPr>
        <p:txBody>
          <a:bodyPr>
            <a:normAutofit fontScale="77500" lnSpcReduction="20000"/>
          </a:bodyPr>
          <a:lstStyle/>
          <a:p>
            <a:r>
              <a:rPr lang="pl-PL" dirty="0"/>
              <a:t>Oczyszczanie ścieków przemysłowych z wykorzystaniem innowacyjnych mediów filtracyjnych do odzyskiwania fosforu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6"/>
          </p:nvPr>
        </p:nvSpPr>
        <p:spPr>
          <a:xfrm>
            <a:off x="697045" y="5796491"/>
            <a:ext cx="7168760" cy="479128"/>
          </a:xfrm>
        </p:spPr>
        <p:txBody>
          <a:bodyPr>
            <a:noAutofit/>
          </a:bodyPr>
          <a:lstStyle/>
          <a:p>
            <a:r>
              <a:rPr lang="pl-PL" sz="2000" b="1" i="1" dirty="0"/>
              <a:t>Projekt BEST – Better  </a:t>
            </a:r>
            <a:r>
              <a:rPr lang="pl-PL" sz="2000" b="1" i="1" dirty="0" err="1"/>
              <a:t>Efficiency</a:t>
            </a:r>
            <a:r>
              <a:rPr lang="pl-PL" sz="2000" b="1" i="1" dirty="0"/>
              <a:t> for </a:t>
            </a:r>
            <a:r>
              <a:rPr lang="pl-PL" sz="2000" b="1" i="1" dirty="0" err="1"/>
              <a:t>Industrial</a:t>
            </a:r>
            <a:r>
              <a:rPr lang="pl-PL" sz="2000" b="1" i="1" dirty="0"/>
              <a:t> </a:t>
            </a:r>
            <a:r>
              <a:rPr lang="pl-PL" sz="2000" b="1" i="1" dirty="0" err="1"/>
              <a:t>Sewage</a:t>
            </a:r>
            <a:r>
              <a:rPr lang="pl-PL" sz="2000" b="1" i="1" dirty="0"/>
              <a:t> </a:t>
            </a:r>
            <a:r>
              <a:rPr lang="pl-PL" sz="2000" b="1" i="1" dirty="0" err="1"/>
              <a:t>Treatment</a:t>
            </a:r>
            <a:r>
              <a:rPr lang="pl-PL" sz="2000" b="1" i="1" dirty="0"/>
              <a:t> (Lepsza  efektywność oczyszczania ścieków przemysłowych)</a:t>
            </a:r>
          </a:p>
          <a:p>
            <a:r>
              <a:rPr lang="pl-PL" sz="2000" b="1" i="1" dirty="0"/>
              <a:t>#R054 BEST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5"/>
          </p:nvPr>
        </p:nvSpPr>
        <p:spPr>
          <a:xfrm>
            <a:off x="721288" y="4541420"/>
            <a:ext cx="7563730" cy="1075210"/>
          </a:xfrm>
        </p:spPr>
        <p:txBody>
          <a:bodyPr/>
          <a:lstStyle/>
          <a:p>
            <a:r>
              <a:rPr lang="pl-PL" dirty="0"/>
              <a:t>GMINA DORUCHÓW</a:t>
            </a:r>
          </a:p>
          <a:p>
            <a:r>
              <a:rPr lang="pl-PL" dirty="0"/>
              <a:t>KĘPIŃSKA 13, 63 - 505 Doruchów, Polska – Partner Projektu nr 6</a:t>
            </a:r>
          </a:p>
          <a:p>
            <a:r>
              <a:rPr lang="pl-PL" dirty="0"/>
              <a:t>JÓZEF WILKOSZ – WÓJT</a:t>
            </a:r>
          </a:p>
          <a:p>
            <a:r>
              <a:rPr lang="pl-PL" dirty="0"/>
              <a:t>Opracowanie: Andrzej Erwinski – Konsultant – Gmina Doruchów</a:t>
            </a:r>
          </a:p>
        </p:txBody>
      </p:sp>
      <p:pic>
        <p:nvPicPr>
          <p:cNvPr id="17" name="Kuva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806" y="5724992"/>
            <a:ext cx="820447" cy="820447"/>
          </a:xfrm>
          <a:prstGeom prst="rect">
            <a:avLst/>
          </a:prstGeom>
        </p:spPr>
      </p:pic>
      <p:sp>
        <p:nvSpPr>
          <p:cNvPr id="19" name="Tekstiruutu 18"/>
          <p:cNvSpPr txBox="1"/>
          <p:nvPr/>
        </p:nvSpPr>
        <p:spPr>
          <a:xfrm>
            <a:off x="6042991" y="784470"/>
            <a:ext cx="1749136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l-PL" sz="1100"/>
              <a:t>Gmina Doruchów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550" y="598439"/>
            <a:ext cx="499441" cy="566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1567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151" y="5782165"/>
            <a:ext cx="3628926" cy="982835"/>
          </a:xfrm>
          <a:prstGeom prst="rect">
            <a:avLst/>
          </a:prstGeom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EBBCB-7115-4285-8105-BC97DB0CD32C}" type="slidenum">
              <a:rPr lang="de-DE" smtClean="0"/>
              <a:t>10</a:t>
            </a:fld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 dirty="0"/>
              <a:t>Wstępny opis projektu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pl-PL" dirty="0"/>
              <a:t>ciąg ścieków przemysłowych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24"/>
          </p:nvPr>
        </p:nvSpPr>
        <p:spPr>
          <a:xfrm>
            <a:off x="736600" y="1613521"/>
            <a:ext cx="7670800" cy="3703914"/>
          </a:xfrm>
        </p:spPr>
        <p:txBody>
          <a:bodyPr>
            <a:normAutofit lnSpcReduction="10000"/>
          </a:bodyPr>
          <a:lstStyle/>
          <a:p>
            <a:pPr lvl="0"/>
            <a:r>
              <a:rPr lang="pl-PL" dirty="0"/>
              <a:t>Stacja odbioru ścieków</a:t>
            </a:r>
          </a:p>
          <a:p>
            <a:pPr lvl="0"/>
            <a:r>
              <a:rPr lang="pl-PL" dirty="0"/>
              <a:t>Usuwanie grysu i sito obrotowe</a:t>
            </a:r>
          </a:p>
          <a:p>
            <a:pPr lvl="0"/>
            <a:r>
              <a:rPr lang="pl-PL" dirty="0"/>
              <a:t>Pompownia/zbiornik retencyjny o pojemności około 60 m</a:t>
            </a:r>
            <a:r>
              <a:rPr lang="pl-PL" baseline="30000" dirty="0"/>
              <a:t>3</a:t>
            </a:r>
            <a:r>
              <a:rPr lang="pl-PL" dirty="0"/>
              <a:t> z układem napowietrzania</a:t>
            </a:r>
          </a:p>
          <a:p>
            <a:pPr lvl="0"/>
            <a:r>
              <a:rPr lang="pl-PL" dirty="0"/>
              <a:t>System oczyszczania biologicznego:	</a:t>
            </a:r>
          </a:p>
          <a:p>
            <a:pPr marL="738803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dirty="0"/>
              <a:t>główny zbiornik rozdzielający</a:t>
            </a:r>
          </a:p>
          <a:p>
            <a:pPr marL="738803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dirty="0"/>
              <a:t>komora defosforyzacji z mieszadłem</a:t>
            </a:r>
          </a:p>
          <a:p>
            <a:pPr marL="738803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dirty="0"/>
              <a:t>komora denitryfikacji z mieszadłem </a:t>
            </a:r>
          </a:p>
          <a:p>
            <a:pPr marL="738803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dirty="0"/>
              <a:t>zbiornik napowietrzania</a:t>
            </a:r>
          </a:p>
          <a:p>
            <a:pPr marL="738803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dirty="0"/>
              <a:t>oczyszczacz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pl-PL" dirty="0"/>
              <a:t>Gmina Doruchów</a:t>
            </a:r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077" y="5920032"/>
            <a:ext cx="707100" cy="7071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303FEF7-F1DA-4268-88A2-F1AEF40275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991" y="6014317"/>
            <a:ext cx="499441" cy="566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4013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151" y="5782165"/>
            <a:ext cx="3628926" cy="982835"/>
          </a:xfrm>
          <a:prstGeom prst="rect">
            <a:avLst/>
          </a:prstGeom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EBBCB-7115-4285-8105-BC97DB0CD32C}" type="slidenum">
              <a:rPr lang="de-DE" smtClean="0"/>
              <a:t>11</a:t>
            </a:fld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 dirty="0"/>
              <a:t>Wstępny opis projektu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pl-PL" dirty="0"/>
              <a:t>Ciąg ścieków przemysłowych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24"/>
          </p:nvPr>
        </p:nvSpPr>
        <p:spPr>
          <a:xfrm>
            <a:off x="736600" y="1613521"/>
            <a:ext cx="7670800" cy="3703914"/>
          </a:xfrm>
        </p:spPr>
        <p:txBody>
          <a:bodyPr>
            <a:normAutofit fontScale="92500" lnSpcReduction="10000"/>
          </a:bodyPr>
          <a:lstStyle/>
          <a:p>
            <a:r>
              <a:rPr lang="pl-PL" dirty="0"/>
              <a:t>Na odpływie ścieków z oczyszczacza zainstalowane zostaną zbiorniki wypełnione mediami filtracyjnymi do usuwania fosforu i częściowo azotu.</a:t>
            </a:r>
          </a:p>
          <a:p>
            <a:pPr marL="0" indent="0">
              <a:buNone/>
            </a:pPr>
            <a:endParaRPr lang="en-US" dirty="0"/>
          </a:p>
          <a:p>
            <a:r>
              <a:rPr lang="pl-PL" dirty="0"/>
              <a:t>Objętość zbiornika zostanie obliczona tak, aby zmieścić wystarczającą ilość mediów filtracyjnych na okres przełączania od 3 do 12 miesięcy (okres przełączania i wielkość filtra zostaną ostatecznie ustalone w fazie projektowania Projektu).</a:t>
            </a:r>
          </a:p>
          <a:p>
            <a:pPr marL="0" indent="0">
              <a:buNone/>
            </a:pPr>
            <a:endParaRPr lang="en-US" dirty="0"/>
          </a:p>
          <a:p>
            <a:r>
              <a:rPr lang="pl-PL" dirty="0"/>
              <a:t>Media filtracyjne będą miały postać wysoce porowatego materiału krzemianu wapnia.</a:t>
            </a:r>
          </a:p>
          <a:p>
            <a:pPr lvl="0"/>
            <a:endParaRPr lang="en-US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pl-PL" dirty="0"/>
              <a:t>Gmina Doruchów</a:t>
            </a:r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077" y="5920032"/>
            <a:ext cx="707100" cy="7071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303FEF7-F1DA-4268-88A2-F1AEF40275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991" y="6014317"/>
            <a:ext cx="499441" cy="566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5305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151" y="5782165"/>
            <a:ext cx="3628926" cy="982835"/>
          </a:xfrm>
          <a:prstGeom prst="rect">
            <a:avLst/>
          </a:prstGeom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EBBCB-7115-4285-8105-BC97DB0CD32C}" type="slidenum">
              <a:rPr lang="de-DE" smtClean="0"/>
              <a:t>12</a:t>
            </a:fld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/>
          </p:nvPr>
        </p:nvSpPr>
        <p:spPr>
          <a:xfrm>
            <a:off x="735999" y="560494"/>
            <a:ext cx="8093676" cy="452601"/>
          </a:xfrm>
        </p:spPr>
        <p:txBody>
          <a:bodyPr/>
          <a:lstStyle/>
          <a:p>
            <a:r>
              <a:rPr lang="pl-PL" sz="2400" dirty="0"/>
              <a:t>Schemat procesu – System filtrów do usuwania Pcał </a:t>
            </a:r>
          </a:p>
          <a:p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pl-PL" dirty="0"/>
              <a:t>Gmina Doruchów</a:t>
            </a:r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077" y="5920032"/>
            <a:ext cx="707100" cy="7071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303FEF7-F1DA-4268-88A2-F1AEF40275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991" y="6014317"/>
            <a:ext cx="499441" cy="566378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303151D4-E7CD-46A7-898F-E8B892796335}"/>
              </a:ext>
            </a:extLst>
          </p:cNvPr>
          <p:cNvGrpSpPr/>
          <p:nvPr/>
        </p:nvGrpSpPr>
        <p:grpSpPr>
          <a:xfrm>
            <a:off x="256589" y="1031052"/>
            <a:ext cx="8446962" cy="4450304"/>
            <a:chOff x="256589" y="1031052"/>
            <a:chExt cx="8446962" cy="4450304"/>
          </a:xfrm>
        </p:grpSpPr>
        <p:sp>
          <p:nvSpPr>
            <p:cNvPr id="14" name="Rektangel med klippta hörn på samma sida 91">
              <a:extLst>
                <a:ext uri="{FF2B5EF4-FFF2-40B4-BE49-F238E27FC236}">
                  <a16:creationId xmlns:a16="http://schemas.microsoft.com/office/drawing/2014/main" xmlns="" id="{C4AE332D-AD34-4983-9F0E-12799742C0E9}"/>
                </a:ext>
              </a:extLst>
            </p:cNvPr>
            <p:cNvSpPr/>
            <p:nvPr/>
          </p:nvSpPr>
          <p:spPr>
            <a:xfrm rot="10800000">
              <a:off x="7300338" y="3184849"/>
              <a:ext cx="1368152" cy="704918"/>
            </a:xfrm>
            <a:prstGeom prst="snip2SameRect">
              <a:avLst>
                <a:gd name="adj1" fmla="val 41217"/>
                <a:gd name="adj2" fmla="val 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050"/>
            </a:p>
          </p:txBody>
        </p:sp>
        <p:sp>
          <p:nvSpPr>
            <p:cNvPr id="15" name="textruta 105">
              <a:extLst>
                <a:ext uri="{FF2B5EF4-FFF2-40B4-BE49-F238E27FC236}">
                  <a16:creationId xmlns:a16="http://schemas.microsoft.com/office/drawing/2014/main" xmlns="" id="{CFBE888D-78AE-4D63-B644-14B59BA7F90F}"/>
                </a:ext>
              </a:extLst>
            </p:cNvPr>
            <p:cNvSpPr txBox="1"/>
            <p:nvPr/>
          </p:nvSpPr>
          <p:spPr>
            <a:xfrm>
              <a:off x="7606196" y="3386943"/>
              <a:ext cx="1058881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050" dirty="0"/>
                <a:t>Vcał = 16 m3 </a:t>
              </a:r>
              <a:br>
                <a:rPr lang="pl-PL" sz="1050" dirty="0"/>
              </a:br>
              <a:r>
                <a:rPr lang="pl-PL" sz="1050" dirty="0"/>
                <a:t>Vwody = 7 m3</a:t>
              </a:r>
            </a:p>
          </p:txBody>
        </p:sp>
        <p:sp>
          <p:nvSpPr>
            <p:cNvPr id="16" name="Rektangel med klippta hörn på samma sida 96">
              <a:extLst>
                <a:ext uri="{FF2B5EF4-FFF2-40B4-BE49-F238E27FC236}">
                  <a16:creationId xmlns:a16="http://schemas.microsoft.com/office/drawing/2014/main" xmlns="" id="{0BB07844-67E9-431F-AE37-1848994BB26B}"/>
                </a:ext>
              </a:extLst>
            </p:cNvPr>
            <p:cNvSpPr/>
            <p:nvPr/>
          </p:nvSpPr>
          <p:spPr>
            <a:xfrm rot="10800000">
              <a:off x="7335399" y="1409194"/>
              <a:ext cx="1368152" cy="704918"/>
            </a:xfrm>
            <a:prstGeom prst="snip2SameRect">
              <a:avLst>
                <a:gd name="adj1" fmla="val 41217"/>
                <a:gd name="adj2" fmla="val 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050"/>
            </a:p>
          </p:txBody>
        </p:sp>
        <p:sp>
          <p:nvSpPr>
            <p:cNvPr id="17" name="textruta 101">
              <a:extLst>
                <a:ext uri="{FF2B5EF4-FFF2-40B4-BE49-F238E27FC236}">
                  <a16:creationId xmlns:a16="http://schemas.microsoft.com/office/drawing/2014/main" xmlns="" id="{8BE9FD18-E8F7-491B-BB1C-D25AF0C16C8D}"/>
                </a:ext>
              </a:extLst>
            </p:cNvPr>
            <p:cNvSpPr txBox="1"/>
            <p:nvPr/>
          </p:nvSpPr>
          <p:spPr>
            <a:xfrm>
              <a:off x="7569804" y="1594775"/>
              <a:ext cx="1058881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050" dirty="0"/>
                <a:t>Vcał = 16 m3 </a:t>
              </a:r>
              <a:br>
                <a:rPr lang="pl-PL" sz="1050" dirty="0"/>
              </a:br>
              <a:r>
                <a:rPr lang="pl-PL" sz="1050" dirty="0"/>
                <a:t>Vwody = 7 m3</a:t>
              </a:r>
            </a:p>
          </p:txBody>
        </p:sp>
        <p:sp>
          <p:nvSpPr>
            <p:cNvPr id="18" name="Frihandsfigur 97">
              <a:extLst>
                <a:ext uri="{FF2B5EF4-FFF2-40B4-BE49-F238E27FC236}">
                  <a16:creationId xmlns:a16="http://schemas.microsoft.com/office/drawing/2014/main" xmlns="" id="{0C1D233F-7229-4588-9907-EC7B2F87CA21}"/>
                </a:ext>
              </a:extLst>
            </p:cNvPr>
            <p:cNvSpPr/>
            <p:nvPr/>
          </p:nvSpPr>
          <p:spPr>
            <a:xfrm>
              <a:off x="7335399" y="1558195"/>
              <a:ext cx="1366838" cy="135059"/>
            </a:xfrm>
            <a:custGeom>
              <a:avLst/>
              <a:gdLst>
                <a:gd name="connsiteX0" fmla="*/ 0 w 1366838"/>
                <a:gd name="connsiteY0" fmla="*/ 87434 h 135059"/>
                <a:gd name="connsiteX1" fmla="*/ 195263 w 1366838"/>
                <a:gd name="connsiteY1" fmla="*/ 25522 h 135059"/>
                <a:gd name="connsiteX2" fmla="*/ 414338 w 1366838"/>
                <a:gd name="connsiteY2" fmla="*/ 1709 h 135059"/>
                <a:gd name="connsiteX3" fmla="*/ 695325 w 1366838"/>
                <a:gd name="connsiteY3" fmla="*/ 68384 h 135059"/>
                <a:gd name="connsiteX4" fmla="*/ 852488 w 1366838"/>
                <a:gd name="connsiteY4" fmla="*/ 6472 h 135059"/>
                <a:gd name="connsiteX5" fmla="*/ 1014413 w 1366838"/>
                <a:gd name="connsiteY5" fmla="*/ 39809 h 135059"/>
                <a:gd name="connsiteX6" fmla="*/ 1209675 w 1366838"/>
                <a:gd name="connsiteY6" fmla="*/ 58859 h 135059"/>
                <a:gd name="connsiteX7" fmla="*/ 1366838 w 1366838"/>
                <a:gd name="connsiteY7" fmla="*/ 135059 h 135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66838" h="135059">
                  <a:moveTo>
                    <a:pt x="0" y="87434"/>
                  </a:moveTo>
                  <a:cubicBezTo>
                    <a:pt x="63103" y="63621"/>
                    <a:pt x="126207" y="39809"/>
                    <a:pt x="195263" y="25522"/>
                  </a:cubicBezTo>
                  <a:cubicBezTo>
                    <a:pt x="264319" y="11234"/>
                    <a:pt x="330994" y="-5435"/>
                    <a:pt x="414338" y="1709"/>
                  </a:cubicBezTo>
                  <a:cubicBezTo>
                    <a:pt x="497682" y="8853"/>
                    <a:pt x="622300" y="67590"/>
                    <a:pt x="695325" y="68384"/>
                  </a:cubicBezTo>
                  <a:cubicBezTo>
                    <a:pt x="768350" y="69178"/>
                    <a:pt x="799307" y="11234"/>
                    <a:pt x="852488" y="6472"/>
                  </a:cubicBezTo>
                  <a:cubicBezTo>
                    <a:pt x="905669" y="1709"/>
                    <a:pt x="954882" y="31078"/>
                    <a:pt x="1014413" y="39809"/>
                  </a:cubicBezTo>
                  <a:cubicBezTo>
                    <a:pt x="1073944" y="48540"/>
                    <a:pt x="1150938" y="42984"/>
                    <a:pt x="1209675" y="58859"/>
                  </a:cubicBezTo>
                  <a:cubicBezTo>
                    <a:pt x="1268412" y="74734"/>
                    <a:pt x="1222376" y="58065"/>
                    <a:pt x="1366838" y="135059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050"/>
            </a:p>
          </p:txBody>
        </p:sp>
        <p:sp>
          <p:nvSpPr>
            <p:cNvPr id="19" name="Frihandsfigur 92">
              <a:extLst>
                <a:ext uri="{FF2B5EF4-FFF2-40B4-BE49-F238E27FC236}">
                  <a16:creationId xmlns:a16="http://schemas.microsoft.com/office/drawing/2014/main" xmlns="" id="{B79B0803-DD5E-444C-B9BA-82996A907CAD}"/>
                </a:ext>
              </a:extLst>
            </p:cNvPr>
            <p:cNvSpPr/>
            <p:nvPr/>
          </p:nvSpPr>
          <p:spPr>
            <a:xfrm>
              <a:off x="7300338" y="3333850"/>
              <a:ext cx="1366838" cy="135059"/>
            </a:xfrm>
            <a:custGeom>
              <a:avLst/>
              <a:gdLst>
                <a:gd name="connsiteX0" fmla="*/ 0 w 1366838"/>
                <a:gd name="connsiteY0" fmla="*/ 87434 h 135059"/>
                <a:gd name="connsiteX1" fmla="*/ 195263 w 1366838"/>
                <a:gd name="connsiteY1" fmla="*/ 25522 h 135059"/>
                <a:gd name="connsiteX2" fmla="*/ 414338 w 1366838"/>
                <a:gd name="connsiteY2" fmla="*/ 1709 h 135059"/>
                <a:gd name="connsiteX3" fmla="*/ 695325 w 1366838"/>
                <a:gd name="connsiteY3" fmla="*/ 68384 h 135059"/>
                <a:gd name="connsiteX4" fmla="*/ 852488 w 1366838"/>
                <a:gd name="connsiteY4" fmla="*/ 6472 h 135059"/>
                <a:gd name="connsiteX5" fmla="*/ 1014413 w 1366838"/>
                <a:gd name="connsiteY5" fmla="*/ 39809 h 135059"/>
                <a:gd name="connsiteX6" fmla="*/ 1209675 w 1366838"/>
                <a:gd name="connsiteY6" fmla="*/ 58859 h 135059"/>
                <a:gd name="connsiteX7" fmla="*/ 1366838 w 1366838"/>
                <a:gd name="connsiteY7" fmla="*/ 135059 h 135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66838" h="135059">
                  <a:moveTo>
                    <a:pt x="0" y="87434"/>
                  </a:moveTo>
                  <a:cubicBezTo>
                    <a:pt x="63103" y="63621"/>
                    <a:pt x="126207" y="39809"/>
                    <a:pt x="195263" y="25522"/>
                  </a:cubicBezTo>
                  <a:cubicBezTo>
                    <a:pt x="264319" y="11234"/>
                    <a:pt x="330994" y="-5435"/>
                    <a:pt x="414338" y="1709"/>
                  </a:cubicBezTo>
                  <a:cubicBezTo>
                    <a:pt x="497682" y="8853"/>
                    <a:pt x="622300" y="67590"/>
                    <a:pt x="695325" y="68384"/>
                  </a:cubicBezTo>
                  <a:cubicBezTo>
                    <a:pt x="768350" y="69178"/>
                    <a:pt x="799307" y="11234"/>
                    <a:pt x="852488" y="6472"/>
                  </a:cubicBezTo>
                  <a:cubicBezTo>
                    <a:pt x="905669" y="1709"/>
                    <a:pt x="954882" y="31078"/>
                    <a:pt x="1014413" y="39809"/>
                  </a:cubicBezTo>
                  <a:cubicBezTo>
                    <a:pt x="1073944" y="48540"/>
                    <a:pt x="1150938" y="42984"/>
                    <a:pt x="1209675" y="58859"/>
                  </a:cubicBezTo>
                  <a:cubicBezTo>
                    <a:pt x="1268412" y="74734"/>
                    <a:pt x="1222376" y="58065"/>
                    <a:pt x="1366838" y="135059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050"/>
            </a:p>
          </p:txBody>
        </p:sp>
        <p:sp>
          <p:nvSpPr>
            <p:cNvPr id="20" name="textruta 150">
              <a:extLst>
                <a:ext uri="{FF2B5EF4-FFF2-40B4-BE49-F238E27FC236}">
                  <a16:creationId xmlns:a16="http://schemas.microsoft.com/office/drawing/2014/main" xmlns="" id="{F1D542D4-2FD6-423A-B79D-C375CAD86E1C}"/>
                </a:ext>
              </a:extLst>
            </p:cNvPr>
            <p:cNvSpPr txBox="1"/>
            <p:nvPr/>
          </p:nvSpPr>
          <p:spPr>
            <a:xfrm>
              <a:off x="872241" y="1629833"/>
              <a:ext cx="935109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050" dirty="0"/>
                <a:t>Punkt pomiarowy 1</a:t>
              </a:r>
            </a:p>
          </p:txBody>
        </p:sp>
        <p:sp>
          <p:nvSpPr>
            <p:cNvPr id="21" name="Höger 5">
              <a:extLst>
                <a:ext uri="{FF2B5EF4-FFF2-40B4-BE49-F238E27FC236}">
                  <a16:creationId xmlns:a16="http://schemas.microsoft.com/office/drawing/2014/main" xmlns="" id="{11E90882-DCC4-4BA0-A6F6-664C0DCA8855}"/>
                </a:ext>
              </a:extLst>
            </p:cNvPr>
            <p:cNvSpPr/>
            <p:nvPr/>
          </p:nvSpPr>
          <p:spPr>
            <a:xfrm rot="16200000">
              <a:off x="1045279" y="3440558"/>
              <a:ext cx="576064" cy="418403"/>
            </a:xfrm>
            <a:prstGeom prst="righ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050" dirty="0"/>
                <a:t>P0</a:t>
              </a:r>
            </a:p>
          </p:txBody>
        </p:sp>
        <p:cxnSp>
          <p:nvCxnSpPr>
            <p:cNvPr id="22" name="Rak 13">
              <a:extLst>
                <a:ext uri="{FF2B5EF4-FFF2-40B4-BE49-F238E27FC236}">
                  <a16:creationId xmlns:a16="http://schemas.microsoft.com/office/drawing/2014/main" xmlns="" id="{674FED39-4855-40D9-88C8-612EC8E49EF0}"/>
                </a:ext>
              </a:extLst>
            </p:cNvPr>
            <p:cNvCxnSpPr>
              <a:endCxn id="21" idx="1"/>
            </p:cNvCxnSpPr>
            <p:nvPr/>
          </p:nvCxnSpPr>
          <p:spPr>
            <a:xfrm flipV="1">
              <a:off x="1333312" y="3937792"/>
              <a:ext cx="0" cy="38035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Rak 16">
              <a:extLst>
                <a:ext uri="{FF2B5EF4-FFF2-40B4-BE49-F238E27FC236}">
                  <a16:creationId xmlns:a16="http://schemas.microsoft.com/office/drawing/2014/main" xmlns="" id="{633873C0-A25E-4DEC-93A7-F2E35B96E1D2}"/>
                </a:ext>
              </a:extLst>
            </p:cNvPr>
            <p:cNvCxnSpPr/>
            <p:nvPr/>
          </p:nvCxnSpPr>
          <p:spPr>
            <a:xfrm>
              <a:off x="2471856" y="2108066"/>
              <a:ext cx="77783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ruta 27">
              <a:extLst>
                <a:ext uri="{FF2B5EF4-FFF2-40B4-BE49-F238E27FC236}">
                  <a16:creationId xmlns:a16="http://schemas.microsoft.com/office/drawing/2014/main" xmlns="" id="{82664D34-F6D7-431B-9A49-E44E6FE2F24D}"/>
                </a:ext>
              </a:extLst>
            </p:cNvPr>
            <p:cNvSpPr txBox="1"/>
            <p:nvPr/>
          </p:nvSpPr>
          <p:spPr>
            <a:xfrm>
              <a:off x="1783144" y="2331262"/>
              <a:ext cx="1206181" cy="4231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100" dirty="0"/>
                <a:t>Zbiornik wyrównawczy</a:t>
              </a:r>
            </a:p>
            <a:p>
              <a:r>
                <a:rPr lang="pl-PL" sz="1050" dirty="0"/>
                <a:t>Vcał = 50 m3</a:t>
              </a:r>
            </a:p>
          </p:txBody>
        </p:sp>
        <p:sp>
          <p:nvSpPr>
            <p:cNvPr id="25" name="Rektangel med klippta hörn på samma sida 28">
              <a:extLst>
                <a:ext uri="{FF2B5EF4-FFF2-40B4-BE49-F238E27FC236}">
                  <a16:creationId xmlns:a16="http://schemas.microsoft.com/office/drawing/2014/main" xmlns="" id="{63BEB165-A5E4-40EC-B8FF-22F9A2107732}"/>
                </a:ext>
              </a:extLst>
            </p:cNvPr>
            <p:cNvSpPr/>
            <p:nvPr/>
          </p:nvSpPr>
          <p:spPr>
            <a:xfrm rot="10800000">
              <a:off x="6631585" y="1507649"/>
              <a:ext cx="1368152" cy="704918"/>
            </a:xfrm>
            <a:prstGeom prst="snip2SameRect">
              <a:avLst>
                <a:gd name="adj1" fmla="val 41217"/>
                <a:gd name="adj2" fmla="val 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050"/>
            </a:p>
          </p:txBody>
        </p:sp>
        <p:cxnSp>
          <p:nvCxnSpPr>
            <p:cNvPr id="26" name="Rak 29">
              <a:extLst>
                <a:ext uri="{FF2B5EF4-FFF2-40B4-BE49-F238E27FC236}">
                  <a16:creationId xmlns:a16="http://schemas.microsoft.com/office/drawing/2014/main" xmlns="" id="{EB39728F-240A-45F2-B005-C82439A2EEFA}"/>
                </a:ext>
              </a:extLst>
            </p:cNvPr>
            <p:cNvCxnSpPr>
              <a:stCxn id="31" idx="3"/>
            </p:cNvCxnSpPr>
            <p:nvPr/>
          </p:nvCxnSpPr>
          <p:spPr>
            <a:xfrm>
              <a:off x="3837674" y="2128034"/>
              <a:ext cx="74885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k 36">
              <a:extLst>
                <a:ext uri="{FF2B5EF4-FFF2-40B4-BE49-F238E27FC236}">
                  <a16:creationId xmlns:a16="http://schemas.microsoft.com/office/drawing/2014/main" xmlns="" id="{ACCEF1CD-D243-4200-A0FB-53E8496DE910}"/>
                </a:ext>
              </a:extLst>
            </p:cNvPr>
            <p:cNvCxnSpPr/>
            <p:nvPr/>
          </p:nvCxnSpPr>
          <p:spPr>
            <a:xfrm>
              <a:off x="4904099" y="2128034"/>
              <a:ext cx="226018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ak 64">
              <a:extLst>
                <a:ext uri="{FF2B5EF4-FFF2-40B4-BE49-F238E27FC236}">
                  <a16:creationId xmlns:a16="http://schemas.microsoft.com/office/drawing/2014/main" xmlns="" id="{8D5A8C18-F63B-4D42-8823-DC9DAD6FC33B}"/>
                </a:ext>
              </a:extLst>
            </p:cNvPr>
            <p:cNvCxnSpPr/>
            <p:nvPr/>
          </p:nvCxnSpPr>
          <p:spPr>
            <a:xfrm>
              <a:off x="6775601" y="2060657"/>
              <a:ext cx="1053296" cy="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Frihandsfigur 89">
              <a:extLst>
                <a:ext uri="{FF2B5EF4-FFF2-40B4-BE49-F238E27FC236}">
                  <a16:creationId xmlns:a16="http://schemas.microsoft.com/office/drawing/2014/main" xmlns="" id="{FEE48F64-63A7-47AC-926A-115474C61D51}"/>
                </a:ext>
              </a:extLst>
            </p:cNvPr>
            <p:cNvSpPr/>
            <p:nvPr/>
          </p:nvSpPr>
          <p:spPr>
            <a:xfrm>
              <a:off x="6632220" y="1648790"/>
              <a:ext cx="1366838" cy="135059"/>
            </a:xfrm>
            <a:custGeom>
              <a:avLst/>
              <a:gdLst>
                <a:gd name="connsiteX0" fmla="*/ 0 w 1366838"/>
                <a:gd name="connsiteY0" fmla="*/ 87434 h 135059"/>
                <a:gd name="connsiteX1" fmla="*/ 195263 w 1366838"/>
                <a:gd name="connsiteY1" fmla="*/ 25522 h 135059"/>
                <a:gd name="connsiteX2" fmla="*/ 414338 w 1366838"/>
                <a:gd name="connsiteY2" fmla="*/ 1709 h 135059"/>
                <a:gd name="connsiteX3" fmla="*/ 695325 w 1366838"/>
                <a:gd name="connsiteY3" fmla="*/ 68384 h 135059"/>
                <a:gd name="connsiteX4" fmla="*/ 852488 w 1366838"/>
                <a:gd name="connsiteY4" fmla="*/ 6472 h 135059"/>
                <a:gd name="connsiteX5" fmla="*/ 1014413 w 1366838"/>
                <a:gd name="connsiteY5" fmla="*/ 39809 h 135059"/>
                <a:gd name="connsiteX6" fmla="*/ 1209675 w 1366838"/>
                <a:gd name="connsiteY6" fmla="*/ 58859 h 135059"/>
                <a:gd name="connsiteX7" fmla="*/ 1366838 w 1366838"/>
                <a:gd name="connsiteY7" fmla="*/ 135059 h 135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66838" h="135059">
                  <a:moveTo>
                    <a:pt x="0" y="87434"/>
                  </a:moveTo>
                  <a:cubicBezTo>
                    <a:pt x="63103" y="63621"/>
                    <a:pt x="126207" y="39809"/>
                    <a:pt x="195263" y="25522"/>
                  </a:cubicBezTo>
                  <a:cubicBezTo>
                    <a:pt x="264319" y="11234"/>
                    <a:pt x="330994" y="-5435"/>
                    <a:pt x="414338" y="1709"/>
                  </a:cubicBezTo>
                  <a:cubicBezTo>
                    <a:pt x="497682" y="8853"/>
                    <a:pt x="622300" y="67590"/>
                    <a:pt x="695325" y="68384"/>
                  </a:cubicBezTo>
                  <a:cubicBezTo>
                    <a:pt x="768350" y="69178"/>
                    <a:pt x="799307" y="11234"/>
                    <a:pt x="852488" y="6472"/>
                  </a:cubicBezTo>
                  <a:cubicBezTo>
                    <a:pt x="905669" y="1709"/>
                    <a:pt x="954882" y="31078"/>
                    <a:pt x="1014413" y="39809"/>
                  </a:cubicBezTo>
                  <a:cubicBezTo>
                    <a:pt x="1073944" y="48540"/>
                    <a:pt x="1150938" y="42984"/>
                    <a:pt x="1209675" y="58859"/>
                  </a:cubicBezTo>
                  <a:cubicBezTo>
                    <a:pt x="1268412" y="74734"/>
                    <a:pt x="1222376" y="58065"/>
                    <a:pt x="1366838" y="135059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050"/>
            </a:p>
          </p:txBody>
        </p:sp>
        <p:sp>
          <p:nvSpPr>
            <p:cNvPr id="30" name="textruta 94">
              <a:extLst>
                <a:ext uri="{FF2B5EF4-FFF2-40B4-BE49-F238E27FC236}">
                  <a16:creationId xmlns:a16="http://schemas.microsoft.com/office/drawing/2014/main" xmlns="" id="{132A10AC-2DFF-4AFF-90A7-D31696E6B385}"/>
                </a:ext>
              </a:extLst>
            </p:cNvPr>
            <p:cNvSpPr txBox="1"/>
            <p:nvPr/>
          </p:nvSpPr>
          <p:spPr>
            <a:xfrm>
              <a:off x="3108425" y="3960528"/>
              <a:ext cx="107223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sv-SE" sz="1050" dirty="0"/>
            </a:p>
          </p:txBody>
        </p:sp>
        <p:sp>
          <p:nvSpPr>
            <p:cNvPr id="31" name="Höger 100">
              <a:extLst>
                <a:ext uri="{FF2B5EF4-FFF2-40B4-BE49-F238E27FC236}">
                  <a16:creationId xmlns:a16="http://schemas.microsoft.com/office/drawing/2014/main" xmlns="" id="{8D13BA77-D9BD-49E2-9D41-A15DD3139B0C}"/>
                </a:ext>
              </a:extLst>
            </p:cNvPr>
            <p:cNvSpPr/>
            <p:nvPr/>
          </p:nvSpPr>
          <p:spPr>
            <a:xfrm>
              <a:off x="3249841" y="1918832"/>
              <a:ext cx="587833" cy="418403"/>
            </a:xfrm>
            <a:prstGeom prst="righ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050" dirty="0">
                  <a:solidFill>
                    <a:schemeClr val="tx1"/>
                  </a:solidFill>
                </a:rPr>
                <a:t>P1</a:t>
              </a:r>
            </a:p>
          </p:txBody>
        </p:sp>
        <p:sp>
          <p:nvSpPr>
            <p:cNvPr id="32" name="textruta 106">
              <a:extLst>
                <a:ext uri="{FF2B5EF4-FFF2-40B4-BE49-F238E27FC236}">
                  <a16:creationId xmlns:a16="http://schemas.microsoft.com/office/drawing/2014/main" xmlns="" id="{25EA80B7-6A85-46C3-8206-6F05E40116E0}"/>
                </a:ext>
              </a:extLst>
            </p:cNvPr>
            <p:cNvSpPr txBox="1"/>
            <p:nvPr/>
          </p:nvSpPr>
          <p:spPr>
            <a:xfrm>
              <a:off x="4355976" y="1733149"/>
              <a:ext cx="916418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050" dirty="0"/>
                <a:t>Zawór V11</a:t>
              </a:r>
            </a:p>
          </p:txBody>
        </p:sp>
        <p:sp>
          <p:nvSpPr>
            <p:cNvPr id="33" name="Magnetskiva 156">
              <a:extLst>
                <a:ext uri="{FF2B5EF4-FFF2-40B4-BE49-F238E27FC236}">
                  <a16:creationId xmlns:a16="http://schemas.microsoft.com/office/drawing/2014/main" xmlns="" id="{A5FD6BE1-3481-41C9-8437-BCB72A6610A1}"/>
                </a:ext>
              </a:extLst>
            </p:cNvPr>
            <p:cNvSpPr/>
            <p:nvPr/>
          </p:nvSpPr>
          <p:spPr>
            <a:xfrm>
              <a:off x="2039808" y="1487204"/>
              <a:ext cx="432048" cy="772773"/>
            </a:xfrm>
            <a:prstGeom prst="flowChartMagneticDisk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050"/>
            </a:p>
          </p:txBody>
        </p:sp>
        <p:sp>
          <p:nvSpPr>
            <p:cNvPr id="34" name="textruta 162">
              <a:extLst>
                <a:ext uri="{FF2B5EF4-FFF2-40B4-BE49-F238E27FC236}">
                  <a16:creationId xmlns:a16="http://schemas.microsoft.com/office/drawing/2014/main" xmlns="" id="{0063826F-A11B-4775-A93E-544291EDFCAB}"/>
                </a:ext>
              </a:extLst>
            </p:cNvPr>
            <p:cNvSpPr txBox="1"/>
            <p:nvPr/>
          </p:nvSpPr>
          <p:spPr>
            <a:xfrm>
              <a:off x="2740880" y="1330521"/>
              <a:ext cx="1250926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050" dirty="0"/>
                <a:t>Pompa P1</a:t>
              </a:r>
            </a:p>
            <a:p>
              <a:r>
                <a:rPr lang="pl-PL" sz="1050" dirty="0"/>
                <a:t>Q= 900 litrów /min</a:t>
              </a:r>
              <a:br>
                <a:rPr lang="pl-PL" sz="1050" dirty="0"/>
              </a:br>
              <a:r>
                <a:rPr lang="pl-PL" sz="1050" dirty="0"/>
                <a:t>       (54 m3/h)</a:t>
              </a:r>
            </a:p>
          </p:txBody>
        </p:sp>
        <p:sp>
          <p:nvSpPr>
            <p:cNvPr id="35" name="Sammanför och sortera 185">
              <a:extLst>
                <a:ext uri="{FF2B5EF4-FFF2-40B4-BE49-F238E27FC236}">
                  <a16:creationId xmlns:a16="http://schemas.microsoft.com/office/drawing/2014/main" xmlns="" id="{B2770AD8-2BD4-465E-AD40-F69CA06E1631}"/>
                </a:ext>
              </a:extLst>
            </p:cNvPr>
            <p:cNvSpPr/>
            <p:nvPr/>
          </p:nvSpPr>
          <p:spPr>
            <a:xfrm>
              <a:off x="4628428" y="1958389"/>
              <a:ext cx="225439" cy="310083"/>
            </a:xfrm>
            <a:prstGeom prst="flowChartCollate">
              <a:avLst/>
            </a:prstGeom>
            <a:noFill/>
            <a:ln>
              <a:solidFill>
                <a:schemeClr val="tx1"/>
              </a:solidFill>
            </a:ln>
            <a:scene3d>
              <a:camera prst="orthographicFront">
                <a:rot lat="0" lon="0" rev="54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050">
                <a:solidFill>
                  <a:schemeClr val="tx1"/>
                </a:solidFill>
              </a:endParaRPr>
            </a:p>
          </p:txBody>
        </p:sp>
        <p:sp>
          <p:nvSpPr>
            <p:cNvPr id="36" name="textruta 186">
              <a:extLst>
                <a:ext uri="{FF2B5EF4-FFF2-40B4-BE49-F238E27FC236}">
                  <a16:creationId xmlns:a16="http://schemas.microsoft.com/office/drawing/2014/main" xmlns="" id="{90AE38C0-95BA-4640-8E2E-8AF3036A8B74}"/>
                </a:ext>
              </a:extLst>
            </p:cNvPr>
            <p:cNvSpPr txBox="1"/>
            <p:nvPr/>
          </p:nvSpPr>
          <p:spPr>
            <a:xfrm>
              <a:off x="5840729" y="2226530"/>
              <a:ext cx="916418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050" dirty="0"/>
                <a:t>Zawór V12</a:t>
              </a:r>
            </a:p>
          </p:txBody>
        </p:sp>
        <p:sp>
          <p:nvSpPr>
            <p:cNvPr id="37" name="textruta 24">
              <a:extLst>
                <a:ext uri="{FF2B5EF4-FFF2-40B4-BE49-F238E27FC236}">
                  <a16:creationId xmlns:a16="http://schemas.microsoft.com/office/drawing/2014/main" xmlns="" id="{A8F6253C-BCA6-4E1F-BB6B-8DA7FDA4856A}"/>
                </a:ext>
              </a:extLst>
            </p:cNvPr>
            <p:cNvSpPr txBox="1"/>
            <p:nvPr/>
          </p:nvSpPr>
          <p:spPr>
            <a:xfrm>
              <a:off x="6879446" y="1031052"/>
              <a:ext cx="182279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100" dirty="0"/>
                <a:t>FILTR nr 1</a:t>
              </a:r>
            </a:p>
            <a:p>
              <a:r>
                <a:rPr lang="pl-PL" sz="1100" dirty="0"/>
                <a:t>Wkład 1 i 2</a:t>
              </a:r>
            </a:p>
          </p:txBody>
        </p:sp>
        <p:cxnSp>
          <p:nvCxnSpPr>
            <p:cNvPr id="38" name="Rak 34">
              <a:extLst>
                <a:ext uri="{FF2B5EF4-FFF2-40B4-BE49-F238E27FC236}">
                  <a16:creationId xmlns:a16="http://schemas.microsoft.com/office/drawing/2014/main" xmlns="" id="{0EFC7A6F-301E-4DB5-ADAD-E88CD0BDE285}"/>
                </a:ext>
              </a:extLst>
            </p:cNvPr>
            <p:cNvCxnSpPr/>
            <p:nvPr/>
          </p:nvCxnSpPr>
          <p:spPr>
            <a:xfrm>
              <a:off x="6629674" y="2133773"/>
              <a:ext cx="0" cy="4308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Rak 38">
              <a:extLst>
                <a:ext uri="{FF2B5EF4-FFF2-40B4-BE49-F238E27FC236}">
                  <a16:creationId xmlns:a16="http://schemas.microsoft.com/office/drawing/2014/main" xmlns="" id="{1647E57D-B1F9-4C43-913E-BF5B37BE76BC}"/>
                </a:ext>
              </a:extLst>
            </p:cNvPr>
            <p:cNvCxnSpPr/>
            <p:nvPr/>
          </p:nvCxnSpPr>
          <p:spPr>
            <a:xfrm flipH="1">
              <a:off x="6372200" y="2564623"/>
              <a:ext cx="257474" cy="178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Sammanför och sortera 90">
              <a:extLst>
                <a:ext uri="{FF2B5EF4-FFF2-40B4-BE49-F238E27FC236}">
                  <a16:creationId xmlns:a16="http://schemas.microsoft.com/office/drawing/2014/main" xmlns="" id="{DD76851C-6D0F-4C0D-870D-704D31D4E950}"/>
                </a:ext>
              </a:extLst>
            </p:cNvPr>
            <p:cNvSpPr/>
            <p:nvPr/>
          </p:nvSpPr>
          <p:spPr>
            <a:xfrm>
              <a:off x="6119741" y="2401724"/>
              <a:ext cx="225439" cy="310083"/>
            </a:xfrm>
            <a:prstGeom prst="flowChartCollate">
              <a:avLst/>
            </a:prstGeom>
            <a:noFill/>
            <a:ln>
              <a:solidFill>
                <a:schemeClr val="tx1"/>
              </a:solidFill>
            </a:ln>
            <a:scene3d>
              <a:camera prst="orthographicFront">
                <a:rot lat="0" lon="0" rev="54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050">
                <a:solidFill>
                  <a:schemeClr val="tx1"/>
                </a:solidFill>
              </a:endParaRPr>
            </a:p>
          </p:txBody>
        </p:sp>
        <p:cxnSp>
          <p:nvCxnSpPr>
            <p:cNvPr id="41" name="Rak 47">
              <a:extLst>
                <a:ext uri="{FF2B5EF4-FFF2-40B4-BE49-F238E27FC236}">
                  <a16:creationId xmlns:a16="http://schemas.microsoft.com/office/drawing/2014/main" xmlns="" id="{82716064-D8A3-4246-AE5E-C00B6C938FFA}"/>
                </a:ext>
              </a:extLst>
            </p:cNvPr>
            <p:cNvCxnSpPr/>
            <p:nvPr/>
          </p:nvCxnSpPr>
          <p:spPr>
            <a:xfrm flipH="1">
              <a:off x="5270484" y="2564623"/>
              <a:ext cx="7886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Rak 77">
              <a:extLst>
                <a:ext uri="{FF2B5EF4-FFF2-40B4-BE49-F238E27FC236}">
                  <a16:creationId xmlns:a16="http://schemas.microsoft.com/office/drawing/2014/main" xmlns="" id="{8469860C-F3BE-4F0D-9981-4C83455E4B4D}"/>
                </a:ext>
              </a:extLst>
            </p:cNvPr>
            <p:cNvCxnSpPr/>
            <p:nvPr/>
          </p:nvCxnSpPr>
          <p:spPr>
            <a:xfrm flipH="1" flipV="1">
              <a:off x="1331640" y="2001916"/>
              <a:ext cx="1303" cy="57958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Rak 81">
              <a:extLst>
                <a:ext uri="{FF2B5EF4-FFF2-40B4-BE49-F238E27FC236}">
                  <a16:creationId xmlns:a16="http://schemas.microsoft.com/office/drawing/2014/main" xmlns="" id="{5AFEC999-65B8-47F9-9835-3D1D68932A4F}"/>
                </a:ext>
              </a:extLst>
            </p:cNvPr>
            <p:cNvCxnSpPr/>
            <p:nvPr/>
          </p:nvCxnSpPr>
          <p:spPr>
            <a:xfrm flipV="1">
              <a:off x="1337156" y="2108067"/>
              <a:ext cx="702652" cy="15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Rak 95">
              <a:extLst>
                <a:ext uri="{FF2B5EF4-FFF2-40B4-BE49-F238E27FC236}">
                  <a16:creationId xmlns:a16="http://schemas.microsoft.com/office/drawing/2014/main" xmlns="" id="{6AC29CB7-0126-4784-8E53-3290AF6E8CDB}"/>
                </a:ext>
              </a:extLst>
            </p:cNvPr>
            <p:cNvCxnSpPr/>
            <p:nvPr/>
          </p:nvCxnSpPr>
          <p:spPr>
            <a:xfrm>
              <a:off x="1259632" y="2001916"/>
              <a:ext cx="14401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ruta 98">
              <a:extLst>
                <a:ext uri="{FF2B5EF4-FFF2-40B4-BE49-F238E27FC236}">
                  <a16:creationId xmlns:a16="http://schemas.microsoft.com/office/drawing/2014/main" xmlns="" id="{1F3E5CDF-7C71-4D75-A73C-470F79899342}"/>
                </a:ext>
              </a:extLst>
            </p:cNvPr>
            <p:cNvSpPr txBox="1"/>
            <p:nvPr/>
          </p:nvSpPr>
          <p:spPr>
            <a:xfrm>
              <a:off x="6770898" y="1684363"/>
              <a:ext cx="1058881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050" dirty="0"/>
                <a:t>Vcał = 16 m3 </a:t>
              </a:r>
              <a:br>
                <a:rPr lang="pl-PL" sz="1050" dirty="0"/>
              </a:br>
              <a:r>
                <a:rPr lang="pl-PL" sz="1050" dirty="0"/>
                <a:t>Vwody = 7 m3</a:t>
              </a:r>
            </a:p>
          </p:txBody>
        </p:sp>
        <p:sp>
          <p:nvSpPr>
            <p:cNvPr id="46" name="Bildtext 1 138">
              <a:extLst>
                <a:ext uri="{FF2B5EF4-FFF2-40B4-BE49-F238E27FC236}">
                  <a16:creationId xmlns:a16="http://schemas.microsoft.com/office/drawing/2014/main" xmlns="" id="{14956AD6-8BB2-4C43-AA07-99697E36F1CD}"/>
                </a:ext>
              </a:extLst>
            </p:cNvPr>
            <p:cNvSpPr/>
            <p:nvPr/>
          </p:nvSpPr>
          <p:spPr>
            <a:xfrm>
              <a:off x="872241" y="1144967"/>
              <a:ext cx="1166661" cy="304057"/>
            </a:xfrm>
            <a:prstGeom prst="borderCallout1">
              <a:avLst>
                <a:gd name="adj1" fmla="val 29432"/>
                <a:gd name="adj2" fmla="val 98941"/>
                <a:gd name="adj3" fmla="val 155227"/>
                <a:gd name="adj4" fmla="val 116408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050" dirty="0">
                  <a:solidFill>
                    <a:schemeClr val="tx1"/>
                  </a:solidFill>
                </a:rPr>
                <a:t>Poziomowskaz G0</a:t>
              </a:r>
            </a:p>
          </p:txBody>
        </p:sp>
        <p:sp>
          <p:nvSpPr>
            <p:cNvPr id="47" name="Bildtext 1 169">
              <a:extLst>
                <a:ext uri="{FF2B5EF4-FFF2-40B4-BE49-F238E27FC236}">
                  <a16:creationId xmlns:a16="http://schemas.microsoft.com/office/drawing/2014/main" xmlns="" id="{DA662E2F-0A26-4B5B-98AA-CCFCF425E740}"/>
                </a:ext>
              </a:extLst>
            </p:cNvPr>
            <p:cNvSpPr/>
            <p:nvPr/>
          </p:nvSpPr>
          <p:spPr>
            <a:xfrm>
              <a:off x="5286259" y="1418296"/>
              <a:ext cx="1214742" cy="304057"/>
            </a:xfrm>
            <a:prstGeom prst="borderCallout1">
              <a:avLst>
                <a:gd name="adj1" fmla="val 29432"/>
                <a:gd name="adj2" fmla="val 98941"/>
                <a:gd name="adj3" fmla="val 120768"/>
                <a:gd name="adj4" fmla="val 126864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050" dirty="0">
                  <a:solidFill>
                    <a:schemeClr val="tx1"/>
                  </a:solidFill>
                </a:rPr>
                <a:t>Poziomowskaz G1</a:t>
              </a:r>
            </a:p>
          </p:txBody>
        </p:sp>
        <p:sp>
          <p:nvSpPr>
            <p:cNvPr id="48" name="Rektangel med klippta hörn på samma sida 184">
              <a:extLst>
                <a:ext uri="{FF2B5EF4-FFF2-40B4-BE49-F238E27FC236}">
                  <a16:creationId xmlns:a16="http://schemas.microsoft.com/office/drawing/2014/main" xmlns="" id="{44A91A9E-BD20-4AA1-A676-7CCD2AD1E1D3}"/>
                </a:ext>
              </a:extLst>
            </p:cNvPr>
            <p:cNvSpPr/>
            <p:nvPr/>
          </p:nvSpPr>
          <p:spPr>
            <a:xfrm rot="10800000">
              <a:off x="6629675" y="3274202"/>
              <a:ext cx="1368152" cy="704918"/>
            </a:xfrm>
            <a:prstGeom prst="snip2SameRect">
              <a:avLst>
                <a:gd name="adj1" fmla="val 41217"/>
                <a:gd name="adj2" fmla="val 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050"/>
            </a:p>
          </p:txBody>
        </p:sp>
        <p:cxnSp>
          <p:nvCxnSpPr>
            <p:cNvPr id="49" name="Rak 195">
              <a:extLst>
                <a:ext uri="{FF2B5EF4-FFF2-40B4-BE49-F238E27FC236}">
                  <a16:creationId xmlns:a16="http://schemas.microsoft.com/office/drawing/2014/main" xmlns="" id="{D22238EA-0121-43D9-84DD-E17A402FFF9B}"/>
                </a:ext>
              </a:extLst>
            </p:cNvPr>
            <p:cNvCxnSpPr/>
            <p:nvPr/>
          </p:nvCxnSpPr>
          <p:spPr>
            <a:xfrm>
              <a:off x="4121608" y="3874619"/>
              <a:ext cx="464916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Rak 196">
              <a:extLst>
                <a:ext uri="{FF2B5EF4-FFF2-40B4-BE49-F238E27FC236}">
                  <a16:creationId xmlns:a16="http://schemas.microsoft.com/office/drawing/2014/main" xmlns="" id="{57212C7F-BEE8-4B1E-B74C-0D9958DA5E1A}"/>
                </a:ext>
              </a:extLst>
            </p:cNvPr>
            <p:cNvCxnSpPr/>
            <p:nvPr/>
          </p:nvCxnSpPr>
          <p:spPr>
            <a:xfrm>
              <a:off x="4904099" y="3898195"/>
              <a:ext cx="233219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Rak 197">
              <a:extLst>
                <a:ext uri="{FF2B5EF4-FFF2-40B4-BE49-F238E27FC236}">
                  <a16:creationId xmlns:a16="http://schemas.microsoft.com/office/drawing/2014/main" xmlns="" id="{09BF907D-75FE-4D8C-9A36-2FDEDF5768D8}"/>
                </a:ext>
              </a:extLst>
            </p:cNvPr>
            <p:cNvCxnSpPr/>
            <p:nvPr/>
          </p:nvCxnSpPr>
          <p:spPr>
            <a:xfrm>
              <a:off x="6773691" y="3827210"/>
              <a:ext cx="1053296" cy="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Frihandsfigur 200">
              <a:extLst>
                <a:ext uri="{FF2B5EF4-FFF2-40B4-BE49-F238E27FC236}">
                  <a16:creationId xmlns:a16="http://schemas.microsoft.com/office/drawing/2014/main" xmlns="" id="{386E9FA6-2F44-45CC-B2FC-1B091A0C6739}"/>
                </a:ext>
              </a:extLst>
            </p:cNvPr>
            <p:cNvSpPr/>
            <p:nvPr/>
          </p:nvSpPr>
          <p:spPr>
            <a:xfrm>
              <a:off x="6630310" y="3415343"/>
              <a:ext cx="1366838" cy="135059"/>
            </a:xfrm>
            <a:custGeom>
              <a:avLst/>
              <a:gdLst>
                <a:gd name="connsiteX0" fmla="*/ 0 w 1366838"/>
                <a:gd name="connsiteY0" fmla="*/ 87434 h 135059"/>
                <a:gd name="connsiteX1" fmla="*/ 195263 w 1366838"/>
                <a:gd name="connsiteY1" fmla="*/ 25522 h 135059"/>
                <a:gd name="connsiteX2" fmla="*/ 414338 w 1366838"/>
                <a:gd name="connsiteY2" fmla="*/ 1709 h 135059"/>
                <a:gd name="connsiteX3" fmla="*/ 695325 w 1366838"/>
                <a:gd name="connsiteY3" fmla="*/ 68384 h 135059"/>
                <a:gd name="connsiteX4" fmla="*/ 852488 w 1366838"/>
                <a:gd name="connsiteY4" fmla="*/ 6472 h 135059"/>
                <a:gd name="connsiteX5" fmla="*/ 1014413 w 1366838"/>
                <a:gd name="connsiteY5" fmla="*/ 39809 h 135059"/>
                <a:gd name="connsiteX6" fmla="*/ 1209675 w 1366838"/>
                <a:gd name="connsiteY6" fmla="*/ 58859 h 135059"/>
                <a:gd name="connsiteX7" fmla="*/ 1366838 w 1366838"/>
                <a:gd name="connsiteY7" fmla="*/ 135059 h 135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66838" h="135059">
                  <a:moveTo>
                    <a:pt x="0" y="87434"/>
                  </a:moveTo>
                  <a:cubicBezTo>
                    <a:pt x="63103" y="63621"/>
                    <a:pt x="126207" y="39809"/>
                    <a:pt x="195263" y="25522"/>
                  </a:cubicBezTo>
                  <a:cubicBezTo>
                    <a:pt x="264319" y="11234"/>
                    <a:pt x="330994" y="-5435"/>
                    <a:pt x="414338" y="1709"/>
                  </a:cubicBezTo>
                  <a:cubicBezTo>
                    <a:pt x="497682" y="8853"/>
                    <a:pt x="622300" y="67590"/>
                    <a:pt x="695325" y="68384"/>
                  </a:cubicBezTo>
                  <a:cubicBezTo>
                    <a:pt x="768350" y="69178"/>
                    <a:pt x="799307" y="11234"/>
                    <a:pt x="852488" y="6472"/>
                  </a:cubicBezTo>
                  <a:cubicBezTo>
                    <a:pt x="905669" y="1709"/>
                    <a:pt x="954882" y="31078"/>
                    <a:pt x="1014413" y="39809"/>
                  </a:cubicBezTo>
                  <a:cubicBezTo>
                    <a:pt x="1073944" y="48540"/>
                    <a:pt x="1150938" y="42984"/>
                    <a:pt x="1209675" y="58859"/>
                  </a:cubicBezTo>
                  <a:cubicBezTo>
                    <a:pt x="1268412" y="74734"/>
                    <a:pt x="1222376" y="58065"/>
                    <a:pt x="1366838" y="135059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050"/>
            </a:p>
          </p:txBody>
        </p:sp>
        <p:sp>
          <p:nvSpPr>
            <p:cNvPr id="53" name="textruta 204">
              <a:extLst>
                <a:ext uri="{FF2B5EF4-FFF2-40B4-BE49-F238E27FC236}">
                  <a16:creationId xmlns:a16="http://schemas.microsoft.com/office/drawing/2014/main" xmlns="" id="{6B086DD4-DB09-4009-9808-57A8E487F223}"/>
                </a:ext>
              </a:extLst>
            </p:cNvPr>
            <p:cNvSpPr txBox="1"/>
            <p:nvPr/>
          </p:nvSpPr>
          <p:spPr>
            <a:xfrm>
              <a:off x="4354066" y="3499702"/>
              <a:ext cx="916418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050" dirty="0"/>
                <a:t>Zawór V21</a:t>
              </a:r>
            </a:p>
          </p:txBody>
        </p:sp>
        <p:sp>
          <p:nvSpPr>
            <p:cNvPr id="54" name="Sammanför och sortera 206">
              <a:extLst>
                <a:ext uri="{FF2B5EF4-FFF2-40B4-BE49-F238E27FC236}">
                  <a16:creationId xmlns:a16="http://schemas.microsoft.com/office/drawing/2014/main" xmlns="" id="{871D5950-1C4E-4872-8734-CC18B3A7CFBA}"/>
                </a:ext>
              </a:extLst>
            </p:cNvPr>
            <p:cNvSpPr/>
            <p:nvPr/>
          </p:nvSpPr>
          <p:spPr>
            <a:xfrm>
              <a:off x="4626518" y="3724942"/>
              <a:ext cx="225439" cy="310083"/>
            </a:xfrm>
            <a:prstGeom prst="flowChartCollate">
              <a:avLst/>
            </a:prstGeom>
            <a:noFill/>
            <a:ln>
              <a:solidFill>
                <a:schemeClr val="tx1"/>
              </a:solidFill>
            </a:ln>
            <a:scene3d>
              <a:camera prst="orthographicFront">
                <a:rot lat="0" lon="0" rev="54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050">
                <a:solidFill>
                  <a:schemeClr val="tx1"/>
                </a:solidFill>
              </a:endParaRPr>
            </a:p>
          </p:txBody>
        </p:sp>
        <p:sp>
          <p:nvSpPr>
            <p:cNvPr id="55" name="textruta 207">
              <a:extLst>
                <a:ext uri="{FF2B5EF4-FFF2-40B4-BE49-F238E27FC236}">
                  <a16:creationId xmlns:a16="http://schemas.microsoft.com/office/drawing/2014/main" xmlns="" id="{E0467E13-5CCF-4CDB-8A71-10EFBDE5943A}"/>
                </a:ext>
              </a:extLst>
            </p:cNvPr>
            <p:cNvSpPr txBox="1"/>
            <p:nvPr/>
          </p:nvSpPr>
          <p:spPr>
            <a:xfrm>
              <a:off x="5838819" y="3993083"/>
              <a:ext cx="916418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050" dirty="0"/>
                <a:t>Zawór V22</a:t>
              </a:r>
            </a:p>
          </p:txBody>
        </p:sp>
        <p:sp>
          <p:nvSpPr>
            <p:cNvPr id="56" name="textruta 208">
              <a:extLst>
                <a:ext uri="{FF2B5EF4-FFF2-40B4-BE49-F238E27FC236}">
                  <a16:creationId xmlns:a16="http://schemas.microsoft.com/office/drawing/2014/main" xmlns="" id="{421FD2E6-B25F-435B-9A44-45BD948908A0}"/>
                </a:ext>
              </a:extLst>
            </p:cNvPr>
            <p:cNvSpPr txBox="1"/>
            <p:nvPr/>
          </p:nvSpPr>
          <p:spPr>
            <a:xfrm>
              <a:off x="6984729" y="2646773"/>
              <a:ext cx="115090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100" dirty="0"/>
                <a:t>FILTR nr 2</a:t>
              </a:r>
            </a:p>
            <a:p>
              <a:r>
                <a:rPr lang="pl-PL" sz="1100" dirty="0"/>
                <a:t>Wkład 3 i 4</a:t>
              </a:r>
            </a:p>
          </p:txBody>
        </p:sp>
        <p:cxnSp>
          <p:nvCxnSpPr>
            <p:cNvPr id="57" name="Rak 209">
              <a:extLst>
                <a:ext uri="{FF2B5EF4-FFF2-40B4-BE49-F238E27FC236}">
                  <a16:creationId xmlns:a16="http://schemas.microsoft.com/office/drawing/2014/main" xmlns="" id="{3D52DDB9-9E0D-4769-AF26-18F4C818DC87}"/>
                </a:ext>
              </a:extLst>
            </p:cNvPr>
            <p:cNvCxnSpPr/>
            <p:nvPr/>
          </p:nvCxnSpPr>
          <p:spPr>
            <a:xfrm>
              <a:off x="6660232" y="3898195"/>
              <a:ext cx="0" cy="43298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Rak 210">
              <a:extLst>
                <a:ext uri="{FF2B5EF4-FFF2-40B4-BE49-F238E27FC236}">
                  <a16:creationId xmlns:a16="http://schemas.microsoft.com/office/drawing/2014/main" xmlns="" id="{136F1754-956A-4AAD-B261-449009D77379}"/>
                </a:ext>
              </a:extLst>
            </p:cNvPr>
            <p:cNvCxnSpPr/>
            <p:nvPr/>
          </p:nvCxnSpPr>
          <p:spPr>
            <a:xfrm flipH="1">
              <a:off x="6372200" y="4331176"/>
              <a:ext cx="28803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Sammanför och sortera 211">
              <a:extLst>
                <a:ext uri="{FF2B5EF4-FFF2-40B4-BE49-F238E27FC236}">
                  <a16:creationId xmlns:a16="http://schemas.microsoft.com/office/drawing/2014/main" xmlns="" id="{185EDEA8-ED98-45F8-8245-7D501F018CB0}"/>
                </a:ext>
              </a:extLst>
            </p:cNvPr>
            <p:cNvSpPr/>
            <p:nvPr/>
          </p:nvSpPr>
          <p:spPr>
            <a:xfrm>
              <a:off x="6117831" y="4168277"/>
              <a:ext cx="225439" cy="310083"/>
            </a:xfrm>
            <a:prstGeom prst="flowChartCollate">
              <a:avLst/>
            </a:prstGeom>
            <a:noFill/>
            <a:ln>
              <a:solidFill>
                <a:schemeClr val="tx1"/>
              </a:solidFill>
            </a:ln>
            <a:scene3d>
              <a:camera prst="orthographicFront">
                <a:rot lat="0" lon="0" rev="54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050">
                <a:solidFill>
                  <a:schemeClr val="tx1"/>
                </a:solidFill>
              </a:endParaRPr>
            </a:p>
          </p:txBody>
        </p:sp>
        <p:cxnSp>
          <p:nvCxnSpPr>
            <p:cNvPr id="60" name="Rak 212">
              <a:extLst>
                <a:ext uri="{FF2B5EF4-FFF2-40B4-BE49-F238E27FC236}">
                  <a16:creationId xmlns:a16="http://schemas.microsoft.com/office/drawing/2014/main" xmlns="" id="{FE26A543-C8F6-4B06-AEAF-51E777CC6AD9}"/>
                </a:ext>
              </a:extLst>
            </p:cNvPr>
            <p:cNvCxnSpPr/>
            <p:nvPr/>
          </p:nvCxnSpPr>
          <p:spPr>
            <a:xfrm flipH="1">
              <a:off x="5270484" y="4331176"/>
              <a:ext cx="786730" cy="178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Bildtext 1 216">
              <a:extLst>
                <a:ext uri="{FF2B5EF4-FFF2-40B4-BE49-F238E27FC236}">
                  <a16:creationId xmlns:a16="http://schemas.microsoft.com/office/drawing/2014/main" xmlns="" id="{D34A8F72-7067-42D3-A754-5771421A1F78}"/>
                </a:ext>
              </a:extLst>
            </p:cNvPr>
            <p:cNvSpPr/>
            <p:nvPr/>
          </p:nvSpPr>
          <p:spPr>
            <a:xfrm>
              <a:off x="5588141" y="3184849"/>
              <a:ext cx="910949" cy="304057"/>
            </a:xfrm>
            <a:prstGeom prst="borderCallout1">
              <a:avLst>
                <a:gd name="adj1" fmla="val 29432"/>
                <a:gd name="adj2" fmla="val 98941"/>
                <a:gd name="adj3" fmla="val 120768"/>
                <a:gd name="adj4" fmla="val 126864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050" dirty="0">
                  <a:solidFill>
                    <a:schemeClr val="tx1"/>
                  </a:solidFill>
                </a:rPr>
                <a:t>Poziomowskaz G2</a:t>
              </a:r>
            </a:p>
          </p:txBody>
        </p:sp>
        <p:sp>
          <p:nvSpPr>
            <p:cNvPr id="62" name="textruta 225">
              <a:extLst>
                <a:ext uri="{FF2B5EF4-FFF2-40B4-BE49-F238E27FC236}">
                  <a16:creationId xmlns:a16="http://schemas.microsoft.com/office/drawing/2014/main" xmlns="" id="{69438F9F-C0C8-415F-9F78-83E44BEC36AA}"/>
                </a:ext>
              </a:extLst>
            </p:cNvPr>
            <p:cNvSpPr txBox="1"/>
            <p:nvPr/>
          </p:nvSpPr>
          <p:spPr>
            <a:xfrm>
              <a:off x="263498" y="4611887"/>
              <a:ext cx="1263924" cy="869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200" dirty="0"/>
                <a:t>Zrzut do potoku </a:t>
              </a:r>
              <a:r>
                <a:rPr lang="pl-PL" sz="1400" dirty="0"/>
                <a:t>Zalesianka</a:t>
              </a:r>
            </a:p>
            <a:p>
              <a:endParaRPr lang="sv-SE" sz="1050" dirty="0"/>
            </a:p>
          </p:txBody>
        </p:sp>
        <p:sp>
          <p:nvSpPr>
            <p:cNvPr id="63" name="textruta 235">
              <a:extLst>
                <a:ext uri="{FF2B5EF4-FFF2-40B4-BE49-F238E27FC236}">
                  <a16:creationId xmlns:a16="http://schemas.microsoft.com/office/drawing/2014/main" xmlns="" id="{B8B04430-0553-40FF-8149-12D3802DA4C0}"/>
                </a:ext>
              </a:extLst>
            </p:cNvPr>
            <p:cNvSpPr txBox="1"/>
            <p:nvPr/>
          </p:nvSpPr>
          <p:spPr>
            <a:xfrm>
              <a:off x="5210425" y="4994054"/>
              <a:ext cx="916417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050" dirty="0"/>
                <a:t>Punkt pomiarowy 2</a:t>
              </a:r>
            </a:p>
          </p:txBody>
        </p:sp>
        <p:cxnSp>
          <p:nvCxnSpPr>
            <p:cNvPr id="64" name="Rak 238">
              <a:extLst>
                <a:ext uri="{FF2B5EF4-FFF2-40B4-BE49-F238E27FC236}">
                  <a16:creationId xmlns:a16="http://schemas.microsoft.com/office/drawing/2014/main" xmlns="" id="{7382387F-E8F5-4904-9E89-371B42C605F4}"/>
                </a:ext>
              </a:extLst>
            </p:cNvPr>
            <p:cNvCxnSpPr/>
            <p:nvPr/>
          </p:nvCxnSpPr>
          <p:spPr>
            <a:xfrm>
              <a:off x="4727558" y="4884163"/>
              <a:ext cx="0" cy="3231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ak 239">
              <a:extLst>
                <a:ext uri="{FF2B5EF4-FFF2-40B4-BE49-F238E27FC236}">
                  <a16:creationId xmlns:a16="http://schemas.microsoft.com/office/drawing/2014/main" xmlns="" id="{058D38E1-FE50-4CC8-9783-002E0CC45FA9}"/>
                </a:ext>
              </a:extLst>
            </p:cNvPr>
            <p:cNvCxnSpPr/>
            <p:nvPr/>
          </p:nvCxnSpPr>
          <p:spPr>
            <a:xfrm>
              <a:off x="4714570" y="4869340"/>
              <a:ext cx="55059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Rak 175">
              <a:extLst>
                <a:ext uri="{FF2B5EF4-FFF2-40B4-BE49-F238E27FC236}">
                  <a16:creationId xmlns:a16="http://schemas.microsoft.com/office/drawing/2014/main" xmlns="" id="{29B3A4F3-C823-4248-AE91-9524109F5FA0}"/>
                </a:ext>
              </a:extLst>
            </p:cNvPr>
            <p:cNvCxnSpPr>
              <a:cxnSpLocks/>
            </p:cNvCxnSpPr>
            <p:nvPr/>
          </p:nvCxnSpPr>
          <p:spPr>
            <a:xfrm>
              <a:off x="5270484" y="2556765"/>
              <a:ext cx="0" cy="23183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Vänster 177">
              <a:extLst>
                <a:ext uri="{FF2B5EF4-FFF2-40B4-BE49-F238E27FC236}">
                  <a16:creationId xmlns:a16="http://schemas.microsoft.com/office/drawing/2014/main" xmlns="" id="{49195B8B-03E2-4B21-A578-FBDCE5CA433B}"/>
                </a:ext>
              </a:extLst>
            </p:cNvPr>
            <p:cNvSpPr/>
            <p:nvPr/>
          </p:nvSpPr>
          <p:spPr>
            <a:xfrm>
              <a:off x="1897474" y="4639717"/>
              <a:ext cx="587976" cy="443335"/>
            </a:xfrm>
            <a:prstGeom prst="lef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050" dirty="0">
                <a:solidFill>
                  <a:schemeClr val="tx1"/>
                </a:solidFill>
              </a:endParaRPr>
            </a:p>
          </p:txBody>
        </p:sp>
        <p:sp>
          <p:nvSpPr>
            <p:cNvPr id="68" name="textruta 242">
              <a:extLst>
                <a:ext uri="{FF2B5EF4-FFF2-40B4-BE49-F238E27FC236}">
                  <a16:creationId xmlns:a16="http://schemas.microsoft.com/office/drawing/2014/main" xmlns="" id="{AB62D0C2-E97F-41BB-8752-2A0364E89EC6}"/>
                </a:ext>
              </a:extLst>
            </p:cNvPr>
            <p:cNvSpPr txBox="1"/>
            <p:nvPr/>
          </p:nvSpPr>
          <p:spPr>
            <a:xfrm>
              <a:off x="3737027" y="4888059"/>
              <a:ext cx="107223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050" dirty="0"/>
                <a:t>DN100</a:t>
              </a:r>
            </a:p>
          </p:txBody>
        </p:sp>
        <p:cxnSp>
          <p:nvCxnSpPr>
            <p:cNvPr id="69" name="Rak 182">
              <a:extLst>
                <a:ext uri="{FF2B5EF4-FFF2-40B4-BE49-F238E27FC236}">
                  <a16:creationId xmlns:a16="http://schemas.microsoft.com/office/drawing/2014/main" xmlns="" id="{2DF54CB7-A600-4581-8ABB-C7411A0EA82C}"/>
                </a:ext>
              </a:extLst>
            </p:cNvPr>
            <p:cNvCxnSpPr>
              <a:stCxn id="67" idx="1"/>
            </p:cNvCxnSpPr>
            <p:nvPr/>
          </p:nvCxnSpPr>
          <p:spPr>
            <a:xfrm flipH="1" flipV="1">
              <a:off x="801041" y="4859601"/>
              <a:ext cx="1096433" cy="178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ruta 83">
              <a:extLst>
                <a:ext uri="{FF2B5EF4-FFF2-40B4-BE49-F238E27FC236}">
                  <a16:creationId xmlns:a16="http://schemas.microsoft.com/office/drawing/2014/main" xmlns="" id="{C9B89A8C-D09E-4551-8E02-3F203A5D51EB}"/>
                </a:ext>
              </a:extLst>
            </p:cNvPr>
            <p:cNvSpPr txBox="1"/>
            <p:nvPr/>
          </p:nvSpPr>
          <p:spPr>
            <a:xfrm>
              <a:off x="5286258" y="1892971"/>
              <a:ext cx="107223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050" dirty="0"/>
                <a:t>DN100</a:t>
              </a:r>
            </a:p>
          </p:txBody>
        </p:sp>
        <p:sp>
          <p:nvSpPr>
            <p:cNvPr id="71" name="textruta 84">
              <a:extLst>
                <a:ext uri="{FF2B5EF4-FFF2-40B4-BE49-F238E27FC236}">
                  <a16:creationId xmlns:a16="http://schemas.microsoft.com/office/drawing/2014/main" xmlns="" id="{4BF675BC-872A-46B7-841E-B7A1ECA1B5B8}"/>
                </a:ext>
              </a:extLst>
            </p:cNvPr>
            <p:cNvSpPr txBox="1"/>
            <p:nvPr/>
          </p:nvSpPr>
          <p:spPr>
            <a:xfrm>
              <a:off x="2886613" y="4780170"/>
              <a:ext cx="10722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200" dirty="0"/>
                <a:t>Przepływ grawitacyjny</a:t>
              </a:r>
            </a:p>
          </p:txBody>
        </p:sp>
        <p:sp>
          <p:nvSpPr>
            <p:cNvPr id="72" name="textruta 87">
              <a:extLst>
                <a:ext uri="{FF2B5EF4-FFF2-40B4-BE49-F238E27FC236}">
                  <a16:creationId xmlns:a16="http://schemas.microsoft.com/office/drawing/2014/main" xmlns="" id="{38DE7A95-8180-4BCA-B268-8E6FE4E7AB8B}"/>
                </a:ext>
              </a:extLst>
            </p:cNvPr>
            <p:cNvSpPr txBox="1"/>
            <p:nvPr/>
          </p:nvSpPr>
          <p:spPr>
            <a:xfrm>
              <a:off x="2522644" y="1855664"/>
              <a:ext cx="107223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050" dirty="0"/>
                <a:t>DN100</a:t>
              </a:r>
            </a:p>
          </p:txBody>
        </p:sp>
        <p:sp>
          <p:nvSpPr>
            <p:cNvPr id="73" name="textruta 88">
              <a:extLst>
                <a:ext uri="{FF2B5EF4-FFF2-40B4-BE49-F238E27FC236}">
                  <a16:creationId xmlns:a16="http://schemas.microsoft.com/office/drawing/2014/main" xmlns="" id="{C43C6B6B-E40D-4E44-9C34-0D57776E05CE}"/>
                </a:ext>
              </a:extLst>
            </p:cNvPr>
            <p:cNvSpPr txBox="1"/>
            <p:nvPr/>
          </p:nvSpPr>
          <p:spPr>
            <a:xfrm rot="16200000">
              <a:off x="686620" y="2495296"/>
              <a:ext cx="107223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050" dirty="0"/>
                <a:t>DN100</a:t>
              </a:r>
            </a:p>
          </p:txBody>
        </p:sp>
        <p:cxnSp>
          <p:nvCxnSpPr>
            <p:cNvPr id="74" name="Rak koppling 3">
              <a:extLst>
                <a:ext uri="{FF2B5EF4-FFF2-40B4-BE49-F238E27FC236}">
                  <a16:creationId xmlns:a16="http://schemas.microsoft.com/office/drawing/2014/main" xmlns="" id="{A9F62054-DDA5-4577-828E-8F33F48C50CA}"/>
                </a:ext>
              </a:extLst>
            </p:cNvPr>
            <p:cNvCxnSpPr/>
            <p:nvPr/>
          </p:nvCxnSpPr>
          <p:spPr>
            <a:xfrm flipV="1">
              <a:off x="7217678" y="3813248"/>
              <a:ext cx="894840" cy="84947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Rak koppling 99">
              <a:extLst>
                <a:ext uri="{FF2B5EF4-FFF2-40B4-BE49-F238E27FC236}">
                  <a16:creationId xmlns:a16="http://schemas.microsoft.com/office/drawing/2014/main" xmlns="" id="{DB53BB2B-213C-4239-8F78-EABD28B04E3B}"/>
                </a:ext>
              </a:extLst>
            </p:cNvPr>
            <p:cNvCxnSpPr/>
            <p:nvPr/>
          </p:nvCxnSpPr>
          <p:spPr>
            <a:xfrm flipV="1">
              <a:off x="7206717" y="2036997"/>
              <a:ext cx="894840" cy="84947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ruta 93">
              <a:extLst>
                <a:ext uri="{FF2B5EF4-FFF2-40B4-BE49-F238E27FC236}">
                  <a16:creationId xmlns:a16="http://schemas.microsoft.com/office/drawing/2014/main" xmlns="" id="{4F7513C4-7224-4D38-AF9D-18BABE9257C7}"/>
                </a:ext>
              </a:extLst>
            </p:cNvPr>
            <p:cNvSpPr txBox="1"/>
            <p:nvPr/>
          </p:nvSpPr>
          <p:spPr>
            <a:xfrm>
              <a:off x="6806986" y="3447684"/>
              <a:ext cx="1058881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050" dirty="0"/>
                <a:t>Vcał = 16 m3 </a:t>
              </a:r>
              <a:br>
                <a:rPr lang="pl-PL" sz="1050" dirty="0"/>
              </a:br>
              <a:r>
                <a:rPr lang="pl-PL" sz="1050" dirty="0"/>
                <a:t>Vwody = 7 m3</a:t>
              </a:r>
            </a:p>
          </p:txBody>
        </p: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xmlns="" id="{228C4EDD-F595-45F1-876C-27492A71AF05}"/>
                </a:ext>
              </a:extLst>
            </p:cNvPr>
            <p:cNvCxnSpPr/>
            <p:nvPr/>
          </p:nvCxnSpPr>
          <p:spPr>
            <a:xfrm>
              <a:off x="1331640" y="2480446"/>
              <a:ext cx="0" cy="9884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xmlns="" id="{6DAC5832-384A-44F9-9E51-4ECC87A80412}"/>
                </a:ext>
              </a:extLst>
            </p:cNvPr>
            <p:cNvCxnSpPr/>
            <p:nvPr/>
          </p:nvCxnSpPr>
          <p:spPr>
            <a:xfrm>
              <a:off x="4121608" y="2121944"/>
              <a:ext cx="0" cy="17678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xmlns="" id="{0F644ED7-48DB-44BA-9F44-CA5A52FA0FE2}"/>
                </a:ext>
              </a:extLst>
            </p:cNvPr>
            <p:cNvCxnSpPr>
              <a:stCxn id="67" idx="3"/>
            </p:cNvCxnSpPr>
            <p:nvPr/>
          </p:nvCxnSpPr>
          <p:spPr>
            <a:xfrm>
              <a:off x="2485450" y="4861385"/>
              <a:ext cx="2725398" cy="1176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Rectangle 1">
              <a:extLst>
                <a:ext uri="{FF2B5EF4-FFF2-40B4-BE49-F238E27FC236}">
                  <a16:creationId xmlns:a16="http://schemas.microsoft.com/office/drawing/2014/main" xmlns="" id="{3A4CBDB2-718E-4647-9A6E-7D2C084FFB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589" y="4045246"/>
              <a:ext cx="217365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pl-PL" sz="1400" dirty="0">
                  <a:latin typeface="Calibri" panose="020F0502020204030204" pitchFamily="34" charset="0"/>
                </a:rPr>
                <a:t>Z odpływu oczyszczania biologicznego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pl-PL" sz="1400" dirty="0">
                <a:latin typeface="Calibri" panose="020F0502020204030204" pitchFamily="34" charset="0"/>
              </a:endParaRPr>
            </a:p>
          </p:txBody>
        </p:sp>
        <p:cxnSp>
          <p:nvCxnSpPr>
            <p:cNvPr id="81" name="Rak 239">
              <a:extLst>
                <a:ext uri="{FF2B5EF4-FFF2-40B4-BE49-F238E27FC236}">
                  <a16:creationId xmlns:a16="http://schemas.microsoft.com/office/drawing/2014/main" xmlns="" id="{C7F72C20-3415-41D6-97AD-BD96E23E088A}"/>
                </a:ext>
              </a:extLst>
            </p:cNvPr>
            <p:cNvCxnSpPr/>
            <p:nvPr/>
          </p:nvCxnSpPr>
          <p:spPr>
            <a:xfrm>
              <a:off x="4732528" y="5197346"/>
              <a:ext cx="45503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128584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151" y="5782165"/>
            <a:ext cx="3628926" cy="982835"/>
          </a:xfrm>
          <a:prstGeom prst="rect">
            <a:avLst/>
          </a:prstGeom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EBBCB-7115-4285-8105-BC97DB0CD32C}" type="slidenum">
              <a:rPr lang="de-DE" smtClean="0"/>
              <a:t>13</a:t>
            </a:fld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 dirty="0"/>
              <a:t>Cykle robocze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pl-PL" dirty="0"/>
              <a:t>Gmina Doruchów</a:t>
            </a:r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077" y="5920032"/>
            <a:ext cx="707100" cy="7071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303FEF7-F1DA-4268-88A2-F1AEF40275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991" y="6014317"/>
            <a:ext cx="499441" cy="566378"/>
          </a:xfrm>
          <a:prstGeom prst="rect">
            <a:avLst/>
          </a:prstGeom>
        </p:spPr>
      </p:pic>
      <p:sp>
        <p:nvSpPr>
          <p:cNvPr id="62" name="Line 206">
            <a:extLst>
              <a:ext uri="{FF2B5EF4-FFF2-40B4-BE49-F238E27FC236}">
                <a16:creationId xmlns:a16="http://schemas.microsoft.com/office/drawing/2014/main" xmlns="" id="{C077D53C-D5C2-4F18-8B83-4BC2BBB49E6B}"/>
              </a:ext>
            </a:extLst>
          </p:cNvPr>
          <p:cNvSpPr>
            <a:spLocks noChangeShapeType="1"/>
          </p:cNvSpPr>
          <p:nvPr/>
        </p:nvSpPr>
        <p:spPr bwMode="auto">
          <a:xfrm>
            <a:off x="2320925" y="3614189"/>
            <a:ext cx="1588" cy="1588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3" name="Rectangle 207">
            <a:extLst>
              <a:ext uri="{FF2B5EF4-FFF2-40B4-BE49-F238E27FC236}">
                <a16:creationId xmlns:a16="http://schemas.microsoft.com/office/drawing/2014/main" xmlns="" id="{2184B017-F486-4288-AB9D-80B44E767B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0925" y="3614189"/>
            <a:ext cx="9525" cy="7938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4" name="Line 208">
            <a:extLst>
              <a:ext uri="{FF2B5EF4-FFF2-40B4-BE49-F238E27FC236}">
                <a16:creationId xmlns:a16="http://schemas.microsoft.com/office/drawing/2014/main" xmlns="" id="{5A776052-8247-40A2-9CB8-ED77734E97F4}"/>
              </a:ext>
            </a:extLst>
          </p:cNvPr>
          <p:cNvSpPr>
            <a:spLocks noChangeShapeType="1"/>
          </p:cNvSpPr>
          <p:nvPr/>
        </p:nvSpPr>
        <p:spPr bwMode="auto">
          <a:xfrm>
            <a:off x="2855913" y="3614189"/>
            <a:ext cx="1588" cy="1588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5" name="Rectangle 209">
            <a:extLst>
              <a:ext uri="{FF2B5EF4-FFF2-40B4-BE49-F238E27FC236}">
                <a16:creationId xmlns:a16="http://schemas.microsoft.com/office/drawing/2014/main" xmlns="" id="{39DBF268-A741-49C5-BA83-215BF7BAC2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5913" y="3614189"/>
            <a:ext cx="7938" cy="7938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6" name="Line 210">
            <a:extLst>
              <a:ext uri="{FF2B5EF4-FFF2-40B4-BE49-F238E27FC236}">
                <a16:creationId xmlns:a16="http://schemas.microsoft.com/office/drawing/2014/main" xmlns="" id="{F0102769-A1E2-4363-832E-4D8C349CEC6A}"/>
              </a:ext>
            </a:extLst>
          </p:cNvPr>
          <p:cNvSpPr>
            <a:spLocks noChangeShapeType="1"/>
          </p:cNvSpPr>
          <p:nvPr/>
        </p:nvSpPr>
        <p:spPr bwMode="auto">
          <a:xfrm>
            <a:off x="3389313" y="3614189"/>
            <a:ext cx="1588" cy="1588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7" name="Rectangle 211">
            <a:extLst>
              <a:ext uri="{FF2B5EF4-FFF2-40B4-BE49-F238E27FC236}">
                <a16:creationId xmlns:a16="http://schemas.microsoft.com/office/drawing/2014/main" xmlns="" id="{3EB09FE0-84BD-4421-8B90-B3BBABCF1E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9313" y="3614189"/>
            <a:ext cx="7938" cy="7938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8" name="Line 212">
            <a:extLst>
              <a:ext uri="{FF2B5EF4-FFF2-40B4-BE49-F238E27FC236}">
                <a16:creationId xmlns:a16="http://schemas.microsoft.com/office/drawing/2014/main" xmlns="" id="{61F0389C-78FE-4785-AFE0-A6FF7101EE5B}"/>
              </a:ext>
            </a:extLst>
          </p:cNvPr>
          <p:cNvSpPr>
            <a:spLocks noChangeShapeType="1"/>
          </p:cNvSpPr>
          <p:nvPr/>
        </p:nvSpPr>
        <p:spPr bwMode="auto">
          <a:xfrm>
            <a:off x="3922713" y="3614189"/>
            <a:ext cx="1588" cy="1588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9" name="Rectangle 213">
            <a:extLst>
              <a:ext uri="{FF2B5EF4-FFF2-40B4-BE49-F238E27FC236}">
                <a16:creationId xmlns:a16="http://schemas.microsoft.com/office/drawing/2014/main" xmlns="" id="{B8837C8D-0054-4515-9FF1-0AE2CC5FC8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2713" y="3614189"/>
            <a:ext cx="7938" cy="7938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0" name="Line 214">
            <a:extLst>
              <a:ext uri="{FF2B5EF4-FFF2-40B4-BE49-F238E27FC236}">
                <a16:creationId xmlns:a16="http://schemas.microsoft.com/office/drawing/2014/main" xmlns="" id="{2E417794-1649-4BBC-B785-84BA3EEEE453}"/>
              </a:ext>
            </a:extLst>
          </p:cNvPr>
          <p:cNvSpPr>
            <a:spLocks noChangeShapeType="1"/>
          </p:cNvSpPr>
          <p:nvPr/>
        </p:nvSpPr>
        <p:spPr bwMode="auto">
          <a:xfrm>
            <a:off x="4456113" y="3614189"/>
            <a:ext cx="1588" cy="1588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1" name="Rectangle 215">
            <a:extLst>
              <a:ext uri="{FF2B5EF4-FFF2-40B4-BE49-F238E27FC236}">
                <a16:creationId xmlns:a16="http://schemas.microsoft.com/office/drawing/2014/main" xmlns="" id="{37F1DE16-A38D-467E-A5F7-26305EE3AF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6113" y="3614189"/>
            <a:ext cx="9525" cy="7938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2" name="Line 216">
            <a:extLst>
              <a:ext uri="{FF2B5EF4-FFF2-40B4-BE49-F238E27FC236}">
                <a16:creationId xmlns:a16="http://schemas.microsoft.com/office/drawing/2014/main" xmlns="" id="{884B8292-D73A-4DFD-9A63-332B4B92F2BB}"/>
              </a:ext>
            </a:extLst>
          </p:cNvPr>
          <p:cNvSpPr>
            <a:spLocks noChangeShapeType="1"/>
          </p:cNvSpPr>
          <p:nvPr/>
        </p:nvSpPr>
        <p:spPr bwMode="auto">
          <a:xfrm>
            <a:off x="4991100" y="3614189"/>
            <a:ext cx="1588" cy="1588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3" name="Rectangle 217">
            <a:extLst>
              <a:ext uri="{FF2B5EF4-FFF2-40B4-BE49-F238E27FC236}">
                <a16:creationId xmlns:a16="http://schemas.microsoft.com/office/drawing/2014/main" xmlns="" id="{FEBB76B4-4553-4F74-A72A-B200532909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1100" y="3614189"/>
            <a:ext cx="7938" cy="7938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4" name="Line 218">
            <a:extLst>
              <a:ext uri="{FF2B5EF4-FFF2-40B4-BE49-F238E27FC236}">
                <a16:creationId xmlns:a16="http://schemas.microsoft.com/office/drawing/2014/main" xmlns="" id="{435F8791-B8E1-43C4-B0C4-88442F653DDE}"/>
              </a:ext>
            </a:extLst>
          </p:cNvPr>
          <p:cNvSpPr>
            <a:spLocks noChangeShapeType="1"/>
          </p:cNvSpPr>
          <p:nvPr/>
        </p:nvSpPr>
        <p:spPr bwMode="auto">
          <a:xfrm>
            <a:off x="5524500" y="3614189"/>
            <a:ext cx="1588" cy="1588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5" name="Rectangle 219">
            <a:extLst>
              <a:ext uri="{FF2B5EF4-FFF2-40B4-BE49-F238E27FC236}">
                <a16:creationId xmlns:a16="http://schemas.microsoft.com/office/drawing/2014/main" xmlns="" id="{DB7EC684-D681-41CF-A9C5-5D561E57CC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4500" y="3614189"/>
            <a:ext cx="7938" cy="7938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6" name="Line 220">
            <a:extLst>
              <a:ext uri="{FF2B5EF4-FFF2-40B4-BE49-F238E27FC236}">
                <a16:creationId xmlns:a16="http://schemas.microsoft.com/office/drawing/2014/main" xmlns="" id="{C33669FA-23B1-4000-BE45-5BB49E2E79EE}"/>
              </a:ext>
            </a:extLst>
          </p:cNvPr>
          <p:cNvSpPr>
            <a:spLocks noChangeShapeType="1"/>
          </p:cNvSpPr>
          <p:nvPr/>
        </p:nvSpPr>
        <p:spPr bwMode="auto">
          <a:xfrm>
            <a:off x="6057900" y="3614189"/>
            <a:ext cx="1588" cy="1588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7" name="Rectangle 221">
            <a:extLst>
              <a:ext uri="{FF2B5EF4-FFF2-40B4-BE49-F238E27FC236}">
                <a16:creationId xmlns:a16="http://schemas.microsoft.com/office/drawing/2014/main" xmlns="" id="{0349CFAE-C687-471A-A4CB-6BA862CBA2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7900" y="3614189"/>
            <a:ext cx="7938" cy="7938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8" name="Line 222">
            <a:extLst>
              <a:ext uri="{FF2B5EF4-FFF2-40B4-BE49-F238E27FC236}">
                <a16:creationId xmlns:a16="http://schemas.microsoft.com/office/drawing/2014/main" xmlns="" id="{A2A4BE7C-950D-4332-8E9F-A4DFCE4D7BAE}"/>
              </a:ext>
            </a:extLst>
          </p:cNvPr>
          <p:cNvSpPr>
            <a:spLocks noChangeShapeType="1"/>
          </p:cNvSpPr>
          <p:nvPr/>
        </p:nvSpPr>
        <p:spPr bwMode="auto">
          <a:xfrm>
            <a:off x="6591300" y="3614189"/>
            <a:ext cx="1588" cy="1588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9" name="Rectangle 223">
            <a:extLst>
              <a:ext uri="{FF2B5EF4-FFF2-40B4-BE49-F238E27FC236}">
                <a16:creationId xmlns:a16="http://schemas.microsoft.com/office/drawing/2014/main" xmlns="" id="{52BBA496-D968-481F-9FFD-B881B9F9D1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1300" y="3614189"/>
            <a:ext cx="9525" cy="7938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0" name="Line 224">
            <a:extLst>
              <a:ext uri="{FF2B5EF4-FFF2-40B4-BE49-F238E27FC236}">
                <a16:creationId xmlns:a16="http://schemas.microsoft.com/office/drawing/2014/main" xmlns="" id="{D236A3F7-DB41-4DD0-920C-A9093233E9E2}"/>
              </a:ext>
            </a:extLst>
          </p:cNvPr>
          <p:cNvSpPr>
            <a:spLocks noChangeShapeType="1"/>
          </p:cNvSpPr>
          <p:nvPr/>
        </p:nvSpPr>
        <p:spPr bwMode="auto">
          <a:xfrm>
            <a:off x="7126288" y="3614189"/>
            <a:ext cx="1588" cy="1588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1" name="Rectangle 225">
            <a:extLst>
              <a:ext uri="{FF2B5EF4-FFF2-40B4-BE49-F238E27FC236}">
                <a16:creationId xmlns:a16="http://schemas.microsoft.com/office/drawing/2014/main" xmlns="" id="{7B3545DF-84FD-4D08-A70E-BB6030E3CA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6288" y="3614189"/>
            <a:ext cx="7938" cy="7938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2" name="Line 226">
            <a:extLst>
              <a:ext uri="{FF2B5EF4-FFF2-40B4-BE49-F238E27FC236}">
                <a16:creationId xmlns:a16="http://schemas.microsoft.com/office/drawing/2014/main" xmlns="" id="{C9E54A57-6357-439F-A3F1-C9558EC201D4}"/>
              </a:ext>
            </a:extLst>
          </p:cNvPr>
          <p:cNvSpPr>
            <a:spLocks noChangeShapeType="1"/>
          </p:cNvSpPr>
          <p:nvPr/>
        </p:nvSpPr>
        <p:spPr bwMode="auto">
          <a:xfrm>
            <a:off x="7659688" y="3614189"/>
            <a:ext cx="1588" cy="1588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3" name="Rectangle 227">
            <a:extLst>
              <a:ext uri="{FF2B5EF4-FFF2-40B4-BE49-F238E27FC236}">
                <a16:creationId xmlns:a16="http://schemas.microsoft.com/office/drawing/2014/main" xmlns="" id="{AD1BABD0-018D-4B71-ABEE-932D4D0797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9688" y="3614189"/>
            <a:ext cx="7938" cy="7938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4" name="Line 228">
            <a:extLst>
              <a:ext uri="{FF2B5EF4-FFF2-40B4-BE49-F238E27FC236}">
                <a16:creationId xmlns:a16="http://schemas.microsoft.com/office/drawing/2014/main" xmlns="" id="{2059807D-108A-4B56-8513-4CA341FA1899}"/>
              </a:ext>
            </a:extLst>
          </p:cNvPr>
          <p:cNvSpPr>
            <a:spLocks noChangeShapeType="1"/>
          </p:cNvSpPr>
          <p:nvPr/>
        </p:nvSpPr>
        <p:spPr bwMode="auto">
          <a:xfrm>
            <a:off x="7667625" y="1796501"/>
            <a:ext cx="1588" cy="1588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5" name="Rectangle 229">
            <a:extLst>
              <a:ext uri="{FF2B5EF4-FFF2-40B4-BE49-F238E27FC236}">
                <a16:creationId xmlns:a16="http://schemas.microsoft.com/office/drawing/2014/main" xmlns="" id="{6FED2CD8-9898-4055-A423-614512A26C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7625" y="1796501"/>
            <a:ext cx="7938" cy="7938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6" name="Line 230">
            <a:extLst>
              <a:ext uri="{FF2B5EF4-FFF2-40B4-BE49-F238E27FC236}">
                <a16:creationId xmlns:a16="http://schemas.microsoft.com/office/drawing/2014/main" xmlns="" id="{AAD8743E-578F-4A01-939B-68A315D24CFC}"/>
              </a:ext>
            </a:extLst>
          </p:cNvPr>
          <p:cNvSpPr>
            <a:spLocks noChangeShapeType="1"/>
          </p:cNvSpPr>
          <p:nvPr/>
        </p:nvSpPr>
        <p:spPr bwMode="auto">
          <a:xfrm>
            <a:off x="7667625" y="1972714"/>
            <a:ext cx="1588" cy="1588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7" name="Rectangle 231">
            <a:extLst>
              <a:ext uri="{FF2B5EF4-FFF2-40B4-BE49-F238E27FC236}">
                <a16:creationId xmlns:a16="http://schemas.microsoft.com/office/drawing/2014/main" xmlns="" id="{BFFFCB84-2B69-4CE4-A069-03155D71E3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7625" y="1972714"/>
            <a:ext cx="7938" cy="7938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8" name="Line 232">
            <a:extLst>
              <a:ext uri="{FF2B5EF4-FFF2-40B4-BE49-F238E27FC236}">
                <a16:creationId xmlns:a16="http://schemas.microsoft.com/office/drawing/2014/main" xmlns="" id="{EACB8C24-0CB5-4DF2-836A-01BA5AF57465}"/>
              </a:ext>
            </a:extLst>
          </p:cNvPr>
          <p:cNvSpPr>
            <a:spLocks noChangeShapeType="1"/>
          </p:cNvSpPr>
          <p:nvPr/>
        </p:nvSpPr>
        <p:spPr bwMode="auto">
          <a:xfrm>
            <a:off x="7667625" y="2156864"/>
            <a:ext cx="1588" cy="1588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9" name="Rectangle 233">
            <a:extLst>
              <a:ext uri="{FF2B5EF4-FFF2-40B4-BE49-F238E27FC236}">
                <a16:creationId xmlns:a16="http://schemas.microsoft.com/office/drawing/2014/main" xmlns="" id="{A695629F-6FA1-4697-B961-F6A1B49431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7625" y="2156864"/>
            <a:ext cx="7938" cy="7938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0" name="Line 234">
            <a:extLst>
              <a:ext uri="{FF2B5EF4-FFF2-40B4-BE49-F238E27FC236}">
                <a16:creationId xmlns:a16="http://schemas.microsoft.com/office/drawing/2014/main" xmlns="" id="{A7E8F325-07D3-49CC-BDEC-A236D9E13B23}"/>
              </a:ext>
            </a:extLst>
          </p:cNvPr>
          <p:cNvSpPr>
            <a:spLocks noChangeShapeType="1"/>
          </p:cNvSpPr>
          <p:nvPr/>
        </p:nvSpPr>
        <p:spPr bwMode="auto">
          <a:xfrm>
            <a:off x="7667625" y="2341014"/>
            <a:ext cx="1588" cy="1588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1" name="Rectangle 235">
            <a:extLst>
              <a:ext uri="{FF2B5EF4-FFF2-40B4-BE49-F238E27FC236}">
                <a16:creationId xmlns:a16="http://schemas.microsoft.com/office/drawing/2014/main" xmlns="" id="{7F243D7F-C9CF-4E39-8701-8B046D8ABD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7625" y="2341014"/>
            <a:ext cx="7938" cy="7938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" name="Line 236">
            <a:extLst>
              <a:ext uri="{FF2B5EF4-FFF2-40B4-BE49-F238E27FC236}">
                <a16:creationId xmlns:a16="http://schemas.microsoft.com/office/drawing/2014/main" xmlns="" id="{278B0FDA-DF77-4109-AC90-2019AC4A114A}"/>
              </a:ext>
            </a:extLst>
          </p:cNvPr>
          <p:cNvSpPr>
            <a:spLocks noChangeShapeType="1"/>
          </p:cNvSpPr>
          <p:nvPr/>
        </p:nvSpPr>
        <p:spPr bwMode="auto">
          <a:xfrm>
            <a:off x="7667625" y="2517226"/>
            <a:ext cx="1588" cy="1588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3" name="Rectangle 237">
            <a:extLst>
              <a:ext uri="{FF2B5EF4-FFF2-40B4-BE49-F238E27FC236}">
                <a16:creationId xmlns:a16="http://schemas.microsoft.com/office/drawing/2014/main" xmlns="" id="{4F8CCFD0-6BE0-48E1-878B-5BA647EE40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7625" y="2517226"/>
            <a:ext cx="7938" cy="7938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4" name="Line 238">
            <a:extLst>
              <a:ext uri="{FF2B5EF4-FFF2-40B4-BE49-F238E27FC236}">
                <a16:creationId xmlns:a16="http://schemas.microsoft.com/office/drawing/2014/main" xmlns="" id="{F7655F61-932F-4C3F-92EC-84E9F641DAF2}"/>
              </a:ext>
            </a:extLst>
          </p:cNvPr>
          <p:cNvSpPr>
            <a:spLocks noChangeShapeType="1"/>
          </p:cNvSpPr>
          <p:nvPr/>
        </p:nvSpPr>
        <p:spPr bwMode="auto">
          <a:xfrm>
            <a:off x="7667625" y="2701376"/>
            <a:ext cx="1588" cy="1588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5" name="Rectangle 239">
            <a:extLst>
              <a:ext uri="{FF2B5EF4-FFF2-40B4-BE49-F238E27FC236}">
                <a16:creationId xmlns:a16="http://schemas.microsoft.com/office/drawing/2014/main" xmlns="" id="{78474CDD-92C2-4458-8A06-6AD27F4CA3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7625" y="2701376"/>
            <a:ext cx="7938" cy="7938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6" name="Line 240">
            <a:extLst>
              <a:ext uri="{FF2B5EF4-FFF2-40B4-BE49-F238E27FC236}">
                <a16:creationId xmlns:a16="http://schemas.microsoft.com/office/drawing/2014/main" xmlns="" id="{56A49BC1-4625-47DB-AFDC-8F63FF477A34}"/>
              </a:ext>
            </a:extLst>
          </p:cNvPr>
          <p:cNvSpPr>
            <a:spLocks noChangeShapeType="1"/>
          </p:cNvSpPr>
          <p:nvPr/>
        </p:nvSpPr>
        <p:spPr bwMode="auto">
          <a:xfrm>
            <a:off x="7667625" y="2885526"/>
            <a:ext cx="1588" cy="1588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7" name="Rectangle 241">
            <a:extLst>
              <a:ext uri="{FF2B5EF4-FFF2-40B4-BE49-F238E27FC236}">
                <a16:creationId xmlns:a16="http://schemas.microsoft.com/office/drawing/2014/main" xmlns="" id="{AFAFF3D3-489F-4948-BC1F-23060F44DA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7625" y="2885526"/>
            <a:ext cx="7938" cy="7938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8" name="Line 242">
            <a:extLst>
              <a:ext uri="{FF2B5EF4-FFF2-40B4-BE49-F238E27FC236}">
                <a16:creationId xmlns:a16="http://schemas.microsoft.com/office/drawing/2014/main" xmlns="" id="{680DE6C6-3072-4FAA-A052-EF2A53B33236}"/>
              </a:ext>
            </a:extLst>
          </p:cNvPr>
          <p:cNvSpPr>
            <a:spLocks noChangeShapeType="1"/>
          </p:cNvSpPr>
          <p:nvPr/>
        </p:nvSpPr>
        <p:spPr bwMode="auto">
          <a:xfrm>
            <a:off x="7667625" y="3061739"/>
            <a:ext cx="1588" cy="1588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9" name="Rectangle 243">
            <a:extLst>
              <a:ext uri="{FF2B5EF4-FFF2-40B4-BE49-F238E27FC236}">
                <a16:creationId xmlns:a16="http://schemas.microsoft.com/office/drawing/2014/main" xmlns="" id="{4AC2FA6B-59BA-4653-9500-6E51171FD2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7625" y="3061739"/>
            <a:ext cx="7938" cy="7938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0" name="Line 244">
            <a:extLst>
              <a:ext uri="{FF2B5EF4-FFF2-40B4-BE49-F238E27FC236}">
                <a16:creationId xmlns:a16="http://schemas.microsoft.com/office/drawing/2014/main" xmlns="" id="{7003EDE8-B99B-4428-A64F-0440E54C989A}"/>
              </a:ext>
            </a:extLst>
          </p:cNvPr>
          <p:cNvSpPr>
            <a:spLocks noChangeShapeType="1"/>
          </p:cNvSpPr>
          <p:nvPr/>
        </p:nvSpPr>
        <p:spPr bwMode="auto">
          <a:xfrm>
            <a:off x="7667625" y="3245889"/>
            <a:ext cx="1588" cy="1588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1" name="Rectangle 245">
            <a:extLst>
              <a:ext uri="{FF2B5EF4-FFF2-40B4-BE49-F238E27FC236}">
                <a16:creationId xmlns:a16="http://schemas.microsoft.com/office/drawing/2014/main" xmlns="" id="{6F196FC5-58B8-490B-955A-D74B74FF07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7625" y="3245889"/>
            <a:ext cx="7938" cy="7938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2" name="Line 246">
            <a:extLst>
              <a:ext uri="{FF2B5EF4-FFF2-40B4-BE49-F238E27FC236}">
                <a16:creationId xmlns:a16="http://schemas.microsoft.com/office/drawing/2014/main" xmlns="" id="{193EC0A6-02AC-4171-9D46-50A5ABDEBA48}"/>
              </a:ext>
            </a:extLst>
          </p:cNvPr>
          <p:cNvSpPr>
            <a:spLocks noChangeShapeType="1"/>
          </p:cNvSpPr>
          <p:nvPr/>
        </p:nvSpPr>
        <p:spPr bwMode="auto">
          <a:xfrm>
            <a:off x="7667625" y="3430039"/>
            <a:ext cx="1588" cy="1588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3" name="Rectangle 247">
            <a:extLst>
              <a:ext uri="{FF2B5EF4-FFF2-40B4-BE49-F238E27FC236}">
                <a16:creationId xmlns:a16="http://schemas.microsoft.com/office/drawing/2014/main" xmlns="" id="{1032E92B-96E7-4220-83BC-D65BCCD3C7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7625" y="3430039"/>
            <a:ext cx="7938" cy="7938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4" name="Line 248">
            <a:extLst>
              <a:ext uri="{FF2B5EF4-FFF2-40B4-BE49-F238E27FC236}">
                <a16:creationId xmlns:a16="http://schemas.microsoft.com/office/drawing/2014/main" xmlns="" id="{0F66EE9D-96B7-41E3-8061-8E98F92024BA}"/>
              </a:ext>
            </a:extLst>
          </p:cNvPr>
          <p:cNvSpPr>
            <a:spLocks noChangeShapeType="1"/>
          </p:cNvSpPr>
          <p:nvPr/>
        </p:nvSpPr>
        <p:spPr bwMode="auto">
          <a:xfrm>
            <a:off x="7667625" y="3606251"/>
            <a:ext cx="1588" cy="1588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5" name="Rectangle 249">
            <a:extLst>
              <a:ext uri="{FF2B5EF4-FFF2-40B4-BE49-F238E27FC236}">
                <a16:creationId xmlns:a16="http://schemas.microsoft.com/office/drawing/2014/main" xmlns="" id="{F1617977-E52C-4AF6-B586-93B37E0D4D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7625" y="3606251"/>
            <a:ext cx="7938" cy="7938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aphicFrame>
        <p:nvGraphicFramePr>
          <p:cNvPr id="106" name="Table 105">
            <a:extLst>
              <a:ext uri="{FF2B5EF4-FFF2-40B4-BE49-F238E27FC236}">
                <a16:creationId xmlns:a16="http://schemas.microsoft.com/office/drawing/2014/main" xmlns="" id="{2AC2696F-6377-40D5-9570-DB890DB1E4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9278386"/>
              </p:ext>
            </p:extLst>
          </p:nvPr>
        </p:nvGraphicFramePr>
        <p:xfrm>
          <a:off x="628295" y="1769454"/>
          <a:ext cx="7674686" cy="285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3960">
                  <a:extLst>
                    <a:ext uri="{9D8B030D-6E8A-4147-A177-3AD203B41FA5}">
                      <a16:colId xmlns:a16="http://schemas.microsoft.com/office/drawing/2014/main" xmlns="" val="1541419540"/>
                    </a:ext>
                  </a:extLst>
                </a:gridCol>
                <a:gridCol w="951345">
                  <a:extLst>
                    <a:ext uri="{9D8B030D-6E8A-4147-A177-3AD203B41FA5}">
                      <a16:colId xmlns:a16="http://schemas.microsoft.com/office/drawing/2014/main" xmlns="" val="4284245863"/>
                    </a:ext>
                  </a:extLst>
                </a:gridCol>
                <a:gridCol w="584062">
                  <a:extLst>
                    <a:ext uri="{9D8B030D-6E8A-4147-A177-3AD203B41FA5}">
                      <a16:colId xmlns:a16="http://schemas.microsoft.com/office/drawing/2014/main" xmlns="" val="1384384882"/>
                    </a:ext>
                  </a:extLst>
                </a:gridCol>
                <a:gridCol w="620591">
                  <a:extLst>
                    <a:ext uri="{9D8B030D-6E8A-4147-A177-3AD203B41FA5}">
                      <a16:colId xmlns:a16="http://schemas.microsoft.com/office/drawing/2014/main" xmlns="" val="1070178637"/>
                    </a:ext>
                  </a:extLst>
                </a:gridCol>
                <a:gridCol w="620591">
                  <a:extLst>
                    <a:ext uri="{9D8B030D-6E8A-4147-A177-3AD203B41FA5}">
                      <a16:colId xmlns:a16="http://schemas.microsoft.com/office/drawing/2014/main" xmlns="" val="4020140307"/>
                    </a:ext>
                  </a:extLst>
                </a:gridCol>
                <a:gridCol w="620591">
                  <a:extLst>
                    <a:ext uri="{9D8B030D-6E8A-4147-A177-3AD203B41FA5}">
                      <a16:colId xmlns:a16="http://schemas.microsoft.com/office/drawing/2014/main" xmlns="" val="1823251159"/>
                    </a:ext>
                  </a:extLst>
                </a:gridCol>
                <a:gridCol w="620591">
                  <a:extLst>
                    <a:ext uri="{9D8B030D-6E8A-4147-A177-3AD203B41FA5}">
                      <a16:colId xmlns:a16="http://schemas.microsoft.com/office/drawing/2014/main" xmlns="" val="2748524350"/>
                    </a:ext>
                  </a:extLst>
                </a:gridCol>
                <a:gridCol w="620591">
                  <a:extLst>
                    <a:ext uri="{9D8B030D-6E8A-4147-A177-3AD203B41FA5}">
                      <a16:colId xmlns:a16="http://schemas.microsoft.com/office/drawing/2014/main" xmlns="" val="645191290"/>
                    </a:ext>
                  </a:extLst>
                </a:gridCol>
                <a:gridCol w="620591">
                  <a:extLst>
                    <a:ext uri="{9D8B030D-6E8A-4147-A177-3AD203B41FA5}">
                      <a16:colId xmlns:a16="http://schemas.microsoft.com/office/drawing/2014/main" xmlns="" val="1726826747"/>
                    </a:ext>
                  </a:extLst>
                </a:gridCol>
                <a:gridCol w="620591">
                  <a:extLst>
                    <a:ext uri="{9D8B030D-6E8A-4147-A177-3AD203B41FA5}">
                      <a16:colId xmlns:a16="http://schemas.microsoft.com/office/drawing/2014/main" xmlns="" val="2678668555"/>
                    </a:ext>
                  </a:extLst>
                </a:gridCol>
                <a:gridCol w="620591">
                  <a:extLst>
                    <a:ext uri="{9D8B030D-6E8A-4147-A177-3AD203B41FA5}">
                      <a16:colId xmlns:a16="http://schemas.microsoft.com/office/drawing/2014/main" xmlns="" val="3967863688"/>
                    </a:ext>
                  </a:extLst>
                </a:gridCol>
                <a:gridCol w="620591">
                  <a:extLst>
                    <a:ext uri="{9D8B030D-6E8A-4147-A177-3AD203B41FA5}">
                      <a16:colId xmlns:a16="http://schemas.microsoft.com/office/drawing/2014/main" xmlns="" val="6857276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l-PL" sz="1050" dirty="0"/>
                        <a:t>Wkład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/>
                        <a:t>Etap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pl-PL" sz="1600" b="0" dirty="0"/>
                        <a:t>Sekwencja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pl-PL" sz="1600" b="0" dirty="0"/>
                        <a:t>Sekwencja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pl-PL" sz="1600" b="0" dirty="0"/>
                        <a:t>Sekwencja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pl-PL" sz="1600" b="0" dirty="0"/>
                        <a:t>Sekwencja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pl-PL" sz="1600" dirty="0"/>
                        <a:t>Sekwencja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85927251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/>
                        <a:t>Napełnienie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10 min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10 min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2292164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/>
                        <a:t>Stan spoczynku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 sz="12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40 min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 sz="12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40 min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9413252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/>
                        <a:t>Opróżnianie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10 min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92296923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/>
                        <a:t>Napełnienie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10 min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10 min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355049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/>
                        <a:t>Stan spoczynku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 sz="12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40 min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40 min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995969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/>
                        <a:t>Opróżnianie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10 min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31021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33720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151" y="5782165"/>
            <a:ext cx="3628926" cy="982835"/>
          </a:xfrm>
          <a:prstGeom prst="rect">
            <a:avLst/>
          </a:prstGeom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EBBCB-7115-4285-8105-BC97DB0CD32C}" type="slidenum">
              <a:rPr lang="de-DE" smtClean="0"/>
              <a:t>14</a:t>
            </a:fld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 dirty="0"/>
              <a:t>Cykle robocze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pl-PL" dirty="0"/>
              <a:t>Gmina Doruchów</a:t>
            </a:r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077" y="5920032"/>
            <a:ext cx="707100" cy="7071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303FEF7-F1DA-4268-88A2-F1AEF40275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991" y="6014317"/>
            <a:ext cx="499441" cy="566378"/>
          </a:xfrm>
          <a:prstGeom prst="rect">
            <a:avLst/>
          </a:prstGeom>
        </p:spPr>
      </p:pic>
      <p:sp>
        <p:nvSpPr>
          <p:cNvPr id="10" name="Line 206">
            <a:extLst>
              <a:ext uri="{FF2B5EF4-FFF2-40B4-BE49-F238E27FC236}">
                <a16:creationId xmlns:a16="http://schemas.microsoft.com/office/drawing/2014/main" xmlns="" id="{448C28E9-9B2B-4A78-8831-DE0567BD5E0F}"/>
              </a:ext>
            </a:extLst>
          </p:cNvPr>
          <p:cNvSpPr>
            <a:spLocks noChangeShapeType="1"/>
          </p:cNvSpPr>
          <p:nvPr/>
        </p:nvSpPr>
        <p:spPr bwMode="auto">
          <a:xfrm>
            <a:off x="2246381" y="3733456"/>
            <a:ext cx="1588" cy="1588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" name="Rectangle 207">
            <a:extLst>
              <a:ext uri="{FF2B5EF4-FFF2-40B4-BE49-F238E27FC236}">
                <a16:creationId xmlns:a16="http://schemas.microsoft.com/office/drawing/2014/main" xmlns="" id="{D5693403-27B0-4A72-BF1A-09DE27DB8B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6381" y="3733456"/>
            <a:ext cx="9525" cy="7938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" name="Line 208">
            <a:extLst>
              <a:ext uri="{FF2B5EF4-FFF2-40B4-BE49-F238E27FC236}">
                <a16:creationId xmlns:a16="http://schemas.microsoft.com/office/drawing/2014/main" xmlns="" id="{000C16D8-95C2-4164-AEC1-DF596AADC966}"/>
              </a:ext>
            </a:extLst>
          </p:cNvPr>
          <p:cNvSpPr>
            <a:spLocks noChangeShapeType="1"/>
          </p:cNvSpPr>
          <p:nvPr/>
        </p:nvSpPr>
        <p:spPr bwMode="auto">
          <a:xfrm>
            <a:off x="2781369" y="3733456"/>
            <a:ext cx="1588" cy="1588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" name="Rectangle 209">
            <a:extLst>
              <a:ext uri="{FF2B5EF4-FFF2-40B4-BE49-F238E27FC236}">
                <a16:creationId xmlns:a16="http://schemas.microsoft.com/office/drawing/2014/main" xmlns="" id="{71099AE6-0AB3-47BA-996A-5992EED159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1369" y="3733456"/>
            <a:ext cx="7938" cy="7938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" name="Line 210">
            <a:extLst>
              <a:ext uri="{FF2B5EF4-FFF2-40B4-BE49-F238E27FC236}">
                <a16:creationId xmlns:a16="http://schemas.microsoft.com/office/drawing/2014/main" xmlns="" id="{75FC662E-C2A6-49C7-801E-6437EF0CD3D4}"/>
              </a:ext>
            </a:extLst>
          </p:cNvPr>
          <p:cNvSpPr>
            <a:spLocks noChangeShapeType="1"/>
          </p:cNvSpPr>
          <p:nvPr/>
        </p:nvSpPr>
        <p:spPr bwMode="auto">
          <a:xfrm>
            <a:off x="3314769" y="3733456"/>
            <a:ext cx="1588" cy="1588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" name="Rectangle 211">
            <a:extLst>
              <a:ext uri="{FF2B5EF4-FFF2-40B4-BE49-F238E27FC236}">
                <a16:creationId xmlns:a16="http://schemas.microsoft.com/office/drawing/2014/main" xmlns="" id="{0AB94590-1927-4776-90A7-CE70C9FF6B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4769" y="3733456"/>
            <a:ext cx="7938" cy="7938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" name="Line 212">
            <a:extLst>
              <a:ext uri="{FF2B5EF4-FFF2-40B4-BE49-F238E27FC236}">
                <a16:creationId xmlns:a16="http://schemas.microsoft.com/office/drawing/2014/main" xmlns="" id="{3830371E-FA9E-4B37-917B-C56191445369}"/>
              </a:ext>
            </a:extLst>
          </p:cNvPr>
          <p:cNvSpPr>
            <a:spLocks noChangeShapeType="1"/>
          </p:cNvSpPr>
          <p:nvPr/>
        </p:nvSpPr>
        <p:spPr bwMode="auto">
          <a:xfrm>
            <a:off x="3848169" y="3733456"/>
            <a:ext cx="1588" cy="1588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1" name="Rectangle 213">
            <a:extLst>
              <a:ext uri="{FF2B5EF4-FFF2-40B4-BE49-F238E27FC236}">
                <a16:creationId xmlns:a16="http://schemas.microsoft.com/office/drawing/2014/main" xmlns="" id="{6B9818B6-2AD2-42F5-945D-089E30CC86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8169" y="3733456"/>
            <a:ext cx="7938" cy="7938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2" name="Line 214">
            <a:extLst>
              <a:ext uri="{FF2B5EF4-FFF2-40B4-BE49-F238E27FC236}">
                <a16:creationId xmlns:a16="http://schemas.microsoft.com/office/drawing/2014/main" xmlns="" id="{626037AB-57CE-47BA-9BAD-3FFE46BDAEB5}"/>
              </a:ext>
            </a:extLst>
          </p:cNvPr>
          <p:cNvSpPr>
            <a:spLocks noChangeShapeType="1"/>
          </p:cNvSpPr>
          <p:nvPr/>
        </p:nvSpPr>
        <p:spPr bwMode="auto">
          <a:xfrm>
            <a:off x="4381569" y="3733456"/>
            <a:ext cx="1588" cy="1588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3" name="Rectangle 215">
            <a:extLst>
              <a:ext uri="{FF2B5EF4-FFF2-40B4-BE49-F238E27FC236}">
                <a16:creationId xmlns:a16="http://schemas.microsoft.com/office/drawing/2014/main" xmlns="" id="{02C8907A-F696-441D-A9BA-AB0B560037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1569" y="3733456"/>
            <a:ext cx="9525" cy="7938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4" name="Line 216">
            <a:extLst>
              <a:ext uri="{FF2B5EF4-FFF2-40B4-BE49-F238E27FC236}">
                <a16:creationId xmlns:a16="http://schemas.microsoft.com/office/drawing/2014/main" xmlns="" id="{20C6CF80-B551-4AF5-B95E-449BF9AB2A69}"/>
              </a:ext>
            </a:extLst>
          </p:cNvPr>
          <p:cNvSpPr>
            <a:spLocks noChangeShapeType="1"/>
          </p:cNvSpPr>
          <p:nvPr/>
        </p:nvSpPr>
        <p:spPr bwMode="auto">
          <a:xfrm>
            <a:off x="4916556" y="3733456"/>
            <a:ext cx="1588" cy="1588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5" name="Rectangle 217">
            <a:extLst>
              <a:ext uri="{FF2B5EF4-FFF2-40B4-BE49-F238E27FC236}">
                <a16:creationId xmlns:a16="http://schemas.microsoft.com/office/drawing/2014/main" xmlns="" id="{7E9F0255-ED9B-4809-98E2-7B30588B8E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6556" y="3733456"/>
            <a:ext cx="7938" cy="7938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6" name="Line 218">
            <a:extLst>
              <a:ext uri="{FF2B5EF4-FFF2-40B4-BE49-F238E27FC236}">
                <a16:creationId xmlns:a16="http://schemas.microsoft.com/office/drawing/2014/main" xmlns="" id="{B6F25E4B-87C6-4584-99ED-265AFE0C7540}"/>
              </a:ext>
            </a:extLst>
          </p:cNvPr>
          <p:cNvSpPr>
            <a:spLocks noChangeShapeType="1"/>
          </p:cNvSpPr>
          <p:nvPr/>
        </p:nvSpPr>
        <p:spPr bwMode="auto">
          <a:xfrm>
            <a:off x="5449956" y="3733456"/>
            <a:ext cx="1588" cy="1588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7" name="Rectangle 219">
            <a:extLst>
              <a:ext uri="{FF2B5EF4-FFF2-40B4-BE49-F238E27FC236}">
                <a16:creationId xmlns:a16="http://schemas.microsoft.com/office/drawing/2014/main" xmlns="" id="{3D11B2FB-84E6-46B2-9928-0856F6793C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9956" y="3733456"/>
            <a:ext cx="7938" cy="7938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8" name="Line 220">
            <a:extLst>
              <a:ext uri="{FF2B5EF4-FFF2-40B4-BE49-F238E27FC236}">
                <a16:creationId xmlns:a16="http://schemas.microsoft.com/office/drawing/2014/main" xmlns="" id="{93904490-8613-4389-920F-A2CA63B0C1DA}"/>
              </a:ext>
            </a:extLst>
          </p:cNvPr>
          <p:cNvSpPr>
            <a:spLocks noChangeShapeType="1"/>
          </p:cNvSpPr>
          <p:nvPr/>
        </p:nvSpPr>
        <p:spPr bwMode="auto">
          <a:xfrm>
            <a:off x="5983356" y="3733456"/>
            <a:ext cx="1588" cy="1588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9" name="Rectangle 221">
            <a:extLst>
              <a:ext uri="{FF2B5EF4-FFF2-40B4-BE49-F238E27FC236}">
                <a16:creationId xmlns:a16="http://schemas.microsoft.com/office/drawing/2014/main" xmlns="" id="{4221759F-7431-428D-A1E0-8895BD4E1B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3356" y="3733456"/>
            <a:ext cx="7938" cy="7938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0" name="Line 222">
            <a:extLst>
              <a:ext uri="{FF2B5EF4-FFF2-40B4-BE49-F238E27FC236}">
                <a16:creationId xmlns:a16="http://schemas.microsoft.com/office/drawing/2014/main" xmlns="" id="{5D1BEF21-6CE8-488D-8703-0AD15638C95E}"/>
              </a:ext>
            </a:extLst>
          </p:cNvPr>
          <p:cNvSpPr>
            <a:spLocks noChangeShapeType="1"/>
          </p:cNvSpPr>
          <p:nvPr/>
        </p:nvSpPr>
        <p:spPr bwMode="auto">
          <a:xfrm>
            <a:off x="6516756" y="3733456"/>
            <a:ext cx="1588" cy="1588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1" name="Rectangle 223">
            <a:extLst>
              <a:ext uri="{FF2B5EF4-FFF2-40B4-BE49-F238E27FC236}">
                <a16:creationId xmlns:a16="http://schemas.microsoft.com/office/drawing/2014/main" xmlns="" id="{F7F0F365-2B4A-4FE8-AB8F-0A75BAB6D7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6756" y="3733456"/>
            <a:ext cx="9525" cy="7938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2" name="Line 224">
            <a:extLst>
              <a:ext uri="{FF2B5EF4-FFF2-40B4-BE49-F238E27FC236}">
                <a16:creationId xmlns:a16="http://schemas.microsoft.com/office/drawing/2014/main" xmlns="" id="{058B90DD-62AA-4ED3-A47F-9D387DB093B6}"/>
              </a:ext>
            </a:extLst>
          </p:cNvPr>
          <p:cNvSpPr>
            <a:spLocks noChangeShapeType="1"/>
          </p:cNvSpPr>
          <p:nvPr/>
        </p:nvSpPr>
        <p:spPr bwMode="auto">
          <a:xfrm>
            <a:off x="7051744" y="3733456"/>
            <a:ext cx="1588" cy="1588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3" name="Rectangle 225">
            <a:extLst>
              <a:ext uri="{FF2B5EF4-FFF2-40B4-BE49-F238E27FC236}">
                <a16:creationId xmlns:a16="http://schemas.microsoft.com/office/drawing/2014/main" xmlns="" id="{8D60D797-A416-4B78-A863-067E89390D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1744" y="3733456"/>
            <a:ext cx="7938" cy="7938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4" name="Line 226">
            <a:extLst>
              <a:ext uri="{FF2B5EF4-FFF2-40B4-BE49-F238E27FC236}">
                <a16:creationId xmlns:a16="http://schemas.microsoft.com/office/drawing/2014/main" xmlns="" id="{61BA9AC4-896D-4B2E-89D6-452610BA22B8}"/>
              </a:ext>
            </a:extLst>
          </p:cNvPr>
          <p:cNvSpPr>
            <a:spLocks noChangeShapeType="1"/>
          </p:cNvSpPr>
          <p:nvPr/>
        </p:nvSpPr>
        <p:spPr bwMode="auto">
          <a:xfrm>
            <a:off x="7585144" y="3733456"/>
            <a:ext cx="1588" cy="1588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5" name="Rectangle 227">
            <a:extLst>
              <a:ext uri="{FF2B5EF4-FFF2-40B4-BE49-F238E27FC236}">
                <a16:creationId xmlns:a16="http://schemas.microsoft.com/office/drawing/2014/main" xmlns="" id="{912F9E84-E484-42B4-962F-2DBA33E1B9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5144" y="3733456"/>
            <a:ext cx="7938" cy="7938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6" name="Line 228">
            <a:extLst>
              <a:ext uri="{FF2B5EF4-FFF2-40B4-BE49-F238E27FC236}">
                <a16:creationId xmlns:a16="http://schemas.microsoft.com/office/drawing/2014/main" xmlns="" id="{F69574BB-159A-4712-B480-D2894F8CB6F9}"/>
              </a:ext>
            </a:extLst>
          </p:cNvPr>
          <p:cNvSpPr>
            <a:spLocks noChangeShapeType="1"/>
          </p:cNvSpPr>
          <p:nvPr/>
        </p:nvSpPr>
        <p:spPr bwMode="auto">
          <a:xfrm>
            <a:off x="7593081" y="1915768"/>
            <a:ext cx="1588" cy="1588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7" name="Rectangle 229">
            <a:extLst>
              <a:ext uri="{FF2B5EF4-FFF2-40B4-BE49-F238E27FC236}">
                <a16:creationId xmlns:a16="http://schemas.microsoft.com/office/drawing/2014/main" xmlns="" id="{BE5BA1F4-4318-49F8-85FA-465EFDBF5E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3081" y="1915768"/>
            <a:ext cx="7938" cy="7938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8" name="Line 230">
            <a:extLst>
              <a:ext uri="{FF2B5EF4-FFF2-40B4-BE49-F238E27FC236}">
                <a16:creationId xmlns:a16="http://schemas.microsoft.com/office/drawing/2014/main" xmlns="" id="{E5901C67-7AE1-4154-81C5-C24E87627384}"/>
              </a:ext>
            </a:extLst>
          </p:cNvPr>
          <p:cNvSpPr>
            <a:spLocks noChangeShapeType="1"/>
          </p:cNvSpPr>
          <p:nvPr/>
        </p:nvSpPr>
        <p:spPr bwMode="auto">
          <a:xfrm>
            <a:off x="7593081" y="2091981"/>
            <a:ext cx="1588" cy="1588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9" name="Rectangle 231">
            <a:extLst>
              <a:ext uri="{FF2B5EF4-FFF2-40B4-BE49-F238E27FC236}">
                <a16:creationId xmlns:a16="http://schemas.microsoft.com/office/drawing/2014/main" xmlns="" id="{0CB91458-D7C7-462C-A374-36AF1BF43C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3081" y="2091981"/>
            <a:ext cx="7938" cy="7938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0" name="Line 232">
            <a:extLst>
              <a:ext uri="{FF2B5EF4-FFF2-40B4-BE49-F238E27FC236}">
                <a16:creationId xmlns:a16="http://schemas.microsoft.com/office/drawing/2014/main" xmlns="" id="{5B50E344-7DC2-4A14-B3D2-196D7703E47E}"/>
              </a:ext>
            </a:extLst>
          </p:cNvPr>
          <p:cNvSpPr>
            <a:spLocks noChangeShapeType="1"/>
          </p:cNvSpPr>
          <p:nvPr/>
        </p:nvSpPr>
        <p:spPr bwMode="auto">
          <a:xfrm>
            <a:off x="7593081" y="2276131"/>
            <a:ext cx="1588" cy="1588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" name="Rectangle 233">
            <a:extLst>
              <a:ext uri="{FF2B5EF4-FFF2-40B4-BE49-F238E27FC236}">
                <a16:creationId xmlns:a16="http://schemas.microsoft.com/office/drawing/2014/main" xmlns="" id="{3FED774E-F532-46DC-B047-0489D4B584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3081" y="2276131"/>
            <a:ext cx="7938" cy="7938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2" name="Line 234">
            <a:extLst>
              <a:ext uri="{FF2B5EF4-FFF2-40B4-BE49-F238E27FC236}">
                <a16:creationId xmlns:a16="http://schemas.microsoft.com/office/drawing/2014/main" xmlns="" id="{EF09958E-A675-446C-B40B-AEADB1F8A63A}"/>
              </a:ext>
            </a:extLst>
          </p:cNvPr>
          <p:cNvSpPr>
            <a:spLocks noChangeShapeType="1"/>
          </p:cNvSpPr>
          <p:nvPr/>
        </p:nvSpPr>
        <p:spPr bwMode="auto">
          <a:xfrm>
            <a:off x="7593081" y="2460281"/>
            <a:ext cx="1588" cy="1588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3" name="Rectangle 235">
            <a:extLst>
              <a:ext uri="{FF2B5EF4-FFF2-40B4-BE49-F238E27FC236}">
                <a16:creationId xmlns:a16="http://schemas.microsoft.com/office/drawing/2014/main" xmlns="" id="{C18407CC-A2FF-4580-91E8-B19CBF2C3F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3081" y="2460281"/>
            <a:ext cx="7938" cy="7938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4" name="Line 236">
            <a:extLst>
              <a:ext uri="{FF2B5EF4-FFF2-40B4-BE49-F238E27FC236}">
                <a16:creationId xmlns:a16="http://schemas.microsoft.com/office/drawing/2014/main" xmlns="" id="{5E00D9ED-7E31-4596-9BC9-686DA184E138}"/>
              </a:ext>
            </a:extLst>
          </p:cNvPr>
          <p:cNvSpPr>
            <a:spLocks noChangeShapeType="1"/>
          </p:cNvSpPr>
          <p:nvPr/>
        </p:nvSpPr>
        <p:spPr bwMode="auto">
          <a:xfrm>
            <a:off x="7593081" y="2636493"/>
            <a:ext cx="1588" cy="1588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5" name="Rectangle 237">
            <a:extLst>
              <a:ext uri="{FF2B5EF4-FFF2-40B4-BE49-F238E27FC236}">
                <a16:creationId xmlns:a16="http://schemas.microsoft.com/office/drawing/2014/main" xmlns="" id="{D769FF7D-3A52-4340-A388-3173B3378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3081" y="2636493"/>
            <a:ext cx="7938" cy="7938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6" name="Line 238">
            <a:extLst>
              <a:ext uri="{FF2B5EF4-FFF2-40B4-BE49-F238E27FC236}">
                <a16:creationId xmlns:a16="http://schemas.microsoft.com/office/drawing/2014/main" xmlns="" id="{A70969EF-5726-4E9F-A4E0-1C704AF54ED3}"/>
              </a:ext>
            </a:extLst>
          </p:cNvPr>
          <p:cNvSpPr>
            <a:spLocks noChangeShapeType="1"/>
          </p:cNvSpPr>
          <p:nvPr/>
        </p:nvSpPr>
        <p:spPr bwMode="auto">
          <a:xfrm>
            <a:off x="7593081" y="2820643"/>
            <a:ext cx="1588" cy="1588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7" name="Rectangle 239">
            <a:extLst>
              <a:ext uri="{FF2B5EF4-FFF2-40B4-BE49-F238E27FC236}">
                <a16:creationId xmlns:a16="http://schemas.microsoft.com/office/drawing/2014/main" xmlns="" id="{532D9A95-BFEB-46FC-BB5D-937C877F44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3081" y="2820643"/>
            <a:ext cx="7938" cy="7938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8" name="Line 240">
            <a:extLst>
              <a:ext uri="{FF2B5EF4-FFF2-40B4-BE49-F238E27FC236}">
                <a16:creationId xmlns:a16="http://schemas.microsoft.com/office/drawing/2014/main" xmlns="" id="{9DEF1285-31B2-4EA6-B097-94259CE1E13C}"/>
              </a:ext>
            </a:extLst>
          </p:cNvPr>
          <p:cNvSpPr>
            <a:spLocks noChangeShapeType="1"/>
          </p:cNvSpPr>
          <p:nvPr/>
        </p:nvSpPr>
        <p:spPr bwMode="auto">
          <a:xfrm>
            <a:off x="7593081" y="3004793"/>
            <a:ext cx="1588" cy="1588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9" name="Rectangle 241">
            <a:extLst>
              <a:ext uri="{FF2B5EF4-FFF2-40B4-BE49-F238E27FC236}">
                <a16:creationId xmlns:a16="http://schemas.microsoft.com/office/drawing/2014/main" xmlns="" id="{09883A3F-2A50-4DBB-88B0-5E677E17A2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3081" y="3004793"/>
            <a:ext cx="7938" cy="7938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0" name="Line 242">
            <a:extLst>
              <a:ext uri="{FF2B5EF4-FFF2-40B4-BE49-F238E27FC236}">
                <a16:creationId xmlns:a16="http://schemas.microsoft.com/office/drawing/2014/main" xmlns="" id="{3D51FF73-17F8-4617-A5C5-FDFA5B03DB7C}"/>
              </a:ext>
            </a:extLst>
          </p:cNvPr>
          <p:cNvSpPr>
            <a:spLocks noChangeShapeType="1"/>
          </p:cNvSpPr>
          <p:nvPr/>
        </p:nvSpPr>
        <p:spPr bwMode="auto">
          <a:xfrm>
            <a:off x="7593081" y="3181006"/>
            <a:ext cx="1588" cy="1588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1" name="Rectangle 243">
            <a:extLst>
              <a:ext uri="{FF2B5EF4-FFF2-40B4-BE49-F238E27FC236}">
                <a16:creationId xmlns:a16="http://schemas.microsoft.com/office/drawing/2014/main" xmlns="" id="{9D378E0D-433E-47AE-9FF2-03F8469697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3081" y="3181006"/>
            <a:ext cx="7938" cy="7938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2" name="Line 244">
            <a:extLst>
              <a:ext uri="{FF2B5EF4-FFF2-40B4-BE49-F238E27FC236}">
                <a16:creationId xmlns:a16="http://schemas.microsoft.com/office/drawing/2014/main" xmlns="" id="{729671B5-661C-4951-84E9-EA562D209DBB}"/>
              </a:ext>
            </a:extLst>
          </p:cNvPr>
          <p:cNvSpPr>
            <a:spLocks noChangeShapeType="1"/>
          </p:cNvSpPr>
          <p:nvPr/>
        </p:nvSpPr>
        <p:spPr bwMode="auto">
          <a:xfrm>
            <a:off x="7593081" y="3365156"/>
            <a:ext cx="1588" cy="1588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3" name="Rectangle 245">
            <a:extLst>
              <a:ext uri="{FF2B5EF4-FFF2-40B4-BE49-F238E27FC236}">
                <a16:creationId xmlns:a16="http://schemas.microsoft.com/office/drawing/2014/main" xmlns="" id="{90BDFBA3-1347-4BD5-813E-7A71CAF9CA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3081" y="3365156"/>
            <a:ext cx="7938" cy="7938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4" name="Line 246">
            <a:extLst>
              <a:ext uri="{FF2B5EF4-FFF2-40B4-BE49-F238E27FC236}">
                <a16:creationId xmlns:a16="http://schemas.microsoft.com/office/drawing/2014/main" xmlns="" id="{FFB31FD1-B4FE-4D39-8178-51B94CCD1627}"/>
              </a:ext>
            </a:extLst>
          </p:cNvPr>
          <p:cNvSpPr>
            <a:spLocks noChangeShapeType="1"/>
          </p:cNvSpPr>
          <p:nvPr/>
        </p:nvSpPr>
        <p:spPr bwMode="auto">
          <a:xfrm>
            <a:off x="7593081" y="3549306"/>
            <a:ext cx="1588" cy="1588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5" name="Rectangle 247">
            <a:extLst>
              <a:ext uri="{FF2B5EF4-FFF2-40B4-BE49-F238E27FC236}">
                <a16:creationId xmlns:a16="http://schemas.microsoft.com/office/drawing/2014/main" xmlns="" id="{308357A3-E757-4563-BDFC-725BE5E433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3081" y="3549306"/>
            <a:ext cx="7938" cy="7938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6" name="Line 248">
            <a:extLst>
              <a:ext uri="{FF2B5EF4-FFF2-40B4-BE49-F238E27FC236}">
                <a16:creationId xmlns:a16="http://schemas.microsoft.com/office/drawing/2014/main" xmlns="" id="{4A520284-A217-4093-A3FD-4DD1CB73700F}"/>
              </a:ext>
            </a:extLst>
          </p:cNvPr>
          <p:cNvSpPr>
            <a:spLocks noChangeShapeType="1"/>
          </p:cNvSpPr>
          <p:nvPr/>
        </p:nvSpPr>
        <p:spPr bwMode="auto">
          <a:xfrm>
            <a:off x="7593081" y="3725518"/>
            <a:ext cx="1588" cy="1588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7" name="Rectangle 249">
            <a:extLst>
              <a:ext uri="{FF2B5EF4-FFF2-40B4-BE49-F238E27FC236}">
                <a16:creationId xmlns:a16="http://schemas.microsoft.com/office/drawing/2014/main" xmlns="" id="{4D8A7189-2354-4E1C-B0B2-EC59D98A0C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3081" y="3725518"/>
            <a:ext cx="7938" cy="7938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aphicFrame>
        <p:nvGraphicFramePr>
          <p:cNvPr id="58" name="Table 57">
            <a:extLst>
              <a:ext uri="{FF2B5EF4-FFF2-40B4-BE49-F238E27FC236}">
                <a16:creationId xmlns:a16="http://schemas.microsoft.com/office/drawing/2014/main" xmlns="" id="{2104F72C-3158-47A4-8CCD-EBEC656497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4512837"/>
              </p:ext>
            </p:extLst>
          </p:nvPr>
        </p:nvGraphicFramePr>
        <p:xfrm>
          <a:off x="248478" y="1153222"/>
          <a:ext cx="8488016" cy="42296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0649">
                  <a:extLst>
                    <a:ext uri="{9D8B030D-6E8A-4147-A177-3AD203B41FA5}">
                      <a16:colId xmlns:a16="http://schemas.microsoft.com/office/drawing/2014/main" xmlns="" val="1541419540"/>
                    </a:ext>
                  </a:extLst>
                </a:gridCol>
                <a:gridCol w="870591">
                  <a:extLst>
                    <a:ext uri="{9D8B030D-6E8A-4147-A177-3AD203B41FA5}">
                      <a16:colId xmlns:a16="http://schemas.microsoft.com/office/drawing/2014/main" xmlns="" val="4284245863"/>
                    </a:ext>
                  </a:extLst>
                </a:gridCol>
                <a:gridCol w="715132">
                  <a:extLst>
                    <a:ext uri="{9D8B030D-6E8A-4147-A177-3AD203B41FA5}">
                      <a16:colId xmlns:a16="http://schemas.microsoft.com/office/drawing/2014/main" xmlns="" val="1384384882"/>
                    </a:ext>
                  </a:extLst>
                </a:gridCol>
                <a:gridCol w="560780">
                  <a:extLst>
                    <a:ext uri="{9D8B030D-6E8A-4147-A177-3AD203B41FA5}">
                      <a16:colId xmlns:a16="http://schemas.microsoft.com/office/drawing/2014/main" xmlns="" val="1070178637"/>
                    </a:ext>
                  </a:extLst>
                </a:gridCol>
                <a:gridCol w="686358">
                  <a:extLst>
                    <a:ext uri="{9D8B030D-6E8A-4147-A177-3AD203B41FA5}">
                      <a16:colId xmlns:a16="http://schemas.microsoft.com/office/drawing/2014/main" xmlns="" val="4020140307"/>
                    </a:ext>
                  </a:extLst>
                </a:gridCol>
                <a:gridCol w="686358">
                  <a:extLst>
                    <a:ext uri="{9D8B030D-6E8A-4147-A177-3AD203B41FA5}">
                      <a16:colId xmlns:a16="http://schemas.microsoft.com/office/drawing/2014/main" xmlns="" val="1823251159"/>
                    </a:ext>
                  </a:extLst>
                </a:gridCol>
                <a:gridCol w="686358">
                  <a:extLst>
                    <a:ext uri="{9D8B030D-6E8A-4147-A177-3AD203B41FA5}">
                      <a16:colId xmlns:a16="http://schemas.microsoft.com/office/drawing/2014/main" xmlns="" val="2748524350"/>
                    </a:ext>
                  </a:extLst>
                </a:gridCol>
                <a:gridCol w="686358">
                  <a:extLst>
                    <a:ext uri="{9D8B030D-6E8A-4147-A177-3AD203B41FA5}">
                      <a16:colId xmlns:a16="http://schemas.microsoft.com/office/drawing/2014/main" xmlns="" val="645191290"/>
                    </a:ext>
                  </a:extLst>
                </a:gridCol>
                <a:gridCol w="686358">
                  <a:extLst>
                    <a:ext uri="{9D8B030D-6E8A-4147-A177-3AD203B41FA5}">
                      <a16:colId xmlns:a16="http://schemas.microsoft.com/office/drawing/2014/main" xmlns="" val="1726826747"/>
                    </a:ext>
                  </a:extLst>
                </a:gridCol>
                <a:gridCol w="686358">
                  <a:extLst>
                    <a:ext uri="{9D8B030D-6E8A-4147-A177-3AD203B41FA5}">
                      <a16:colId xmlns:a16="http://schemas.microsoft.com/office/drawing/2014/main" xmlns="" val="2678668555"/>
                    </a:ext>
                  </a:extLst>
                </a:gridCol>
                <a:gridCol w="686358">
                  <a:extLst>
                    <a:ext uri="{9D8B030D-6E8A-4147-A177-3AD203B41FA5}">
                      <a16:colId xmlns:a16="http://schemas.microsoft.com/office/drawing/2014/main" xmlns="" val="3967863688"/>
                    </a:ext>
                  </a:extLst>
                </a:gridCol>
                <a:gridCol w="686358">
                  <a:extLst>
                    <a:ext uri="{9D8B030D-6E8A-4147-A177-3AD203B41FA5}">
                      <a16:colId xmlns:a16="http://schemas.microsoft.com/office/drawing/2014/main" xmlns="" val="685727638"/>
                    </a:ext>
                  </a:extLst>
                </a:gridCol>
              </a:tblGrid>
              <a:tr h="324529">
                <a:tc>
                  <a:txBody>
                    <a:bodyPr/>
                    <a:lstStyle/>
                    <a:p>
                      <a:r>
                        <a:rPr lang="pl-PL" sz="1200" dirty="0"/>
                        <a:t>Wkład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/>
                        <a:t>Etap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pl-PL" sz="1600" b="0" dirty="0"/>
                        <a:t>Sekwencja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pl-PL" sz="1600" b="0" dirty="0"/>
                        <a:t>Sekwencja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pl-PL" sz="1600" b="0" dirty="0"/>
                        <a:t>Sekwencja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pl-PL" sz="1600" b="0" dirty="0"/>
                        <a:t>Sekwencja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pl-PL" sz="1600" dirty="0"/>
                        <a:t>Sekwencja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85927251"/>
                  </a:ext>
                </a:extLst>
              </a:tr>
              <a:tr h="324529">
                <a:tc rowSpan="3"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bg1"/>
                          </a:solidFill>
                        </a:rPr>
                        <a:t>11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/>
                        <a:t>otwarty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10 min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en-US" sz="1200" dirty="0"/>
                    </a:p>
                  </a:txBody>
                  <a:tcP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en-US" sz="1200" dirty="0"/>
                    </a:p>
                  </a:txBody>
                  <a:tcP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en-US" sz="1200" dirty="0"/>
                    </a:p>
                  </a:txBody>
                  <a:tcP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en-US" sz="1200" dirty="0"/>
                    </a:p>
                  </a:txBody>
                  <a:tcP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en-US" sz="1200" dirty="0"/>
                    </a:p>
                  </a:txBody>
                  <a:tcP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10 min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22921641"/>
                  </a:ext>
                </a:extLst>
              </a:tr>
              <a:tr h="32452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/>
                        <a:t>zamknięty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 sz="1200" dirty="0"/>
                    </a:p>
                  </a:txBody>
                  <a:tcPr>
                    <a:solidFill>
                      <a:srgbClr val="EAEFF7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40 min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rtl="0"/>
                      <a:endParaRPr lang="en-US" sz="1200" dirty="0"/>
                    </a:p>
                  </a:txBody>
                  <a:tcPr>
                    <a:solidFill>
                      <a:srgbClr val="EAEFF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rtl="0"/>
                      <a:endParaRPr lang="en-US" sz="1200" dirty="0"/>
                    </a:p>
                  </a:txBody>
                  <a:tcPr>
                    <a:solidFill>
                      <a:srgbClr val="EAEFF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rtl="0"/>
                      <a:endParaRPr lang="en-US" sz="1200" dirty="0"/>
                    </a:p>
                  </a:txBody>
                  <a:tcP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en-US" sz="1200" dirty="0"/>
                    </a:p>
                  </a:txBody>
                  <a:tcP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en-US" sz="1200" dirty="0"/>
                    </a:p>
                  </a:txBody>
                  <a:tcPr>
                    <a:solidFill>
                      <a:srgbClr val="EAEFF7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40 min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rtl="0"/>
                      <a:endParaRPr lang="en-US" sz="1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rtl="0"/>
                      <a:endParaRPr lang="en-US" sz="1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94132524"/>
                  </a:ext>
                </a:extLst>
              </a:tr>
              <a:tr h="32452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/>
                        <a:t>zamknięty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 sz="1200" dirty="0"/>
                    </a:p>
                  </a:txBody>
                  <a:tcP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en-US" sz="1200" dirty="0"/>
                    </a:p>
                  </a:txBody>
                  <a:tcP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en-US" sz="1200" dirty="0"/>
                    </a:p>
                  </a:txBody>
                  <a:tcP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en-US" sz="1200" dirty="0"/>
                    </a:p>
                  </a:txBody>
                  <a:tcP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10 min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en-US" sz="1200" dirty="0"/>
                    </a:p>
                  </a:txBody>
                  <a:tcP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en-US" sz="1200" dirty="0"/>
                    </a:p>
                  </a:txBody>
                  <a:tcP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en-US" sz="1200" dirty="0"/>
                    </a:p>
                  </a:txBody>
                  <a:tcP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en-US" sz="1200" dirty="0"/>
                    </a:p>
                  </a:txBody>
                  <a:tcP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en-US" sz="1200" dirty="0"/>
                    </a:p>
                  </a:txBody>
                  <a:tcP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92296923"/>
                  </a:ext>
                </a:extLst>
              </a:tr>
              <a:tr h="324529">
                <a:tc rowSpan="3"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bg1"/>
                          </a:solidFill>
                        </a:rPr>
                        <a:t>12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/>
                        <a:t>zamknięty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 sz="1200" dirty="0"/>
                    </a:p>
                  </a:txBody>
                  <a:tcP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en-US" sz="1200" dirty="0"/>
                    </a:p>
                  </a:txBody>
                  <a:tcP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10 min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en-US" sz="1200" dirty="0"/>
                    </a:p>
                  </a:txBody>
                  <a:tcP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en-US" sz="1200" dirty="0"/>
                    </a:p>
                  </a:txBody>
                  <a:tcP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en-US" sz="1200" dirty="0"/>
                    </a:p>
                  </a:txBody>
                  <a:tcP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en-US" sz="1200" dirty="0"/>
                    </a:p>
                  </a:txBody>
                  <a:tcP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en-US" sz="1200" dirty="0"/>
                    </a:p>
                  </a:txBody>
                  <a:tcP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10 min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3550498"/>
                  </a:ext>
                </a:extLst>
              </a:tr>
              <a:tr h="32452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/>
                        <a:t>zamknięty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 sz="1200" dirty="0"/>
                    </a:p>
                  </a:txBody>
                  <a:tcP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en-US" sz="1200" dirty="0"/>
                    </a:p>
                  </a:txBody>
                  <a:tcP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en-US" sz="1200" dirty="0"/>
                    </a:p>
                  </a:txBody>
                  <a:tcPr>
                    <a:solidFill>
                      <a:srgbClr val="D2DEE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40 min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rtl="0"/>
                      <a:endParaRPr lang="en-US" sz="1200" dirty="0"/>
                    </a:p>
                  </a:txBody>
                  <a:tcPr>
                    <a:solidFill>
                      <a:srgbClr val="D2DEE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rtl="0"/>
                      <a:endParaRPr lang="en-US" sz="1200" dirty="0"/>
                    </a:p>
                  </a:txBody>
                  <a:tcPr>
                    <a:solidFill>
                      <a:srgbClr val="D2DEE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rtl="0"/>
                      <a:endParaRPr lang="en-US" sz="1200" dirty="0"/>
                    </a:p>
                  </a:txBody>
                  <a:tcP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en-US" sz="1200" dirty="0"/>
                    </a:p>
                  </a:txBody>
                  <a:tcP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en-US" sz="1200" dirty="0"/>
                    </a:p>
                  </a:txBody>
                  <a:tcP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en-US" sz="1200" dirty="0"/>
                    </a:p>
                  </a:txBody>
                  <a:tcP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9959692"/>
                  </a:ext>
                </a:extLst>
              </a:tr>
              <a:tr h="32452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/>
                        <a:t>otwarty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 sz="1200" dirty="0"/>
                    </a:p>
                  </a:txBody>
                  <a:tcP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en-US" sz="1200" dirty="0"/>
                    </a:p>
                  </a:txBody>
                  <a:tcP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en-US" sz="1200" dirty="0"/>
                    </a:p>
                  </a:txBody>
                  <a:tcP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10 min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en-US" sz="1200" dirty="0"/>
                    </a:p>
                  </a:txBody>
                  <a:tcP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31021915"/>
                  </a:ext>
                </a:extLst>
              </a:tr>
              <a:tr h="324529">
                <a:tc rowSpan="3"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bg1"/>
                          </a:solidFill>
                        </a:rPr>
                        <a:t>21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/>
                        <a:t>otwarty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10 min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en-US" sz="1200" dirty="0"/>
                    </a:p>
                  </a:txBody>
                  <a:tcP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 sz="1200" dirty="0"/>
                    </a:p>
                  </a:txBody>
                  <a:tcP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92184057"/>
                  </a:ext>
                </a:extLst>
              </a:tr>
              <a:tr h="324529">
                <a:tc vMerge="1">
                  <a:txBody>
                    <a:bodyPr/>
                    <a:lstStyle/>
                    <a:p>
                      <a:pPr algn="l" rtl="0"/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/>
                        <a:t>zamknięty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 sz="12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40 min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rtl="0"/>
                      <a:endParaRPr lang="en-US" sz="1200" dirty="0"/>
                    </a:p>
                  </a:txBody>
                  <a:tcPr>
                    <a:solidFill>
                      <a:srgbClr val="EAEFF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rtl="0"/>
                      <a:endParaRPr lang="en-US" sz="1200" dirty="0"/>
                    </a:p>
                  </a:txBody>
                  <a:tcPr>
                    <a:solidFill>
                      <a:srgbClr val="EAEFF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rtl="0"/>
                      <a:endParaRPr lang="en-US" sz="1200" dirty="0"/>
                    </a:p>
                  </a:txBody>
                  <a:tcP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45039165"/>
                  </a:ext>
                </a:extLst>
              </a:tr>
              <a:tr h="324529">
                <a:tc vMerge="1">
                  <a:txBody>
                    <a:bodyPr/>
                    <a:lstStyle/>
                    <a:p>
                      <a:pPr algn="l" rtl="0"/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/>
                        <a:t>zamknięty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 sz="1200" dirty="0"/>
                    </a:p>
                  </a:txBody>
                  <a:tcP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10 min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76374444"/>
                  </a:ext>
                </a:extLst>
              </a:tr>
              <a:tr h="324529">
                <a:tc rowSpan="3"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bg1"/>
                          </a:solidFill>
                        </a:rPr>
                        <a:t>22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/>
                        <a:t>zamknięty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10 min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10 min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en-US" sz="1200" dirty="0"/>
                    </a:p>
                  </a:txBody>
                  <a:tcP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59506475"/>
                  </a:ext>
                </a:extLst>
              </a:tr>
              <a:tr h="324529">
                <a:tc vMerge="1">
                  <a:txBody>
                    <a:bodyPr/>
                    <a:lstStyle/>
                    <a:p>
                      <a:pPr algn="l" rtl="0"/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/>
                        <a:t>zamknięty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 sz="12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40 min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rtl="0"/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rtl="0"/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rtl="0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 sz="12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40 min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rtl="0"/>
                      <a:endParaRPr lang="en-US" sz="1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rtl="0"/>
                      <a:endParaRPr lang="en-US" sz="1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08283069"/>
                  </a:ext>
                </a:extLst>
              </a:tr>
              <a:tr h="324529">
                <a:tc vMerge="1">
                  <a:txBody>
                    <a:bodyPr/>
                    <a:lstStyle/>
                    <a:p>
                      <a:pPr algn="l" rtl="0"/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/>
                        <a:t>otwarty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10 min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731540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1725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151" y="5782165"/>
            <a:ext cx="3628926" cy="982835"/>
          </a:xfrm>
          <a:prstGeom prst="rect">
            <a:avLst/>
          </a:prstGeom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EBBCB-7115-4285-8105-BC97DB0CD32C}" type="slidenum">
              <a:rPr lang="de-DE" smtClean="0"/>
              <a:t>15</a:t>
            </a:fld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 dirty="0"/>
              <a:t>Wstępny opis projektu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pl-PL" dirty="0"/>
              <a:t>ciąg ścieków przemysłowych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24"/>
          </p:nvPr>
        </p:nvSpPr>
        <p:spPr>
          <a:xfrm>
            <a:off x="736600" y="1613521"/>
            <a:ext cx="7670800" cy="3703914"/>
          </a:xfrm>
        </p:spPr>
        <p:txBody>
          <a:bodyPr>
            <a:normAutofit fontScale="92500" lnSpcReduction="20000"/>
          </a:bodyPr>
          <a:lstStyle/>
          <a:p>
            <a:r>
              <a:rPr lang="pl-PL" dirty="0"/>
              <a:t>Wszystkie elementy systemu filtrującego są unikalnym </a:t>
            </a:r>
            <a:br>
              <a:rPr lang="pl-PL" dirty="0"/>
            </a:br>
            <a:r>
              <a:rPr lang="pl-PL" dirty="0"/>
              <a:t>i całkowicie innowacyjnym podejściem do usuwania </a:t>
            </a:r>
            <a:br>
              <a:rPr lang="pl-PL" dirty="0"/>
            </a:br>
            <a:r>
              <a:rPr lang="pl-PL" dirty="0"/>
              <a:t>i recyklingu P bez użycia środków chemicznych.</a:t>
            </a:r>
          </a:p>
          <a:p>
            <a:pPr marL="0" indent="0">
              <a:buNone/>
            </a:pPr>
            <a:endParaRPr lang="en-US" dirty="0"/>
          </a:p>
          <a:p>
            <a:r>
              <a:rPr lang="pl-PL" dirty="0"/>
              <a:t>Możliwości wykorzystania zużytych (nasyconych) mediów filtracyjnych:</a:t>
            </a:r>
          </a:p>
          <a:p>
            <a:pPr marL="738803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dirty="0"/>
              <a:t>przechowywanie w jednym ze stawów</a:t>
            </a:r>
          </a:p>
          <a:p>
            <a:pPr marL="738803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dirty="0"/>
              <a:t>zastosowanie jako nawóz (do czasu uzyskania niezbędnych pozwoleń)</a:t>
            </a:r>
          </a:p>
          <a:p>
            <a:pPr lvl="1">
              <a:lnSpc>
                <a:spcPct val="100000"/>
              </a:lnSpc>
            </a:pPr>
            <a:r>
              <a:rPr lang="pl-PL" dirty="0"/>
              <a:t>  </a:t>
            </a:r>
          </a:p>
          <a:p>
            <a:r>
              <a:rPr lang="pl-PL" dirty="0"/>
              <a:t>Dodatkowy zbiornik wypełniony korą w celu podwyższenia pH można zainstalować za systemem filtrującym.</a:t>
            </a:r>
          </a:p>
          <a:p>
            <a:pPr lvl="0"/>
            <a:endParaRPr lang="en-US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pl-PL" dirty="0"/>
              <a:t>Gmina Doruchów</a:t>
            </a:r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077" y="5920032"/>
            <a:ext cx="707100" cy="7071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303FEF7-F1DA-4268-88A2-F1AEF40275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991" y="6014317"/>
            <a:ext cx="499441" cy="566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0148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151" y="5782165"/>
            <a:ext cx="3628926" cy="982835"/>
          </a:xfrm>
          <a:prstGeom prst="rect">
            <a:avLst/>
          </a:prstGeom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EBBCB-7115-4285-8105-BC97DB0CD32C}" type="slidenum">
              <a:rPr lang="de-DE" smtClean="0"/>
              <a:t>16</a:t>
            </a:fld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 dirty="0"/>
              <a:t>Wstępny opis projektu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pl-PL" dirty="0"/>
              <a:t>ciąg ścieków przemysłowych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24"/>
          </p:nvPr>
        </p:nvSpPr>
        <p:spPr>
          <a:xfrm>
            <a:off x="736600" y="1613521"/>
            <a:ext cx="7670800" cy="3703914"/>
          </a:xfrm>
        </p:spPr>
        <p:txBody>
          <a:bodyPr>
            <a:normAutofit/>
          </a:bodyPr>
          <a:lstStyle/>
          <a:p>
            <a:r>
              <a:rPr lang="pl-PL" dirty="0"/>
              <a:t>Zainstalowane zostaną dwa zbiorniki do stabilizacji tlenu w osadach ściekowych:</a:t>
            </a:r>
          </a:p>
          <a:p>
            <a:pPr marL="853103" lvl="1" indent="-457200">
              <a:lnSpc>
                <a:spcPct val="100000"/>
              </a:lnSpc>
              <a:buFont typeface="+mj-lt"/>
              <a:buAutoNum type="arabicPeriod"/>
            </a:pPr>
            <a:r>
              <a:rPr lang="pl-PL" dirty="0"/>
              <a:t>osad ze ścieków bytowych </a:t>
            </a:r>
          </a:p>
          <a:p>
            <a:pPr marL="853103" lvl="1" indent="-457200">
              <a:lnSpc>
                <a:spcPct val="100000"/>
              </a:lnSpc>
              <a:buFont typeface="+mj-lt"/>
              <a:buAutoNum type="arabicPeriod"/>
            </a:pPr>
            <a:r>
              <a:rPr lang="pl-PL" dirty="0"/>
              <a:t>osad ze ścieków przemysłowych</a:t>
            </a:r>
          </a:p>
          <a:p>
            <a:pPr marL="853103" lvl="1" indent="-457200">
              <a:buFont typeface="+mj-lt"/>
              <a:buAutoNum type="arabicPeriod"/>
            </a:pPr>
            <a:endParaRPr lang="en-US" dirty="0"/>
          </a:p>
          <a:p>
            <a:pPr marL="685800"/>
            <a:r>
              <a:rPr lang="pl-PL" dirty="0"/>
              <a:t>Odwadnianie osadu odbywać się będzie na terenie oczyszczalni ścieków </a:t>
            </a:r>
            <a:r>
              <a:rPr lang="pl-PL" dirty="0" smtClean="0"/>
              <a:t>bytowych</a:t>
            </a:r>
            <a:endParaRPr lang="pl-PL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pl-PL" dirty="0"/>
              <a:t>Gmina Doruchów</a:t>
            </a:r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077" y="5920032"/>
            <a:ext cx="707100" cy="7071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303FEF7-F1DA-4268-88A2-F1AEF40275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991" y="6014317"/>
            <a:ext cx="499441" cy="566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3872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151" y="5782165"/>
            <a:ext cx="3628926" cy="982835"/>
          </a:xfrm>
          <a:prstGeom prst="rect">
            <a:avLst/>
          </a:prstGeom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EBBCB-7115-4285-8105-BC97DB0CD32C}" type="slidenum">
              <a:rPr lang="de-DE" smtClean="0"/>
              <a:t>17</a:t>
            </a:fld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 dirty="0"/>
              <a:t>Budżet 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pl-PL" dirty="0"/>
              <a:t>źródła finansowania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24"/>
          </p:nvPr>
        </p:nvSpPr>
        <p:spPr>
          <a:xfrm>
            <a:off x="736599" y="1613521"/>
            <a:ext cx="7773737" cy="3703914"/>
          </a:xfrm>
        </p:spPr>
        <p:txBody>
          <a:bodyPr>
            <a:normAutofit/>
          </a:bodyPr>
          <a:lstStyle/>
          <a:p>
            <a:r>
              <a:rPr lang="pl-PL" dirty="0"/>
              <a:t>W ramach PROJEKTU BEST przyznano </a:t>
            </a:r>
            <a:r>
              <a:rPr lang="pl-PL" dirty="0" smtClean="0"/>
              <a:t>środki w wysokości : </a:t>
            </a:r>
            <a:r>
              <a:rPr lang="pl-PL" b="1" dirty="0" smtClean="0"/>
              <a:t>215.440 EU</a:t>
            </a:r>
            <a:endParaRPr lang="pl-PL" b="1" dirty="0"/>
          </a:p>
          <a:p>
            <a:endParaRPr lang="en-US" dirty="0"/>
          </a:p>
          <a:p>
            <a:r>
              <a:rPr lang="pl-PL" dirty="0"/>
              <a:t>Gmina Doruchów będzie finansować ciąg ścieków przemysłowych (mechaniczny i biologiczny</a:t>
            </a:r>
            <a:r>
              <a:rPr lang="pl-PL" dirty="0" smtClean="0"/>
              <a:t>):</a:t>
            </a:r>
          </a:p>
          <a:p>
            <a:pPr marL="0" indent="0">
              <a:buNone/>
            </a:pPr>
            <a:r>
              <a:rPr lang="pl-PL" dirty="0" smtClean="0"/>
              <a:t>     - projekt : 62.730,00</a:t>
            </a:r>
          </a:p>
          <a:p>
            <a:pPr marL="0" indent="0">
              <a:buNone/>
            </a:pPr>
            <a:r>
              <a:rPr lang="pl-PL" dirty="0" smtClean="0"/>
              <a:t>     - inwestycja: 2.800.116,51</a:t>
            </a:r>
          </a:p>
          <a:p>
            <a:pPr marL="0" indent="0">
              <a:buNone/>
            </a:pPr>
            <a:r>
              <a:rPr lang="pl-PL" dirty="0"/>
              <a:t> </a:t>
            </a:r>
            <a:r>
              <a:rPr lang="pl-PL" dirty="0" smtClean="0"/>
              <a:t>    - nadzór : 61.254,00</a:t>
            </a:r>
          </a:p>
          <a:p>
            <a:pPr marL="0" indent="0">
              <a:buNone/>
            </a:pPr>
            <a:r>
              <a:rPr lang="pl-PL" dirty="0"/>
              <a:t> </a:t>
            </a:r>
            <a:r>
              <a:rPr lang="pl-PL" dirty="0" smtClean="0"/>
              <a:t>    - obsługa projektu i inwestycji +/- : 100.000,00</a:t>
            </a:r>
            <a:endParaRPr lang="pl-PL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pl-PL" dirty="0"/>
              <a:t>Gmina Doruchów</a:t>
            </a:r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077" y="5920032"/>
            <a:ext cx="707100" cy="7071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303FEF7-F1DA-4268-88A2-F1AEF40275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991" y="6014317"/>
            <a:ext cx="499441" cy="566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7620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151" y="5782165"/>
            <a:ext cx="3628926" cy="982835"/>
          </a:xfrm>
          <a:prstGeom prst="rect">
            <a:avLst/>
          </a:prstGeom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EBBCB-7115-4285-8105-BC97DB0CD32C}" type="slidenum">
              <a:rPr lang="de-DE" smtClean="0"/>
              <a:t>18</a:t>
            </a:fld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 dirty="0"/>
              <a:t>Koszty instalacji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pl-PL" dirty="0"/>
              <a:t>budżet ogólny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pl-PL" dirty="0"/>
              <a:t>Gmina Doruchów</a:t>
            </a:r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077" y="5920032"/>
            <a:ext cx="707100" cy="7071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303FEF7-F1DA-4268-88A2-F1AEF40275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991" y="6014317"/>
            <a:ext cx="499441" cy="566378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555DEEB4-C7D4-4C95-B449-45D9EF65A4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1180233"/>
              </p:ext>
            </p:extLst>
          </p:nvPr>
        </p:nvGraphicFramePr>
        <p:xfrm>
          <a:off x="278293" y="1708899"/>
          <a:ext cx="8558409" cy="4071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39002">
                  <a:extLst>
                    <a:ext uri="{9D8B030D-6E8A-4147-A177-3AD203B41FA5}">
                      <a16:colId xmlns:a16="http://schemas.microsoft.com/office/drawing/2014/main" xmlns="" val="627552251"/>
                    </a:ext>
                  </a:extLst>
                </a:gridCol>
                <a:gridCol w="2112698">
                  <a:extLst>
                    <a:ext uri="{9D8B030D-6E8A-4147-A177-3AD203B41FA5}">
                      <a16:colId xmlns:a16="http://schemas.microsoft.com/office/drawing/2014/main" xmlns="" val="1790366836"/>
                    </a:ext>
                  </a:extLst>
                </a:gridCol>
                <a:gridCol w="1206709">
                  <a:extLst>
                    <a:ext uri="{9D8B030D-6E8A-4147-A177-3AD203B41FA5}">
                      <a16:colId xmlns:a16="http://schemas.microsoft.com/office/drawing/2014/main" xmlns="" val="812787137"/>
                    </a:ext>
                  </a:extLst>
                </a:gridCol>
              </a:tblGrid>
              <a:tr h="426217">
                <a:tc>
                  <a:txBody>
                    <a:bodyPr/>
                    <a:lstStyle/>
                    <a:p>
                      <a:pPr algn="l" rtl="0"/>
                      <a:endParaRPr 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 dirty="0"/>
                        <a:t>Założenie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 dirty="0"/>
                        <a:t>Szacunkowy koszt </a:t>
                      </a:r>
                      <a:br>
                        <a:rPr lang="pl-PL" sz="1500" dirty="0"/>
                      </a:br>
                      <a:r>
                        <a:rPr lang="pl-PL" sz="1500" dirty="0"/>
                        <a:t>(w euro)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979756844"/>
                  </a:ext>
                </a:extLst>
              </a:tr>
              <a:tr h="493858">
                <a:tc>
                  <a:txBody>
                    <a:bodyPr/>
                    <a:lstStyle/>
                    <a:p>
                      <a:pPr algn="l" fontAlgn="b"/>
                      <a:r>
                        <a:rPr lang="pl-PL" sz="15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Koszty osobowe brutto, w tym koszty personelu zatrudnionego przez partnera projektu – Koordynacja i zarządzanie projektem</a:t>
                      </a:r>
                    </a:p>
                  </a:txBody>
                  <a:tcPr marL="3810" marR="3810" marT="381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5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600 euro/miesiąc przez </a:t>
                      </a:r>
                      <a:br>
                        <a:rPr lang="pl-PL" sz="15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</a:br>
                      <a:r>
                        <a:rPr lang="pl-PL" sz="15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36 miesięcy</a:t>
                      </a:r>
                    </a:p>
                  </a:txBody>
                  <a:tcPr marL="3810" marR="3810" marT="381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500" dirty="0"/>
                        <a:t>21 600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1251071"/>
                  </a:ext>
                </a:extLst>
              </a:tr>
              <a:tr h="426217">
                <a:tc>
                  <a:txBody>
                    <a:bodyPr/>
                    <a:lstStyle/>
                    <a:p>
                      <a:pPr algn="l" fontAlgn="b"/>
                      <a:r>
                        <a:rPr lang="pl-PL" sz="15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Wydatki biurowe i administracyjne, w tym czynsz, media itp.</a:t>
                      </a:r>
                    </a:p>
                  </a:txBody>
                  <a:tcPr marL="3810" marR="3810" marT="381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5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15% budżetu kadrowego</a:t>
                      </a:r>
                    </a:p>
                  </a:txBody>
                  <a:tcPr marL="3810" marR="3810" marT="3810" marB="0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500" dirty="0"/>
                        <a:t>3240</a:t>
                      </a:r>
                    </a:p>
                    <a:p>
                      <a:pPr algn="l" rtl="0"/>
                      <a:endParaRPr lang="en-US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06199078"/>
                  </a:ext>
                </a:extLst>
              </a:tr>
              <a:tr h="255730">
                <a:tc>
                  <a:txBody>
                    <a:bodyPr/>
                    <a:lstStyle/>
                    <a:p>
                      <a:pPr algn="l" fontAlgn="b"/>
                      <a:r>
                        <a:rPr lang="pl-PL" sz="15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Koszty podróży personelu zatrudnionego przez partnera projektu</a:t>
                      </a:r>
                    </a:p>
                  </a:txBody>
                  <a:tcPr marL="3810" marR="3810" marT="381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5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6 podróży dla 2 osób po cenie 800 euro za osobę </a:t>
                      </a:r>
                      <a:br>
                        <a:rPr lang="pl-PL" sz="15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</a:br>
                      <a:r>
                        <a:rPr lang="pl-PL" sz="15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za podróż</a:t>
                      </a:r>
                    </a:p>
                  </a:txBody>
                  <a:tcPr marL="3810" marR="3810" marT="3810" marB="0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500" dirty="0"/>
                        <a:t>9600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71827665"/>
                  </a:ext>
                </a:extLst>
              </a:tr>
              <a:tr h="255730">
                <a:tc>
                  <a:txBody>
                    <a:bodyPr/>
                    <a:lstStyle/>
                    <a:p>
                      <a:pPr algn="l" fontAlgn="b"/>
                      <a:r>
                        <a:rPr lang="pl-PL" sz="15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Koszty usług i ekspertyz zewnętrznych, w tym tłumaczeń </a:t>
                      </a:r>
                      <a:br>
                        <a:rPr lang="pl-PL" sz="15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</a:br>
                      <a:r>
                        <a:rPr lang="pl-PL" sz="15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i doradztwa w zakresie projektowania i doradztwa prawnego</a:t>
                      </a:r>
                    </a:p>
                  </a:txBody>
                  <a:tcPr marL="3810" marR="3810" marT="381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500" dirty="0"/>
                        <a:t>21 000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40985741"/>
                  </a:ext>
                </a:extLst>
              </a:tr>
              <a:tr h="255730">
                <a:tc>
                  <a:txBody>
                    <a:bodyPr/>
                    <a:lstStyle/>
                    <a:p>
                      <a:pPr algn="l" fontAlgn="b"/>
                      <a:r>
                        <a:rPr lang="pl-PL" sz="15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Koszty sprzętu – Sprzęt do obsługi mediów filtracyjnych </a:t>
                      </a:r>
                    </a:p>
                  </a:txBody>
                  <a:tcPr marL="3810" marR="3810" marT="381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500" dirty="0"/>
                        <a:t>140 000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90732265"/>
                  </a:ext>
                </a:extLst>
              </a:tr>
              <a:tr h="255730">
                <a:tc>
                  <a:txBody>
                    <a:bodyPr/>
                    <a:lstStyle/>
                    <a:p>
                      <a:pPr algn="l" fontAlgn="b"/>
                      <a:r>
                        <a:rPr lang="pl-PL" sz="15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Infrastruktura i roboty – Nowe instalacje/konstrukcje do oczyszczania ścieków, takie jak baseny, zbiorniki itp. </a:t>
                      </a:r>
                    </a:p>
                  </a:txBody>
                  <a:tcPr marL="3810" marR="3810" marT="381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500" dirty="0"/>
                        <a:t>20 000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71413417"/>
                  </a:ext>
                </a:extLst>
              </a:tr>
              <a:tr h="2557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500" b="1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OGÓŁEM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500" b="1" dirty="0"/>
                        <a:t>215 440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816969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713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151" y="5782165"/>
            <a:ext cx="3628926" cy="982835"/>
          </a:xfrm>
          <a:prstGeom prst="rect">
            <a:avLst/>
          </a:prstGeom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EBBCB-7115-4285-8105-BC97DB0CD32C}" type="slidenum">
              <a:rPr lang="de-DE" smtClean="0"/>
              <a:t>19</a:t>
            </a:fld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 dirty="0"/>
              <a:t>Koszty sprzętu i instalacji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pl-PL" dirty="0"/>
              <a:t>szacunkowy podział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pl-PL" dirty="0"/>
              <a:t>Gmina Doruchów</a:t>
            </a:r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077" y="5920032"/>
            <a:ext cx="707100" cy="7071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303FEF7-F1DA-4268-88A2-F1AEF40275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991" y="6014317"/>
            <a:ext cx="499441" cy="566378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555DEEB4-C7D4-4C95-B449-45D9EF65A4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2812199"/>
              </p:ext>
            </p:extLst>
          </p:nvPr>
        </p:nvGraphicFramePr>
        <p:xfrm>
          <a:off x="288233" y="1460500"/>
          <a:ext cx="8264389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71585">
                  <a:extLst>
                    <a:ext uri="{9D8B030D-6E8A-4147-A177-3AD203B41FA5}">
                      <a16:colId xmlns:a16="http://schemas.microsoft.com/office/drawing/2014/main" xmlns="" val="627552251"/>
                    </a:ext>
                  </a:extLst>
                </a:gridCol>
                <a:gridCol w="992804">
                  <a:extLst>
                    <a:ext uri="{9D8B030D-6E8A-4147-A177-3AD203B41FA5}">
                      <a16:colId xmlns:a16="http://schemas.microsoft.com/office/drawing/2014/main" xmlns="" val="812787137"/>
                    </a:ext>
                  </a:extLst>
                </a:gridCol>
              </a:tblGrid>
              <a:tr h="426217">
                <a:tc>
                  <a:txBody>
                    <a:bodyPr/>
                    <a:lstStyle/>
                    <a:p>
                      <a:r>
                        <a:rPr lang="pl-PL" sz="1200" dirty="0"/>
                        <a:t>Opis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/>
                        <a:t>Szacunkowy koszt </a:t>
                      </a:r>
                      <a:br>
                        <a:rPr lang="pl-PL" sz="1200" dirty="0"/>
                      </a:br>
                      <a:r>
                        <a:rPr lang="pl-PL" sz="1200" dirty="0"/>
                        <a:t>(w euro)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79756844"/>
                  </a:ext>
                </a:extLst>
              </a:tr>
              <a:tr h="426217">
                <a:tc>
                  <a:txBody>
                    <a:bodyPr/>
                    <a:lstStyle/>
                    <a:p>
                      <a:r>
                        <a:rPr lang="pl-PL" sz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Instalacja do dezynfekcji osadów (media filtracyjne\proszek)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/>
                        <a:t>12 000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1251071"/>
                  </a:ext>
                </a:extLst>
              </a:tr>
              <a:tr h="4262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Przechowywanie odwodnionego szlamu (do oczyszczania z wykorzystaniem mediów filtracyjnych jako substytutu polimerów)</a:t>
                      </a:r>
                      <a:r>
                        <a:rPr lang="pl-PL" sz="1200" dirty="0"/>
                        <a:t> i uruchomienie systemu zgodnie z opisem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/>
                        <a:t>5000 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06199078"/>
                  </a:ext>
                </a:extLst>
              </a:tr>
              <a:tr h="2557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Zbiornik magazynowy do transportu ścieków (do koagulacji i usuwania p jako obróbki wstępnej)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/>
                        <a:t>30 000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71827665"/>
                  </a:ext>
                </a:extLst>
              </a:tr>
              <a:tr h="2557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Komora denitryfikacji (filtr proszkowy)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/>
                        <a:t>30 000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40985741"/>
                  </a:ext>
                </a:extLst>
              </a:tr>
              <a:tr h="2557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Komora napowietrzania (wzrost pH)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/>
                        <a:t>30 000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90732265"/>
                  </a:ext>
                </a:extLst>
              </a:tr>
              <a:tr h="2557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Zbiornik retencyjny (oczyszczacz i separacja mediów filtracyjnych)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/>
                        <a:t>10 000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71413417"/>
                  </a:ext>
                </a:extLst>
              </a:tr>
              <a:tr h="2557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Sprężarka/ Stacja dmuchaw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/>
                        <a:t>15 000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81696967"/>
                  </a:ext>
                </a:extLst>
              </a:tr>
              <a:tr h="2557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Automatyzacja i sterowanie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/>
                        <a:t>7000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11499908"/>
                  </a:ext>
                </a:extLst>
              </a:tr>
              <a:tr h="2557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Zautomatyzowany punkt poboru próbek ubojni drobiu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/>
                        <a:t>6000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30665524"/>
                  </a:ext>
                </a:extLst>
              </a:tr>
              <a:tr h="2557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Czyszczenie stawu i przygotowanie do przechowywania zużytych mediów filtracyjnych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/>
                        <a:t>14 000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48771459"/>
                  </a:ext>
                </a:extLst>
              </a:tr>
              <a:tr h="2557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Instalacja i automatyzacja mediów filtracyjnych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/>
                        <a:t>47 000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39532583"/>
                  </a:ext>
                </a:extLst>
              </a:tr>
              <a:tr h="2557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Materiał objętościowy medium filtracyjnego 10t/3 miesiące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/>
                        <a:t>5000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322958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9952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EBBCB-7115-4285-8105-BC97DB0CD32C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85763" y="560494"/>
            <a:ext cx="8021637" cy="921525"/>
          </a:xfrm>
        </p:spPr>
        <p:txBody>
          <a:bodyPr/>
          <a:lstStyle/>
          <a:p>
            <a:r>
              <a:rPr lang="pl-PL" dirty="0"/>
              <a:t>Przepływ oczyszczonej wody przemysłowej do Morza Bałtyckiego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pl-PL" dirty="0"/>
              <a:t>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4"/>
          </p:nvPr>
        </p:nvSpPr>
        <p:spPr>
          <a:xfrm>
            <a:off x="736600" y="1613520"/>
            <a:ext cx="7670800" cy="5244479"/>
          </a:xfrm>
        </p:spPr>
        <p:txBody>
          <a:bodyPr/>
          <a:lstStyle/>
          <a:p>
            <a:pPr marL="0" indent="0">
              <a:buNone/>
            </a:pPr>
            <a:endParaRPr lang="pl-PL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pl-PL" dirty="0"/>
              <a:t>Gmina Doruchów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99" y="1578854"/>
            <a:ext cx="5849528" cy="5285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4831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liennummernplatzhalt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EBBCB-7115-4285-8105-BC97DB0CD32C}" type="slidenum">
              <a:rPr lang="de-DE" smtClean="0"/>
              <a:t>20</a:t>
            </a:fld>
            <a:endParaRPr lang="de-DE" dirty="0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pl-PL" dirty="0"/>
              <a:t>GMINA DORUCHÓW, POLSKA</a:t>
            </a: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32"/>
          </p:nvPr>
        </p:nvSpPr>
        <p:spPr>
          <a:xfrm>
            <a:off x="735999" y="1021910"/>
            <a:ext cx="7950801" cy="1275177"/>
          </a:xfrm>
        </p:spPr>
        <p:txBody>
          <a:bodyPr/>
          <a:lstStyle/>
          <a:p>
            <a:r>
              <a:rPr lang="pl-PL" dirty="0"/>
              <a:t>Projekt BEST – </a:t>
            </a:r>
            <a:r>
              <a:rPr lang="en-GB" dirty="0"/>
              <a:t>Better Efficiency for Industrial Sewage treatment at local level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pl-PL"/>
              <a:t>Gmina Doruchów</a:t>
            </a:r>
          </a:p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7"/>
          </p:nvPr>
        </p:nvSpPr>
        <p:spPr>
          <a:xfrm>
            <a:off x="3829050" y="2380473"/>
            <a:ext cx="5184609" cy="2701733"/>
          </a:xfrm>
        </p:spPr>
        <p:txBody>
          <a:bodyPr/>
          <a:lstStyle/>
          <a:p>
            <a:r>
              <a:rPr lang="pl-PL" dirty="0"/>
              <a:t>Gmina Doruchów</a:t>
            </a:r>
          </a:p>
          <a:p>
            <a:r>
              <a:rPr lang="pl-PL" dirty="0"/>
              <a:t>Kępińska 13</a:t>
            </a:r>
          </a:p>
          <a:p>
            <a:r>
              <a:rPr lang="pl-PL" dirty="0"/>
              <a:t>63-505 Doruchów, Polska</a:t>
            </a:r>
          </a:p>
          <a:p>
            <a:pPr marL="0" indent="0">
              <a:buNone/>
            </a:pPr>
            <a:r>
              <a:rPr lang="pl-PL" dirty="0"/>
              <a:t>     </a:t>
            </a:r>
            <a:r>
              <a:rPr lang="pl-PL" dirty="0" smtClean="0"/>
              <a:t>Pani Urszula Kowalińska </a:t>
            </a:r>
            <a:r>
              <a:rPr lang="pl-PL" dirty="0"/>
              <a:t>– Wójt</a:t>
            </a:r>
          </a:p>
          <a:p>
            <a:endParaRPr lang="pl-PL" dirty="0"/>
          </a:p>
          <a:p>
            <a:r>
              <a:rPr lang="pl-PL" dirty="0"/>
              <a:t>Opracowanie: Andrzej Erwinski</a:t>
            </a:r>
          </a:p>
          <a:p>
            <a:r>
              <a:rPr lang="pl-PL" dirty="0"/>
              <a:t>aerwin@pro.onet.pl</a:t>
            </a:r>
          </a:p>
          <a:p>
            <a:endParaRPr lang="pl-PL" dirty="0"/>
          </a:p>
          <a:p>
            <a:endParaRPr lang="de-DE" dirty="0"/>
          </a:p>
        </p:txBody>
      </p:sp>
      <p:grpSp>
        <p:nvGrpSpPr>
          <p:cNvPr id="8" name="Ryhmä 7"/>
          <p:cNvGrpSpPr/>
          <p:nvPr/>
        </p:nvGrpSpPr>
        <p:grpSpPr>
          <a:xfrm>
            <a:off x="457200" y="5300663"/>
            <a:ext cx="8556459" cy="1557338"/>
            <a:chOff x="1472151" y="5782165"/>
            <a:chExt cx="6535676" cy="982835"/>
          </a:xfrm>
        </p:grpSpPr>
        <p:pic>
          <p:nvPicPr>
            <p:cNvPr id="11" name="Kuva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2151" y="5782165"/>
              <a:ext cx="3628926" cy="982835"/>
            </a:xfrm>
            <a:prstGeom prst="rect">
              <a:avLst/>
            </a:prstGeom>
          </p:spPr>
        </p:pic>
        <p:pic>
          <p:nvPicPr>
            <p:cNvPr id="12" name="Kuva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1076" y="5920032"/>
              <a:ext cx="930373" cy="707100"/>
            </a:xfrm>
            <a:prstGeom prst="rect">
              <a:avLst/>
            </a:prstGeom>
          </p:spPr>
        </p:pic>
        <p:sp>
          <p:nvSpPr>
            <p:cNvPr id="13" name="Tekstiruutu 12"/>
            <p:cNvSpPr txBox="1"/>
            <p:nvPr/>
          </p:nvSpPr>
          <p:spPr>
            <a:xfrm>
              <a:off x="6258691" y="6186174"/>
              <a:ext cx="1749136" cy="17481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pl-PL" sz="1200" dirty="0"/>
                <a:t> </a:t>
              </a:r>
            </a:p>
          </p:txBody>
        </p:sp>
      </p:grpSp>
      <p:pic>
        <p:nvPicPr>
          <p:cNvPr id="19" name="Picture Placeholder 18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840" t="-55414" r="-73682" b="-71796"/>
          <a:stretch/>
        </p:blipFill>
        <p:spPr>
          <a:xfrm>
            <a:off x="1057275" y="2380474"/>
            <a:ext cx="1971675" cy="2120090"/>
          </a:xfrm>
        </p:spPr>
      </p:pic>
    </p:spTree>
    <p:extLst>
      <p:ext uri="{BB962C8B-B14F-4D97-AF65-F5344CB8AC3E}">
        <p14:creationId xmlns:p14="http://schemas.microsoft.com/office/powerpoint/2010/main" val="40127340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33"/>
          </p:nvPr>
        </p:nvSpPr>
        <p:spPr>
          <a:xfrm>
            <a:off x="727074" y="1676880"/>
            <a:ext cx="5487989" cy="525632"/>
          </a:xfrm>
        </p:spPr>
        <p:txBody>
          <a:bodyPr/>
          <a:lstStyle/>
          <a:p>
            <a:r>
              <a:rPr lang="pl-PL"/>
              <a:t>DANE KONTAKTOWE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pl-PL" dirty="0" smtClean="0"/>
              <a:t>Pani Urszula Kowalińska</a:t>
            </a:r>
            <a:endParaRPr lang="pl-PL" dirty="0"/>
          </a:p>
          <a:p>
            <a:r>
              <a:rPr lang="pl-PL" dirty="0" smtClean="0"/>
              <a:t>Wójt Gminy Doruchów</a:t>
            </a:r>
            <a:endParaRPr lang="pl-PL" dirty="0"/>
          </a:p>
          <a:p>
            <a:r>
              <a:rPr lang="pl-PL" dirty="0"/>
              <a:t>U. G. Doruchów , ul. Kępińska 13</a:t>
            </a:r>
          </a:p>
          <a:p>
            <a:r>
              <a:rPr lang="pl-PL" dirty="0"/>
              <a:t>63-505 Doruchów , Polska</a:t>
            </a:r>
          </a:p>
          <a:p>
            <a:endParaRPr lang="pl-PL" dirty="0"/>
          </a:p>
          <a:p>
            <a:r>
              <a:rPr lang="pl-PL" dirty="0"/>
              <a:t>Tel. +48 62 736 3221</a:t>
            </a:r>
          </a:p>
          <a:p>
            <a:r>
              <a:rPr lang="pl-PL" dirty="0"/>
              <a:t>E-mail </a:t>
            </a:r>
            <a:r>
              <a:rPr lang="pl-PL" dirty="0">
                <a:hlinkClick r:id="rId3"/>
              </a:rPr>
              <a:t>ug@doruchow.pl</a:t>
            </a:r>
          </a:p>
          <a:p>
            <a:r>
              <a:rPr lang="pl-PL" dirty="0">
                <a:hlinkClick r:id="rId4"/>
              </a:rPr>
              <a:t>WWW.Doruchow.pl</a:t>
            </a:r>
          </a:p>
          <a:p>
            <a:endParaRPr lang="en-US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pl-PL"/>
              <a:t>#R054 BEST</a:t>
            </a:r>
          </a:p>
        </p:txBody>
      </p:sp>
      <p:pic>
        <p:nvPicPr>
          <p:cNvPr id="8" name="Kuva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7884" y="3997360"/>
            <a:ext cx="911489" cy="911489"/>
          </a:xfrm>
          <a:prstGeom prst="rect">
            <a:avLst/>
          </a:prstGeom>
        </p:spPr>
      </p:pic>
      <p:sp>
        <p:nvSpPr>
          <p:cNvPr id="9" name="Tekstiruutu 8"/>
          <p:cNvSpPr txBox="1"/>
          <p:nvPr/>
        </p:nvSpPr>
        <p:spPr>
          <a:xfrm>
            <a:off x="735999" y="6197269"/>
            <a:ext cx="116423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l-PL" sz="1200"/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296" y="4185744"/>
            <a:ext cx="672365" cy="723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95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151" y="5782165"/>
            <a:ext cx="3628926" cy="982835"/>
          </a:xfrm>
          <a:prstGeom prst="rect">
            <a:avLst/>
          </a:prstGeom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EBBCB-7115-4285-8105-BC97DB0CD32C}" type="slidenum">
              <a:rPr lang="de-DE" smtClean="0"/>
              <a:t>3</a:t>
            </a:fld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 dirty="0"/>
              <a:t>Obecna sytuacja	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pl-PL" dirty="0"/>
              <a:t>istniejące warunki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Gmina Doruchów jest obecnie operatorem oczyszczalni ścieków </a:t>
            </a:r>
            <a:br>
              <a:rPr lang="pl-PL" dirty="0"/>
            </a:br>
            <a:r>
              <a:rPr lang="pl-PL" dirty="0"/>
              <a:t>(ang. WWTP) wybudowanej w 2003 roku. </a:t>
            </a:r>
          </a:p>
          <a:p>
            <a:pPr marL="0" indent="0">
              <a:buNone/>
            </a:pPr>
            <a:endParaRPr lang="en-US" dirty="0"/>
          </a:p>
          <a:p>
            <a:r>
              <a:rPr lang="pl-PL" dirty="0"/>
              <a:t>WWTP oczyszcza mieszane ścieki przemysłowe i komunalne.</a:t>
            </a:r>
          </a:p>
          <a:p>
            <a:pPr marL="0" indent="0">
              <a:buNone/>
            </a:pPr>
            <a:endParaRPr lang="en-US" dirty="0"/>
          </a:p>
          <a:p>
            <a:r>
              <a:rPr lang="pl-PL" dirty="0"/>
              <a:t>Po oczyszczeniu ścieki są odprowadzane do pobliskiego potoku Zalesianka, który wpada do rzeki Prosny, później do Warty, a ostatecznie do Odry, gdzie </a:t>
            </a:r>
            <a:r>
              <a:rPr lang="pl-PL" dirty="0" smtClean="0"/>
              <a:t>deltą  </a:t>
            </a:r>
            <a:r>
              <a:rPr lang="pl-PL" dirty="0"/>
              <a:t>wpływa do Morza Bałtyckiego.</a:t>
            </a:r>
          </a:p>
          <a:p>
            <a:pPr marL="0" indent="0">
              <a:buNone/>
            </a:pPr>
            <a:endParaRPr lang="en-US" dirty="0"/>
          </a:p>
          <a:p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pl-PL" dirty="0"/>
              <a:t>Gmina Doruchów</a:t>
            </a:r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077" y="5920032"/>
            <a:ext cx="707100" cy="7071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303FEF7-F1DA-4268-88A2-F1AEF40275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991" y="6014317"/>
            <a:ext cx="499441" cy="566378"/>
          </a:xfrm>
          <a:prstGeom prst="rect">
            <a:avLst/>
          </a:prstGeom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xmlns="" id="{BE83DCE1-7341-4E99-A0A0-C06825007242}"/>
              </a:ext>
            </a:extLst>
          </p:cNvPr>
          <p:cNvSpPr/>
          <p:nvPr/>
        </p:nvSpPr>
        <p:spPr>
          <a:xfrm>
            <a:off x="987467" y="446260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  <a:p>
            <a:pPr algn="ctr"/>
            <a:r>
              <a:rPr lang="pl-PL" sz="1000" dirty="0"/>
              <a:t>Zalesianka	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xmlns="" id="{44E17A1A-E5DE-450D-904F-3AE06F93E3E6}"/>
              </a:ext>
            </a:extLst>
          </p:cNvPr>
          <p:cNvSpPr/>
          <p:nvPr/>
        </p:nvSpPr>
        <p:spPr>
          <a:xfrm>
            <a:off x="2031796" y="4213508"/>
            <a:ext cx="1247361" cy="9828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/>
              <a:t>Rzeka Prosna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xmlns="" id="{939ACE8A-BF78-43EE-9502-3A241E7702ED}"/>
              </a:ext>
            </a:extLst>
          </p:cNvPr>
          <p:cNvSpPr/>
          <p:nvPr/>
        </p:nvSpPr>
        <p:spPr>
          <a:xfrm>
            <a:off x="3345109" y="3995167"/>
            <a:ext cx="1589667" cy="1330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Rzeka Warta</a:t>
            </a: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xmlns="" id="{C8070A19-60D6-463F-A103-BDF009B0EA50}"/>
              </a:ext>
            </a:extLst>
          </p:cNvPr>
          <p:cNvSpPr/>
          <p:nvPr/>
        </p:nvSpPr>
        <p:spPr>
          <a:xfrm>
            <a:off x="4980032" y="3587408"/>
            <a:ext cx="3006060" cy="20559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000" dirty="0"/>
              <a:t>Morze Bałtyckie</a:t>
            </a:r>
          </a:p>
        </p:txBody>
      </p:sp>
    </p:spTree>
    <p:extLst>
      <p:ext uri="{BB962C8B-B14F-4D97-AF65-F5344CB8AC3E}">
        <p14:creationId xmlns:p14="http://schemas.microsoft.com/office/powerpoint/2010/main" val="696178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151" y="5782165"/>
            <a:ext cx="3628926" cy="982835"/>
          </a:xfrm>
          <a:prstGeom prst="rect">
            <a:avLst/>
          </a:prstGeom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EBBCB-7115-4285-8105-BC97DB0CD32C}" type="slidenum">
              <a:rPr lang="de-DE" smtClean="0"/>
              <a:t>4</a:t>
            </a:fld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 dirty="0"/>
              <a:t>Obecna sytuacja	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pl-PL" dirty="0"/>
              <a:t>poziomy fosforu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24"/>
          </p:nvPr>
        </p:nvSpPr>
        <p:spPr>
          <a:xfrm>
            <a:off x="736600" y="1613521"/>
            <a:ext cx="7670800" cy="2262740"/>
          </a:xfrm>
        </p:spPr>
        <p:txBody>
          <a:bodyPr>
            <a:normAutofit/>
          </a:bodyPr>
          <a:lstStyle/>
          <a:p>
            <a:r>
              <a:rPr lang="pl-PL" dirty="0"/>
              <a:t>Poziom fosforu w ściekach komunalnych na wlocie </a:t>
            </a:r>
            <a:br>
              <a:rPr lang="pl-PL" dirty="0"/>
            </a:br>
            <a:r>
              <a:rPr lang="pl-PL" dirty="0"/>
              <a:t>do oczyszczalni ścieków wynosi 7-15 mg/l </a:t>
            </a:r>
          </a:p>
          <a:p>
            <a:pPr marL="0" indent="0">
              <a:buNone/>
            </a:pPr>
            <a:endParaRPr lang="en-US" dirty="0"/>
          </a:p>
          <a:p>
            <a:r>
              <a:rPr lang="pl-PL" dirty="0"/>
              <a:t>Źródła ścieków przemysłowych i poziomy fosforu całkowitego są następujące: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pl-PL" dirty="0"/>
              <a:t>Gmina Doruchów</a:t>
            </a:r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077" y="5920032"/>
            <a:ext cx="707100" cy="7071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303FEF7-F1DA-4268-88A2-F1AEF40275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991" y="6014317"/>
            <a:ext cx="499441" cy="566378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A282E422-F338-4F1F-8E90-EE15B42E01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5598046"/>
              </p:ext>
            </p:extLst>
          </p:nvPr>
        </p:nvGraphicFramePr>
        <p:xfrm>
          <a:off x="1334055" y="3652280"/>
          <a:ext cx="6199808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0836">
                  <a:extLst>
                    <a:ext uri="{9D8B030D-6E8A-4147-A177-3AD203B41FA5}">
                      <a16:colId xmlns:a16="http://schemas.microsoft.com/office/drawing/2014/main" xmlns="" val="728670596"/>
                    </a:ext>
                  </a:extLst>
                </a:gridCol>
                <a:gridCol w="1359381">
                  <a:extLst>
                    <a:ext uri="{9D8B030D-6E8A-4147-A177-3AD203B41FA5}">
                      <a16:colId xmlns:a16="http://schemas.microsoft.com/office/drawing/2014/main" xmlns="" val="4025695666"/>
                    </a:ext>
                  </a:extLst>
                </a:gridCol>
                <a:gridCol w="1699591">
                  <a:extLst>
                    <a:ext uri="{9D8B030D-6E8A-4147-A177-3AD203B41FA5}">
                      <a16:colId xmlns:a16="http://schemas.microsoft.com/office/drawing/2014/main" xmlns="" val="27561330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Źródło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Q (m3/d)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Pcał (mg/l)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461234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Ubojnia drobiu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38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435555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Ubojnia bydła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41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163499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Zakład przetwórstwa mięsnego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331557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b="1" dirty="0"/>
                        <a:t>OGÓŁEM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/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213565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9011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151" y="5782165"/>
            <a:ext cx="3628926" cy="982835"/>
          </a:xfrm>
          <a:prstGeom prst="rect">
            <a:avLst/>
          </a:prstGeom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EBBCB-7115-4285-8105-BC97DB0CD32C}" type="slidenum">
              <a:rPr lang="de-DE" smtClean="0"/>
              <a:t>5</a:t>
            </a:fld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 dirty="0"/>
              <a:t>Potrzeby modernizacyjne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pl-PL" dirty="0"/>
              <a:t>cele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24"/>
          </p:nvPr>
        </p:nvSpPr>
        <p:spPr>
          <a:xfrm>
            <a:off x="736600" y="1613521"/>
            <a:ext cx="7670800" cy="3703914"/>
          </a:xfrm>
        </p:spPr>
        <p:txBody>
          <a:bodyPr>
            <a:normAutofit/>
          </a:bodyPr>
          <a:lstStyle/>
          <a:p>
            <a:r>
              <a:rPr lang="pl-PL" dirty="0"/>
              <a:t>Problem: Wysoki poziom fosforu w wodzie przemysłowej</a:t>
            </a:r>
          </a:p>
          <a:p>
            <a:pPr marL="0" indent="0">
              <a:buNone/>
            </a:pPr>
            <a:r>
              <a:rPr lang="pl-PL" dirty="0"/>
              <a:t> </a:t>
            </a:r>
          </a:p>
          <a:p>
            <a:r>
              <a:rPr lang="pl-PL" dirty="0"/>
              <a:t>Podejście: Oddzielenie oczyszczania ścieków przemysłowych i komunalnych</a:t>
            </a:r>
          </a:p>
          <a:p>
            <a:endParaRPr lang="en-US" dirty="0"/>
          </a:p>
          <a:p>
            <a:r>
              <a:rPr lang="pl-PL" dirty="0"/>
              <a:t>Wyjątek: Przebudowa nowej miejskiej oczyszczalni ścieków komunalnych dla ścieków bytowych nie będzie obecnie przedmiotem dyskusji.</a:t>
            </a:r>
          </a:p>
          <a:p>
            <a:endParaRPr lang="en-US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pl-PL" dirty="0"/>
              <a:t>Gmina Doruchów</a:t>
            </a:r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077" y="5920032"/>
            <a:ext cx="707100" cy="7071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303FEF7-F1DA-4268-88A2-F1AEF40275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991" y="6014317"/>
            <a:ext cx="499441" cy="566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098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151" y="5782165"/>
            <a:ext cx="3628926" cy="982835"/>
          </a:xfrm>
          <a:prstGeom prst="rect">
            <a:avLst/>
          </a:prstGeom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EBBCB-7115-4285-8105-BC97DB0CD32C}" type="slidenum">
              <a:rPr lang="de-DE" smtClean="0"/>
              <a:t>6</a:t>
            </a:fld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 dirty="0"/>
              <a:t>Zainteresowane strony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pl-PL" dirty="0"/>
              <a:t>podsumowanie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pl-PL" dirty="0"/>
              <a:t>Gmina Doruchów</a:t>
            </a:r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077" y="5920032"/>
            <a:ext cx="707100" cy="7071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303FEF7-F1DA-4268-88A2-F1AEF40275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991" y="6014317"/>
            <a:ext cx="499441" cy="566378"/>
          </a:xfrm>
          <a:prstGeom prst="rect">
            <a:avLst/>
          </a:prstGeom>
        </p:spPr>
      </p:pic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xmlns="" id="{0A2757D4-7E28-49AE-899A-7292E5D467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01038890"/>
              </p:ext>
            </p:extLst>
          </p:nvPr>
        </p:nvGraphicFramePr>
        <p:xfrm>
          <a:off x="947527" y="1426817"/>
          <a:ext cx="72771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502607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151" y="5782165"/>
            <a:ext cx="3628926" cy="982835"/>
          </a:xfrm>
          <a:prstGeom prst="rect">
            <a:avLst/>
          </a:prstGeom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EBBCB-7115-4285-8105-BC97DB0CD32C}" type="slidenum">
              <a:rPr lang="de-DE" smtClean="0"/>
              <a:t>7</a:t>
            </a:fld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 dirty="0"/>
              <a:t>Wstępny opis projektu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pl-PL" dirty="0"/>
              <a:t>ogólny zakres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24"/>
          </p:nvPr>
        </p:nvSpPr>
        <p:spPr>
          <a:xfrm>
            <a:off x="736600" y="1613521"/>
            <a:ext cx="7670800" cy="3703914"/>
          </a:xfrm>
        </p:spPr>
        <p:txBody>
          <a:bodyPr>
            <a:normAutofit fontScale="92500" lnSpcReduction="10000"/>
          </a:bodyPr>
          <a:lstStyle/>
          <a:p>
            <a:pPr marL="685800"/>
            <a:r>
              <a:rPr lang="pl-PL" dirty="0"/>
              <a:t>Zaprojektowanie i budowa całkowicie nowego systemu oczyszczania ścieków przemysłowych (ang. IWWTP), który obejmuje:</a:t>
            </a:r>
          </a:p>
          <a:p>
            <a:pPr marL="685800"/>
            <a:endParaRPr lang="en-US" dirty="0"/>
          </a:p>
          <a:p>
            <a:pPr marL="1081703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dirty="0"/>
              <a:t>usuwanie P do 3 mg/l przy wykorzystaniu innowacyjnych mediów filtracyjnych bez użycia środków chemicznych</a:t>
            </a:r>
            <a:br>
              <a:rPr lang="pl-PL" dirty="0"/>
            </a:br>
            <a:r>
              <a:rPr lang="pl-PL" dirty="0"/>
              <a:t> </a:t>
            </a:r>
          </a:p>
          <a:p>
            <a:pPr marL="1081703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dirty="0"/>
              <a:t>proces usuwania P z wykorzystaniem unikalnych mediów filtracyjnych będzie przeprowadzany na ściekach z biologicznego procesu oczyszczania ścieków przemysłowych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pl-PL" dirty="0"/>
              <a:t>Gmina Doruchów</a:t>
            </a:r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077" y="5920032"/>
            <a:ext cx="707100" cy="7071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303FEF7-F1DA-4268-88A2-F1AEF40275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991" y="6014317"/>
            <a:ext cx="499441" cy="566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710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151" y="5782165"/>
            <a:ext cx="3628926" cy="982835"/>
          </a:xfrm>
          <a:prstGeom prst="rect">
            <a:avLst/>
          </a:prstGeom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EBBCB-7115-4285-8105-BC97DB0CD32C}" type="slidenum">
              <a:rPr lang="de-DE" smtClean="0"/>
              <a:t>8</a:t>
            </a:fld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 dirty="0"/>
              <a:t>Wstępny opis projektu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pl-PL" dirty="0"/>
              <a:t>podejście autorskie i założenia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24"/>
          </p:nvPr>
        </p:nvSpPr>
        <p:spPr>
          <a:xfrm>
            <a:off x="736600" y="1613521"/>
            <a:ext cx="7670800" cy="3703914"/>
          </a:xfrm>
        </p:spPr>
        <p:txBody>
          <a:bodyPr>
            <a:normAutofit fontScale="92500" lnSpcReduction="20000"/>
          </a:bodyPr>
          <a:lstStyle/>
          <a:p>
            <a:r>
              <a:rPr lang="pl-PL" dirty="0"/>
              <a:t>Projekt opiera się na wcześniejszych testach i badaniach przeprowadzonych przez gminę i dra Emila Kamenova, specjalistę ds. technologii oczyszczania ścieków z ponad 20-letnim doświadczeniem, z którym gmina zawarła umowę.</a:t>
            </a:r>
          </a:p>
          <a:p>
            <a:endParaRPr lang="en-US" dirty="0"/>
          </a:p>
          <a:p>
            <a:r>
              <a:rPr lang="pl-PL" dirty="0"/>
              <a:t>W pierwotnym podejściu założono, że wstępne oczyszczanie ścieków przemysłowych należy rozpocząć u źródła, tj. na terenie zakładów przetwórstwa żywności.</a:t>
            </a:r>
          </a:p>
          <a:p>
            <a:endParaRPr lang="en-US" dirty="0"/>
          </a:p>
          <a:p>
            <a:r>
              <a:rPr lang="pl-PL" dirty="0"/>
              <a:t>Następnie Zakład Przetwórstwa Mięsnego (odpowiedzialny za około 75% wszystkich ścieków przemysłowych) zainstalował system oczyszczania wstępnego, zmieniający dotychczasowe założenia w tym zakresie.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pl-PL" dirty="0"/>
              <a:t>Gmina Doruchów</a:t>
            </a:r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077" y="5920032"/>
            <a:ext cx="707100" cy="7071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303FEF7-F1DA-4268-88A2-F1AEF40275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991" y="6014317"/>
            <a:ext cx="499441" cy="566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849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151" y="5782165"/>
            <a:ext cx="3628926" cy="982835"/>
          </a:xfrm>
          <a:prstGeom prst="rect">
            <a:avLst/>
          </a:prstGeom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EBBCB-7115-4285-8105-BC97DB0CD32C}" type="slidenum">
              <a:rPr lang="de-DE" smtClean="0"/>
              <a:t>9</a:t>
            </a:fld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 dirty="0"/>
              <a:t>Wstępny opis projektu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pl-PL" dirty="0"/>
              <a:t>ogólne założenie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pl-PL" dirty="0"/>
              <a:t>Gmina Doruchów</a:t>
            </a:r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077" y="5920032"/>
            <a:ext cx="707100" cy="7071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303FEF7-F1DA-4268-88A2-F1AEF40275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991" y="6014317"/>
            <a:ext cx="499441" cy="566378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46A082E3-0CCA-4921-9C28-60BD73E8F3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5567630"/>
              </p:ext>
            </p:extLst>
          </p:nvPr>
        </p:nvGraphicFramePr>
        <p:xfrm>
          <a:off x="452224" y="2009140"/>
          <a:ext cx="8324022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5574">
                  <a:extLst>
                    <a:ext uri="{9D8B030D-6E8A-4147-A177-3AD203B41FA5}">
                      <a16:colId xmlns:a16="http://schemas.microsoft.com/office/drawing/2014/main" xmlns="" val="294501994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xmlns="" val="1360875234"/>
                    </a:ext>
                  </a:extLst>
                </a:gridCol>
                <a:gridCol w="3149657">
                  <a:extLst>
                    <a:ext uri="{9D8B030D-6E8A-4147-A177-3AD203B41FA5}">
                      <a16:colId xmlns:a16="http://schemas.microsoft.com/office/drawing/2014/main" xmlns="" val="1770973248"/>
                    </a:ext>
                  </a:extLst>
                </a:gridCol>
                <a:gridCol w="989991">
                  <a:extLst>
                    <a:ext uri="{9D8B030D-6E8A-4147-A177-3AD203B41FA5}">
                      <a16:colId xmlns:a16="http://schemas.microsoft.com/office/drawing/2014/main" xmlns="" val="14589957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Zakład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Oczyszczanie wstępne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Podłączenie odprowadzania ścieków do WWTP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% ścieków ogółem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7836789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Zakład przetwórstwa mięsnego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Zainstalowany </a:t>
                      </a:r>
                      <a:br>
                        <a:rPr lang="pl-PL" dirty="0"/>
                      </a:br>
                      <a:r>
                        <a:rPr lang="pl-PL" dirty="0"/>
                        <a:t>i działający system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Dostarczane cysterną samochodową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74%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519609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Ubojnia bydła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Brak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/>
                        <a:t>Dostarczane cysterną samochodową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481747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Ubojnia drobiu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Brak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Podłączenie do centralnego kanału ściekowego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17%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6766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18823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2544</TotalTime>
  <Words>1055</Words>
  <Application>Microsoft Office PowerPoint</Application>
  <PresentationFormat>Pokaz na ekranie (4:3)</PresentationFormat>
  <Paragraphs>347</Paragraphs>
  <Slides>21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2" baseType="lpstr"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>Kick off meeting , Helsinki</dc:subject>
  <dc:creator>Andrzej Erwinski</dc:creator>
  <cp:lastModifiedBy>Kowalińska Urszula</cp:lastModifiedBy>
  <cp:revision>154</cp:revision>
  <dcterms:created xsi:type="dcterms:W3CDTF">2016-02-26T07:25:46Z</dcterms:created>
  <dcterms:modified xsi:type="dcterms:W3CDTF">2019-10-07T14:11:40Z</dcterms:modified>
</cp:coreProperties>
</file>