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90" r:id="rId2"/>
    <p:sldId id="453" r:id="rId3"/>
    <p:sldId id="391" r:id="rId4"/>
    <p:sldId id="455" r:id="rId5"/>
    <p:sldId id="454" r:id="rId6"/>
    <p:sldId id="393" r:id="rId7"/>
    <p:sldId id="460" r:id="rId8"/>
    <p:sldId id="458" r:id="rId9"/>
    <p:sldId id="459" r:id="rId10"/>
    <p:sldId id="456" r:id="rId11"/>
    <p:sldId id="396" r:id="rId12"/>
    <p:sldId id="397" r:id="rId13"/>
    <p:sldId id="398" r:id="rId14"/>
    <p:sldId id="399" r:id="rId15"/>
    <p:sldId id="461" r:id="rId16"/>
    <p:sldId id="462" r:id="rId17"/>
    <p:sldId id="463" r:id="rId18"/>
    <p:sldId id="464" r:id="rId19"/>
    <p:sldId id="465" r:id="rId20"/>
    <p:sldId id="466" r:id="rId21"/>
    <p:sldId id="406" r:id="rId22"/>
    <p:sldId id="467" r:id="rId23"/>
    <p:sldId id="470" r:id="rId24"/>
    <p:sldId id="468" r:id="rId25"/>
    <p:sldId id="409" r:id="rId26"/>
    <p:sldId id="473" r:id="rId27"/>
    <p:sldId id="475" r:id="rId28"/>
    <p:sldId id="474" r:id="rId29"/>
    <p:sldId id="471" r:id="rId30"/>
    <p:sldId id="472" r:id="rId31"/>
    <p:sldId id="417" r:id="rId32"/>
    <p:sldId id="418" r:id="rId33"/>
    <p:sldId id="451" r:id="rId34"/>
    <p:sldId id="452" r:id="rId35"/>
    <p:sldId id="419" r:id="rId36"/>
    <p:sldId id="420" r:id="rId37"/>
    <p:sldId id="421" r:id="rId38"/>
    <p:sldId id="422" r:id="rId39"/>
    <p:sldId id="423" r:id="rId40"/>
    <p:sldId id="476" r:id="rId41"/>
    <p:sldId id="425" r:id="rId42"/>
    <p:sldId id="426" r:id="rId43"/>
    <p:sldId id="427" r:id="rId44"/>
    <p:sldId id="428" r:id="rId45"/>
    <p:sldId id="432" r:id="rId46"/>
    <p:sldId id="429" r:id="rId47"/>
    <p:sldId id="477" r:id="rId48"/>
    <p:sldId id="433" r:id="rId49"/>
    <p:sldId id="434" r:id="rId50"/>
    <p:sldId id="436" r:id="rId51"/>
    <p:sldId id="435" r:id="rId52"/>
    <p:sldId id="381" r:id="rId53"/>
    <p:sldId id="382" r:id="rId54"/>
    <p:sldId id="450" r:id="rId5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3CC"/>
    <a:srgbClr val="DDDED9"/>
    <a:srgbClr val="E7E7E8"/>
    <a:srgbClr val="B74709"/>
    <a:srgbClr val="C2C2C2"/>
    <a:srgbClr val="F0C236"/>
    <a:srgbClr val="DBD4CF"/>
    <a:srgbClr val="E0812E"/>
    <a:srgbClr val="7F7F7F"/>
    <a:srgbClr val="7FA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79977" autoAdjust="0"/>
  </p:normalViewPr>
  <p:slideViewPr>
    <p:cSldViewPr>
      <p:cViewPr varScale="1">
        <p:scale>
          <a:sx n="68" d="100"/>
          <a:sy n="68" d="100"/>
        </p:scale>
        <p:origin x="19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78BE75-12AE-4927-AC9E-52EAF694CEA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pl-PL"/>
        </a:p>
      </dgm:t>
    </dgm:pt>
    <dgm:pt modelId="{3A8915CC-D4C8-4B02-A324-C66DCF2CD3AB}">
      <dgm:prSet/>
      <dgm:spPr/>
      <dgm:t>
        <a:bodyPr/>
        <a:lstStyle/>
        <a:p>
          <a:pPr rtl="0"/>
          <a:r>
            <a:rPr lang="pl-PL" dirty="0"/>
            <a:t>materiał filmowy na temat założeń programu "Bieg po zdrowie" z udziałem autorów programu p. Kamilli Matusiewicz i p. Rafała </a:t>
          </a:r>
          <a:r>
            <a:rPr lang="pl-PL" dirty="0" err="1"/>
            <a:t>Dziurli</a:t>
          </a:r>
          <a:r>
            <a:rPr lang="pl-PL" dirty="0"/>
            <a:t>,</a:t>
          </a:r>
        </a:p>
      </dgm:t>
    </dgm:pt>
    <dgm:pt modelId="{89622B2B-A674-4EED-A2D2-85CA15467B42}" type="parTrans" cxnId="{0EB27BC1-EF71-4AB1-958A-E8D8FF6EB910}">
      <dgm:prSet/>
      <dgm:spPr/>
      <dgm:t>
        <a:bodyPr/>
        <a:lstStyle/>
        <a:p>
          <a:endParaRPr lang="pl-PL"/>
        </a:p>
      </dgm:t>
    </dgm:pt>
    <dgm:pt modelId="{C31A3C8B-C1AF-48AD-9DF1-AF891517A97D}" type="sibTrans" cxnId="{0EB27BC1-EF71-4AB1-958A-E8D8FF6EB910}">
      <dgm:prSet/>
      <dgm:spPr/>
      <dgm:t>
        <a:bodyPr/>
        <a:lstStyle/>
        <a:p>
          <a:endParaRPr lang="pl-PL"/>
        </a:p>
      </dgm:t>
    </dgm:pt>
    <dgm:pt modelId="{4E39C9F0-E6E0-46CE-9E9A-7B863821CFB8}" type="pres">
      <dgm:prSet presAssocID="{ED78BE75-12AE-4927-AC9E-52EAF694CEA5}" presName="linear" presStyleCnt="0">
        <dgm:presLayoutVars>
          <dgm:animLvl val="lvl"/>
          <dgm:resizeHandles val="exact"/>
        </dgm:presLayoutVars>
      </dgm:prSet>
      <dgm:spPr/>
    </dgm:pt>
    <dgm:pt modelId="{F0CE3560-43C5-4A73-9F30-9FB2377CD397}" type="pres">
      <dgm:prSet presAssocID="{3A8915CC-D4C8-4B02-A324-C66DCF2CD3AB}" presName="parentText" presStyleLbl="node1" presStyleIdx="0" presStyleCnt="1" custLinFactNeighborX="-409" custLinFactNeighborY="59660">
        <dgm:presLayoutVars>
          <dgm:chMax val="0"/>
          <dgm:bulletEnabled val="1"/>
        </dgm:presLayoutVars>
      </dgm:prSet>
      <dgm:spPr/>
    </dgm:pt>
  </dgm:ptLst>
  <dgm:cxnLst>
    <dgm:cxn modelId="{60408325-2F33-476F-9A90-FF1602779692}" type="presOf" srcId="{ED78BE75-12AE-4927-AC9E-52EAF694CEA5}" destId="{4E39C9F0-E6E0-46CE-9E9A-7B863821CFB8}" srcOrd="0" destOrd="0" presId="urn:microsoft.com/office/officeart/2005/8/layout/vList2"/>
    <dgm:cxn modelId="{500F809F-23CE-46FA-BA20-CF9B18242A9B}" type="presOf" srcId="{3A8915CC-D4C8-4B02-A324-C66DCF2CD3AB}" destId="{F0CE3560-43C5-4A73-9F30-9FB2377CD397}" srcOrd="0" destOrd="0" presId="urn:microsoft.com/office/officeart/2005/8/layout/vList2"/>
    <dgm:cxn modelId="{0EB27BC1-EF71-4AB1-958A-E8D8FF6EB910}" srcId="{ED78BE75-12AE-4927-AC9E-52EAF694CEA5}" destId="{3A8915CC-D4C8-4B02-A324-C66DCF2CD3AB}" srcOrd="0" destOrd="0" parTransId="{89622B2B-A674-4EED-A2D2-85CA15467B42}" sibTransId="{C31A3C8B-C1AF-48AD-9DF1-AF891517A97D}"/>
    <dgm:cxn modelId="{08AC6164-3625-4FA8-BA2C-45375551053A}" type="presParOf" srcId="{4E39C9F0-E6E0-46CE-9E9A-7B863821CFB8}" destId="{F0CE3560-43C5-4A73-9F30-9FB2377CD3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ED1B1-4E4E-4DB5-92D1-70A891ECC48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27BA1E67-0E10-4D65-862B-74A74CEB91FC}">
      <dgm:prSet/>
      <dgm:spPr/>
      <dgm:t>
        <a:bodyPr/>
        <a:lstStyle/>
        <a:p>
          <a:pPr rtl="0"/>
          <a:r>
            <a:rPr lang="pl-PL" dirty="0"/>
            <a:t>Materiały filmowe poświęcone umiejętnościom wychowawczym z udziałem eksperta -p. Dominiki Ambroziewicz- Wnuk,</a:t>
          </a:r>
        </a:p>
      </dgm:t>
    </dgm:pt>
    <dgm:pt modelId="{D1D0BF37-C5B8-4293-A067-D9858C62BF62}" type="parTrans" cxnId="{1E40192C-D99D-415B-ABAC-85E78BD88AD1}">
      <dgm:prSet/>
      <dgm:spPr/>
      <dgm:t>
        <a:bodyPr/>
        <a:lstStyle/>
        <a:p>
          <a:endParaRPr lang="pl-PL"/>
        </a:p>
      </dgm:t>
    </dgm:pt>
    <dgm:pt modelId="{9EEE0018-4744-4925-AB5C-B9EA73E083D9}" type="sibTrans" cxnId="{1E40192C-D99D-415B-ABAC-85E78BD88AD1}">
      <dgm:prSet/>
      <dgm:spPr/>
      <dgm:t>
        <a:bodyPr/>
        <a:lstStyle/>
        <a:p>
          <a:endParaRPr lang="pl-PL"/>
        </a:p>
      </dgm:t>
    </dgm:pt>
    <dgm:pt modelId="{6E51B57B-E595-4203-B244-D7082F10B351}" type="pres">
      <dgm:prSet presAssocID="{102ED1B1-4E4E-4DB5-92D1-70A891ECC48D}" presName="linear" presStyleCnt="0">
        <dgm:presLayoutVars>
          <dgm:animLvl val="lvl"/>
          <dgm:resizeHandles val="exact"/>
        </dgm:presLayoutVars>
      </dgm:prSet>
      <dgm:spPr/>
    </dgm:pt>
    <dgm:pt modelId="{85FCF4A5-E43B-436C-93E8-8EF9D939FE95}" type="pres">
      <dgm:prSet presAssocID="{27BA1E67-0E10-4D65-862B-74A74CEB91FC}" presName="parentText" presStyleLbl="node1" presStyleIdx="0" presStyleCnt="1" custLinFactNeighborX="1613" custLinFactNeighborY="-10638">
        <dgm:presLayoutVars>
          <dgm:chMax val="0"/>
          <dgm:bulletEnabled val="1"/>
        </dgm:presLayoutVars>
      </dgm:prSet>
      <dgm:spPr/>
    </dgm:pt>
  </dgm:ptLst>
  <dgm:cxnLst>
    <dgm:cxn modelId="{1E40192C-D99D-415B-ABAC-85E78BD88AD1}" srcId="{102ED1B1-4E4E-4DB5-92D1-70A891ECC48D}" destId="{27BA1E67-0E10-4D65-862B-74A74CEB91FC}" srcOrd="0" destOrd="0" parTransId="{D1D0BF37-C5B8-4293-A067-D9858C62BF62}" sibTransId="{9EEE0018-4744-4925-AB5C-B9EA73E083D9}"/>
    <dgm:cxn modelId="{B7FE9FBA-DD04-4443-9E0D-5C1E2839C2DF}" type="presOf" srcId="{102ED1B1-4E4E-4DB5-92D1-70A891ECC48D}" destId="{6E51B57B-E595-4203-B244-D7082F10B351}" srcOrd="0" destOrd="0" presId="urn:microsoft.com/office/officeart/2005/8/layout/vList2"/>
    <dgm:cxn modelId="{32891AE6-5834-4170-9EC3-18944756E45B}" type="presOf" srcId="{27BA1E67-0E10-4D65-862B-74A74CEB91FC}" destId="{85FCF4A5-E43B-436C-93E8-8EF9D939FE95}" srcOrd="0" destOrd="0" presId="urn:microsoft.com/office/officeart/2005/8/layout/vList2"/>
    <dgm:cxn modelId="{AB3EFFFA-E9E9-4FAB-8FE6-C2726A35214C}" type="presParOf" srcId="{6E51B57B-E595-4203-B244-D7082F10B351}" destId="{85FCF4A5-E43B-436C-93E8-8EF9D939FE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F25235-7800-49AF-8A65-63381293EBF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7A95E85-33DA-426E-8647-3BD653BEFC7A}">
      <dgm:prSet/>
      <dgm:spPr/>
      <dgm:t>
        <a:bodyPr/>
        <a:lstStyle/>
        <a:p>
          <a:pPr rtl="0"/>
          <a:r>
            <a:rPr lang="pl-PL" dirty="0"/>
            <a:t>Materiały filmowe poświęcone wartościom z udziałem eksperta -p. Patrycji Szeląg – Jarosz,</a:t>
          </a:r>
        </a:p>
      </dgm:t>
    </dgm:pt>
    <dgm:pt modelId="{0A9D547E-79B3-4E52-9D47-ACA5BC97E9BB}" type="parTrans" cxnId="{24DADAEF-AAC5-4E70-B50F-B28022428634}">
      <dgm:prSet/>
      <dgm:spPr/>
      <dgm:t>
        <a:bodyPr/>
        <a:lstStyle/>
        <a:p>
          <a:endParaRPr lang="pl-PL"/>
        </a:p>
      </dgm:t>
    </dgm:pt>
    <dgm:pt modelId="{D76D761E-DEFD-41C4-AA0F-F03EA1321E8C}" type="sibTrans" cxnId="{24DADAEF-AAC5-4E70-B50F-B28022428634}">
      <dgm:prSet/>
      <dgm:spPr/>
      <dgm:t>
        <a:bodyPr/>
        <a:lstStyle/>
        <a:p>
          <a:endParaRPr lang="pl-PL"/>
        </a:p>
      </dgm:t>
    </dgm:pt>
    <dgm:pt modelId="{94C7796B-6A76-4F28-A046-F34BF4E3A941}" type="pres">
      <dgm:prSet presAssocID="{22F25235-7800-49AF-8A65-63381293EBF0}" presName="linear" presStyleCnt="0">
        <dgm:presLayoutVars>
          <dgm:animLvl val="lvl"/>
          <dgm:resizeHandles val="exact"/>
        </dgm:presLayoutVars>
      </dgm:prSet>
      <dgm:spPr/>
    </dgm:pt>
    <dgm:pt modelId="{5C350EC4-212B-4B80-B03D-3646883E6E62}" type="pres">
      <dgm:prSet presAssocID="{07A95E85-33DA-426E-8647-3BD653BEFC7A}" presName="parentText" presStyleLbl="node1" presStyleIdx="0" presStyleCnt="1" custLinFactNeighborY="-7422">
        <dgm:presLayoutVars>
          <dgm:chMax val="0"/>
          <dgm:bulletEnabled val="1"/>
        </dgm:presLayoutVars>
      </dgm:prSet>
      <dgm:spPr/>
    </dgm:pt>
  </dgm:ptLst>
  <dgm:cxnLst>
    <dgm:cxn modelId="{1E2BA44D-04BE-42AC-8739-4611C42533BF}" type="presOf" srcId="{07A95E85-33DA-426E-8647-3BD653BEFC7A}" destId="{5C350EC4-212B-4B80-B03D-3646883E6E62}" srcOrd="0" destOrd="0" presId="urn:microsoft.com/office/officeart/2005/8/layout/vList2"/>
    <dgm:cxn modelId="{0DDBCDC1-832A-4E4E-B30F-2C29AFC4A600}" type="presOf" srcId="{22F25235-7800-49AF-8A65-63381293EBF0}" destId="{94C7796B-6A76-4F28-A046-F34BF4E3A941}" srcOrd="0" destOrd="0" presId="urn:microsoft.com/office/officeart/2005/8/layout/vList2"/>
    <dgm:cxn modelId="{24DADAEF-AAC5-4E70-B50F-B28022428634}" srcId="{22F25235-7800-49AF-8A65-63381293EBF0}" destId="{07A95E85-33DA-426E-8647-3BD653BEFC7A}" srcOrd="0" destOrd="0" parTransId="{0A9D547E-79B3-4E52-9D47-ACA5BC97E9BB}" sibTransId="{D76D761E-DEFD-41C4-AA0F-F03EA1321E8C}"/>
    <dgm:cxn modelId="{EEB14D6C-B753-4E4B-95F2-4A35A730A895}" type="presParOf" srcId="{94C7796B-6A76-4F28-A046-F34BF4E3A941}" destId="{5C350EC4-212B-4B80-B03D-3646883E6E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3560-43C5-4A73-9F30-9FB2377CD397}">
      <dsp:nvSpPr>
        <dsp:cNvPr id="0" name=""/>
        <dsp:cNvSpPr/>
      </dsp:nvSpPr>
      <dsp:spPr>
        <a:xfrm>
          <a:off x="0" y="11484"/>
          <a:ext cx="4464496" cy="12846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materiał filmowy na temat założeń programu "Bieg po zdrowie" z udziałem autorów programu p. Kamilli Matusiewicz i p. Rafała </a:t>
          </a:r>
          <a:r>
            <a:rPr lang="pl-PL" sz="1800" kern="1200" dirty="0" err="1"/>
            <a:t>Dziurli</a:t>
          </a:r>
          <a:r>
            <a:rPr lang="pl-PL" sz="1800" kern="1200" dirty="0"/>
            <a:t>,</a:t>
          </a:r>
        </a:p>
      </dsp:txBody>
      <dsp:txXfrm>
        <a:off x="62712" y="74196"/>
        <a:ext cx="4339072" cy="1159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CF4A5-E43B-436C-93E8-8EF9D939FE95}">
      <dsp:nvSpPr>
        <dsp:cNvPr id="0" name=""/>
        <dsp:cNvSpPr/>
      </dsp:nvSpPr>
      <dsp:spPr>
        <a:xfrm>
          <a:off x="0" y="66291"/>
          <a:ext cx="4464496" cy="989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Materiały filmowe poświęcone umiejętnościom wychowawczym z udziałem eksperta -p. Dominiki Ambroziewicz- Wnuk,</a:t>
          </a:r>
        </a:p>
      </dsp:txBody>
      <dsp:txXfrm>
        <a:off x="48319" y="114610"/>
        <a:ext cx="4367858" cy="893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50EC4-212B-4B80-B03D-3646883E6E62}">
      <dsp:nvSpPr>
        <dsp:cNvPr id="0" name=""/>
        <dsp:cNvSpPr/>
      </dsp:nvSpPr>
      <dsp:spPr>
        <a:xfrm>
          <a:off x="0" y="0"/>
          <a:ext cx="4464496" cy="10448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Materiały filmowe poświęcone wartościom z udziałem eksperta -p. Patrycji Szeląg – Jarosz,</a:t>
          </a:r>
        </a:p>
      </dsp:txBody>
      <dsp:txXfrm>
        <a:off x="51003" y="51003"/>
        <a:ext cx="4362490" cy="942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8ED0F-3FE6-44FD-8208-8D989A2DEAB9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53764-8B5B-4F0F-B34C-9BEDE1B4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F5A8-CE71-40D3-80DB-297BB1CB1468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4850-EFAB-46B8-B1A4-F16F1F7BC5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0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B20D-5004-4229-BF15-FA51C7FC517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B20D-5004-4229-BF15-FA51C7FC517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0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311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13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4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6367-20F8-4688-B7A2-5E29957E32AC}" type="datetimeFigureOut">
              <a:rPr lang="pl-PL" smtClean="0"/>
              <a:pPr/>
              <a:t>18.10.2022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6.pn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581128"/>
            <a:ext cx="9063880" cy="220486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Realizacja scenariuszy zajęć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endParaRPr lang="pl-PL" sz="2400" b="1" dirty="0">
              <a:ln>
                <a:solidFill>
                  <a:srgbClr val="A844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5976664" cy="434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80810-8B9C-0FD5-7514-C2EF58F7B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1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Wprowadzenie.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Palenie jest niemodne.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D17485-5C7B-32FB-A1E2-9604B72ED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539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5</a:t>
            </a:r>
            <a:r>
              <a:rPr lang="pl-PL" sz="3200" dirty="0"/>
              <a:t>. Podstawowe informacje dotyczące </a:t>
            </a:r>
            <a:br>
              <a:rPr lang="pl-PL" sz="3200" dirty="0"/>
            </a:br>
            <a:r>
              <a:rPr lang="pl-PL" sz="3200" dirty="0"/>
              <a:t>zdrowia (definicja zdrowia) – ćwiczenie grupowe</a:t>
            </a:r>
          </a:p>
          <a:p>
            <a:r>
              <a:rPr lang="pl-PL" sz="3200" dirty="0"/>
              <a:t>podział na grupy wg wariantów</a:t>
            </a:r>
          </a:p>
          <a:p>
            <a:r>
              <a:rPr lang="pl-PL" dirty="0"/>
              <a:t>ćwiczenie z karteczkami – wybór </a:t>
            </a:r>
            <a:r>
              <a:rPr lang="pl-PL" dirty="0" err="1"/>
              <a:t>zachowań</a:t>
            </a:r>
            <a:r>
              <a:rPr lang="pl-PL" dirty="0"/>
              <a:t> zdrowych i niezdrowych, uzasadnienie wyboru</a:t>
            </a:r>
          </a:p>
          <a:p>
            <a:r>
              <a:rPr lang="pl-PL" dirty="0"/>
              <a:t>próba wspólnego stworzenia definicji zdrowia </a:t>
            </a:r>
            <a:endParaRPr lang="pl-PL" sz="32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586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9886" cy="613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928" y="0"/>
            <a:ext cx="4627072" cy="662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740" y="-31674"/>
            <a:ext cx="4680520" cy="692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942385" cy="432048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619672" y="494116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2.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się nie dać złowić nałogowi?</a:t>
            </a:r>
            <a:endParaRPr lang="pl-P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2.</a:t>
            </a:r>
            <a:b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się nie dać złowić nałogowi?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400" dirty="0"/>
              <a:t>Zachowanie zgodne ze swoimi przekonaniami, przedstawienie pojęcia asertywności (prawo do życia w środowisku wolnym od dymu tytoniowego).</a:t>
            </a:r>
          </a:p>
          <a:p>
            <a:pPr marL="514350" indent="-51435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33F27-FD86-89D8-1804-62F657E0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690F729-DD1A-C4F1-9CAC-61DB96ACE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528" y="-354944"/>
            <a:ext cx="5428048" cy="768386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7ADF7F0-4643-AD90-36E8-59CB291A5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870" y="-318340"/>
            <a:ext cx="5206650" cy="73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8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0080F7-828C-00C4-E5CA-401FA99E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7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2.</a:t>
            </a:r>
            <a:br>
              <a:rPr lang="pl-PL" sz="37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7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się nie dać złowić nałogowi?</a:t>
            </a:r>
            <a:endParaRPr lang="pl-PL" sz="37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6D9E6C-A8ED-90B8-053F-444622704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2. Jak asertywnie bronić swoich praw i odmawiać? Odpowiedzi asertywne      ( historia Kuby i Adasia „Moje kieszonkowe” ).</a:t>
            </a:r>
          </a:p>
          <a:p>
            <a:endParaRPr lang="pl-PL" dirty="0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22791111-A3F0-8648-A4BE-DC144ABFE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40" y="1600200"/>
            <a:ext cx="3943049" cy="55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10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B92BBE-F1DA-57BF-BEF1-FEB160B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FDC3289-8322-8B5F-9669-CBDA60A5B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60369" y="-99392"/>
            <a:ext cx="5083585" cy="6682753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6A17E17-1B89-6F96-641B-BEC148B8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384" y="-333908"/>
            <a:ext cx="5240144" cy="74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40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459134-0BC4-E298-6E3A-6F3C8ED6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2.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się nie dać złowić nałogowi?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60C1A2-85AA-A7F7-1877-50D01FE76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3</a:t>
            </a:r>
            <a:r>
              <a:rPr lang="pl-PL" sz="3200" dirty="0"/>
              <a:t>. Jak bronić swoich praw w kontakcie z osobą dorosłą?</a:t>
            </a:r>
          </a:p>
          <a:p>
            <a:r>
              <a:rPr lang="pl-PL" sz="3200" dirty="0"/>
              <a:t> podział na grupy, tworzenie odpowiedzi asertywnych wg załącznika (asertywne zachowanie dzieci może zostać zignorowane przez rodziców).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264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11E2A-583D-F63D-E3F2-EFD9743C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BBDB4C0-FEC2-8B4E-4853-9E03B549A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687" y="-603448"/>
            <a:ext cx="5415226" cy="7665711"/>
          </a:xfrm>
        </p:spPr>
      </p:pic>
    </p:spTree>
    <p:extLst>
      <p:ext uri="{BB962C8B-B14F-4D97-AF65-F5344CB8AC3E}">
        <p14:creationId xmlns:p14="http://schemas.microsoft.com/office/powerpoint/2010/main" val="417696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581128"/>
            <a:ext cx="9063880" cy="220486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Lekcja 1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Wprowadzenie.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+mn-ea"/>
                <a:cs typeface="+mn-cs"/>
              </a:rPr>
              <a:t>Palenie jest niemodne.</a:t>
            </a:r>
          </a:p>
        </p:txBody>
      </p:sp>
      <p:pic>
        <p:nvPicPr>
          <p:cNvPr id="4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8640"/>
            <a:ext cx="5976664" cy="434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7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D6577-81CC-24E2-3071-E3148FB5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2.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się nie dać złowić nałogowi?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EBB1B4-803A-B915-BF77-1B0263C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dirty="0"/>
              <a:t>4. Prezentacja pierwszego zadania domowego – wywiad z osobą niepalącą, gdyż założenie jest takie, iż większość osób nie pali (wywiady będą zbierane na tydzień przed następną lekcją 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0615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4824536" cy="682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7145" y="4221089"/>
            <a:ext cx="358685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72C836-A960-5253-5EDD-9CE02D02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785B5FE-93E7-72FB-EDB2-A7F967824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543" y="-531439"/>
            <a:ext cx="5336705" cy="7554558"/>
          </a:xfrm>
        </p:spPr>
      </p:pic>
    </p:spTree>
    <p:extLst>
      <p:ext uri="{BB962C8B-B14F-4D97-AF65-F5344CB8AC3E}">
        <p14:creationId xmlns:p14="http://schemas.microsoft.com/office/powerpoint/2010/main" val="393852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041425" cy="43924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755576" y="515719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3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Dlaczego jest coraz więcej osób, które nie palą papierosów?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305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ADA15D-2DEB-7C2C-15A0-A3BFF8B3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3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jest coraz więcej osób, 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które nie palą papierosów?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E8139-12EE-B704-4367-33B2EBE70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52536" y="1628801"/>
            <a:ext cx="4038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1. Opracowanie wywiadów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7FFD80F-3598-934E-3CB5-8B739F571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918"/>
          <a:stretch/>
        </p:blipFill>
        <p:spPr>
          <a:xfrm>
            <a:off x="81246" y="2253535"/>
            <a:ext cx="4244278" cy="6228000"/>
          </a:xfrm>
          <a:prstGeom prst="rect">
            <a:avLst/>
          </a:prstGeom>
          <a:noFill/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B6591E5-1AFF-835B-247E-824B9072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112" y="1417638"/>
            <a:ext cx="4844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3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jest coraz więcej osób, 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które nie palą papierosów?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7427168" cy="114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2. Analiza wywiadów </a:t>
            </a:r>
          </a:p>
          <a:p>
            <a:pPr marL="0" indent="0">
              <a:buNone/>
            </a:pPr>
            <a:r>
              <a:rPr lang="pl-PL" sz="2000" dirty="0"/>
              <a:t>(uczniowie grupują powody niepalenia).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3861D9C-094D-9079-28F0-CCA6D5F6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46402"/>
            <a:ext cx="3034058" cy="4294966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BE30D62-1DFB-1F54-0927-9BCBB62686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6078" y="2293705"/>
            <a:ext cx="3141926" cy="444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DBFD922F-AAEF-031D-127A-1EB02E72A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7427" y="-603448"/>
            <a:ext cx="5392010" cy="7632848"/>
          </a:xfrm>
        </p:spPr>
      </p:pic>
    </p:spTree>
    <p:extLst>
      <p:ext uri="{BB962C8B-B14F-4D97-AF65-F5344CB8AC3E}">
        <p14:creationId xmlns:p14="http://schemas.microsoft.com/office/powerpoint/2010/main" val="68726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C6C07-E575-A706-7BA1-A8D6A638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3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jest coraz więcej osób, 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które nie palą papierosów?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07B5ED-C300-F041-AEE1-4BB4A76A6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pl-PL" u="sng" dirty="0"/>
              <a:t>Propozycja zadania dodatkowego </a:t>
            </a:r>
          </a:p>
          <a:p>
            <a:r>
              <a:rPr lang="pl-PL" dirty="0"/>
              <a:t>    PALENIE JEST NIEMODNE</a:t>
            </a:r>
          </a:p>
          <a:p>
            <a:pPr marL="0" indent="0">
              <a:buNone/>
            </a:pPr>
            <a:r>
              <a:rPr lang="pl-PL" dirty="0"/>
              <a:t>Wypisanie na tablicy 3 najczęściej powtarzających się powodów palenia – uczniowie zapisują propozycje zastąpienia papierosa innym rozwiązaniem</a:t>
            </a:r>
          </a:p>
          <a:p>
            <a:r>
              <a:rPr lang="pl-PL" dirty="0"/>
              <a:t>JAK UNIKNĄĆ PALENIA</a:t>
            </a:r>
          </a:p>
          <a:p>
            <a:pPr marL="0" indent="0">
              <a:buNone/>
            </a:pPr>
            <a:r>
              <a:rPr lang="pl-PL" dirty="0"/>
              <a:t>Grupy przedstawiają graficznie sposoby jak obronić się przed wdychaniem dymu i paleniem</a:t>
            </a:r>
          </a:p>
        </p:txBody>
      </p:sp>
    </p:spTree>
    <p:extLst>
      <p:ext uri="{BB962C8B-B14F-4D97-AF65-F5344CB8AC3E}">
        <p14:creationId xmlns:p14="http://schemas.microsoft.com/office/powerpoint/2010/main" val="2670311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3D73D92-DAC5-E235-26A7-B3CBBE3591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0871" y="-315416"/>
            <a:ext cx="5335385" cy="7552690"/>
          </a:xfrm>
        </p:spPr>
      </p:pic>
    </p:spTree>
    <p:extLst>
      <p:ext uri="{BB962C8B-B14F-4D97-AF65-F5344CB8AC3E}">
        <p14:creationId xmlns:p14="http://schemas.microsoft.com/office/powerpoint/2010/main" val="57876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7B885-08A8-95FD-8D55-B578B87A8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3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Dlaczego jest coraz więcej osób, 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które nie palą papierosów?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5A80AE-DB9A-1A25-3502-122799FF9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3. Krótkie informacje dotyczące skutków palenia – nauczyciel czyta historię Kuby i Natalki „Szkoda zdrowia i nie tylko”</a:t>
            </a:r>
          </a:p>
          <a:p>
            <a:pPr marL="0" indent="0">
              <a:buNone/>
            </a:pPr>
            <a:r>
              <a:rPr lang="pl-PL" dirty="0"/>
              <a:t>Omówienie skutków medycznych, społecznych i psychologicznych palenia tytoniu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432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1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Wprowadzenie.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Palenie jest niemodne.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104547"/>
            <a:ext cx="8229600" cy="26489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/>
              <a:t>Dyskusja dotycząca palenia ( papieros, słoik z niedopałkami- pytania nauczyciela).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/>
              <a:t>Ankieta dotycząca poziomu wiedzy o paleniu (krótki opis sytuacji, załącznik 1_1 Ankieta)</a:t>
            </a:r>
          </a:p>
          <a:p>
            <a:pPr marL="0" indent="0"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B2D842-D0ED-1D07-F334-17448C2E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3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Dlaczego jest coraz więcej osób, 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które nie palą papierosów?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303B89-98C3-F502-10C2-6254CF8E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Przygotowanie do kolejnego zadania </a:t>
            </a:r>
          </a:p>
          <a:p>
            <a:pPr marL="0" indent="0">
              <a:buNone/>
            </a:pPr>
            <a:r>
              <a:rPr lang="pl-PL" dirty="0"/>
              <a:t>Praca grupowa </a:t>
            </a:r>
            <a:r>
              <a:rPr lang="pl-PL" dirty="0" err="1"/>
              <a:t>pt</a:t>
            </a:r>
            <a:r>
              <a:rPr lang="pl-PL" dirty="0"/>
              <a:t>: „Skutki palenia papierosów” lub „Skutki używania e-papierosów”, </a:t>
            </a:r>
          </a:p>
          <a:p>
            <a:pPr marL="0" indent="0">
              <a:buNone/>
            </a:pPr>
            <a:r>
              <a:rPr lang="pl-PL" dirty="0"/>
              <a:t>Forma wykonania: zdania, rysunki lub symbole przekazujące treści o negatywnych skutkach palenia</a:t>
            </a:r>
          </a:p>
          <a:p>
            <a:pPr marL="0" indent="0">
              <a:buNone/>
            </a:pPr>
            <a:r>
              <a:rPr lang="pl-PL" dirty="0"/>
              <a:t>wykonane w formie plakatu w technice dowolnej/w formie elektronicznej (jedna technika wykonania dla wszystkich uczniów)</a:t>
            </a:r>
          </a:p>
        </p:txBody>
      </p:sp>
    </p:spTree>
    <p:extLst>
      <p:ext uri="{BB962C8B-B14F-4D97-AF65-F5344CB8AC3E}">
        <p14:creationId xmlns:p14="http://schemas.microsoft.com/office/powerpoint/2010/main" val="3219167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041425" cy="43924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286000" y="515719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4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Palenie szkodzi!</a:t>
            </a:r>
            <a:endParaRPr lang="pl-PL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4</a:t>
            </a:r>
            <a:b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Palenie szkodzi!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Prezentacja plakatów (biorą udział wszyscy uczniowie z grupy).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 temat plakatów.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Wspólne zadanie: tytuł filmu o skutkach palenia- jaki byłby jego tytuł?, jaki gatunek?, jaki scenariusz? itp.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Zadanie - historia Natalki i Kuby: opracowanie krótkiego poradnika dla rówieśników pod tytułem „Jak to zrobić, żeby nie palić papierosów”, w formie komiksu w wersji multimedialnej lub papierowej (praca grupowa). Poradnik ma zawierać porady dotyczące umiejętności odmawiania palenia czynnego oraz biernego.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u="sng" dirty="0"/>
              <a:t>Podsumowanie</a:t>
            </a:r>
            <a:r>
              <a:rPr lang="pl-PL" dirty="0"/>
              <a:t> – jedna osoba z grupy mówi, co według niej jest najgorszym skutkiem palenia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355976" cy="629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8660" y="188639"/>
            <a:ext cx="4755341" cy="64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16" y="-22172"/>
            <a:ext cx="4149060" cy="589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3455"/>
            <a:ext cx="3888432" cy="67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5828705" cy="4237827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475656" y="508518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5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to zrobić, żeby nie palić?</a:t>
            </a:r>
            <a:endParaRPr lang="pl-PL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5</a:t>
            </a:r>
            <a:b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to zrobić, żeby nie palić?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Prezentacja projektów poradników/komiksów</a:t>
            </a:r>
          </a:p>
          <a:p>
            <a:pPr marL="514350" indent="-514350"/>
            <a:r>
              <a:rPr lang="pl-PL" dirty="0"/>
              <a:t>Każda grupa prezentuje poradnik w formie scenek z podziałem na role (komiks w wersji multimedialnej czytany przez uczniów), zaangażowani wszyscy uczniowie.</a:t>
            </a:r>
          </a:p>
          <a:p>
            <a:pPr marL="514350" indent="-514350"/>
            <a:r>
              <a:rPr lang="pl-PL" dirty="0"/>
              <a:t>Dyskusja na temat poradników</a:t>
            </a:r>
          </a:p>
          <a:p>
            <a:pPr marL="514350" indent="-514350">
              <a:buNone/>
            </a:pPr>
            <a:r>
              <a:rPr lang="pl-PL" dirty="0"/>
              <a:t>2.   Przedstawienie zakresu kolejnych dwóch zadań (producenci papierosów chcieliby by jak najwięcej osób stało się palaczami-historia Kuby i Natalki nt. </a:t>
            </a:r>
            <a:r>
              <a:rPr lang="pl-PL"/>
              <a:t>filmów).</a:t>
            </a:r>
            <a:endParaRPr lang="pl-PL" dirty="0"/>
          </a:p>
          <a:p>
            <a:pPr marL="514350" indent="-514350"/>
            <a:r>
              <a:rPr lang="pl-PL" dirty="0"/>
              <a:t>„Nie bądź śmieszny i nie pal” – jak zniechęcić do palenia, konstruowanie antyreklamy papierosów,</a:t>
            </a:r>
          </a:p>
          <a:p>
            <a:pPr marL="514350" indent="-514350"/>
            <a:r>
              <a:rPr lang="pl-PL" dirty="0"/>
              <a:t>„Jak to zrobić, żeby inni ludzie nie palili? Kampania reklamowa”- forma rysunków, haseł lub memów.</a:t>
            </a:r>
          </a:p>
          <a:p>
            <a:pPr marL="514350" indent="-514350">
              <a:buNone/>
            </a:pPr>
            <a:r>
              <a:rPr lang="pl-PL" dirty="0"/>
              <a:t>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684688" cy="413311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331640" y="481399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6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to zrobić, żeby inni nie palili?</a:t>
            </a:r>
          </a:p>
          <a:p>
            <a:pPr algn="ctr"/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Podsumowanie zajęć.</a:t>
            </a:r>
            <a:endParaRPr lang="pl-PL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6</a:t>
            </a:r>
            <a:b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Jak to zrobić, żeby inni nie palili?</a:t>
            </a:r>
            <a:b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8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Podsumowanie zajęć.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Prezentacja pomysłów kampanii reklamowych promujących niepalenie papierosów.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Dyskusja na ich temat.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Aktywne utrwalenie omawianych treści</a:t>
            </a:r>
          </a:p>
          <a:p>
            <a:r>
              <a:rPr lang="pl-PL" dirty="0"/>
              <a:t>Co najbardziej zostało zapamiętane z całego programu?</a:t>
            </a:r>
          </a:p>
          <a:p>
            <a:r>
              <a:rPr lang="pl-PL" dirty="0"/>
              <a:t>Które elementy były najbardziej przekonujące?</a:t>
            </a:r>
          </a:p>
          <a:p>
            <a:r>
              <a:rPr lang="pl-PL" dirty="0"/>
              <a:t>Co powiedzieć osobie, która zastanawia się, czy spróbować papierosa?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6504" cy="67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491" y="0"/>
            <a:ext cx="4484509" cy="652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91EF07-EAD0-83B0-315D-D84E75CB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10C95A8C-9DD0-06B1-C9B0-4B1B0351C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effectLst/>
            </a:endParaRPr>
          </a:p>
          <a:p>
            <a:endParaRPr lang="pl-PL" dirty="0">
              <a:effectLst/>
            </a:endParaRPr>
          </a:p>
          <a:p>
            <a:endParaRPr lang="pl-PL" dirty="0">
              <a:effectLst/>
            </a:endParaRPr>
          </a:p>
          <a:p>
            <a:endParaRPr lang="pl-PL" dirty="0">
              <a:effectLst/>
            </a:endParaRPr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E870AF6-772B-2EB6-916B-98FD6B01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79" y="-459432"/>
            <a:ext cx="4844642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96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1AFAD1-7E87-672B-CDD3-338356FF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81B0368-1B0E-5CE7-FE28-73FC79A6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80" y="-387424"/>
            <a:ext cx="5392010" cy="7632848"/>
          </a:xfrm>
        </p:spPr>
      </p:pic>
    </p:spTree>
    <p:extLst>
      <p:ext uri="{BB962C8B-B14F-4D97-AF65-F5344CB8AC3E}">
        <p14:creationId xmlns:p14="http://schemas.microsoft.com/office/powerpoint/2010/main" val="1022241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ublic\Pictures\Sample Pictures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684688" cy="413311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331640" y="481399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Zajęcia dla rodziców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Zajęcia dla rodziców</a:t>
            </a:r>
            <a:b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przed rozpoczęciem programu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Celem spotkania jest uzyskanie przez rodziców informacji na temat celów, sposobu realizacji programu profilaktyki palenia tytoniu oraz informacji o tym, </a:t>
            </a:r>
            <a:r>
              <a:rPr lang="pl-PL" b="1" u="sng" dirty="0"/>
              <a:t>jakie postawy i zachowania rodzicielskie sprzyjają zapobieganiu lub opóźnianiu inicjacji tytoniowej wśród dzieci</a:t>
            </a:r>
            <a:r>
              <a:rPr lang="pl-PL" dirty="0"/>
              <a:t>. </a:t>
            </a:r>
          </a:p>
          <a:p>
            <a:r>
              <a:rPr lang="pl-PL" dirty="0"/>
              <a:t>Spotkanie może być połączone z zebraniem rodzicielskim. Powinno odbyć się </a:t>
            </a:r>
            <a:r>
              <a:rPr lang="pl-PL" b="1" dirty="0"/>
              <a:t>przed rozpoczęciem realizacji programu.</a:t>
            </a:r>
            <a:r>
              <a:rPr lang="pl-PL" dirty="0"/>
              <a:t>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Zajęcia dla rodziców</a:t>
            </a:r>
            <a:b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przed rozpoczęciem programu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Dzięki znajomości tematyki i zakresu realizowanego programu profilaktycznego rodzice będą mogli być ewentualnym wsparciem dla dzieci podczas realizacji poszczególnych zadań, gdyż pozytywnie wpłynie to na ich motywację i zaangażowanie w kwestie związane z profilaktyką tytoniową.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Zajęcia dla rodziców</a:t>
            </a:r>
            <a:b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przed rozpoczęciem programu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Plan spotkania:	</a:t>
            </a:r>
          </a:p>
          <a:p>
            <a:r>
              <a:rPr lang="pl-PL" dirty="0"/>
              <a:t>Przekazanie informacji na temat programu profilaktyki.	</a:t>
            </a:r>
          </a:p>
          <a:p>
            <a:r>
              <a:rPr lang="pl-PL" dirty="0"/>
              <a:t>Prezentacja filmu pt. Założenia programu antytytoniowej edukacji zdrowotnej pt. „Bieg po zdrowie” </a:t>
            </a:r>
          </a:p>
          <a:p>
            <a:r>
              <a:rPr lang="pl-PL" dirty="0"/>
              <a:t>Rozdanie ulotek informacyjnych na temat omawianego programu (zał. </a:t>
            </a:r>
            <a:r>
              <a:rPr lang="pl-PL" dirty="0" err="1"/>
              <a:t>Rodz</a:t>
            </a:r>
            <a:r>
              <a:rPr lang="pl-PL" dirty="0"/>
              <a:t>. 2).	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943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r>
              <a:rPr lang="pl-PL" dirty="0"/>
              <a:t>Cykl filmów z ekspertami: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707904" cy="2206181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06693510"/>
              </p:ext>
            </p:extLst>
          </p:nvPr>
        </p:nvGraphicFramePr>
        <p:xfrm>
          <a:off x="323528" y="4725144"/>
          <a:ext cx="446449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49772799"/>
              </p:ext>
            </p:extLst>
          </p:nvPr>
        </p:nvGraphicFramePr>
        <p:xfrm>
          <a:off x="323528" y="1015882"/>
          <a:ext cx="4464496" cy="133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36096" y="2206181"/>
            <a:ext cx="3707904" cy="2254748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59782481"/>
              </p:ext>
            </p:extLst>
          </p:nvPr>
        </p:nvGraphicFramePr>
        <p:xfrm>
          <a:off x="323528" y="2729266"/>
          <a:ext cx="4464496" cy="105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77259" y="4581127"/>
            <a:ext cx="4066740" cy="22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00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A2BFDF6-EA20-AB07-8F1B-56B2459E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58" y="-531441"/>
            <a:ext cx="5318022" cy="75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96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Zajęcia dla rodziców</a:t>
            </a:r>
            <a:b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po zakończeniu programu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Celem spotkania jest podsumowanie przeprowadzonego programu profilaktyki palenia tytoniu oraz poznanie opinii rodziców. Spotkanie może być połączone z zebraniem rodzicielskim. Powinno odbyć się około 2–4 tygodni od zakończenia programu.	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878" y="4149080"/>
            <a:ext cx="155512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Zajęcia dla rodziców</a:t>
            </a:r>
            <a:b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po zakończeniu programu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Plan spotkania:</a:t>
            </a:r>
          </a:p>
          <a:p>
            <a:r>
              <a:rPr lang="pl-PL" dirty="0"/>
              <a:t>Przeprowadzenie ankiety dotyczącej postaw rodziców wobec palenia papierosów i zagadnienia profilaktyki w tym zakresie – pomiar końcowy (zał. </a:t>
            </a:r>
            <a:r>
              <a:rPr lang="pl-PL" dirty="0" err="1"/>
              <a:t>Rodz</a:t>
            </a:r>
            <a:r>
              <a:rPr lang="pl-PL" dirty="0"/>
              <a:t>. 1 oraz ankieta ewaluacyjna zał. </a:t>
            </a:r>
            <a:r>
              <a:rPr lang="pl-PL" dirty="0" err="1"/>
              <a:t>Rodz</a:t>
            </a:r>
            <a:r>
              <a:rPr lang="pl-PL" dirty="0"/>
              <a:t>. 3).</a:t>
            </a:r>
            <a:r>
              <a:rPr lang="pl-PL" dirty="0">
                <a:solidFill>
                  <a:srgbClr val="FF0000"/>
                </a:solidFill>
              </a:rPr>
              <a:t>	</a:t>
            </a:r>
          </a:p>
          <a:p>
            <a:r>
              <a:rPr lang="pl-PL" dirty="0"/>
              <a:t>Dyskusja na temat programu. Poznanie opinii rodziców, ich wniosków, sugestii itp.	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3E78A0-1F55-B204-F803-E89D9C9A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Lekcja 1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Wprowadzenie.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Palenie jest niemodne.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4CF046-B03B-E93F-42B5-1E4D97E70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" y="2276872"/>
            <a:ext cx="4807579" cy="3593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3. Prezentacja podstawowych informacji o działaniu nikotyny i innych substancji zawartych w papierosie ( plakat ze składem dymu, </a:t>
            </a:r>
            <a:r>
              <a:rPr lang="pl-PL" sz="2400" b="1" u="sng" dirty="0"/>
              <a:t>negatywne skutki palenia</a:t>
            </a:r>
            <a:r>
              <a:rPr lang="pl-PL" sz="2400" dirty="0"/>
              <a:t>).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14DC89-A5DB-3D45-53B9-29535493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32856"/>
            <a:ext cx="30453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3921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744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070" y="0"/>
            <a:ext cx="4545930" cy="6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Zajęcia dla rodziców</a:t>
            </a:r>
            <a:b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pl-PL" sz="32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po zakończeniu programu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Dodatkowo można zorganizować wspólne spotkanie rodziców i dzieci, podczas którego uczniowie będą prezentować prace przygotowane w ramach zajęć związanych </a:t>
            </a:r>
            <a:br>
              <a:rPr lang="pl-PL" dirty="0"/>
            </a:br>
            <a:r>
              <a:rPr lang="pl-PL" dirty="0"/>
              <a:t>z niniejszym programem (do decyzji nauczyciela).	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858" y="4149080"/>
            <a:ext cx="272514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/>
              <a:t>	Nowoczesne modele oddziaływań profilaktycznych nastawione są na rozwijanie ogólnych umiejętności psychologicznych oraz społecznych. Dzieci w wieku 9–10 lat stanowią grupę o dużym potencjale rozwojowym w tym zakresie. Dopiero zaczynają kształtować w sobie cechy i nawyki, które mogą pozostać z nimi przez całe życie. Dlatego tak ważne jest podejmowanie wobec nich odpowiednio zaplanowanych działań w zakresie profilaktyki palenia tytoniu.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712" y="0"/>
            <a:ext cx="1247287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Przekazywanie dzieciom wiedzy na temat zachowań prozdrowotnych oraz kształtowanie odpowiednich umiejętności i postaw związanych z tym obszarem wdraża do właściwego stylu życia, a tym samym do utrzymania zdrowia i osiągania życiowej satysfakcji obecnie i w przyszłości.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557198"/>
            <a:ext cx="2267744" cy="23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pl-PL" dirty="0"/>
          </a:p>
          <a:p>
            <a:pPr lvl="1">
              <a:buNone/>
            </a:pPr>
            <a:endParaRPr lang="pl-PL" dirty="0"/>
          </a:p>
          <a:p>
            <a:pPr lvl="1"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					</a:t>
            </a:r>
          </a:p>
          <a:p>
            <a:pPr>
              <a:buNone/>
            </a:pPr>
            <a:r>
              <a:rPr lang="pl-PL" dirty="0"/>
              <a:t>					Dziękujemy za uwagę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2670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98"/>
            <a:ext cx="4608512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319" y="1268760"/>
            <a:ext cx="445296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674" y="4725144"/>
            <a:ext cx="163225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755EDF-6145-CC48-69FD-16780CFA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1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Wprowadzenie.</a:t>
            </a:r>
            <a:b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ln>
                  <a:solidFill>
                    <a:srgbClr val="A844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Palenie jest niemodne.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1E32DD-0AF6-32D9-BA5F-D8BC3EB56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600" y="1916832"/>
            <a:ext cx="7715200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4. Koszty palenia</a:t>
            </a:r>
          </a:p>
          <a:p>
            <a:pPr marL="0" indent="0">
              <a:buNone/>
            </a:pPr>
            <a:r>
              <a:rPr lang="pl-PL" dirty="0"/>
              <a:t>(ile palacz wydaje na dym, koszty palenia w Polsce)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756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13A94-397E-F73A-F600-6D53BA0B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93766466-AECC-BA8C-4D5A-DDF2B2AC0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3010" y="-531440"/>
            <a:ext cx="5587262" cy="7776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8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A6291-3B15-43F8-A659-EE0E03FE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5E6CF3E-434D-40A1-5DCE-C771940DA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0"/>
            <a:ext cx="5256584" cy="6606761"/>
          </a:xfrm>
        </p:spPr>
      </p:pic>
    </p:spTree>
    <p:extLst>
      <p:ext uri="{BB962C8B-B14F-4D97-AF65-F5344CB8AC3E}">
        <p14:creationId xmlns:p14="http://schemas.microsoft.com/office/powerpoint/2010/main" val="25219110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1325</Words>
  <Application>Microsoft Office PowerPoint</Application>
  <PresentationFormat>Pokaz na ekranie (4:3)</PresentationFormat>
  <Paragraphs>110</Paragraphs>
  <Slides>54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8" baseType="lpstr">
      <vt:lpstr>Arial</vt:lpstr>
      <vt:lpstr>Calibri</vt:lpstr>
      <vt:lpstr>Verdana</vt:lpstr>
      <vt:lpstr>Motyw pakietu Office</vt:lpstr>
      <vt:lpstr>Realizacja scenariuszy zajęć </vt:lpstr>
      <vt:lpstr>Lekcja 1 Wprowadzenie. Palenie jest niemodne.</vt:lpstr>
      <vt:lpstr>Lekcja 1 Wprowadzenie. Palenie jest niemodne.</vt:lpstr>
      <vt:lpstr>Prezentacja programu PowerPoint</vt:lpstr>
      <vt:lpstr>Lekcja 1 Wprowadzenie. Palenie jest niemodne.</vt:lpstr>
      <vt:lpstr>Prezentacja programu PowerPoint</vt:lpstr>
      <vt:lpstr>Lekcja 1 Wprowadzenie. Palenie jest niemodne.</vt:lpstr>
      <vt:lpstr>Prezentacja programu PowerPoint</vt:lpstr>
      <vt:lpstr>Prezentacja programu PowerPoint</vt:lpstr>
      <vt:lpstr>Lekcja 1 Wprowadzenie. Palenie jest niemodne.</vt:lpstr>
      <vt:lpstr>Prezentacja programu PowerPoint</vt:lpstr>
      <vt:lpstr>Prezentacja programu PowerPoint</vt:lpstr>
      <vt:lpstr>Prezentacja programu PowerPoint</vt:lpstr>
      <vt:lpstr>Lekcja 2. Jak się nie dać złowić nałogowi?</vt:lpstr>
      <vt:lpstr>Prezentacja programu PowerPoint</vt:lpstr>
      <vt:lpstr>Lekcja 2. Jak się nie dać złowić nałogowi?</vt:lpstr>
      <vt:lpstr>Prezentacja programu PowerPoint</vt:lpstr>
      <vt:lpstr>Lekcja 2. Jak się nie dać złowić nałogowi?</vt:lpstr>
      <vt:lpstr>Prezentacja programu PowerPoint</vt:lpstr>
      <vt:lpstr>Lekcja 2. Jak się nie dać złowić nałogowi?</vt:lpstr>
      <vt:lpstr>Prezentacja programu PowerPoint</vt:lpstr>
      <vt:lpstr>Prezentacja programu PowerPoint</vt:lpstr>
      <vt:lpstr>Prezentacja programu PowerPoint</vt:lpstr>
      <vt:lpstr>Lekcja 3 Dlaczego jest coraz więcej osób,  które nie palą papierosów?</vt:lpstr>
      <vt:lpstr>Lekcja 3 Dlaczego jest coraz więcej osób,  które nie palą papierosów?</vt:lpstr>
      <vt:lpstr>Prezentacja programu PowerPoint</vt:lpstr>
      <vt:lpstr>Lekcja 3 Dlaczego jest coraz więcej osób,  które nie palą papierosów?</vt:lpstr>
      <vt:lpstr>Prezentacja programu PowerPoint</vt:lpstr>
      <vt:lpstr>Lekcja 3 Dlaczego jest coraz więcej osób,  które nie palą papierosów?</vt:lpstr>
      <vt:lpstr>Lekcja 3 Dlaczego jest coraz więcej osób,  które nie palą papierosów?</vt:lpstr>
      <vt:lpstr>Prezentacja programu PowerPoint</vt:lpstr>
      <vt:lpstr>Lekcja 4 Palenie szkodzi!</vt:lpstr>
      <vt:lpstr>Prezentacja programu PowerPoint</vt:lpstr>
      <vt:lpstr>Prezentacja programu PowerPoint</vt:lpstr>
      <vt:lpstr>Prezentacja programu PowerPoint</vt:lpstr>
      <vt:lpstr>Lekcja 5 Jak to zrobić, żeby nie palić?</vt:lpstr>
      <vt:lpstr>Prezentacja programu PowerPoint</vt:lpstr>
      <vt:lpstr>Lekcja 6 Jak to zrobić, żeby inni nie palili? Podsumowanie zajęć.</vt:lpstr>
      <vt:lpstr>Prezentacja programu PowerPoint</vt:lpstr>
      <vt:lpstr>Prezentacja programu PowerPoint</vt:lpstr>
      <vt:lpstr>Prezentacja programu PowerPoint</vt:lpstr>
      <vt:lpstr>Zajęcia dla rodziców przed rozpoczęciem programu</vt:lpstr>
      <vt:lpstr>Zajęcia dla rodziców przed rozpoczęciem programu</vt:lpstr>
      <vt:lpstr>Zajęcia dla rodziców przed rozpoczęciem programu</vt:lpstr>
      <vt:lpstr>Prezentacja programu PowerPoint</vt:lpstr>
      <vt:lpstr>Prezentacja programu PowerPoint</vt:lpstr>
      <vt:lpstr>Prezentacja programu PowerPoint</vt:lpstr>
      <vt:lpstr>Zajęcia dla rodziców po zakończeniu programu</vt:lpstr>
      <vt:lpstr>Zajęcia dla rodziców po zakończeniu programu</vt:lpstr>
      <vt:lpstr>Prezentacja programu PowerPoint</vt:lpstr>
      <vt:lpstr>Zajęcia dla rodziców po zakończeniu programu</vt:lpstr>
      <vt:lpstr>Podsumowanie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amatyszkiewicz</dc:creator>
  <cp:lastModifiedBy>PSSE Poznań - Emiliana Sowinska</cp:lastModifiedBy>
  <cp:revision>339</cp:revision>
  <dcterms:created xsi:type="dcterms:W3CDTF">2015-02-09T15:26:18Z</dcterms:created>
  <dcterms:modified xsi:type="dcterms:W3CDTF">2022-10-18T11:14:10Z</dcterms:modified>
</cp:coreProperties>
</file>