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handoutMasterIdLst>
    <p:handoutMasterId r:id="rId9"/>
  </p:handoutMasterIdLst>
  <p:sldIdLst>
    <p:sldId id="258" r:id="rId2"/>
    <p:sldId id="257" r:id="rId3"/>
    <p:sldId id="268" r:id="rId4"/>
    <p:sldId id="270" r:id="rId5"/>
    <p:sldId id="271" r:id="rId6"/>
    <p:sldId id="263" r:id="rId7"/>
  </p:sldIdLst>
  <p:sldSz cx="9144000" cy="5143500" type="screen16x9"/>
  <p:notesSz cx="6858000" cy="9144000"/>
  <p:defaultTextStyle>
    <a:defPPr>
      <a:defRPr lang="pl-PL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A96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34587" autoAdjust="0"/>
    <p:restoredTop sz="94660" autoAdjust="0"/>
  </p:normalViewPr>
  <p:slideViewPr>
    <p:cSldViewPr snapToGrid="0">
      <p:cViewPr>
        <p:scale>
          <a:sx n="120" d="100"/>
          <a:sy n="120" d="100"/>
        </p:scale>
        <p:origin x="-888" y="-72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</p:sldLst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5" d="100"/>
          <a:sy n="105" d="100"/>
        </p:scale>
        <p:origin x="232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5.xml"/><Relationship Id="rId2" Type="http://schemas.openxmlformats.org/officeDocument/2006/relationships/slide" Target="slides/slide4.xml"/><Relationship Id="rId1" Type="http://schemas.openxmlformats.org/officeDocument/2006/relationships/slide" Target="slides/slide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B4E24A-8F0B-469C-BE9B-7CF4C4B688A5}" type="datetimeFigureOut">
              <a:rPr lang="pl-PL" smtClean="0"/>
              <a:t>2018-02-21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ABA9EF-B981-49AC-835C-0F144EAB587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788756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861FFC-3AC8-4FD7-8C08-D67D90ECCB25}" type="datetimeFigureOut">
              <a:rPr lang="en-US" smtClean="0"/>
              <a:t>2/21/2018</a:t>
            </a:fld>
            <a:endParaRPr lang="en-US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F01568-9B64-483D-835B-ECB8B0B017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1265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Tu musimy się</a:t>
            </a:r>
            <a:r>
              <a:rPr lang="pl-PL" baseline="0" dirty="0" smtClean="0"/>
              <a:t> przedstawić</a:t>
            </a:r>
            <a:r>
              <a:rPr lang="pl-PL" baseline="0" dirty="0" smtClean="0">
                <a:sym typeface="Wingdings" panose="05000000000000000000" pitchFamily="2" charset="2"/>
              </a:rPr>
              <a:t> </a:t>
            </a:r>
          </a:p>
          <a:p>
            <a:r>
              <a:rPr lang="pl-PL" baseline="0" dirty="0" smtClean="0">
                <a:sym typeface="Wingdings" panose="05000000000000000000" pitchFamily="2" charset="2"/>
              </a:rPr>
              <a:t>Chcieliśmy zaprezentować państwu jak przedstawić przemysł 4.0</a:t>
            </a:r>
            <a:endParaRPr lang="en-US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F01568-9B64-483D-835B-ECB8B0B0177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0090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W</a:t>
            </a:r>
            <a:r>
              <a:rPr lang="pl-PL" baseline="0" dirty="0" smtClean="0"/>
              <a:t> czasie ostatniego </a:t>
            </a:r>
            <a:r>
              <a:rPr lang="pl-PL" baseline="0" dirty="0" err="1" smtClean="0"/>
              <a:t>połrocza</a:t>
            </a:r>
            <a:r>
              <a:rPr lang="pl-PL" baseline="0" dirty="0" smtClean="0"/>
              <a:t> byliśmy uczestnikami programu realizowanego przez ministerstwo rozwoju</a:t>
            </a:r>
          </a:p>
          <a:p>
            <a:r>
              <a:rPr lang="pl-PL" baseline="0" dirty="0" smtClean="0"/>
              <a:t>Efektem tego programu były nasze wizyty w przemyśle </a:t>
            </a:r>
          </a:p>
          <a:p>
            <a:r>
              <a:rPr lang="pl-PL" baseline="0" dirty="0" smtClean="0"/>
              <a:t>M in: (te wypisane na ekranie)</a:t>
            </a:r>
          </a:p>
          <a:p>
            <a:r>
              <a:rPr lang="pl-PL" baseline="0" dirty="0" smtClean="0"/>
              <a:t>Podczas wizyt zadawane, spotykaliśmy się z wieloma pytaniami i uwagami, które będziemy chcieli teraz państwu przedstawić. </a:t>
            </a:r>
          </a:p>
          <a:p>
            <a:endParaRPr lang="en-US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F01568-9B64-483D-835B-ECB8B0B0177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8803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Podczas</a:t>
            </a:r>
            <a:r>
              <a:rPr lang="pl-PL" baseline="0" dirty="0" smtClean="0"/>
              <a:t> spotkań pojawiły się pytania/uwagi/wątpliwości które będziemy chcieli teraz Państwu przedstawić i omówić</a:t>
            </a:r>
          </a:p>
          <a:p>
            <a:r>
              <a:rPr lang="pl-PL" dirty="0" smtClean="0"/>
              <a:t>Henryk Michalik</a:t>
            </a:r>
            <a:r>
              <a:rPr lang="pl-PL" baseline="0" dirty="0" smtClean="0"/>
              <a:t> – dyrektor regionalny </a:t>
            </a:r>
            <a:r>
              <a:rPr lang="pl-PL" baseline="0" dirty="0" err="1" smtClean="0"/>
              <a:t>tenneco</a:t>
            </a:r>
            <a:r>
              <a:rPr lang="pl-PL" baseline="0" dirty="0" smtClean="0"/>
              <a:t>, oraz </a:t>
            </a:r>
            <a:endParaRPr lang="en-US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F01568-9B64-483D-835B-ECB8B0B0177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8803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Podczas</a:t>
            </a:r>
            <a:r>
              <a:rPr lang="pl-PL" baseline="0" dirty="0" smtClean="0"/>
              <a:t> spotkań pojawiły się pytania/uwagi/wątpliwości które będziemy chcieli teraz Państwu przedstawić i omówić</a:t>
            </a:r>
          </a:p>
          <a:p>
            <a:endParaRPr lang="en-US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F01568-9B64-483D-835B-ECB8B0B0177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8803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Podczas</a:t>
            </a:r>
            <a:r>
              <a:rPr lang="pl-PL" baseline="0" dirty="0" smtClean="0"/>
              <a:t> spotkań pojawiły się pytania/uwagi/wątpliwości które będziemy chcieli teraz Państwu przedstawić i omówić</a:t>
            </a:r>
          </a:p>
          <a:p>
            <a:endParaRPr lang="en-US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F01568-9B64-483D-835B-ECB8B0B0177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8803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Tu będzie zakończenie</a:t>
            </a:r>
            <a:endParaRPr lang="pl-PL" baseline="0" dirty="0" smtClean="0"/>
          </a:p>
          <a:p>
            <a:endParaRPr lang="en-US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F01568-9B64-483D-835B-ECB8B0B0177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0259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pl-PL"/>
              <a:t>Kliknij, aby edyt. styl wz. tyt.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D74F4-2871-44DA-983C-2E7A0CB71A33}" type="datetimeFigureOut">
              <a:rPr lang="pl-PL" smtClean="0"/>
              <a:t>2018-02-21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9FA83-00D5-46D4-8067-F80200FFFF8E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edyt. styl wz. tyt.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D74F4-2871-44DA-983C-2E7A0CB71A33}" type="datetimeFigureOut">
              <a:rPr lang="pl-PL" smtClean="0"/>
              <a:t>2018-02-21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9FA83-00D5-46D4-8067-F80200FFFF8E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pl-PL"/>
              <a:t>Kliknij, aby edyt. styl wz. tyt.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D74F4-2871-44DA-983C-2E7A0CB71A33}" type="datetimeFigureOut">
              <a:rPr lang="pl-PL" smtClean="0"/>
              <a:t>2018-02-21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9FA83-00D5-46D4-8067-F80200FFFF8E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edyt. styl wz. tyt.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D74F4-2871-44DA-983C-2E7A0CB71A33}" type="datetimeFigureOut">
              <a:rPr lang="pl-PL" smtClean="0"/>
              <a:t>2018-02-21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9FA83-00D5-46D4-8067-F80200FFFF8E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pl-PL"/>
              <a:t>Kliknij, aby edyt. styl wz. tyt.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D74F4-2871-44DA-983C-2E7A0CB71A33}" type="datetimeFigureOut">
              <a:rPr lang="pl-PL" smtClean="0"/>
              <a:t>2018-02-21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9FA83-00D5-46D4-8067-F80200FFFF8E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edyt. styl wz. tyt.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D74F4-2871-44DA-983C-2E7A0CB71A33}" type="datetimeFigureOut">
              <a:rPr lang="pl-PL" smtClean="0"/>
              <a:t>2018-02-21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9FA83-00D5-46D4-8067-F80200FFFF8E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pl-PL"/>
              <a:t>Kliknij, aby edyt. styl wz. tyt.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D74F4-2871-44DA-983C-2E7A0CB71A33}" type="datetimeFigureOut">
              <a:rPr lang="pl-PL" smtClean="0"/>
              <a:t>2018-02-21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9FA83-00D5-46D4-8067-F80200FFFF8E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edyt. styl wz. tyt.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D74F4-2871-44DA-983C-2E7A0CB71A33}" type="datetimeFigureOut">
              <a:rPr lang="pl-PL" smtClean="0"/>
              <a:t>2018-02-21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9FA83-00D5-46D4-8067-F80200FFFF8E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D74F4-2871-44DA-983C-2E7A0CB71A33}" type="datetimeFigureOut">
              <a:rPr lang="pl-PL" smtClean="0"/>
              <a:t>2018-02-21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9FA83-00D5-46D4-8067-F80200FFFF8E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l-PL"/>
              <a:t>Kliknij, aby edyt. styl wz. tyt.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D74F4-2871-44DA-983C-2E7A0CB71A33}" type="datetimeFigureOut">
              <a:rPr lang="pl-PL" smtClean="0"/>
              <a:t>2018-02-21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9FA83-00D5-46D4-8067-F80200FFFF8E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l-PL"/>
              <a:t>Kliknij, aby edyt. styl wz. tyt.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pl-PL"/>
              <a:t>Przeciągnij obraz na symbol zastępczy lub kliknij ikonę, aby go dodać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D74F4-2871-44DA-983C-2E7A0CB71A33}" type="datetimeFigureOut">
              <a:rPr lang="pl-PL" smtClean="0"/>
              <a:t>2018-02-21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9FA83-00D5-46D4-8067-F80200FFFF8E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edyt. styl wz. tyt.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4D74F4-2871-44DA-983C-2E7A0CB71A33}" type="datetimeFigureOut">
              <a:rPr lang="pl-PL" smtClean="0"/>
              <a:t>2018-02-21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E9FA83-00D5-46D4-8067-F80200FFFF8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67282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microsoft.com/office/2007/relationships/hdphoto" Target="../media/hdphoto1.wdp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microsoft.com/office/2007/relationships/hdphoto" Target="../media/hdphoto2.wdp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a 2">
            <a:extLst>
              <a:ext uri="{FF2B5EF4-FFF2-40B4-BE49-F238E27FC236}">
                <a16:creationId xmlns="" xmlns:a16="http://schemas.microsoft.com/office/drawing/2014/main" id="{E9A3ABF2-3004-402A-B9C8-C8BAF5E3F3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0629194"/>
              </p:ext>
            </p:extLst>
          </p:nvPr>
        </p:nvGraphicFramePr>
        <p:xfrm>
          <a:off x="255777" y="1396779"/>
          <a:ext cx="8638842" cy="18643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38842">
                  <a:extLst>
                    <a:ext uri="{9D8B030D-6E8A-4147-A177-3AD203B41FA5}">
                      <a16:colId xmlns="" xmlns:a16="http://schemas.microsoft.com/office/drawing/2014/main" val="1400433021"/>
                    </a:ext>
                  </a:extLst>
                </a:gridCol>
              </a:tblGrid>
              <a:tr h="459338">
                <a:tc>
                  <a:txBody>
                    <a:bodyPr/>
                    <a:lstStyle/>
                    <a:p>
                      <a:endParaRPr lang="pl-PL" sz="100" b="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307407948"/>
                  </a:ext>
                </a:extLst>
              </a:tr>
              <a:tr h="1405030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4500" b="1" i="0" dirty="0" smtClean="0">
                          <a:solidFill>
                            <a:schemeClr val="bg1"/>
                          </a:solidFill>
                        </a:rPr>
                        <a:t>JAK</a:t>
                      </a:r>
                      <a:r>
                        <a:rPr lang="pl-PL" sz="4500" b="1" i="0" baseline="0" dirty="0" smtClean="0">
                          <a:solidFill>
                            <a:schemeClr val="bg1"/>
                          </a:solidFill>
                        </a:rPr>
                        <a:t> PRZEDSTAWIAĆ PRZEMYSŁ 4.0</a:t>
                      </a:r>
                      <a:endParaRPr lang="pl-PL" sz="4500" b="1" i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322568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7447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przemysł _4_0\wask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66" y="1505272"/>
            <a:ext cx="1727775" cy="740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przemysł _4_0\MM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51" t="19459" r="14310" b="20352"/>
          <a:stretch/>
        </p:blipFill>
        <p:spPr bwMode="auto">
          <a:xfrm>
            <a:off x="1508826" y="3234192"/>
            <a:ext cx="1759504" cy="990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przemysł _4_0\sofOTnIg_400x400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65" t="32025" r="19470" b="29150"/>
          <a:stretch/>
        </p:blipFill>
        <p:spPr bwMode="auto">
          <a:xfrm>
            <a:off x="4024635" y="1096543"/>
            <a:ext cx="1094729" cy="682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przemysł _4_0\tenneco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684" y="1675786"/>
            <a:ext cx="2633704" cy="645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:\przemysł _4_0\michael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1323" y="3234192"/>
            <a:ext cx="1502369" cy="766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D:\przemysł _4_0\apa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4821" y="2718597"/>
            <a:ext cx="2164494" cy="746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4731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/>
          <p:cNvSpPr>
            <a:spLocks noGrp="1"/>
          </p:cNvSpPr>
          <p:nvPr>
            <p:ph type="title"/>
          </p:nvPr>
        </p:nvSpPr>
        <p:spPr>
          <a:xfrm>
            <a:off x="0" y="737567"/>
            <a:ext cx="8223755" cy="516276"/>
          </a:xfrm>
        </p:spPr>
        <p:txBody>
          <a:bodyPr>
            <a:noAutofit/>
          </a:bodyPr>
          <a:lstStyle/>
          <a:p>
            <a:r>
              <a:rPr lang="pl-PL" sz="3000" b="1" dirty="0" smtClean="0"/>
              <a:t>Pytanie 1. </a:t>
            </a:r>
            <a:endParaRPr lang="pl-PL" sz="3000" b="1" dirty="0"/>
          </a:p>
        </p:txBody>
      </p:sp>
      <p:graphicFrame>
        <p:nvGraphicFramePr>
          <p:cNvPr id="8" name="Tabela 7">
            <a:extLst>
              <a:ext uri="{FF2B5EF4-FFF2-40B4-BE49-F238E27FC236}">
                <a16:creationId xmlns="" xmlns:a16="http://schemas.microsoft.com/office/drawing/2014/main" id="{E9A3ABF2-3004-402A-B9C8-C8BAF5E3F3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7106916"/>
              </p:ext>
            </p:extLst>
          </p:nvPr>
        </p:nvGraphicFramePr>
        <p:xfrm>
          <a:off x="45396" y="22698"/>
          <a:ext cx="4481208" cy="38027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81208">
                  <a:extLst>
                    <a:ext uri="{9D8B030D-6E8A-4147-A177-3AD203B41FA5}">
                      <a16:colId xmlns="" xmlns:a16="http://schemas.microsoft.com/office/drawing/2014/main" val="1400433021"/>
                    </a:ext>
                  </a:extLst>
                </a:gridCol>
              </a:tblGrid>
              <a:tr h="1272870">
                <a:tc>
                  <a:txBody>
                    <a:bodyPr/>
                    <a:lstStyle/>
                    <a:p>
                      <a:endParaRPr lang="pl-PL" sz="1500" b="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307407948"/>
                  </a:ext>
                </a:extLst>
              </a:tr>
              <a:tr h="2420398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3200" b="0" i="0" dirty="0" smtClean="0">
                          <a:solidFill>
                            <a:schemeClr val="bg1"/>
                          </a:solidFill>
                        </a:rPr>
                        <a:t>JAKIE OBSZARY</a:t>
                      </a:r>
                      <a:r>
                        <a:rPr lang="pl-PL" sz="3200" b="0" i="0" baseline="0" dirty="0" smtClean="0">
                          <a:solidFill>
                            <a:schemeClr val="bg1"/>
                          </a:solidFill>
                        </a:rPr>
                        <a:t> ZWIĄZANIE Z KONCEPCJĄ PRZEMYSŁU 4.0 NASZA FIRMA MOGŁABY WDROŻYĆ?</a:t>
                      </a:r>
                      <a:endParaRPr lang="pl-PL" sz="3200" b="0" i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32256881"/>
                  </a:ext>
                </a:extLst>
              </a:tr>
            </a:tbl>
          </a:graphicData>
        </a:graphic>
      </p:graphicFrame>
      <p:sp>
        <p:nvSpPr>
          <p:cNvPr id="3" name="pole tekstowe 2"/>
          <p:cNvSpPr txBox="1"/>
          <p:nvPr/>
        </p:nvSpPr>
        <p:spPr>
          <a:xfrm>
            <a:off x="5538158" y="4363336"/>
            <a:ext cx="150160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Grudzień 2017</a:t>
            </a:r>
            <a:endParaRPr lang="en-US" dirty="0"/>
          </a:p>
        </p:txBody>
      </p:sp>
      <p:pic>
        <p:nvPicPr>
          <p:cNvPr id="2051" name="Picture 3" descr="D:\przemysł _4_0\13.12.2017_Wasko\IMG_1116_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5936" y="1168963"/>
            <a:ext cx="4250267" cy="318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3603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ela 7">
            <a:extLst>
              <a:ext uri="{FF2B5EF4-FFF2-40B4-BE49-F238E27FC236}">
                <a16:creationId xmlns="" xmlns:a16="http://schemas.microsoft.com/office/drawing/2014/main" id="{E9A3ABF2-3004-402A-B9C8-C8BAF5E3F3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9443025"/>
              </p:ext>
            </p:extLst>
          </p:nvPr>
        </p:nvGraphicFramePr>
        <p:xfrm>
          <a:off x="45395" y="421526"/>
          <a:ext cx="4481208" cy="25458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81208">
                  <a:extLst>
                    <a:ext uri="{9D8B030D-6E8A-4147-A177-3AD203B41FA5}">
                      <a16:colId xmlns="" xmlns:a16="http://schemas.microsoft.com/office/drawing/2014/main" val="1400433021"/>
                    </a:ext>
                  </a:extLst>
                </a:gridCol>
              </a:tblGrid>
              <a:tr h="877403">
                <a:tc>
                  <a:txBody>
                    <a:bodyPr/>
                    <a:lstStyle/>
                    <a:p>
                      <a:endParaRPr lang="pl-PL" sz="1500" b="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307407948"/>
                  </a:ext>
                </a:extLst>
              </a:tr>
              <a:tr h="1668407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3200" b="0" i="0" dirty="0" smtClean="0">
                          <a:solidFill>
                            <a:schemeClr val="bg1"/>
                          </a:solidFill>
                        </a:rPr>
                        <a:t>CO Z PRACOWNIKAMI ZATRUDNIONYMI NA LINII</a:t>
                      </a:r>
                      <a:r>
                        <a:rPr lang="pl-PL" sz="3200" b="0" i="0" baseline="0" dirty="0" smtClean="0">
                          <a:solidFill>
                            <a:schemeClr val="bg1"/>
                          </a:solidFill>
                        </a:rPr>
                        <a:t> PRODUKCYJNEJ?</a:t>
                      </a:r>
                      <a:endParaRPr lang="pl-PL" sz="3200" b="0" i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32256881"/>
                  </a:ext>
                </a:extLst>
              </a:tr>
            </a:tbl>
          </a:graphicData>
        </a:graphic>
      </p:graphicFrame>
      <p:sp>
        <p:nvSpPr>
          <p:cNvPr id="7" name="Tytuł 6"/>
          <p:cNvSpPr>
            <a:spLocks noGrp="1"/>
          </p:cNvSpPr>
          <p:nvPr>
            <p:ph type="title"/>
          </p:nvPr>
        </p:nvSpPr>
        <p:spPr>
          <a:xfrm>
            <a:off x="0" y="737567"/>
            <a:ext cx="8223755" cy="516276"/>
          </a:xfrm>
        </p:spPr>
        <p:txBody>
          <a:bodyPr>
            <a:noAutofit/>
          </a:bodyPr>
          <a:lstStyle/>
          <a:p>
            <a:r>
              <a:rPr lang="pl-PL" sz="3000" b="1" dirty="0" smtClean="0"/>
              <a:t>Pytanie 2. </a:t>
            </a:r>
            <a:endParaRPr lang="pl-PL" sz="3000" b="1" dirty="0"/>
          </a:p>
        </p:txBody>
      </p:sp>
      <p:pic>
        <p:nvPicPr>
          <p:cNvPr id="4098" name="Picture 2" descr="E:\przemysl40\14.12.2017_marelli\IMG_120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1417" y="1030716"/>
            <a:ext cx="4385068" cy="3288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ole tekstowe 5"/>
          <p:cNvSpPr txBox="1"/>
          <p:nvPr/>
        </p:nvSpPr>
        <p:spPr>
          <a:xfrm>
            <a:off x="5538158" y="4363336"/>
            <a:ext cx="150160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Grudzień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1425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ela 7">
            <a:extLst>
              <a:ext uri="{FF2B5EF4-FFF2-40B4-BE49-F238E27FC236}">
                <a16:creationId xmlns="" xmlns:a16="http://schemas.microsoft.com/office/drawing/2014/main" id="{E9A3ABF2-3004-402A-B9C8-C8BAF5E3F3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0174771"/>
              </p:ext>
            </p:extLst>
          </p:nvPr>
        </p:nvGraphicFramePr>
        <p:xfrm>
          <a:off x="45394" y="421526"/>
          <a:ext cx="5798815" cy="29195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98815">
                  <a:extLst>
                    <a:ext uri="{9D8B030D-6E8A-4147-A177-3AD203B41FA5}">
                      <a16:colId xmlns="" xmlns:a16="http://schemas.microsoft.com/office/drawing/2014/main" val="1400433021"/>
                    </a:ext>
                  </a:extLst>
                </a:gridCol>
              </a:tblGrid>
              <a:tr h="877403">
                <a:tc>
                  <a:txBody>
                    <a:bodyPr/>
                    <a:lstStyle/>
                    <a:p>
                      <a:endParaRPr lang="pl-PL" sz="1500" b="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307407948"/>
                  </a:ext>
                </a:extLst>
              </a:tr>
              <a:tr h="1668407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3200" b="0" i="0" dirty="0" smtClean="0">
                          <a:solidFill>
                            <a:schemeClr val="bg1"/>
                          </a:solidFill>
                        </a:rPr>
                        <a:t>NA</a:t>
                      </a:r>
                      <a:r>
                        <a:rPr lang="pl-PL" sz="3200" b="0" i="0" baseline="0" dirty="0" smtClean="0">
                          <a:solidFill>
                            <a:schemeClr val="bg1"/>
                          </a:solidFill>
                        </a:rPr>
                        <a:t> JAKIE OBSZARY DZIAŁALNOŚCI PRZEDSIĘBIORSTWA WPŁYWA WDROŻENIE KONCEPCJI PRZEMYSŁU 4.0?</a:t>
                      </a:r>
                      <a:endParaRPr lang="pl-PL" sz="3200" b="0" i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32256881"/>
                  </a:ext>
                </a:extLst>
              </a:tr>
            </a:tbl>
          </a:graphicData>
        </a:graphic>
      </p:graphicFrame>
      <p:sp>
        <p:nvSpPr>
          <p:cNvPr id="7" name="Tytuł 6"/>
          <p:cNvSpPr>
            <a:spLocks noGrp="1"/>
          </p:cNvSpPr>
          <p:nvPr>
            <p:ph type="title"/>
          </p:nvPr>
        </p:nvSpPr>
        <p:spPr>
          <a:xfrm>
            <a:off x="0" y="737567"/>
            <a:ext cx="8223755" cy="516276"/>
          </a:xfrm>
        </p:spPr>
        <p:txBody>
          <a:bodyPr>
            <a:noAutofit/>
          </a:bodyPr>
          <a:lstStyle/>
          <a:p>
            <a:r>
              <a:rPr lang="pl-PL" sz="3000" b="1" dirty="0" smtClean="0"/>
              <a:t>Pytanie 3. </a:t>
            </a:r>
            <a:endParaRPr lang="pl-PL" sz="3000" b="1" dirty="0"/>
          </a:p>
        </p:txBody>
      </p:sp>
    </p:spTree>
    <p:extLst>
      <p:ext uri="{BB962C8B-B14F-4D97-AF65-F5344CB8AC3E}">
        <p14:creationId xmlns:p14="http://schemas.microsoft.com/office/powerpoint/2010/main" val="2234462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1692233" y="1496291"/>
            <a:ext cx="575953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6000" b="1" dirty="0" smtClean="0"/>
              <a:t>DZIĘKUJEMY ZA UWAGĘ</a:t>
            </a:r>
            <a:endParaRPr 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2324522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1665</TotalTime>
  <Words>166</Words>
  <Application>Microsoft Office PowerPoint</Application>
  <PresentationFormat>Pokaz na ekranie (16:9)</PresentationFormat>
  <Paragraphs>27</Paragraphs>
  <Slides>6</Slides>
  <Notes>6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6</vt:i4>
      </vt:variant>
    </vt:vector>
  </HeadingPairs>
  <TitlesOfParts>
    <vt:vector size="7" baseType="lpstr">
      <vt:lpstr>Motyw pakietu Office</vt:lpstr>
      <vt:lpstr>Prezentacja programu PowerPoint</vt:lpstr>
      <vt:lpstr>Prezentacja programu PowerPoint</vt:lpstr>
      <vt:lpstr>Pytanie 1. </vt:lpstr>
      <vt:lpstr>Pytanie 2. </vt:lpstr>
      <vt:lpstr>Pytanie 3. 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Ola H.</dc:creator>
  <cp:lastModifiedBy>Marek Rojczyk</cp:lastModifiedBy>
  <cp:revision>56</cp:revision>
  <dcterms:created xsi:type="dcterms:W3CDTF">2018-02-15T08:58:50Z</dcterms:created>
  <dcterms:modified xsi:type="dcterms:W3CDTF">2018-02-21T04:53:13Z</dcterms:modified>
</cp:coreProperties>
</file>