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6"/>
  </p:notesMasterIdLst>
  <p:sldIdLst>
    <p:sldId id="273" r:id="rId2"/>
    <p:sldId id="275" r:id="rId3"/>
    <p:sldId id="270" r:id="rId4"/>
    <p:sldId id="279" r:id="rId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56" d="100"/>
          <a:sy n="156" d="100"/>
        </p:scale>
        <p:origin x="2250" y="13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12.09.2019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12.09.2019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12.09.2019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12.09.2019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12.09.2019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12.09.2019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12.09.2019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12.09.2019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12.09.2019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12.09.2019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12.09.2019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12.09.2019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12.09.2019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1840" y="1257942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SYSTEM </a:t>
            </a:r>
            <a:r>
              <a:rPr lang="pl-PL" sz="96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REJESTRACJI BRONI (SRB)</a:t>
            </a:r>
          </a:p>
          <a:p>
            <a:pPr algn="just"/>
            <a:r>
              <a:rPr lang="pl-PL" altLang="pl-PL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System </a:t>
            </a:r>
            <a:r>
              <a:rPr lang="pl-PL" altLang="pl-PL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Rejestracji Broni </a:t>
            </a:r>
            <a:r>
              <a:rPr lang="pl-PL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będzie </a:t>
            </a: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zawierał dane o broni palnej do użytku cywilnego </a:t>
            </a:r>
            <a:r>
              <a:rPr lang="pl-PL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oraz jej istotnych częściach znajdującej </a:t>
            </a: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się w legalnym posiadaniu na terenie Polski, zgodnie z Ustawą </a:t>
            </a:r>
            <a:r>
              <a:rPr lang="pl-PL" alt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 wykrywaniu działalności gospodarczej w zakresie wytwarzania i obrotu materiałami wybuchowymi, bronią, amunicją oraz wyrobami i technologią o przeznaczeniu wojskowym lub </a:t>
            </a:r>
            <a:r>
              <a:rPr lang="pl-PL" altLang="pl-PL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policyjnym.</a:t>
            </a:r>
            <a:endParaRPr lang="pl-PL" sz="5600" i="1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pl-PL" sz="7200" b="1" i="1" dirty="0" smtClean="0">
                <a:solidFill>
                  <a:srgbClr val="002060"/>
                </a:solidFill>
                <a:cs typeface="Times New Roman" pitchFamily="18" charset="0"/>
              </a:rPr>
              <a:t>Wnioskodawcą i beneficjentem projektu</a:t>
            </a:r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endParaRPr lang="pl-PL" sz="4400" i="1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r>
              <a:rPr lang="pl-PL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Ministerstwo </a:t>
            </a: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Spraw Wewnętrznych i Administracji </a:t>
            </a:r>
            <a:endParaRPr lang="pl-PL" sz="5600" i="1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endParaRPr lang="pl-PL" sz="4400" i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pl-PL" sz="7200" b="1" i="1" dirty="0">
                <a:solidFill>
                  <a:srgbClr val="002060"/>
                </a:solidFill>
                <a:cs typeface="Times New Roman" pitchFamily="18" charset="0"/>
              </a:rPr>
              <a:t>Projekt realizowany bez udziału partnerów</a:t>
            </a:r>
          </a:p>
          <a:p>
            <a:pPr marL="857250" indent="-8572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7200" b="1" i="1" dirty="0">
                <a:solidFill>
                  <a:srgbClr val="002060"/>
                </a:solidFill>
                <a:cs typeface="Times New Roman" pitchFamily="18" charset="0"/>
              </a:rPr>
              <a:t>Źródło finansowania SRB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budżet państwa, część 42;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endParaRPr lang="pl-PL" sz="5600" i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środki UE: Program Operacyjny Polska Cyfrowa, Oś Priorytetowa II „E-administracja i otwarty rząd” Działanie 2.1 Wysoka dostępność i jakość usług publicznych.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endParaRPr lang="pl-PL" dirty="0"/>
          </a:p>
          <a:p>
            <a:pPr marL="857250" indent="-8572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7200" b="1" i="1" dirty="0" smtClean="0">
                <a:solidFill>
                  <a:srgbClr val="002060"/>
                </a:solidFill>
                <a:cs typeface="Times New Roman" pitchFamily="18" charset="0"/>
              </a:rPr>
              <a:t>Całkowity </a:t>
            </a:r>
            <a:r>
              <a:rPr lang="pl-PL" sz="7200" b="1" i="1" dirty="0">
                <a:solidFill>
                  <a:srgbClr val="002060"/>
                </a:solidFill>
                <a:cs typeface="Times New Roman" pitchFamily="18" charset="0"/>
              </a:rPr>
              <a:t>koszt projektu </a:t>
            </a:r>
            <a:r>
              <a:rPr lang="pl-PL" sz="7200" b="1" i="1" dirty="0">
                <a:solidFill>
                  <a:srgbClr val="002060"/>
                </a:solidFill>
                <a:cs typeface="Times New Roman" pitchFamily="18" charset="0"/>
              </a:rPr>
              <a:t>SRB</a:t>
            </a:r>
            <a:endParaRPr lang="pl-PL" sz="72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10 842 446,00 zł</a:t>
            </a:r>
          </a:p>
          <a:p>
            <a:endParaRPr lang="pl-PL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57250" indent="-8572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7200" b="1" i="1" dirty="0" smtClean="0">
                <a:solidFill>
                  <a:srgbClr val="002060"/>
                </a:solidFill>
                <a:cs typeface="Times New Roman" pitchFamily="18" charset="0"/>
              </a:rPr>
              <a:t>Okres </a:t>
            </a:r>
            <a:r>
              <a:rPr lang="pl-PL" sz="7200" b="1" i="1" dirty="0">
                <a:solidFill>
                  <a:srgbClr val="002060"/>
                </a:solidFill>
                <a:cs typeface="Times New Roman" pitchFamily="18" charset="0"/>
              </a:rPr>
              <a:t>realizacji projektu 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pl-PL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od </a:t>
            </a: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grudnia 2019 r. </a:t>
            </a:r>
            <a:r>
              <a:rPr lang="pl-PL" sz="5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do grudnia 2022 r.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endParaRPr lang="pl-PL" dirty="0"/>
          </a:p>
          <a:p>
            <a:endParaRPr lang="pl-PL" sz="6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165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17161" y="1601416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24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Cele </a:t>
            </a:r>
            <a:r>
              <a:rPr lang="pl-PL" sz="24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Projektu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05" y="9664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77413"/>
              </p:ext>
            </p:extLst>
          </p:nvPr>
        </p:nvGraphicFramePr>
        <p:xfrm>
          <a:off x="716894" y="2134661"/>
          <a:ext cx="7473044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6620"/>
                <a:gridCol w="3816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CEL 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CEL STRATEGICZNY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/>
                        <a:t>Udostępnienie koncesjonowanym</a:t>
                      </a:r>
                      <a:r>
                        <a:rPr lang="pl-PL" sz="1200" baseline="0" dirty="0" smtClean="0"/>
                        <a:t> </a:t>
                      </a:r>
                      <a:r>
                        <a:rPr lang="pl-PL" sz="1200" dirty="0" smtClean="0"/>
                        <a:t>przedsiębiorcom e-usług służących do ewidencjonowania broni palnej</a:t>
                      </a:r>
                      <a:r>
                        <a:rPr lang="pl-PL" sz="1200" baseline="0" dirty="0" smtClean="0"/>
                        <a:t> </a:t>
                      </a:r>
                      <a:r>
                        <a:rPr lang="pl-PL" sz="1200" dirty="0" smtClean="0"/>
                        <a:t>do użytku cywilnego zgodnie z</a:t>
                      </a:r>
                      <a:r>
                        <a:rPr lang="pl-PL" sz="1200" baseline="0" dirty="0" smtClean="0"/>
                        <a:t> </a:t>
                      </a:r>
                      <a:r>
                        <a:rPr lang="pl-PL" sz="1200" dirty="0" smtClean="0"/>
                        <a:t>wymaganiami UE oraz ułatwiających</a:t>
                      </a:r>
                      <a:r>
                        <a:rPr lang="pl-PL" sz="1200" baseline="0" dirty="0" smtClean="0"/>
                        <a:t> </a:t>
                      </a:r>
                      <a:r>
                        <a:rPr lang="pl-PL" sz="1200" dirty="0" smtClean="0"/>
                        <a:t>przeprowadzanie transakcji</a:t>
                      </a:r>
                      <a:endParaRPr lang="pl-PL" sz="120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Sprawne Państwo 2020 DOBRE PRAWO 3.1. Optymalizacja procedur administracyjnych i EFEKTYWNE ŚWIADCZENIE USŁUG PUBLICZNYCH 4.5. Standaryzacja i zarządzanie usługami publicznymi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bg1"/>
                          </a:solidFill>
                        </a:rPr>
                        <a:t>CEL </a:t>
                      </a:r>
                      <a:r>
                        <a:rPr lang="pl-PL" sz="12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l-PL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bg1"/>
                          </a:solidFill>
                        </a:rPr>
                        <a:t>CEL STRATEGICZNY</a:t>
                      </a:r>
                      <a:endParaRPr lang="pl-PL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Optymalizacja procesu informowania organów państwa o transakcjach związanych z cywilną bronią palną i jednoznaczna identyfikacja broni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Sprawne Państwo 2020 DOBRE PRAWO 3.1. Optymalizacja procedur administracyjnych i EFEKTYWNE ŚWIADCZENIE USŁUG PUBLICZNYCH 4.5. Standaryzacja i zarządzanie usługami publicznymi ZAPEWNIENIE WYSOKIEGO POZIOMU BEZPIECZEŃSTWA I PORZĄDKU PUBLICZNEGO 6.4.Przeciwdziałanie i zwalczanie przestępstw i zagrożeń związanych z ochroną bezpieczeństwa i porządku publicznego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CEL 3</a:t>
                      </a:r>
                      <a:endParaRPr lang="pl-PL" sz="1200" b="1" i="0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CEL STRATEGICZNY</a:t>
                      </a:r>
                      <a:endParaRPr lang="pl-PL" sz="1200" b="1" i="0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Archiwizacja i przejmowanie ewidencji przedsiębiorców, którzy zakończyli koncesjonowaną działalność gospodarczą</a:t>
                      </a:r>
                      <a:endParaRPr lang="pl-PL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Sprawne Państwo 2020 DOBRE PRAWO 3.1. Optymalizacja procedur administracyjnych</a:t>
                      </a:r>
                      <a:endParaRPr lang="pl-PL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5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244827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94983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592" y="1780003"/>
            <a:ext cx="6482816" cy="505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516" y="1679761"/>
            <a:ext cx="8712968" cy="244827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SRB – prezentacja założeń systemu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94983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3131840" y="368937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Film zostanie uruchomiony oddzielnie z uwagi na rozmiar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86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</TotalTime>
  <Words>285</Words>
  <Application>Microsoft Office PowerPoint</Application>
  <PresentationFormat>Pokaz na ekranie (4:3)</PresentationFormat>
  <Paragraphs>87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Agnieszka.Winkowska@mswia.gov.pl</dc:creator>
  <cp:lastModifiedBy>Wilczyński Andrzej</cp:lastModifiedBy>
  <cp:revision>157</cp:revision>
  <cp:lastPrinted>2014-01-14T19:52:29Z</cp:lastPrinted>
  <dcterms:created xsi:type="dcterms:W3CDTF">2014-01-14T15:20:07Z</dcterms:created>
  <dcterms:modified xsi:type="dcterms:W3CDTF">2019-09-12T09:50:26Z</dcterms:modified>
</cp:coreProperties>
</file>