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5431532" y="2880000"/>
            <a:ext cx="2232248" cy="468000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l-PL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431532" y="2340000"/>
            <a:ext cx="2232248" cy="4680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pl-PL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386321" y="1779028"/>
            <a:ext cx="3852000" cy="3852000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3343300" y="2880000"/>
            <a:ext cx="99238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221476" y="4546114"/>
            <a:ext cx="92900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216960" y="2352494"/>
            <a:ext cx="93893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216066" y="3441958"/>
            <a:ext cx="94046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218599" y="3996493"/>
            <a:ext cx="94046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4423420" y="2348880"/>
            <a:ext cx="92922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174948" y="2895022"/>
            <a:ext cx="91458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3343300" y="2340000"/>
            <a:ext cx="991183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3343300" y="4500000"/>
            <a:ext cx="99238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174948" y="2354040"/>
            <a:ext cx="914588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6670094" y="3960000"/>
            <a:ext cx="993686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Ceł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7861780" y="4500000"/>
            <a:ext cx="105542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Poboru Podatków                              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4425528" y="3967621"/>
            <a:ext cx="933901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3343300" y="3960000"/>
            <a:ext cx="99238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862400" y="2880000"/>
            <a:ext cx="10548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pl-PL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861780" y="5636603"/>
            <a:ext cx="1049082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216066" y="2900210"/>
            <a:ext cx="939829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4423419" y="1268760"/>
            <a:ext cx="929221" cy="43051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Podatku 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4426875" y="1836000"/>
            <a:ext cx="933902" cy="43051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4426504" y="4524993"/>
            <a:ext cx="923049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3360230" y="1260000"/>
            <a:ext cx="991182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Dyrektor Generalny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Niżałowska-Pactwa</a:t>
            </a:r>
            <a:endParaRPr lang="pl-PL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3343300" y="5040000"/>
            <a:ext cx="992389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dirty="0"/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4436380" y="5069591"/>
            <a:ext cx="923049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63180" y="2339602"/>
            <a:ext cx="970286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264345" y="3457903"/>
            <a:ext cx="985072" cy="4684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4416323" y="6231318"/>
            <a:ext cx="933570" cy="472811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4428367" y="5620276"/>
            <a:ext cx="921186" cy="52835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Rachunkowości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DWR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5431532" y="1836000"/>
            <a:ext cx="991182" cy="432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Ministra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487316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100" dirty="0"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 dirty="0">
                <a:latin typeface="Calibri" panose="020F0502020204030204" pitchFamily="34" charset="0"/>
              </a:rPr>
              <a:t>Andrzej Domański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448462" y="1268760"/>
            <a:ext cx="991182" cy="43826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9067780" y="4500000"/>
            <a:ext cx="106622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Zwalczania Przestępczości Ekonomicznej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7861780" y="3420000"/>
            <a:ext cx="105542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Kluczowych Podmiotów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174948" y="3433612"/>
            <a:ext cx="917552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Strategii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6663196" y="3420000"/>
            <a:ext cx="1000584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Budżetu,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Majątku i Kadr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3343300" y="3420000"/>
            <a:ext cx="992386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861780" y="5040000"/>
            <a:ext cx="105542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Relacji z Klientami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2263180" y="2903469"/>
            <a:ext cx="986721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 Informatyzacją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9067780" y="3960000"/>
            <a:ext cx="106622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Poboru Opłat Drogowych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9067780" y="2880000"/>
            <a:ext cx="10548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Analiz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4429569" y="3420306"/>
            <a:ext cx="93390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9067780" y="3420000"/>
            <a:ext cx="106622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6663196" y="4500000"/>
            <a:ext cx="1000584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</a:b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Organizacji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7868678" y="3960000"/>
            <a:ext cx="1048522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Orzecznictwa Podatkowego                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174948" y="1260085"/>
            <a:ext cx="914589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Paweł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Karbownik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4423420" y="2877892"/>
            <a:ext cx="93390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6768024" y="3060000"/>
            <a:ext cx="823748" cy="25108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431532" y="3420000"/>
            <a:ext cx="940468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Departament Prawny </a:t>
            </a:r>
          </a:p>
          <a:p>
            <a:r>
              <a:rPr lang="pl-PL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656298" y="5040000"/>
            <a:ext cx="1007482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Współpracy Międzynarodowej KAS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2295495" y="1260000"/>
            <a:ext cx="975797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  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Jurand 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Drop</a:t>
            </a: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84000" y="1051200"/>
            <a:ext cx="8856000" cy="1483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1686428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525600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 flipH="1">
            <a:off x="5933817" y="1051200"/>
            <a:ext cx="1132" cy="229772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8095828" y="1916832"/>
            <a:ext cx="0" cy="99909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28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6727676" y="2556000"/>
            <a:ext cx="823748" cy="216000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5496266" y="3060000"/>
            <a:ext cx="943378" cy="252000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z wyłączeniem działalności </a:t>
            </a:r>
            <a:r>
              <a:rPr lang="pl-PL" alt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altLang="pl-PL" sz="550" i="1" dirty="0">
                <a:latin typeface="Calibri" panose="020F0502020204030204" pitchFamily="34" charset="0"/>
              </a:rPr>
              <a:t>–promocyjnej KAS 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702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535988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6564136" y="1260000"/>
            <a:ext cx="1099644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Sekretarz Stanu 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Bartosz </a:t>
            </a:r>
            <a:r>
              <a:rPr lang="pl-PL" sz="900" b="1" dirty="0" err="1">
                <a:latin typeface="Calibri" panose="020F0502020204030204" pitchFamily="34" charset="0"/>
                <a:cs typeface="Calibri" panose="020F0502020204030204" pitchFamily="34" charset="0"/>
              </a:rPr>
              <a:t>Zbaraszczuk</a:t>
            </a:r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Prostokąt 107"/>
          <p:cNvSpPr/>
          <p:nvPr/>
        </p:nvSpPr>
        <p:spPr bwMode="auto">
          <a:xfrm>
            <a:off x="7861780" y="1260000"/>
            <a:ext cx="1055102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9067780" y="1260000"/>
            <a:ext cx="106622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1207345" y="1260085"/>
            <a:ext cx="987175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 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Majszczyk</a:t>
            </a:r>
            <a:endParaRPr lang="pl-PL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68400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3" name="Łącznik prosty 122"/>
          <p:cNvCxnSpPr/>
          <p:nvPr/>
        </p:nvCxnSpPr>
        <p:spPr bwMode="auto">
          <a:xfrm>
            <a:off x="2838556" y="105276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/>
          <p:nvPr/>
        </p:nvCxnSpPr>
        <p:spPr bwMode="auto">
          <a:xfrm>
            <a:off x="3847356" y="1045536"/>
            <a:ext cx="0" cy="214464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Łącznik prosty 6"/>
          <p:cNvCxnSpPr>
            <a:cxnSpLocks/>
          </p:cNvCxnSpPr>
          <p:nvPr/>
        </p:nvCxnSpPr>
        <p:spPr bwMode="auto">
          <a:xfrm>
            <a:off x="7447756" y="1987098"/>
            <a:ext cx="2180604" cy="1742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8295620" y="1988840"/>
            <a:ext cx="0" cy="27916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6" name="Łącznik prosty 95"/>
          <p:cNvCxnSpPr>
            <a:cxnSpLocks/>
          </p:cNvCxnSpPr>
          <p:nvPr/>
        </p:nvCxnSpPr>
        <p:spPr bwMode="auto">
          <a:xfrm flipH="1">
            <a:off x="9627890" y="1988840"/>
            <a:ext cx="470" cy="27916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5832000" y="2376000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Inspekcji Wewnętrznej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5503540" y="2556000"/>
            <a:ext cx="778460" cy="216000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zakresie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Prostokąt 126"/>
          <p:cNvSpPr/>
          <p:nvPr/>
        </p:nvSpPr>
        <p:spPr bwMode="auto">
          <a:xfrm>
            <a:off x="5832000" y="2916000"/>
            <a:ext cx="1210727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Komunikacji i Promocji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6411243" y="3013503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7861780" y="1606341"/>
            <a:ext cx="1055102" cy="288147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Generalny Inspektor Informacji Finansowej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6422714" y="2504273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101" name="Łącznik prosty 100"/>
          <p:cNvCxnSpPr/>
          <p:nvPr/>
        </p:nvCxnSpPr>
        <p:spPr bwMode="auto">
          <a:xfrm>
            <a:off x="7753780" y="1700808"/>
            <a:ext cx="126024" cy="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/>
          <p:cNvCxnSpPr/>
          <p:nvPr/>
        </p:nvCxnSpPr>
        <p:spPr bwMode="auto">
          <a:xfrm flipH="1">
            <a:off x="7748205" y="1700808"/>
            <a:ext cx="6898" cy="402687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ze strzałką 105"/>
          <p:cNvCxnSpPr/>
          <p:nvPr/>
        </p:nvCxnSpPr>
        <p:spPr bwMode="auto">
          <a:xfrm>
            <a:off x="7748205" y="5733256"/>
            <a:ext cx="131599" cy="0"/>
          </a:xfrm>
          <a:prstGeom prst="straightConnector1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" name="Łącznik prosty 91">
            <a:extLst>
              <a:ext uri="{FF2B5EF4-FFF2-40B4-BE49-F238E27FC236}">
                <a16:creationId xmlns:a16="http://schemas.microsoft.com/office/drawing/2014/main" id="{D8148CC0-D21B-443D-9B19-7F282530D24C}"/>
              </a:ext>
            </a:extLst>
          </p:cNvPr>
          <p:cNvCxnSpPr/>
          <p:nvPr/>
        </p:nvCxnSpPr>
        <p:spPr bwMode="auto">
          <a:xfrm>
            <a:off x="4855468" y="1066508"/>
            <a:ext cx="0" cy="214464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19901</TotalTime>
  <Words>310</Words>
  <Application>Microsoft Office PowerPoint</Application>
  <PresentationFormat>Slajdy 35 mm</PresentationFormat>
  <Paragraphs>166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polskim</dc:title>
  <dc:creator>Waniek Michał</dc:creator>
  <cp:lastModifiedBy>Waniek Michał</cp:lastModifiedBy>
  <cp:revision>1748</cp:revision>
  <cp:lastPrinted>2023-05-26T10:37:02Z</cp:lastPrinted>
  <dcterms:created xsi:type="dcterms:W3CDTF">2006-06-26T12:00:33Z</dcterms:created>
  <dcterms:modified xsi:type="dcterms:W3CDTF">2023-12-15T06:30:10Z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