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>
                <a:latin typeface="Calibri" panose="020F0502020204030204" pitchFamily="34" charset="0"/>
              </a:rPr>
              <a:t/>
            </a:r>
            <a:br>
              <a:rPr lang="pl-PL" altLang="pl-PL" sz="1050" b="1" dirty="0">
                <a:latin typeface="Calibri" panose="020F0502020204030204" pitchFamily="34" charset="0"/>
              </a:rPr>
            </a:br>
            <a:r>
              <a:rPr lang="pl-PL" altLang="pl-PL" sz="1050" b="1" dirty="0" smtClean="0">
                <a:latin typeface="Calibri" panose="020F0502020204030204" pitchFamily="34" charset="0"/>
              </a:rPr>
              <a:t>MARIAN BANAŚ</a:t>
            </a:r>
            <a:endParaRPr lang="pl-PL" altLang="pl-PL" sz="105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TADEUSZ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KOŚCIŃSKI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16461</TotalTime>
  <Words>338</Words>
  <Application>Microsoft Office PowerPoint</Application>
  <PresentationFormat>Slajdy 35 mm</PresentationFormat>
  <Paragraphs>168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1400</cp:revision>
  <cp:lastPrinted>2019-06-18T08:41:22Z</cp:lastPrinted>
  <dcterms:created xsi:type="dcterms:W3CDTF">2006-06-26T12:00:33Z</dcterms:created>
  <dcterms:modified xsi:type="dcterms:W3CDTF">2019-07-10T06:50:20Z</dcterms:modified>
</cp:coreProperties>
</file>