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9F3119-E7C8-4B40-AA46-4488E28AE0F5}" v="18" dt="2024-09-20T08:53:58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SSE Żagań - Natalia Gudelin" userId="af312de5-700a-43c0-a87e-b9fa41199cda" providerId="ADAL" clId="{A79F3119-E7C8-4B40-AA46-4488E28AE0F5}"/>
    <pc:docChg chg="undo custSel addSld delSld modSld">
      <pc:chgData name="PSSE Żagań - Natalia Gudelin" userId="af312de5-700a-43c0-a87e-b9fa41199cda" providerId="ADAL" clId="{A79F3119-E7C8-4B40-AA46-4488E28AE0F5}" dt="2024-09-20T08:54:02.070" v="4213" actId="1076"/>
      <pc:docMkLst>
        <pc:docMk/>
      </pc:docMkLst>
      <pc:sldChg chg="addSp delSp modSp mod modTransition addAnim delAnim">
        <pc:chgData name="PSSE Żagań - Natalia Gudelin" userId="af312de5-700a-43c0-a87e-b9fa41199cda" providerId="ADAL" clId="{A79F3119-E7C8-4B40-AA46-4488E28AE0F5}" dt="2024-09-20T08:54:02.070" v="4213" actId="1076"/>
        <pc:sldMkLst>
          <pc:docMk/>
          <pc:sldMk cId="1210266260" sldId="256"/>
        </pc:sldMkLst>
        <pc:spChg chg="mod">
          <ac:chgData name="PSSE Żagań - Natalia Gudelin" userId="af312de5-700a-43c0-a87e-b9fa41199cda" providerId="ADAL" clId="{A79F3119-E7C8-4B40-AA46-4488E28AE0F5}" dt="2024-09-20T08:54:02.070" v="4213" actId="1076"/>
          <ac:spMkLst>
            <pc:docMk/>
            <pc:sldMk cId="1210266260" sldId="256"/>
            <ac:spMk id="2" creationId="{BBFCEB7D-731F-9B47-4916-1156027D2F21}"/>
          </ac:spMkLst>
        </pc:spChg>
        <pc:spChg chg="del">
          <ac:chgData name="PSSE Żagań - Natalia Gudelin" userId="af312de5-700a-43c0-a87e-b9fa41199cda" providerId="ADAL" clId="{A79F3119-E7C8-4B40-AA46-4488E28AE0F5}" dt="2024-09-20T07:26:59.008" v="3671" actId="478"/>
          <ac:spMkLst>
            <pc:docMk/>
            <pc:sldMk cId="1210266260" sldId="256"/>
            <ac:spMk id="3" creationId="{16A5A995-194B-51B2-895A-BAC7E11A8D88}"/>
          </ac:spMkLst>
        </pc:spChg>
        <pc:spChg chg="add mod">
          <ac:chgData name="PSSE Żagań - Natalia Gudelin" userId="af312de5-700a-43c0-a87e-b9fa41199cda" providerId="ADAL" clId="{A79F3119-E7C8-4B40-AA46-4488E28AE0F5}" dt="2024-09-20T08:53:29.606" v="4208" actId="1076"/>
          <ac:spMkLst>
            <pc:docMk/>
            <pc:sldMk cId="1210266260" sldId="256"/>
            <ac:spMk id="4" creationId="{961A5E92-91BA-ED56-6F90-029E0B7A1A4E}"/>
          </ac:spMkLst>
        </pc:spChg>
        <pc:spChg chg="add del">
          <ac:chgData name="PSSE Żagań - Natalia Gudelin" userId="af312de5-700a-43c0-a87e-b9fa41199cda" providerId="ADAL" clId="{A79F3119-E7C8-4B40-AA46-4488E28AE0F5}" dt="2024-09-20T08:51:03.700" v="4185" actId="26606"/>
          <ac:spMkLst>
            <pc:docMk/>
            <pc:sldMk cId="1210266260" sldId="256"/>
            <ac:spMk id="52" creationId="{AC8EEB0F-BA72-49AC-956F-331B60FDE79E}"/>
          </ac:spMkLst>
        </pc:spChg>
        <pc:spChg chg="add del">
          <ac:chgData name="PSSE Żagań - Natalia Gudelin" userId="af312de5-700a-43c0-a87e-b9fa41199cda" providerId="ADAL" clId="{A79F3119-E7C8-4B40-AA46-4488E28AE0F5}" dt="2024-09-20T08:49:57.067" v="4165" actId="26606"/>
          <ac:spMkLst>
            <pc:docMk/>
            <pc:sldMk cId="1210266260" sldId="256"/>
            <ac:spMk id="60" creationId="{0DBF1ABE-8590-450D-BB49-BDDCCF3EEA9E}"/>
          </ac:spMkLst>
        </pc:spChg>
        <pc:spChg chg="add del">
          <ac:chgData name="PSSE Żagań - Natalia Gudelin" userId="af312de5-700a-43c0-a87e-b9fa41199cda" providerId="ADAL" clId="{A79F3119-E7C8-4B40-AA46-4488E28AE0F5}" dt="2024-09-20T08:49:57.067" v="4165" actId="26606"/>
          <ac:spMkLst>
            <pc:docMk/>
            <pc:sldMk cId="1210266260" sldId="256"/>
            <ac:spMk id="62" creationId="{96CB0275-66F1-4491-93B8-121D0C7176BF}"/>
          </ac:spMkLst>
        </pc:spChg>
        <pc:spChg chg="add del">
          <ac:chgData name="PSSE Żagań - Natalia Gudelin" userId="af312de5-700a-43c0-a87e-b9fa41199cda" providerId="ADAL" clId="{A79F3119-E7C8-4B40-AA46-4488E28AE0F5}" dt="2024-09-20T08:49:57.067" v="4165" actId="26606"/>
          <ac:spMkLst>
            <pc:docMk/>
            <pc:sldMk cId="1210266260" sldId="256"/>
            <ac:spMk id="64" creationId="{18D32C3D-8F76-4E99-BE56-0836CC38CC84}"/>
          </ac:spMkLst>
        </pc:spChg>
        <pc:spChg chg="add del">
          <ac:chgData name="PSSE Żagań - Natalia Gudelin" userId="af312de5-700a-43c0-a87e-b9fa41199cda" providerId="ADAL" clId="{A79F3119-E7C8-4B40-AA46-4488E28AE0F5}" dt="2024-09-20T08:49:57.067" v="4165" actId="26606"/>
          <ac:spMkLst>
            <pc:docMk/>
            <pc:sldMk cId="1210266260" sldId="256"/>
            <ac:spMk id="66" creationId="{23C71129-3300-4933-9311-C991EE7792D8}"/>
          </ac:spMkLst>
        </pc:spChg>
        <pc:spChg chg="add del">
          <ac:chgData name="PSSE Żagań - Natalia Gudelin" userId="af312de5-700a-43c0-a87e-b9fa41199cda" providerId="ADAL" clId="{A79F3119-E7C8-4B40-AA46-4488E28AE0F5}" dt="2024-09-20T08:49:59.740" v="4169" actId="26606"/>
          <ac:spMkLst>
            <pc:docMk/>
            <pc:sldMk cId="1210266260" sldId="256"/>
            <ac:spMk id="68" creationId="{185FD2CF-35DE-4F7D-B04C-C7B7DC4DB00E}"/>
          </ac:spMkLst>
        </pc:spChg>
        <pc:spChg chg="add del">
          <ac:chgData name="PSSE Żagań - Natalia Gudelin" userId="af312de5-700a-43c0-a87e-b9fa41199cda" providerId="ADAL" clId="{A79F3119-E7C8-4B40-AA46-4488E28AE0F5}" dt="2024-09-20T08:49:59.740" v="4169" actId="26606"/>
          <ac:spMkLst>
            <pc:docMk/>
            <pc:sldMk cId="1210266260" sldId="256"/>
            <ac:spMk id="69" creationId="{0DBF1ABE-8590-450D-BB49-BDDCCF3EEA9E}"/>
          </ac:spMkLst>
        </pc:spChg>
        <pc:spChg chg="add del">
          <ac:chgData name="PSSE Żagań - Natalia Gudelin" userId="af312de5-700a-43c0-a87e-b9fa41199cda" providerId="ADAL" clId="{A79F3119-E7C8-4B40-AA46-4488E28AE0F5}" dt="2024-09-20T08:49:59.740" v="4169" actId="26606"/>
          <ac:spMkLst>
            <pc:docMk/>
            <pc:sldMk cId="1210266260" sldId="256"/>
            <ac:spMk id="70" creationId="{6B357D90-5835-41AD-A093-F73220E272A2}"/>
          </ac:spMkLst>
        </pc:spChg>
        <pc:spChg chg="add del">
          <ac:chgData name="PSSE Żagań - Natalia Gudelin" userId="af312de5-700a-43c0-a87e-b9fa41199cda" providerId="ADAL" clId="{A79F3119-E7C8-4B40-AA46-4488E28AE0F5}" dt="2024-09-20T08:49:59.740" v="4169" actId="26606"/>
          <ac:spMkLst>
            <pc:docMk/>
            <pc:sldMk cId="1210266260" sldId="256"/>
            <ac:spMk id="71" creationId="{D00382C6-249C-4F5B-A1AB-9531B53983FF}"/>
          </ac:spMkLst>
        </pc:spChg>
        <pc:spChg chg="add del">
          <ac:chgData name="PSSE Żagań - Natalia Gudelin" userId="af312de5-700a-43c0-a87e-b9fa41199cda" providerId="ADAL" clId="{A79F3119-E7C8-4B40-AA46-4488E28AE0F5}" dt="2024-09-20T08:49:59.740" v="4169" actId="26606"/>
          <ac:spMkLst>
            <pc:docMk/>
            <pc:sldMk cId="1210266260" sldId="256"/>
            <ac:spMk id="72" creationId="{E188EC29-E620-4E9C-9ABB-0CD603CCF1A3}"/>
          </ac:spMkLst>
        </pc:spChg>
        <pc:spChg chg="add del">
          <ac:chgData name="PSSE Żagań - Natalia Gudelin" userId="af312de5-700a-43c0-a87e-b9fa41199cda" providerId="ADAL" clId="{A79F3119-E7C8-4B40-AA46-4488E28AE0F5}" dt="2024-09-20T08:49:59.740" v="4169" actId="26606"/>
          <ac:spMkLst>
            <pc:docMk/>
            <pc:sldMk cId="1210266260" sldId="256"/>
            <ac:spMk id="73" creationId="{EE4C8343-9B2C-4A33-AE54-5945E6E9D44F}"/>
          </ac:spMkLst>
        </pc:spChg>
        <pc:spChg chg="add del">
          <ac:chgData name="PSSE Żagań - Natalia Gudelin" userId="af312de5-700a-43c0-a87e-b9fa41199cda" providerId="ADAL" clId="{A79F3119-E7C8-4B40-AA46-4488E28AE0F5}" dt="2024-09-20T08:49:59.740" v="4169" actId="26606"/>
          <ac:spMkLst>
            <pc:docMk/>
            <pc:sldMk cId="1210266260" sldId="256"/>
            <ac:spMk id="74" creationId="{B76FEFBE-09C1-441E-BB53-303E4CED5DA9}"/>
          </ac:spMkLst>
        </pc:spChg>
        <pc:spChg chg="add del">
          <ac:chgData name="PSSE Żagań - Natalia Gudelin" userId="af312de5-700a-43c0-a87e-b9fa41199cda" providerId="ADAL" clId="{A79F3119-E7C8-4B40-AA46-4488E28AE0F5}" dt="2024-09-20T08:50:05.930" v="4173" actId="26606"/>
          <ac:spMkLst>
            <pc:docMk/>
            <pc:sldMk cId="1210266260" sldId="256"/>
            <ac:spMk id="76" creationId="{AC8EEB0F-BA72-49AC-956F-331B60FDE79E}"/>
          </ac:spMkLst>
        </pc:spChg>
        <pc:spChg chg="add del">
          <ac:chgData name="PSSE Żagań - Natalia Gudelin" userId="af312de5-700a-43c0-a87e-b9fa41199cda" providerId="ADAL" clId="{A79F3119-E7C8-4B40-AA46-4488E28AE0F5}" dt="2024-09-20T08:50:05.930" v="4173" actId="26606"/>
          <ac:spMkLst>
            <pc:docMk/>
            <pc:sldMk cId="1210266260" sldId="256"/>
            <ac:spMk id="77" creationId="{8CC700D5-9809-43F4-89D5-7DBBCB0DCC10}"/>
          </ac:spMkLst>
        </pc:spChg>
        <pc:spChg chg="add del">
          <ac:chgData name="PSSE Żagań - Natalia Gudelin" userId="af312de5-700a-43c0-a87e-b9fa41199cda" providerId="ADAL" clId="{A79F3119-E7C8-4B40-AA46-4488E28AE0F5}" dt="2024-09-20T08:50:05.930" v="4173" actId="26606"/>
          <ac:spMkLst>
            <pc:docMk/>
            <pc:sldMk cId="1210266260" sldId="256"/>
            <ac:spMk id="78" creationId="{C7163242-6303-46DC-BAC1-2A204F061321}"/>
          </ac:spMkLst>
        </pc:spChg>
        <pc:spChg chg="add del">
          <ac:chgData name="PSSE Żagań - Natalia Gudelin" userId="af312de5-700a-43c0-a87e-b9fa41199cda" providerId="ADAL" clId="{A79F3119-E7C8-4B40-AA46-4488E28AE0F5}" dt="2024-09-20T08:50:05.930" v="4173" actId="26606"/>
          <ac:spMkLst>
            <pc:docMk/>
            <pc:sldMk cId="1210266260" sldId="256"/>
            <ac:spMk id="79" creationId="{805C4C40-D70E-4C4F-B228-98A0A6132603}"/>
          </ac:spMkLst>
        </pc:spChg>
        <pc:spChg chg="add del">
          <ac:chgData name="PSSE Żagań - Natalia Gudelin" userId="af312de5-700a-43c0-a87e-b9fa41199cda" providerId="ADAL" clId="{A79F3119-E7C8-4B40-AA46-4488E28AE0F5}" dt="2024-09-20T08:50:05.930" v="4173" actId="26606"/>
          <ac:spMkLst>
            <pc:docMk/>
            <pc:sldMk cId="1210266260" sldId="256"/>
            <ac:spMk id="80" creationId="{9DF0CCBF-D7FD-451C-92EB-84C362B690BF}"/>
          </ac:spMkLst>
        </pc:spChg>
        <pc:spChg chg="add del">
          <ac:chgData name="PSSE Żagań - Natalia Gudelin" userId="af312de5-700a-43c0-a87e-b9fa41199cda" providerId="ADAL" clId="{A79F3119-E7C8-4B40-AA46-4488E28AE0F5}" dt="2024-09-20T08:50:05.930" v="4173" actId="26606"/>
          <ac:spMkLst>
            <pc:docMk/>
            <pc:sldMk cId="1210266260" sldId="256"/>
            <ac:spMk id="81" creationId="{2B1B8EEB-4E8B-43EC-AB8F-F7E2CD968223}"/>
          </ac:spMkLst>
        </pc:spChg>
        <pc:spChg chg="add del">
          <ac:chgData name="PSSE Żagań - Natalia Gudelin" userId="af312de5-700a-43c0-a87e-b9fa41199cda" providerId="ADAL" clId="{A79F3119-E7C8-4B40-AA46-4488E28AE0F5}" dt="2024-09-20T08:50:21.087" v="4175" actId="26606"/>
          <ac:spMkLst>
            <pc:docMk/>
            <pc:sldMk cId="1210266260" sldId="256"/>
            <ac:spMk id="83" creationId="{AC8EEB0F-BA72-49AC-956F-331B60FDE79E}"/>
          </ac:spMkLst>
        </pc:spChg>
        <pc:spChg chg="add del">
          <ac:chgData name="PSSE Żagań - Natalia Gudelin" userId="af312de5-700a-43c0-a87e-b9fa41199cda" providerId="ADAL" clId="{A79F3119-E7C8-4B40-AA46-4488E28AE0F5}" dt="2024-09-20T08:50:21.087" v="4175" actId="26606"/>
          <ac:spMkLst>
            <pc:docMk/>
            <pc:sldMk cId="1210266260" sldId="256"/>
            <ac:spMk id="84" creationId="{1BE70332-ECAF-47BB-8C7B-BD049452F653}"/>
          </ac:spMkLst>
        </pc:spChg>
        <pc:spChg chg="add del">
          <ac:chgData name="PSSE Żagań - Natalia Gudelin" userId="af312de5-700a-43c0-a87e-b9fa41199cda" providerId="ADAL" clId="{A79F3119-E7C8-4B40-AA46-4488E28AE0F5}" dt="2024-09-20T08:50:21.087" v="4175" actId="26606"/>
          <ac:spMkLst>
            <pc:docMk/>
            <pc:sldMk cId="1210266260" sldId="256"/>
            <ac:spMk id="85" creationId="{716D9361-A35A-4DC8-AAB9-04FD2D6FEE1D}"/>
          </ac:spMkLst>
        </pc:spChg>
        <pc:spChg chg="add del">
          <ac:chgData name="PSSE Żagań - Natalia Gudelin" userId="af312de5-700a-43c0-a87e-b9fa41199cda" providerId="ADAL" clId="{A79F3119-E7C8-4B40-AA46-4488E28AE0F5}" dt="2024-09-20T08:50:21.087" v="4175" actId="26606"/>
          <ac:spMkLst>
            <pc:docMk/>
            <pc:sldMk cId="1210266260" sldId="256"/>
            <ac:spMk id="86" creationId="{87FC31AD-FBB3-4219-A758-D6F7594A0A81}"/>
          </ac:spMkLst>
        </pc:spChg>
        <pc:spChg chg="add del">
          <ac:chgData name="PSSE Żagań - Natalia Gudelin" userId="af312de5-700a-43c0-a87e-b9fa41199cda" providerId="ADAL" clId="{A79F3119-E7C8-4B40-AA46-4488E28AE0F5}" dt="2024-09-20T08:50:32.087" v="4177" actId="26606"/>
          <ac:spMkLst>
            <pc:docMk/>
            <pc:sldMk cId="1210266260" sldId="256"/>
            <ac:spMk id="88" creationId="{0DBF1ABE-8590-450D-BB49-BDDCCF3EEA9E}"/>
          </ac:spMkLst>
        </pc:spChg>
        <pc:spChg chg="add del">
          <ac:chgData name="PSSE Żagań - Natalia Gudelin" userId="af312de5-700a-43c0-a87e-b9fa41199cda" providerId="ADAL" clId="{A79F3119-E7C8-4B40-AA46-4488E28AE0F5}" dt="2024-09-20T08:50:32.087" v="4177" actId="26606"/>
          <ac:spMkLst>
            <pc:docMk/>
            <pc:sldMk cId="1210266260" sldId="256"/>
            <ac:spMk id="89" creationId="{C7D887A3-61AD-4674-BC53-8DFA8CF7B410}"/>
          </ac:spMkLst>
        </pc:spChg>
        <pc:spChg chg="add del">
          <ac:chgData name="PSSE Żagań - Natalia Gudelin" userId="af312de5-700a-43c0-a87e-b9fa41199cda" providerId="ADAL" clId="{A79F3119-E7C8-4B40-AA46-4488E28AE0F5}" dt="2024-09-20T08:50:32.087" v="4177" actId="26606"/>
          <ac:spMkLst>
            <pc:docMk/>
            <pc:sldMk cId="1210266260" sldId="256"/>
            <ac:spMk id="90" creationId="{479F0FB3-8461-462D-84A2-53106FBF4E5B}"/>
          </ac:spMkLst>
        </pc:spChg>
        <pc:spChg chg="add del">
          <ac:chgData name="PSSE Żagań - Natalia Gudelin" userId="af312de5-700a-43c0-a87e-b9fa41199cda" providerId="ADAL" clId="{A79F3119-E7C8-4B40-AA46-4488E28AE0F5}" dt="2024-09-20T08:50:32.087" v="4177" actId="26606"/>
          <ac:spMkLst>
            <pc:docMk/>
            <pc:sldMk cId="1210266260" sldId="256"/>
            <ac:spMk id="91" creationId="{11E3C311-4E8A-45D9-97BF-07F5FD346974}"/>
          </ac:spMkLst>
        </pc:spChg>
        <pc:spChg chg="add del">
          <ac:chgData name="PSSE Żagań - Natalia Gudelin" userId="af312de5-700a-43c0-a87e-b9fa41199cda" providerId="ADAL" clId="{A79F3119-E7C8-4B40-AA46-4488E28AE0F5}" dt="2024-09-20T08:51:03.700" v="4185" actId="26606"/>
          <ac:spMkLst>
            <pc:docMk/>
            <pc:sldMk cId="1210266260" sldId="256"/>
            <ac:spMk id="93" creationId="{0DBF1ABE-8590-450D-BB49-BDDCCF3EEA9E}"/>
          </ac:spMkLst>
        </pc:spChg>
        <pc:spChg chg="add del">
          <ac:chgData name="PSSE Żagań - Natalia Gudelin" userId="af312de5-700a-43c0-a87e-b9fa41199cda" providerId="ADAL" clId="{A79F3119-E7C8-4B40-AA46-4488E28AE0F5}" dt="2024-09-20T08:51:03.700" v="4185" actId="26606"/>
          <ac:spMkLst>
            <pc:docMk/>
            <pc:sldMk cId="1210266260" sldId="256"/>
            <ac:spMk id="94" creationId="{96CB0275-66F1-4491-93B8-121D0C7176BF}"/>
          </ac:spMkLst>
        </pc:spChg>
        <pc:spChg chg="add del">
          <ac:chgData name="PSSE Żagań - Natalia Gudelin" userId="af312de5-700a-43c0-a87e-b9fa41199cda" providerId="ADAL" clId="{A79F3119-E7C8-4B40-AA46-4488E28AE0F5}" dt="2024-09-20T08:51:03.700" v="4185" actId="26606"/>
          <ac:spMkLst>
            <pc:docMk/>
            <pc:sldMk cId="1210266260" sldId="256"/>
            <ac:spMk id="95" creationId="{18D32C3D-8F76-4E99-BE56-0836CC38CC84}"/>
          </ac:spMkLst>
        </pc:spChg>
        <pc:spChg chg="add del">
          <ac:chgData name="PSSE Żagań - Natalia Gudelin" userId="af312de5-700a-43c0-a87e-b9fa41199cda" providerId="ADAL" clId="{A79F3119-E7C8-4B40-AA46-4488E28AE0F5}" dt="2024-09-20T08:51:03.700" v="4185" actId="26606"/>
          <ac:spMkLst>
            <pc:docMk/>
            <pc:sldMk cId="1210266260" sldId="256"/>
            <ac:spMk id="96" creationId="{70766076-46F5-42D5-A773-2B3BEF2B8B74}"/>
          </ac:spMkLst>
        </pc:spChg>
        <pc:grpChg chg="add del">
          <ac:chgData name="PSSE Żagań - Natalia Gudelin" userId="af312de5-700a-43c0-a87e-b9fa41199cda" providerId="ADAL" clId="{A79F3119-E7C8-4B40-AA46-4488E28AE0F5}" dt="2024-09-20T08:51:03.700" v="4185" actId="26606"/>
          <ac:grpSpMkLst>
            <pc:docMk/>
            <pc:sldMk cId="1210266260" sldId="256"/>
            <ac:grpSpMk id="54" creationId="{FB8CE58F-407C-497E-B723-21FD8C6D35E4}"/>
          </ac:grpSpMkLst>
        </pc:grpChg>
        <pc:picChg chg="add del mod ord">
          <ac:chgData name="PSSE Żagań - Natalia Gudelin" userId="af312de5-700a-43c0-a87e-b9fa41199cda" providerId="ADAL" clId="{A79F3119-E7C8-4B40-AA46-4488E28AE0F5}" dt="2024-09-20T08:52:30.861" v="4196" actId="478"/>
          <ac:picMkLst>
            <pc:docMk/>
            <pc:sldMk cId="1210266260" sldId="256"/>
            <ac:picMk id="3" creationId="{9EB1766E-2DF4-A901-2799-6F355D10FA72}"/>
          </ac:picMkLst>
        </pc:picChg>
        <pc:picChg chg="add del mod ord">
          <ac:chgData name="PSSE Żagań - Natalia Gudelin" userId="af312de5-700a-43c0-a87e-b9fa41199cda" providerId="ADAL" clId="{A79F3119-E7C8-4B40-AA46-4488E28AE0F5}" dt="2024-09-20T08:53:21.437" v="4206" actId="1076"/>
          <ac:picMkLst>
            <pc:docMk/>
            <pc:sldMk cId="1210266260" sldId="256"/>
            <ac:picMk id="53" creationId="{EA450B19-A790-C8E0-2D28-69CEE4041231}"/>
          </ac:picMkLst>
        </pc:picChg>
      </pc:sldChg>
      <pc:sldChg chg="addSp delSp modSp mod">
        <pc:chgData name="PSSE Żagań - Natalia Gudelin" userId="af312de5-700a-43c0-a87e-b9fa41199cda" providerId="ADAL" clId="{A79F3119-E7C8-4B40-AA46-4488E28AE0F5}" dt="2024-09-20T08:47:35.644" v="4063" actId="20577"/>
        <pc:sldMkLst>
          <pc:docMk/>
          <pc:sldMk cId="1787444894" sldId="257"/>
        </pc:sldMkLst>
        <pc:spChg chg="mod">
          <ac:chgData name="PSSE Żagań - Natalia Gudelin" userId="af312de5-700a-43c0-a87e-b9fa41199cda" providerId="ADAL" clId="{A79F3119-E7C8-4B40-AA46-4488E28AE0F5}" dt="2024-09-20T08:47:35.644" v="4063" actId="20577"/>
          <ac:spMkLst>
            <pc:docMk/>
            <pc:sldMk cId="1787444894" sldId="257"/>
            <ac:spMk id="2" creationId="{BBFCEB7D-731F-9B47-4916-1156027D2F21}"/>
          </ac:spMkLst>
        </pc:spChg>
        <pc:spChg chg="del mod">
          <ac:chgData name="PSSE Żagań - Natalia Gudelin" userId="af312de5-700a-43c0-a87e-b9fa41199cda" providerId="ADAL" clId="{A79F3119-E7C8-4B40-AA46-4488E28AE0F5}" dt="2024-09-20T08:14:26.477" v="3960" actId="478"/>
          <ac:spMkLst>
            <pc:docMk/>
            <pc:sldMk cId="1787444894" sldId="257"/>
            <ac:spMk id="3" creationId="{16A5A995-194B-51B2-895A-BAC7E11A8D88}"/>
          </ac:spMkLst>
        </pc:spChg>
        <pc:spChg chg="add del mod">
          <ac:chgData name="PSSE Żagań - Natalia Gudelin" userId="af312de5-700a-43c0-a87e-b9fa41199cda" providerId="ADAL" clId="{A79F3119-E7C8-4B40-AA46-4488E28AE0F5}" dt="2024-09-20T08:14:46.372" v="3962" actId="478"/>
          <ac:spMkLst>
            <pc:docMk/>
            <pc:sldMk cId="1787444894" sldId="257"/>
            <ac:spMk id="5" creationId="{531EA8F7-89C9-5282-24AD-A7DC2C481F3D}"/>
          </ac:spMkLst>
        </pc:spChg>
      </pc:sldChg>
      <pc:sldChg chg="addSp delSp modSp mod modTransition">
        <pc:chgData name="PSSE Żagań - Natalia Gudelin" userId="af312de5-700a-43c0-a87e-b9fa41199cda" providerId="ADAL" clId="{A79F3119-E7C8-4B40-AA46-4488E28AE0F5}" dt="2024-09-20T08:28:45.210" v="4048"/>
        <pc:sldMkLst>
          <pc:docMk/>
          <pc:sldMk cId="1449681805" sldId="258"/>
        </pc:sldMkLst>
        <pc:spChg chg="mod">
          <ac:chgData name="PSSE Żagań - Natalia Gudelin" userId="af312de5-700a-43c0-a87e-b9fa41199cda" providerId="ADAL" clId="{A79F3119-E7C8-4B40-AA46-4488E28AE0F5}" dt="2024-09-20T08:15:39.692" v="3965" actId="113"/>
          <ac:spMkLst>
            <pc:docMk/>
            <pc:sldMk cId="1449681805" sldId="258"/>
            <ac:spMk id="3" creationId="{16A5A995-194B-51B2-895A-BAC7E11A8D88}"/>
          </ac:spMkLst>
        </pc:spChg>
        <pc:spChg chg="add mod">
          <ac:chgData name="PSSE Żagań - Natalia Gudelin" userId="af312de5-700a-43c0-a87e-b9fa41199cda" providerId="ADAL" clId="{A79F3119-E7C8-4B40-AA46-4488E28AE0F5}" dt="2024-09-20T07:30:12.811" v="3808" actId="115"/>
          <ac:spMkLst>
            <pc:docMk/>
            <pc:sldMk cId="1449681805" sldId="258"/>
            <ac:spMk id="5" creationId="{82BD4ED6-8176-02DB-E6A7-B6DC637EEE70}"/>
          </ac:spMkLst>
        </pc:spChg>
        <pc:picChg chg="add del mod">
          <ac:chgData name="PSSE Żagań - Natalia Gudelin" userId="af312de5-700a-43c0-a87e-b9fa41199cda" providerId="ADAL" clId="{A79F3119-E7C8-4B40-AA46-4488E28AE0F5}" dt="2024-09-13T11:20:04.269" v="2990" actId="478"/>
          <ac:picMkLst>
            <pc:docMk/>
            <pc:sldMk cId="1449681805" sldId="258"/>
            <ac:picMk id="4" creationId="{E1E3B74F-C839-A541-D691-F30107C112C1}"/>
          </ac:picMkLst>
        </pc:picChg>
        <pc:picChg chg="mod">
          <ac:chgData name="PSSE Żagań - Natalia Gudelin" userId="af312de5-700a-43c0-a87e-b9fa41199cda" providerId="ADAL" clId="{A79F3119-E7C8-4B40-AA46-4488E28AE0F5}" dt="2024-09-13T09:35:02.920" v="109" actId="1076"/>
          <ac:picMkLst>
            <pc:docMk/>
            <pc:sldMk cId="1449681805" sldId="258"/>
            <ac:picMk id="53" creationId="{EA450B19-A790-C8E0-2D28-69CEE4041231}"/>
          </ac:picMkLst>
        </pc:picChg>
      </pc:sldChg>
      <pc:sldChg chg="new del">
        <pc:chgData name="PSSE Żagań - Natalia Gudelin" userId="af312de5-700a-43c0-a87e-b9fa41199cda" providerId="ADAL" clId="{A79F3119-E7C8-4B40-AA46-4488E28AE0F5}" dt="2024-09-13T09:50:58.355" v="685" actId="680"/>
        <pc:sldMkLst>
          <pc:docMk/>
          <pc:sldMk cId="434809162" sldId="259"/>
        </pc:sldMkLst>
      </pc:sldChg>
      <pc:sldChg chg="delSp modSp add mod modTransition">
        <pc:chgData name="PSSE Żagań - Natalia Gudelin" userId="af312de5-700a-43c0-a87e-b9fa41199cda" providerId="ADAL" clId="{A79F3119-E7C8-4B40-AA46-4488E28AE0F5}" dt="2024-09-20T08:28:55.092" v="4050"/>
        <pc:sldMkLst>
          <pc:docMk/>
          <pc:sldMk cId="3938084306" sldId="259"/>
        </pc:sldMkLst>
        <pc:spChg chg="mod">
          <ac:chgData name="PSSE Żagań - Natalia Gudelin" userId="af312de5-700a-43c0-a87e-b9fa41199cda" providerId="ADAL" clId="{A79F3119-E7C8-4B40-AA46-4488E28AE0F5}" dt="2024-09-20T08:18:08.013" v="3985" actId="20577"/>
          <ac:spMkLst>
            <pc:docMk/>
            <pc:sldMk cId="3938084306" sldId="259"/>
            <ac:spMk id="3" creationId="{16A5A995-194B-51B2-895A-BAC7E11A8D88}"/>
          </ac:spMkLst>
        </pc:spChg>
        <pc:spChg chg="del mod">
          <ac:chgData name="PSSE Żagań - Natalia Gudelin" userId="af312de5-700a-43c0-a87e-b9fa41199cda" providerId="ADAL" clId="{A79F3119-E7C8-4B40-AA46-4488E28AE0F5}" dt="2024-09-20T07:39:35.482" v="3834" actId="478"/>
          <ac:spMkLst>
            <pc:docMk/>
            <pc:sldMk cId="3938084306" sldId="259"/>
            <ac:spMk id="5" creationId="{82BD4ED6-8176-02DB-E6A7-B6DC637EEE70}"/>
          </ac:spMkLst>
        </pc:spChg>
        <pc:picChg chg="del mod">
          <ac:chgData name="PSSE Żagań - Natalia Gudelin" userId="af312de5-700a-43c0-a87e-b9fa41199cda" providerId="ADAL" clId="{A79F3119-E7C8-4B40-AA46-4488E28AE0F5}" dt="2024-09-13T10:19:53.384" v="1747" actId="478"/>
          <ac:picMkLst>
            <pc:docMk/>
            <pc:sldMk cId="3938084306" sldId="259"/>
            <ac:picMk id="4" creationId="{E1E3B74F-C839-A541-D691-F30107C112C1}"/>
          </ac:picMkLst>
        </pc:picChg>
      </pc:sldChg>
      <pc:sldChg chg="addSp delSp modSp add mod modTransition">
        <pc:chgData name="PSSE Żagań - Natalia Gudelin" userId="af312de5-700a-43c0-a87e-b9fa41199cda" providerId="ADAL" clId="{A79F3119-E7C8-4B40-AA46-4488E28AE0F5}" dt="2024-09-20T08:28:18.040" v="4045"/>
        <pc:sldMkLst>
          <pc:docMk/>
          <pc:sldMk cId="1907161890" sldId="260"/>
        </pc:sldMkLst>
        <pc:spChg chg="mod">
          <ac:chgData name="PSSE Żagań - Natalia Gudelin" userId="af312de5-700a-43c0-a87e-b9fa41199cda" providerId="ADAL" clId="{A79F3119-E7C8-4B40-AA46-4488E28AE0F5}" dt="2024-09-20T08:22:56.497" v="4044" actId="20577"/>
          <ac:spMkLst>
            <pc:docMk/>
            <pc:sldMk cId="1907161890" sldId="260"/>
            <ac:spMk id="3" creationId="{16A5A995-194B-51B2-895A-BAC7E11A8D88}"/>
          </ac:spMkLst>
        </pc:spChg>
        <pc:spChg chg="del mod">
          <ac:chgData name="PSSE Żagań - Natalia Gudelin" userId="af312de5-700a-43c0-a87e-b9fa41199cda" providerId="ADAL" clId="{A79F3119-E7C8-4B40-AA46-4488E28AE0F5}" dt="2024-09-20T07:24:16.738" v="3657" actId="478"/>
          <ac:spMkLst>
            <pc:docMk/>
            <pc:sldMk cId="1907161890" sldId="260"/>
            <ac:spMk id="5" creationId="{82BD4ED6-8176-02DB-E6A7-B6DC637EEE70}"/>
          </ac:spMkLst>
        </pc:spChg>
        <pc:spChg chg="add mod">
          <ac:chgData name="PSSE Żagań - Natalia Gudelin" userId="af312de5-700a-43c0-a87e-b9fa41199cda" providerId="ADAL" clId="{A79F3119-E7C8-4B40-AA46-4488E28AE0F5}" dt="2024-09-20T08:11:06.312" v="3921" actId="14100"/>
          <ac:spMkLst>
            <pc:docMk/>
            <pc:sldMk cId="1907161890" sldId="260"/>
            <ac:spMk id="6" creationId="{C8AA132D-D70B-3E2C-7FB3-C90FC74331F2}"/>
          </ac:spMkLst>
        </pc:spChg>
        <pc:picChg chg="add del mod">
          <ac:chgData name="PSSE Żagań - Natalia Gudelin" userId="af312de5-700a-43c0-a87e-b9fa41199cda" providerId="ADAL" clId="{A79F3119-E7C8-4B40-AA46-4488E28AE0F5}" dt="2024-09-20T08:10:31.440" v="3903" actId="478"/>
          <ac:picMkLst>
            <pc:docMk/>
            <pc:sldMk cId="1907161890" sldId="260"/>
            <ac:picMk id="4" creationId="{56D6E495-A45B-EC2B-E559-5828453AC743}"/>
          </ac:picMkLst>
        </pc:picChg>
      </pc:sldChg>
      <pc:sldChg chg="delSp modSp add mod modTransition">
        <pc:chgData name="PSSE Żagań - Natalia Gudelin" userId="af312de5-700a-43c0-a87e-b9fa41199cda" providerId="ADAL" clId="{A79F3119-E7C8-4B40-AA46-4488E28AE0F5}" dt="2024-09-20T08:28:50.792" v="4049"/>
        <pc:sldMkLst>
          <pc:docMk/>
          <pc:sldMk cId="1906296091" sldId="261"/>
        </pc:sldMkLst>
        <pc:spChg chg="mod">
          <ac:chgData name="PSSE Żagań - Natalia Gudelin" userId="af312de5-700a-43c0-a87e-b9fa41199cda" providerId="ADAL" clId="{A79F3119-E7C8-4B40-AA46-4488E28AE0F5}" dt="2024-09-20T08:17:30.031" v="3981" actId="20577"/>
          <ac:spMkLst>
            <pc:docMk/>
            <pc:sldMk cId="1906296091" sldId="261"/>
            <ac:spMk id="3" creationId="{16A5A995-194B-51B2-895A-BAC7E11A8D88}"/>
          </ac:spMkLst>
        </pc:spChg>
        <pc:spChg chg="mod">
          <ac:chgData name="PSSE Żagań - Natalia Gudelin" userId="af312de5-700a-43c0-a87e-b9fa41199cda" providerId="ADAL" clId="{A79F3119-E7C8-4B40-AA46-4488E28AE0F5}" dt="2024-09-20T07:38:40.651" v="3833" actId="115"/>
          <ac:spMkLst>
            <pc:docMk/>
            <pc:sldMk cId="1906296091" sldId="261"/>
            <ac:spMk id="5" creationId="{82BD4ED6-8176-02DB-E6A7-B6DC637EEE70}"/>
          </ac:spMkLst>
        </pc:spChg>
        <pc:picChg chg="del">
          <ac:chgData name="PSSE Żagań - Natalia Gudelin" userId="af312de5-700a-43c0-a87e-b9fa41199cda" providerId="ADAL" clId="{A79F3119-E7C8-4B40-AA46-4488E28AE0F5}" dt="2024-09-13T11:09:24.816" v="2268" actId="478"/>
          <ac:picMkLst>
            <pc:docMk/>
            <pc:sldMk cId="1906296091" sldId="261"/>
            <ac:picMk id="4" creationId="{E1E3B74F-C839-A541-D691-F30107C112C1}"/>
          </ac:picMkLst>
        </pc:picChg>
        <pc:picChg chg="mod">
          <ac:chgData name="PSSE Żagań - Natalia Gudelin" userId="af312de5-700a-43c0-a87e-b9fa41199cda" providerId="ADAL" clId="{A79F3119-E7C8-4B40-AA46-4488E28AE0F5}" dt="2024-09-13T11:28:38.839" v="3456" actId="1076"/>
          <ac:picMkLst>
            <pc:docMk/>
            <pc:sldMk cId="1906296091" sldId="261"/>
            <ac:picMk id="53" creationId="{EA450B19-A790-C8E0-2D28-69CEE4041231}"/>
          </ac:picMkLst>
        </pc:picChg>
      </pc:sldChg>
      <pc:sldChg chg="modSp add mod modTransition">
        <pc:chgData name="PSSE Żagań - Natalia Gudelin" userId="af312de5-700a-43c0-a87e-b9fa41199cda" providerId="ADAL" clId="{A79F3119-E7C8-4B40-AA46-4488E28AE0F5}" dt="2024-09-20T08:28:30.451" v="4047"/>
        <pc:sldMkLst>
          <pc:docMk/>
          <pc:sldMk cId="3587895759" sldId="262"/>
        </pc:sldMkLst>
        <pc:spChg chg="mod">
          <ac:chgData name="PSSE Żagań - Natalia Gudelin" userId="af312de5-700a-43c0-a87e-b9fa41199cda" providerId="ADAL" clId="{A79F3119-E7C8-4B40-AA46-4488E28AE0F5}" dt="2024-09-20T08:13:05.719" v="3956" actId="20577"/>
          <ac:spMkLst>
            <pc:docMk/>
            <pc:sldMk cId="3587895759" sldId="262"/>
            <ac:spMk id="2" creationId="{BBFCEB7D-731F-9B47-4916-1156027D2F21}"/>
          </ac:spMkLst>
        </pc:spChg>
        <pc:spChg chg="mod">
          <ac:chgData name="PSSE Żagań - Natalia Gudelin" userId="af312de5-700a-43c0-a87e-b9fa41199cda" providerId="ADAL" clId="{A79F3119-E7C8-4B40-AA46-4488E28AE0F5}" dt="2024-09-20T07:10:27.240" v="3576" actId="115"/>
          <ac:spMkLst>
            <pc:docMk/>
            <pc:sldMk cId="3587895759" sldId="262"/>
            <ac:spMk id="3" creationId="{16A5A995-194B-51B2-895A-BAC7E11A8D88}"/>
          </ac:spMkLst>
        </pc:spChg>
      </pc:sldChg>
      <pc:sldChg chg="delSp modSp add del mod">
        <pc:chgData name="PSSE Żagań - Natalia Gudelin" userId="af312de5-700a-43c0-a87e-b9fa41199cda" providerId="ADAL" clId="{A79F3119-E7C8-4B40-AA46-4488E28AE0F5}" dt="2024-09-20T07:27:25.678" v="3675" actId="47"/>
        <pc:sldMkLst>
          <pc:docMk/>
          <pc:sldMk cId="2005122729" sldId="263"/>
        </pc:sldMkLst>
        <pc:spChg chg="mod">
          <ac:chgData name="PSSE Żagań - Natalia Gudelin" userId="af312de5-700a-43c0-a87e-b9fa41199cda" providerId="ADAL" clId="{A79F3119-E7C8-4B40-AA46-4488E28AE0F5}" dt="2024-09-20T07:23:39.065" v="3651" actId="27636"/>
          <ac:spMkLst>
            <pc:docMk/>
            <pc:sldMk cId="2005122729" sldId="263"/>
            <ac:spMk id="2" creationId="{BBFCEB7D-731F-9B47-4916-1156027D2F21}"/>
          </ac:spMkLst>
        </pc:spChg>
        <pc:spChg chg="del mod">
          <ac:chgData name="PSSE Żagań - Natalia Gudelin" userId="af312de5-700a-43c0-a87e-b9fa41199cda" providerId="ADAL" clId="{A79F3119-E7C8-4B40-AA46-4488E28AE0F5}" dt="2024-09-20T07:20:38.851" v="3649" actId="478"/>
          <ac:spMkLst>
            <pc:docMk/>
            <pc:sldMk cId="2005122729" sldId="263"/>
            <ac:spMk id="3" creationId="{16A5A995-194B-51B2-895A-BAC7E11A8D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27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9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69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7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9/20/2024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0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8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022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8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3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40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0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41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695" r:id="rId5"/>
    <p:sldLayoutId id="2147483700" r:id="rId6"/>
    <p:sldLayoutId id="2147483696" r:id="rId7"/>
    <p:sldLayoutId id="2147483697" r:id="rId8"/>
    <p:sldLayoutId id="2147483698" r:id="rId9"/>
    <p:sldLayoutId id="2147483699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3" name="Picture 3" descr="Abstrakcyjny wzór kwiatów płatnych w jasnopastelowy">
            <a:extLst>
              <a:ext uri="{FF2B5EF4-FFF2-40B4-BE49-F238E27FC236}">
                <a16:creationId xmlns:a16="http://schemas.microsoft.com/office/drawing/2014/main" id="{EA450B19-A790-C8E0-2D28-69CEE4041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01" r="-1" b="-1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grpSp>
        <p:nvGrpSpPr>
          <p:cNvPr id="54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FCEB7D-731F-9B47-4916-1156027D2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99120" y="1978986"/>
            <a:ext cx="9229194" cy="2362673"/>
          </a:xfrm>
        </p:spPr>
        <p:txBody>
          <a:bodyPr anchor="b">
            <a:normAutofit fontScale="90000"/>
          </a:bodyPr>
          <a:lstStyle/>
          <a:p>
            <a:pPr algn="ctr"/>
            <a:r>
              <a:rPr lang="pl-PL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Szczepienia </a:t>
            </a:r>
            <a:br>
              <a:rPr lang="pl-PL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HPV                    </a:t>
            </a:r>
            <a:br>
              <a:rPr lang="pl-PL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Szkołach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61A5E92-91BA-ED56-6F90-029E0B7A1A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6874" y="6131802"/>
            <a:ext cx="9818914" cy="816301"/>
          </a:xfrm>
        </p:spPr>
        <p:txBody>
          <a:bodyPr anchor="t">
            <a:noAutofit/>
          </a:bodyPr>
          <a:lstStyle/>
          <a:p>
            <a:pPr algn="ctr"/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Powiatowa Stacja Sanitarno-Epidemiologiczna w Żaganiu</a:t>
            </a:r>
          </a:p>
        </p:txBody>
      </p:sp>
    </p:spTree>
    <p:extLst>
      <p:ext uri="{BB962C8B-B14F-4D97-AF65-F5344CB8AC3E}">
        <p14:creationId xmlns:p14="http://schemas.microsoft.com/office/powerpoint/2010/main" val="1210266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3" name="Picture 3" descr="Abstrakcyjny wzór kwiatów płatnych w jasnopastelowy">
            <a:extLst>
              <a:ext uri="{FF2B5EF4-FFF2-40B4-BE49-F238E27FC236}">
                <a16:creationId xmlns:a16="http://schemas.microsoft.com/office/drawing/2014/main" id="{EA450B19-A790-C8E0-2D28-69CEE4041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01" r="-1" b="-1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grpSp>
        <p:nvGrpSpPr>
          <p:cNvPr id="54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FCEB7D-731F-9B47-4916-1156027D2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570" y="598714"/>
            <a:ext cx="11484429" cy="5383528"/>
          </a:xfrm>
        </p:spPr>
        <p:txBody>
          <a:bodyPr anchor="b">
            <a:normAutofit fontScale="90000"/>
          </a:bodyPr>
          <a:lstStyle/>
          <a:p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HPV (wirus brodawczaka ludzkiego) to grupa wirusów, które mogą powodować infekcje skóry i błon śluzowych.  Jest bardzo powszechny, a większość z nas  zetknie się z nim w ciągu swojego życia. Wirus przenosi się głównie poprzez  kontakty seksualne, ale nie tylko (możliwe przenoszenie także przez kontakt skóry – dotknięcia brodawek). </a:t>
            </a: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Zakażenie HPV może prowadzić do powstania brodawek narządów płciowych oraz do rozwoju nowotworów, w tym:</a:t>
            </a: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	Raka szyjki macicy</a:t>
            </a: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	Raka odbytu</a:t>
            </a: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•	Raka gardła, krtani, i innych narządów.</a:t>
            </a: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pl-PL" sz="2000" b="1" i="0" u="sng" strike="noStrike" kern="1200" cap="none" spc="1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HPV to wirus, który może powodować nowotwory, ale istnieje szczepionka, która może nas przed tym chronić.</a:t>
            </a:r>
            <a:endParaRPr lang="pl-PL" sz="2000" u="sng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A5A995-194B-51B2-895A-BAC7E11A8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1771" y="94464"/>
            <a:ext cx="8612571" cy="816301"/>
          </a:xfrm>
        </p:spPr>
        <p:txBody>
          <a:bodyPr anchor="t">
            <a:normAutofit/>
          </a:bodyPr>
          <a:lstStyle/>
          <a:p>
            <a:pPr algn="ctr"/>
            <a:r>
              <a:rPr lang="pl-PL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WIRUS HPV</a:t>
            </a:r>
          </a:p>
        </p:txBody>
      </p:sp>
    </p:spTree>
    <p:extLst>
      <p:ext uri="{BB962C8B-B14F-4D97-AF65-F5344CB8AC3E}">
        <p14:creationId xmlns:p14="http://schemas.microsoft.com/office/powerpoint/2010/main" val="35878957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3" name="Picture 3" descr="Abstrakcyjny wzór kwiatów płatnych w jasnopastelowy">
            <a:extLst>
              <a:ext uri="{FF2B5EF4-FFF2-40B4-BE49-F238E27FC236}">
                <a16:creationId xmlns:a16="http://schemas.microsoft.com/office/drawing/2014/main" id="{EA450B19-A790-C8E0-2D28-69CEE4041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01" r="-1" b="-1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grpSp>
        <p:nvGrpSpPr>
          <p:cNvPr id="54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FCEB7D-731F-9B47-4916-1156027D2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85" y="721297"/>
            <a:ext cx="11658600" cy="5646846"/>
          </a:xfrm>
        </p:spPr>
        <p:txBody>
          <a:bodyPr anchor="b">
            <a:normAutofit fontScale="90000"/>
          </a:bodyPr>
          <a:lstStyle/>
          <a:p>
            <a:br>
              <a:rPr kumimoji="0" lang="pl-PL" sz="1400" b="1" i="0" u="none" strike="noStrike" kern="1200" cap="none" spc="1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Meiryo"/>
                <a:ea typeface="+mj-ea"/>
                <a:cs typeface="+mj-cs"/>
              </a:rPr>
            </a:br>
            <a:br>
              <a:rPr kumimoji="0" lang="pl-PL" sz="1400" b="1" i="0" u="none" strike="noStrike" kern="1200" cap="none" spc="1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Meiryo"/>
                <a:ea typeface="+mj-ea"/>
                <a:cs typeface="+mj-cs"/>
              </a:rPr>
            </a:br>
            <a:r>
              <a:rPr lang="pl-PL" sz="2200" i="0" dirty="0">
                <a:solidFill>
                  <a:srgbClr val="1B1B1B"/>
                </a:solidFill>
                <a:effectLst/>
              </a:rPr>
              <a:t>Szczepienia przeciw HPV skierowane są do </a:t>
            </a:r>
            <a:r>
              <a:rPr lang="pl-PL" sz="2200" i="0" dirty="0">
                <a:solidFill>
                  <a:srgbClr val="1B1B1B"/>
                </a:solidFill>
                <a:effectLst/>
                <a:ea typeface="Meiryo" panose="020B0604030504040204" pitchFamily="34" charset="-128"/>
              </a:rPr>
              <a:t>chłopców</a:t>
            </a:r>
            <a:r>
              <a:rPr lang="pl-PL" sz="2200" i="0" dirty="0">
                <a:solidFill>
                  <a:srgbClr val="1B1B1B"/>
                </a:solidFill>
                <a:effectLst/>
              </a:rPr>
              <a:t> i dziewcząt od 9 do 14 roku życia. Szczepionka podawana jest w dwóch dawkach</a:t>
            </a:r>
            <a:r>
              <a:rPr lang="pl-PL" sz="2200" dirty="0">
                <a:solidFill>
                  <a:srgbClr val="1B1B1B"/>
                </a:solidFill>
              </a:rPr>
              <a:t>, </a:t>
            </a:r>
            <a:r>
              <a:rPr lang="pl-PL" sz="2200" i="0" dirty="0">
                <a:solidFill>
                  <a:srgbClr val="1B1B1B"/>
                </a:solidFill>
                <a:effectLst/>
              </a:rPr>
              <a:t>(w odstępach od 6 do 12 miesięcy). Osoby powyżej 15 roku życia oraz dorośli: trzy dawki.</a:t>
            </a:r>
            <a:br>
              <a:rPr lang="pl-PL" sz="2200" b="0" i="0" dirty="0">
                <a:solidFill>
                  <a:srgbClr val="1B1B1B"/>
                </a:solidFill>
                <a:effectLst/>
              </a:rPr>
            </a:br>
            <a:br>
              <a:rPr lang="pl-PL" sz="2200" b="0" i="0" dirty="0">
                <a:solidFill>
                  <a:srgbClr val="1B1B1B"/>
                </a:solidFill>
                <a:effectLst/>
              </a:rPr>
            </a:br>
            <a:r>
              <a:rPr lang="pl-PL" sz="2200" b="0" i="0" dirty="0">
                <a:solidFill>
                  <a:srgbClr val="1B1B1B"/>
                </a:solidFill>
                <a:effectLst/>
              </a:rPr>
              <a:t>					</a:t>
            </a:r>
            <a:r>
              <a:rPr lang="pl-PL" sz="2200" dirty="0">
                <a:solidFill>
                  <a:srgbClr val="1B1B1B"/>
                </a:solidFill>
              </a:rPr>
              <a:t>Rodzaje szczepionek:</a:t>
            </a:r>
            <a:br>
              <a:rPr lang="pl-PL" sz="2200" b="0" dirty="0">
                <a:solidFill>
                  <a:srgbClr val="1B1B1B"/>
                </a:solidFill>
              </a:rPr>
            </a:br>
            <a:r>
              <a:rPr lang="pl-PL" sz="2200" b="0" dirty="0">
                <a:solidFill>
                  <a:srgbClr val="1B1B1B"/>
                </a:solidFill>
              </a:rPr>
              <a:t>					1. </a:t>
            </a:r>
            <a:r>
              <a:rPr lang="pl-PL" sz="2200" b="0" dirty="0" err="1">
                <a:solidFill>
                  <a:srgbClr val="1B1B1B"/>
                </a:solidFill>
              </a:rPr>
              <a:t>Cervarix</a:t>
            </a:r>
            <a:r>
              <a:rPr lang="pl-PL" sz="2200" b="0" dirty="0">
                <a:solidFill>
                  <a:srgbClr val="1B1B1B"/>
                </a:solidFill>
              </a:rPr>
              <a:t> HPV-2</a:t>
            </a:r>
            <a:br>
              <a:rPr lang="pl-PL" sz="2200" b="0" dirty="0">
                <a:solidFill>
                  <a:srgbClr val="1B1B1B"/>
                </a:solidFill>
              </a:rPr>
            </a:br>
            <a:r>
              <a:rPr lang="pl-PL" sz="2200" b="0" dirty="0">
                <a:solidFill>
                  <a:srgbClr val="1B1B1B"/>
                </a:solidFill>
              </a:rPr>
              <a:t>					2. </a:t>
            </a:r>
            <a:r>
              <a:rPr lang="pl-PL" sz="2200" b="0" dirty="0" err="1">
                <a:solidFill>
                  <a:srgbClr val="1B1B1B"/>
                </a:solidFill>
              </a:rPr>
              <a:t>Gardasil</a:t>
            </a:r>
            <a:r>
              <a:rPr lang="pl-PL" sz="2200" b="0" dirty="0">
                <a:solidFill>
                  <a:srgbClr val="1B1B1B"/>
                </a:solidFill>
              </a:rPr>
              <a:t> HPV-9</a:t>
            </a:r>
            <a:br>
              <a:rPr lang="pl-PL" sz="2200" b="0" dirty="0">
                <a:solidFill>
                  <a:srgbClr val="1B1B1B"/>
                </a:solidFill>
              </a:rPr>
            </a:br>
            <a:br>
              <a:rPr lang="pl-PL" sz="2200" b="0" i="0" dirty="0">
                <a:solidFill>
                  <a:srgbClr val="1B1B1B"/>
                </a:solidFill>
                <a:effectLst/>
              </a:rPr>
            </a:br>
            <a:br>
              <a:rPr lang="pl-PL" sz="2200" dirty="0"/>
            </a:br>
            <a:r>
              <a:rPr lang="pl-PL" sz="22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S</a:t>
            </a:r>
            <a:r>
              <a:rPr kumimoji="0" lang="pl-PL" sz="2200" i="0" u="none" strike="noStrike" kern="1200" cap="none" spc="15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+mj-ea"/>
                <a:cs typeface="+mj-cs"/>
              </a:rPr>
              <a:t>zczepienia</a:t>
            </a:r>
            <a:r>
              <a:rPr kumimoji="0" lang="pl-PL" sz="2200" i="0" u="none" strike="noStrike" kern="1200" cap="none" spc="1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+mj-ea"/>
                <a:cs typeface="+mj-cs"/>
              </a:rPr>
              <a:t> wykonywane są zarówno w przychodniach POZ,                              a od 1 września 2024 r. można zaszczepić dziecko również w szkole, która przystąpiła do programu. Szczepienia są dobrowolne, bezpłatne, nie wymagają skierowania, lecz zgody przedstawiciela ustawowego dziecka.</a:t>
            </a:r>
            <a:br>
              <a:rPr kumimoji="0" lang="pl-PL" sz="2200" b="1" i="0" u="none" strike="noStrike" kern="1200" cap="none" spc="1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+mj-ea"/>
                <a:cs typeface="+mj-cs"/>
              </a:rPr>
            </a:br>
            <a:br>
              <a:rPr kumimoji="0" lang="pl-PL" sz="2200" b="1" i="0" u="none" strike="noStrike" kern="1200" cap="none" spc="1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pl-PL" sz="2200" b="1" i="0" u="sng" strike="noStrike" kern="1200" cap="none" spc="1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+mj-ea"/>
                <a:cs typeface="+mj-cs"/>
              </a:rPr>
              <a:t>Program szczepień rozpocznie się w październiku 2024r.</a:t>
            </a:r>
            <a:br>
              <a:rPr lang="pl-PL" sz="2200" dirty="0"/>
            </a:br>
            <a:endParaRPr 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4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3" name="Picture 3" descr="Abstrakcyjny wzór kwiatów płatnych w jasnopastelowy">
            <a:extLst>
              <a:ext uri="{FF2B5EF4-FFF2-40B4-BE49-F238E27FC236}">
                <a16:creationId xmlns:a16="http://schemas.microsoft.com/office/drawing/2014/main" id="{EA450B19-A790-C8E0-2D28-69CEE4041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01" r="-1" b="-1"/>
          <a:stretch/>
        </p:blipFill>
        <p:spPr>
          <a:xfrm>
            <a:off x="0" y="25189"/>
            <a:ext cx="12188952" cy="6857990"/>
          </a:xfrm>
          <a:prstGeom prst="rect">
            <a:avLst/>
          </a:prstGeom>
        </p:spPr>
      </p:pic>
      <p:grpSp>
        <p:nvGrpSpPr>
          <p:cNvPr id="54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FCEB7D-731F-9B47-4916-1156027D2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065227"/>
            <a:ext cx="7395446" cy="2983124"/>
          </a:xfrm>
        </p:spPr>
        <p:txBody>
          <a:bodyPr anchor="b">
            <a:normAutofit/>
          </a:bodyPr>
          <a:lstStyle/>
          <a:p>
            <a:pPr algn="ctr"/>
            <a:br>
              <a:rPr lang="pl-PL" sz="1600" dirty="0"/>
            </a:br>
            <a:br>
              <a:rPr lang="pl-PL" sz="1600" dirty="0"/>
            </a:br>
            <a:endParaRPr lang="pl-PL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A5A995-194B-51B2-895A-BAC7E11A8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937" y="872703"/>
            <a:ext cx="10772126" cy="5226370"/>
          </a:xfrm>
        </p:spPr>
        <p:txBody>
          <a:bodyPr anchor="t">
            <a:normAutofit/>
          </a:bodyPr>
          <a:lstStyle/>
          <a:p>
            <a:pPr algn="ctr"/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Szczepienia będą wykonywane na terenie szkoły, przez pracowników przychodni POZ składających się z lekarza oraz pielęgniarki, z którą szkoła nawiąże współpracę.</a:t>
            </a:r>
          </a:p>
          <a:p>
            <a:pPr algn="ctr"/>
            <a:endParaRPr lang="pl-PL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Koordynacją szczepień w szkole zajmuje się dyrektor placówki, bądź wyznacza do tego celu koordynatora szkolnego.</a:t>
            </a:r>
          </a:p>
          <a:p>
            <a:pPr algn="ctr"/>
            <a:endParaRPr lang="pl-PL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27.09.2024r. Należy zgłosić dane kontaktowe koordynatora szkolnego do Powiatowej Stacji Sanitarno-Epidemiologicznej oraz do Kuratora Oświaty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2BD4ED6-8176-02DB-E6A7-B6DC637EEE70}"/>
              </a:ext>
            </a:extLst>
          </p:cNvPr>
          <p:cNvSpPr txBox="1"/>
          <p:nvPr/>
        </p:nvSpPr>
        <p:spPr>
          <a:xfrm>
            <a:off x="4223316" y="276467"/>
            <a:ext cx="374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u="sng" dirty="0"/>
              <a:t>Szczepienia w Szkole </a:t>
            </a:r>
          </a:p>
        </p:txBody>
      </p:sp>
    </p:spTree>
    <p:extLst>
      <p:ext uri="{BB962C8B-B14F-4D97-AF65-F5344CB8AC3E}">
        <p14:creationId xmlns:p14="http://schemas.microsoft.com/office/powerpoint/2010/main" val="1449681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3" name="Picture 3" descr="Abstrakcyjny wzór kwiatów płatnych w jasnopastelowy">
            <a:extLst>
              <a:ext uri="{FF2B5EF4-FFF2-40B4-BE49-F238E27FC236}">
                <a16:creationId xmlns:a16="http://schemas.microsoft.com/office/drawing/2014/main" id="{EA450B19-A790-C8E0-2D28-69CEE4041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01" r="-1" b="-1"/>
          <a:stretch/>
        </p:blipFill>
        <p:spPr>
          <a:xfrm>
            <a:off x="0" y="25189"/>
            <a:ext cx="12188952" cy="6857990"/>
          </a:xfrm>
          <a:prstGeom prst="rect">
            <a:avLst/>
          </a:prstGeom>
        </p:spPr>
      </p:pic>
      <p:grpSp>
        <p:nvGrpSpPr>
          <p:cNvPr id="54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FCEB7D-731F-9B47-4916-1156027D2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065227"/>
            <a:ext cx="7395446" cy="2983124"/>
          </a:xfrm>
        </p:spPr>
        <p:txBody>
          <a:bodyPr anchor="b">
            <a:normAutofit/>
          </a:bodyPr>
          <a:lstStyle/>
          <a:p>
            <a:pPr algn="ctr"/>
            <a:br>
              <a:rPr lang="pl-PL" sz="1600" dirty="0"/>
            </a:br>
            <a:br>
              <a:rPr lang="pl-PL" sz="1600" dirty="0"/>
            </a:br>
            <a:endParaRPr lang="pl-PL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A5A995-194B-51B2-895A-BAC7E11A8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448" y="636602"/>
            <a:ext cx="12036552" cy="6528011"/>
          </a:xfrm>
        </p:spPr>
        <p:txBody>
          <a:bodyPr anchor="t">
            <a:noAutofit/>
          </a:bodyPr>
          <a:lstStyle/>
          <a:p>
            <a:pPr lvl="0">
              <a:defRPr/>
            </a:pPr>
            <a:r>
              <a:rPr lang="pl-PL" sz="16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-  </a:t>
            </a: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Nawiązuje współpracę z przychodnią POZ, oraz Powiatową Stacją Sanitarno-Epidemiologiczną,</a:t>
            </a:r>
          </a:p>
          <a:p>
            <a:pPr marL="342900" lvl="0" indent="-342900">
              <a:buFontTx/>
              <a:buChar char="-"/>
              <a:defRPr/>
            </a:pP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Ustala terminy szczepień w uzgodnieniu z wybranym POZ,</a:t>
            </a:r>
          </a:p>
          <a:p>
            <a:pPr marL="342900" lvl="0" indent="-342900">
              <a:buFontTx/>
              <a:buChar char="-"/>
              <a:defRPr/>
            </a:pP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Organizuje miejsce szczepień,</a:t>
            </a:r>
          </a:p>
          <a:p>
            <a:pPr marL="342900" lvl="0" indent="-342900">
              <a:buFontTx/>
              <a:buChar char="-"/>
              <a:defRPr/>
            </a:pP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Zbiera deklaracje  oraz oświadczenia i zgody przedstawiciela ustawowego ucznia dotyczące szczepienia przeciw HPV,</a:t>
            </a:r>
          </a:p>
          <a:p>
            <a:pPr marL="342900" lvl="0" indent="-342900">
              <a:buFontTx/>
              <a:buChar char="-"/>
              <a:defRPr/>
            </a:pP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Sprawdza w dniu szczepienia, czy wszyscy uczniowie posiadają podpisaną deklarację od przedstawiciela ustawowego oraz dokument ze zdjęciem w celu okazania lekarzowi kwalifikującemu do szczepienia (dowód osobisty, paszport lub legitymacja),</a:t>
            </a:r>
          </a:p>
          <a:p>
            <a:pPr marL="342900" lvl="0" indent="-342900">
              <a:buFontTx/>
              <a:buChar char="-"/>
              <a:defRPr/>
            </a:pP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Przekazuje do PSSE, POZ informację o łącznej liczbie uczniów zdeklarowanych do szczepienia oraz wyborze konkretnej szczepionki (</a:t>
            </a:r>
            <a:r>
              <a:rPr lang="pl-PL" sz="1700" b="1" dirty="0" err="1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Cervarix</a:t>
            </a: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 lub </a:t>
            </a:r>
            <a:r>
              <a:rPr lang="pl-PL" sz="1700" b="1" dirty="0" err="1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Gardasil</a:t>
            </a: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) na podstawie zebranych deklaracji i oświadczeń,</a:t>
            </a:r>
          </a:p>
          <a:p>
            <a:pPr marL="342900" lvl="0" indent="-342900">
              <a:buFontTx/>
              <a:buChar char="-"/>
              <a:defRPr/>
            </a:pPr>
            <a:r>
              <a:rPr lang="pl-PL" sz="17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j-lt"/>
              </a:rPr>
              <a:t>Przekazuje do Kuratora Oświaty informację o łącznej liczbie uczniów, których rodzice wyrazili zgodę na szczepienie.</a:t>
            </a:r>
          </a:p>
          <a:p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marR="0" lvl="0" indent="-342900" defTabSz="914400" rtl="0" eaLnBrk="1" fontAlgn="auto" latinLnBrk="0" hangingPunct="1">
              <a:lnSpc>
                <a:spcPct val="130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l-PL" sz="1800" dirty="0">
              <a:solidFill>
                <a:srgbClr val="000000">
                  <a:lumMod val="75000"/>
                  <a:lumOff val="25000"/>
                </a:srgbClr>
              </a:solidFill>
              <a:latin typeface="+mj-lt"/>
            </a:endParaRPr>
          </a:p>
          <a:p>
            <a:pPr marL="342900" marR="0" lvl="0" indent="-342900" defTabSz="914400" rtl="0" eaLnBrk="1" fontAlgn="auto" latinLnBrk="0" hangingPunct="1">
              <a:lnSpc>
                <a:spcPct val="130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l-PL" sz="1800" b="0" i="0" u="none" strike="noStrike" kern="1200" cap="none" spc="15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algn="ctr"/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ctr"/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ctr"/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2BD4ED6-8176-02DB-E6A7-B6DC637EEE70}"/>
              </a:ext>
            </a:extLst>
          </p:cNvPr>
          <p:cNvSpPr txBox="1"/>
          <p:nvPr/>
        </p:nvSpPr>
        <p:spPr>
          <a:xfrm>
            <a:off x="3555291" y="236492"/>
            <a:ext cx="5219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u="sng" dirty="0"/>
              <a:t>Zadania Koordynatora Szkolnego:</a:t>
            </a:r>
          </a:p>
        </p:txBody>
      </p:sp>
    </p:spTree>
    <p:extLst>
      <p:ext uri="{BB962C8B-B14F-4D97-AF65-F5344CB8AC3E}">
        <p14:creationId xmlns:p14="http://schemas.microsoft.com/office/powerpoint/2010/main" val="19062960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3" name="Picture 3" descr="Abstrakcyjny wzór kwiatów płatnych w jasnopastelowy">
            <a:extLst>
              <a:ext uri="{FF2B5EF4-FFF2-40B4-BE49-F238E27FC236}">
                <a16:creationId xmlns:a16="http://schemas.microsoft.com/office/drawing/2014/main" id="{EA450B19-A790-C8E0-2D28-69CEE4041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01" r="-1" b="-1"/>
          <a:stretch/>
        </p:blipFill>
        <p:spPr>
          <a:xfrm>
            <a:off x="0" y="25189"/>
            <a:ext cx="12188952" cy="6857990"/>
          </a:xfrm>
          <a:prstGeom prst="rect">
            <a:avLst/>
          </a:prstGeom>
        </p:spPr>
      </p:pic>
      <p:grpSp>
        <p:nvGrpSpPr>
          <p:cNvPr id="54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FCEB7D-731F-9B47-4916-1156027D2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065227"/>
            <a:ext cx="7395446" cy="2983124"/>
          </a:xfrm>
        </p:spPr>
        <p:txBody>
          <a:bodyPr anchor="b">
            <a:normAutofit/>
          </a:bodyPr>
          <a:lstStyle/>
          <a:p>
            <a:pPr algn="ctr"/>
            <a:br>
              <a:rPr lang="pl-PL" sz="1600" dirty="0"/>
            </a:br>
            <a:br>
              <a:rPr lang="pl-PL" sz="1600" dirty="0"/>
            </a:br>
            <a:endParaRPr lang="pl-PL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A5A995-194B-51B2-895A-BAC7E11A8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257" y="315687"/>
            <a:ext cx="11615057" cy="6204856"/>
          </a:xfrm>
        </p:spPr>
        <p:txBody>
          <a:bodyPr anchor="t">
            <a:normAutofit fontScale="25000" lnSpcReduction="20000"/>
          </a:bodyPr>
          <a:lstStyle/>
          <a:p>
            <a:pPr algn="ctr"/>
            <a:r>
              <a:rPr lang="pl-PL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Miejsce wykonywania szczepień będzie uzgodnione z kierownikiem POZ lub osobą upoważnioną. Większość szkół dysponuje gabinetami profilaktyki zdrowotnej.</a:t>
            </a:r>
          </a:p>
          <a:p>
            <a:pPr algn="ctr"/>
            <a:endParaRPr lang="pl-PL" sz="8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pl-PL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Co należy zapewnić:</a:t>
            </a:r>
          </a:p>
          <a:p>
            <a:pPr marL="457200" indent="-457200">
              <a:buAutoNum type="arabicPeriod"/>
            </a:pPr>
            <a:r>
              <a:rPr lang="pl-PL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Strefę dla uczniów oczekujących na szczepienie,</a:t>
            </a:r>
          </a:p>
          <a:p>
            <a:pPr marL="457200" indent="-457200">
              <a:buAutoNum type="arabicPeriod"/>
            </a:pPr>
            <a:r>
              <a:rPr lang="pl-PL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Punkt badań: miejsce do kwalifikacji do szczepienia przez lekarza,</a:t>
            </a:r>
          </a:p>
          <a:p>
            <a:pPr marL="457200" indent="-457200">
              <a:buAutoNum type="arabicPeriod"/>
            </a:pPr>
            <a:r>
              <a:rPr lang="pl-PL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Stanowisko szczepień: miejsce do podania szczepionki przez pielęgniarkę,</a:t>
            </a:r>
          </a:p>
          <a:p>
            <a:pPr marL="457200" indent="-457200">
              <a:buAutoNum type="arabicPeriod"/>
            </a:pPr>
            <a:r>
              <a:rPr lang="pl-PL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Strefę obserwacji po podaniu szczepionki,</a:t>
            </a:r>
          </a:p>
          <a:p>
            <a:pPr marL="457200" indent="-457200">
              <a:buAutoNum type="arabicPeriod"/>
            </a:pPr>
            <a:r>
              <a:rPr lang="pl-PL" sz="8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Odrębną toaletę przeznaczoną dla personelu szczepiącego oraz szczepionych uczniów</a:t>
            </a:r>
          </a:p>
          <a:p>
            <a:r>
              <a:rPr lang="pl-PL" sz="8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Times New Roman" panose="02020603050405020304" pitchFamily="18" charset="0"/>
              </a:rPr>
              <a:t>Punkt badań i stanowisko szczepień, powinno być oddzielone np. parawanem.</a:t>
            </a:r>
          </a:p>
          <a:p>
            <a:pPr marL="457200" indent="-457200" algn="ctr">
              <a:buAutoNum type="arabicPeriod"/>
            </a:pPr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0843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3" name="Picture 3" descr="Abstrakcyjny wzór kwiatów płatnych w jasnopastelowy">
            <a:extLst>
              <a:ext uri="{FF2B5EF4-FFF2-40B4-BE49-F238E27FC236}">
                <a16:creationId xmlns:a16="http://schemas.microsoft.com/office/drawing/2014/main" id="{EA450B19-A790-C8E0-2D28-69CEE40412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101" r="-1" b="-1"/>
          <a:stretch/>
        </p:blipFill>
        <p:spPr>
          <a:xfrm>
            <a:off x="0" y="25189"/>
            <a:ext cx="12188952" cy="6857990"/>
          </a:xfrm>
          <a:prstGeom prst="rect">
            <a:avLst/>
          </a:prstGeom>
        </p:spPr>
      </p:pic>
      <p:grpSp>
        <p:nvGrpSpPr>
          <p:cNvPr id="54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BFCEB7D-731F-9B47-4916-1156027D2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065227"/>
            <a:ext cx="7395446" cy="2983124"/>
          </a:xfrm>
        </p:spPr>
        <p:txBody>
          <a:bodyPr anchor="b">
            <a:normAutofit/>
          </a:bodyPr>
          <a:lstStyle/>
          <a:p>
            <a:pPr algn="ctr"/>
            <a:br>
              <a:rPr lang="pl-PL" sz="1600" dirty="0"/>
            </a:br>
            <a:br>
              <a:rPr lang="pl-PL" sz="1600" dirty="0"/>
            </a:br>
            <a:endParaRPr lang="pl-PL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A5A995-194B-51B2-895A-BAC7E11A8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872703"/>
            <a:ext cx="11713029" cy="5778468"/>
          </a:xfrm>
        </p:spPr>
        <p:txBody>
          <a:bodyPr anchor="t">
            <a:normAutofit fontScale="55000" lnSpcReduction="20000"/>
          </a:bodyPr>
          <a:lstStyle/>
          <a:p>
            <a:endParaRPr lang="pl-PL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HPV to wirus, który może powodować nowotwory, ale istnieje szczepionka, która może nas uchronić przed najgroźniejszymi typami wirusa HPV.</a:t>
            </a:r>
            <a:b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Często osoby zakażone HPV nie mają żadnych objawów i mogą nie być świadome, że przenoszą wirusa. Dlatego zakażenie jest tak powszechne, zaszczepienie się pomaga ograniczać rozprzestrzenianie wirusa i chroni innych.</a:t>
            </a:r>
          </a:p>
          <a:p>
            <a:endParaRPr lang="pl-PL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Szczepienia są najbardziej skuteczne wtedy, kiedy są wykonane zanim dojdzie do kontaktu z wirusem, dlatego są zalecane już od wieku młodzieńczego. Im wcześniej podana zostanie szczepionka, tym lepiej, osoby dorosłe również mogą się zaszczepić</a:t>
            </a:r>
            <a:r>
              <a:rPr lang="pl-PL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b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8AA132D-D70B-3E2C-7FB3-C90FC74331F2}"/>
              </a:ext>
            </a:extLst>
          </p:cNvPr>
          <p:cNvSpPr txBox="1"/>
          <p:nvPr/>
        </p:nvSpPr>
        <p:spPr>
          <a:xfrm>
            <a:off x="2939142" y="370114"/>
            <a:ext cx="5425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u="sng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1907161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ketchLinesVTI">
  <a:themeElements>
    <a:clrScheme name="AnalogousFromRegularSeedLeftStep">
      <a:dk1>
        <a:srgbClr val="000000"/>
      </a:dk1>
      <a:lt1>
        <a:srgbClr val="FFFFFF"/>
      </a:lt1>
      <a:dk2>
        <a:srgbClr val="2E1B30"/>
      </a:dk2>
      <a:lt2>
        <a:srgbClr val="F0F3F2"/>
      </a:lt2>
      <a:accent1>
        <a:srgbClr val="E7295E"/>
      </a:accent1>
      <a:accent2>
        <a:srgbClr val="D5179B"/>
      </a:accent2>
      <a:accent3>
        <a:srgbClr val="D129E7"/>
      </a:accent3>
      <a:accent4>
        <a:srgbClr val="7117D5"/>
      </a:accent4>
      <a:accent5>
        <a:srgbClr val="372DE7"/>
      </a:accent5>
      <a:accent6>
        <a:srgbClr val="175CD5"/>
      </a:accent6>
      <a:hlink>
        <a:srgbClr val="349C7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Metadata/LabelInfo.xml><?xml version="1.0" encoding="utf-8"?>
<clbl:labelList xmlns:clbl="http://schemas.microsoft.com/office/2020/mipLabelMetadata">
  <clbl:label id="{cbe0b6a4-29c2-4378-8990-650e2e728074}" enabled="0" method="" siteId="{cbe0b6a4-29c2-4378-8990-650e2e72807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640</Words>
  <Application>Microsoft Office PowerPoint</Application>
  <PresentationFormat>Panoramiczny</PresentationFormat>
  <Paragraphs>43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Meiryo</vt:lpstr>
      <vt:lpstr>Calibri</vt:lpstr>
      <vt:lpstr>Corbel</vt:lpstr>
      <vt:lpstr>SketchLinesVTI</vt:lpstr>
      <vt:lpstr>Szczepienia  HPV                     w Szkołach</vt:lpstr>
      <vt:lpstr>HPV (wirus brodawczaka ludzkiego) to grupa wirusów, które mogą powodować infekcje skóry i błon śluzowych.  Jest bardzo powszechny, a większość z nas  zetknie się z nim w ciągu swojego życia. Wirus przenosi się głównie poprzez  kontakty seksualne, ale nie tylko (możliwe przenoszenie także przez kontakt skóry – dotknięcia brodawek).    Zakażenie HPV może prowadzić do powstania brodawek narządów płciowych oraz do rozwoju nowotworów, w tym: • Raka szyjki macicy • Raka odbytu • Raka gardła, krtani, i innych narządów.   HPV to wirus, który może powodować nowotwory, ale istnieje szczepionka, która może nas przed tym chronić.</vt:lpstr>
      <vt:lpstr>  Szczepienia przeciw HPV skierowane są do chłopców i dziewcząt od 9 do 14 roku życia. Szczepionka podawana jest w dwóch dawkach, (w odstępach od 6 do 12 miesięcy). Osoby powyżej 15 roku życia oraz dorośli: trzy dawki.       Rodzaje szczepionek:      1. Cervarix HPV-2      2. Gardasil HPV-9   Szczepienia wykonywane są zarówno w przychodniach POZ,                              a od 1 września 2024 r. można zaszczepić dziecko również w szkole, która przystąpiła do programu. Szczepienia są dobrowolne, bezpłatne, nie wymagają skierowania, lecz zgody przedstawiciela ustawowego dziecka.  Program szczepień rozpocznie się w październiku 2024r. 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PSSE Żagań - Natalia Gudelin</dc:creator>
  <cp:lastModifiedBy>PSSE Żagań - Natalia Gudelin</cp:lastModifiedBy>
  <cp:revision>1</cp:revision>
  <dcterms:created xsi:type="dcterms:W3CDTF">2024-09-13T08:53:13Z</dcterms:created>
  <dcterms:modified xsi:type="dcterms:W3CDTF">2024-09-20T08:54:02Z</dcterms:modified>
</cp:coreProperties>
</file>