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4" r:id="rId2"/>
    <p:sldId id="269" r:id="rId3"/>
    <p:sldId id="277" r:id="rId4"/>
    <p:sldId id="271" r:id="rId5"/>
    <p:sldId id="276" r:id="rId6"/>
    <p:sldId id="272" r:id="rId7"/>
    <p:sldId id="273" r:id="rId8"/>
    <p:sldId id="275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5F94"/>
    <a:srgbClr val="13489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6B551-9E25-4ED4-BF40-0869A6EC2BC0}" v="1" dt="2023-09-07T08:10:34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431" autoAdjust="0"/>
  </p:normalViewPr>
  <p:slideViewPr>
    <p:cSldViewPr snapToGrid="0">
      <p:cViewPr varScale="1">
        <p:scale>
          <a:sx n="71" d="100"/>
          <a:sy n="71" d="100"/>
        </p:scale>
        <p:origin x="163" y="53"/>
      </p:cViewPr>
      <p:guideLst/>
    </p:cSldViewPr>
  </p:slideViewPr>
  <p:outlineViewPr>
    <p:cViewPr>
      <p:scale>
        <a:sx n="33" d="100"/>
        <a:sy n="33" d="100"/>
      </p:scale>
      <p:origin x="0" y="-438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EE3D39B-8561-A28B-D7CC-E194507D53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CED9D66-BFD3-DE3D-B333-135CCBE187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1C682-F01E-4690-86E9-425958E15F9E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C66B750-E6C6-5578-DF14-45732DBDA9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FB576E1-466F-BAAC-2A7F-E43D40FA7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E94BD-9745-448B-A1E0-09FE9CF48C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390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40B88-BCF3-4965-AAC5-7CB448A46C32}" type="datetimeFigureOut">
              <a:rPr lang="pl-PL" smtClean="0"/>
              <a:t>07.09.2023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BAE0D-FC6F-414A-835E-DB565E312D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47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AE0D-FC6F-414A-835E-DB565E312DE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02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AE0D-FC6F-414A-835E-DB565E312DE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58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AE0D-FC6F-414A-835E-DB565E312DE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90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AE0D-FC6F-414A-835E-DB565E312DE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84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8F622A4-747B-5994-543C-44DB6BBB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65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D228CE-1B53-0067-9B6A-1ACF01B6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39" y="3035819"/>
            <a:ext cx="8093335" cy="4970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9497164-C372-C3D6-D23F-3C24B564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700" y="3632662"/>
            <a:ext cx="8093075" cy="17616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2776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E3603-CD45-EF94-3BB3-B2977049C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33887"/>
            <a:ext cx="10625547" cy="664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9D05BA6-86B4-B264-B4BE-A9686691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5DBB02-5155-1851-4386-C345B5C1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>
            <a:off x="-987199" y="1572286"/>
            <a:ext cx="2912206" cy="9378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F240B6-E06F-31A9-4E77-E2BB8C84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 flipH="1">
            <a:off x="-1066708" y="3845872"/>
            <a:ext cx="3071219" cy="9378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649BD67-BD19-9C70-A2D6-D780C79F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6" y="167264"/>
            <a:ext cx="2082426" cy="664347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11FA5EB-1AA1-1208-3491-2E1B455CCB8F}"/>
              </a:ext>
            </a:extLst>
          </p:cNvPr>
          <p:cNvSpPr/>
          <p:nvPr userDrawn="1"/>
        </p:nvSpPr>
        <p:spPr>
          <a:xfrm>
            <a:off x="0" y="5999462"/>
            <a:ext cx="12192000" cy="45719"/>
          </a:xfrm>
          <a:prstGeom prst="rect">
            <a:avLst/>
          </a:prstGeom>
          <a:solidFill>
            <a:srgbClr val="FFCC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4842A0-99F7-7A6B-C8CB-5D0DEC909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8213" y="1885950"/>
            <a:ext cx="10558462" cy="355889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/>
            </a:lvl2pPr>
            <a:lvl3pPr marL="914400" indent="0">
              <a:lnSpc>
                <a:spcPct val="150000"/>
              </a:lnSpc>
              <a:buFontTx/>
              <a:buNone/>
              <a:defRPr sz="20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486A6A8-9DCD-C719-CDD8-CB3F45D34A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70" y="-67675"/>
            <a:ext cx="2065494" cy="120238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8331ABE8-C667-94AB-63C1-04DACE693F8B}"/>
              </a:ext>
            </a:extLst>
          </p:cNvPr>
          <p:cNvSpPr txBox="1">
            <a:spLocks/>
          </p:cNvSpPr>
          <p:nvPr userDrawn="1"/>
        </p:nvSpPr>
        <p:spPr>
          <a:xfrm>
            <a:off x="1684082" y="6386377"/>
            <a:ext cx="10187397" cy="29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489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200" baseline="30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www.polskabibliotekmuzyczna.pl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9BF7FD6-581C-3FDC-C44B-90CEBE88CE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9D05BA6-86B4-B264-B4BE-A9686691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5DBB02-5155-1851-4386-C345B5C1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>
            <a:off x="-987199" y="1572286"/>
            <a:ext cx="2912206" cy="9378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F240B6-E06F-31A9-4E77-E2BB8C84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 flipH="1">
            <a:off x="-1066708" y="3845872"/>
            <a:ext cx="3071219" cy="9378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649BD67-BD19-9C70-A2D6-D780C79F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6" y="167264"/>
            <a:ext cx="2082426" cy="664347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11FA5EB-1AA1-1208-3491-2E1B455CC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99462"/>
            <a:ext cx="12192000" cy="45719"/>
          </a:xfrm>
          <a:prstGeom prst="rect">
            <a:avLst/>
          </a:prstGeom>
          <a:solidFill>
            <a:srgbClr val="FFCC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FA7CEA57-D88A-03F7-2220-B99D9BBF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01" y="1931667"/>
            <a:ext cx="10187397" cy="25946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59279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B41472F-E902-4CD6-C1DC-F72A7FF7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39" y="3150523"/>
            <a:ext cx="8093335" cy="252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F0FAD79-17CF-B17A-AAF5-4A1D61D87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3" y="392837"/>
            <a:ext cx="8284547" cy="26429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DEDBC3B-D7DC-FDD9-B5A6-26AE133EF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02" y="-22624"/>
            <a:ext cx="3229391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10690BE-97D3-0D55-6CF5-4DA3E651F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7" r:id="rId3"/>
    <p:sldLayoutId id="214748364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489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13489E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A7010B-3A1D-67D4-87D8-25D01803C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195387"/>
            <a:ext cx="11515725" cy="446722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9F3A80D-8FE7-C21F-8760-2EFA01090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96209" y="121982"/>
            <a:ext cx="5152975" cy="6643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WEJDŹ DO ŚWIATA MUZYKI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SemiBold" panose="00000700000000000000" pitchFamily="2" charset="-18"/>
              <a:ea typeface="+mj-ea"/>
              <a:cs typeface="Poppins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581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99419E-E569-50BD-2063-C84412567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33887"/>
            <a:ext cx="10625547" cy="13213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3200" b="1" dirty="0">
                <a:latin typeface="Poppins SemiBold" panose="00000700000000000000" pitchFamily="2" charset="-18"/>
                <a:cs typeface="Poppins SemiBold" panose="00000700000000000000" pitchFamily="2" charset="-18"/>
              </a:rPr>
              <a:t>DLACZEGO </a:t>
            </a:r>
            <a:br>
              <a:rPr lang="pl-PL" sz="3200" b="1" dirty="0">
                <a:latin typeface="Poppins SemiBold" panose="00000700000000000000" pitchFamily="2" charset="-18"/>
                <a:cs typeface="Poppins SemiBold" panose="00000700000000000000" pitchFamily="2" charset="-18"/>
              </a:rPr>
            </a:br>
            <a:r>
              <a:rPr lang="pl-PL" sz="3200" b="1" dirty="0">
                <a:latin typeface="Poppins SemiBold" panose="00000700000000000000" pitchFamily="2" charset="-18"/>
                <a:cs typeface="Poppins SemiBold" panose="00000700000000000000" pitchFamily="2" charset="-18"/>
              </a:rPr>
              <a:t>POLSKA BIBLIOTEKA MUZYCZNA JEST WYJĄTKOWA?</a:t>
            </a:r>
            <a:endParaRPr lang="pl-PL" sz="3200" dirty="0"/>
          </a:p>
        </p:txBody>
      </p:sp>
      <p:pic>
        <p:nvPicPr>
          <p:cNvPr id="6" name="Obraz 5" descr="Nuty, Ikonoteka, Encyklopedia">
            <a:extLst>
              <a:ext uri="{FF2B5EF4-FFF2-40B4-BE49-F238E27FC236}">
                <a16:creationId xmlns:a16="http://schemas.microsoft.com/office/drawing/2014/main" id="{5C5110D8-42AB-5637-32CA-8C1887D19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4" y="2929001"/>
            <a:ext cx="11495222" cy="23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6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5448D9-6E07-B49E-0642-FF2E0C696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884" y="1053343"/>
            <a:ext cx="4256767" cy="687909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pl-PL" sz="3600" b="1" baseline="30000" dirty="0">
                <a:latin typeface="Poppins SemiBold" panose="00000700000000000000" pitchFamily="2" charset="-18"/>
              </a:rPr>
              <a:t>KTO KORZYSTA Z PBM</a:t>
            </a:r>
            <a:r>
              <a:rPr lang="pl-PL" sz="4000" b="1" baseline="30000" dirty="0">
                <a:latin typeface="Poppins SemiBold" panose="00000700000000000000" pitchFamily="2" charset="-18"/>
              </a:rPr>
              <a:t>?</a:t>
            </a:r>
            <a:endParaRPr lang="pl-PL" sz="4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EE8C6B1-451D-3646-D64E-9D77A0D6F6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796" y="1788590"/>
            <a:ext cx="2167323" cy="357348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 POLSKA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2 STANY ZJEDNOCZONE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3 NIEMCY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4 CHINY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5 WIELKA BRYTANIA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6 UKRAINA</a:t>
            </a:r>
            <a:b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</a:b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7 HOLANDIA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8 FRANCJA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9 WŁOCHY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10 HISZPANIA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11 KANADA</a:t>
            </a:r>
            <a:b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</a:b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12 CZECHY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13 JAPONIA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14 SZWECJA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15 INDONEZJA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+mj-cs"/>
              </a:rPr>
              <a:t>16 ...</a:t>
            </a:r>
            <a:endParaRPr lang="pl-PL" sz="1800" baseline="30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0439AD-323D-5FCC-84FC-8C5591372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94" y="1629688"/>
            <a:ext cx="7433050" cy="39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0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012D7BE7-C992-28F4-954F-0CBC40F5B3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0417" y="1252537"/>
            <a:ext cx="3097764" cy="994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WYCIECZKA </a:t>
            </a:r>
            <a:b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</a:b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PO PORTALU!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SemiBold" panose="00000700000000000000" pitchFamily="2" charset="-18"/>
              <a:ea typeface="+mj-ea"/>
              <a:cs typeface="Poppins SemiBold" panose="00000700000000000000" pitchFamily="2" charset="-18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BDA20C-A2F5-FA05-BB5D-93F0000AD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625" y="1252537"/>
            <a:ext cx="58007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2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C6DAAA9-DA67-504A-B906-CB2997ACD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-664348"/>
            <a:ext cx="10625547" cy="66434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dirty="0"/>
              <a:t>Film</a:t>
            </a:r>
          </a:p>
        </p:txBody>
      </p:sp>
      <p:pic>
        <p:nvPicPr>
          <p:cNvPr id="2" name="PWM TUT PL" descr="Film">
            <a:hlinkClick r:id="" action="ppaction://media"/>
            <a:extLst>
              <a:ext uri="{FF2B5EF4-FFF2-40B4-BE49-F238E27FC236}">
                <a16:creationId xmlns:a16="http://schemas.microsoft.com/office/drawing/2014/main" id="{A3EEE005-6804-B1B3-F53E-2222BBA77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AA89B9-340B-25E6-4FB9-933E47641C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96209" y="121982"/>
            <a:ext cx="6153827" cy="6643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PBM W LICZBACH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SemiBold" panose="00000700000000000000" pitchFamily="2" charset="-18"/>
              <a:ea typeface="+mj-ea"/>
              <a:cs typeface="Poppins SemiBold" panose="00000700000000000000" pitchFamily="2" charset="-18"/>
            </a:endParaRPr>
          </a:p>
        </p:txBody>
      </p:sp>
      <p:pic>
        <p:nvPicPr>
          <p:cNvPr id="7" name="Obraz 6" descr="11408 godzin pracy; Liczba rekordów dla materiałów nutowych w repozytorium, liczba dni roboczych 1426; Liczba rekordów dla materiałów ikonograficznych w repozytorium 19470; Całkowita liczba zitalizowanych stron 445895, Liczba osób biorących w projektach">
            <a:extLst>
              <a:ext uri="{FF2B5EF4-FFF2-40B4-BE49-F238E27FC236}">
                <a16:creationId xmlns:a16="http://schemas.microsoft.com/office/drawing/2014/main" id="{35341367-2BBE-FD53-BB17-E7A57F2BA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12192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armowy dostęp do szerokiej gamy stale uzupełnianych materiałów nutowych i ikonograficznych; darmowy dostęp do największej profesjonalnej i wciąż aktualizowanej encyklopedii online poświęconej muzyce - zarówno klasycznej jak &#10;i jazzowej i rozrywkowej; możliwość robienia osobistych notatek dodawania wyników wyszukiwania do listy ulubionych, przeglądania i pobierania materiałów">
            <a:extLst>
              <a:ext uri="{FF2B5EF4-FFF2-40B4-BE49-F238E27FC236}">
                <a16:creationId xmlns:a16="http://schemas.microsoft.com/office/drawing/2014/main" id="{DA27D795-74D5-DFD7-05C3-8964E6B4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25CFCD93-D9B7-E198-D596-DBD8DA7C1A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2373" y="1619248"/>
            <a:ext cx="10625547" cy="6643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DLACZEGO WARTO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SIĘ ZAREJESTROWAĆ?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SemiBold" panose="00000700000000000000" pitchFamily="2" charset="-18"/>
              <a:ea typeface="+mj-ea"/>
              <a:cs typeface="Poppins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8617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73D9F9F-5611-FA1A-944C-FDB1C1CB5D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96209" y="121982"/>
            <a:ext cx="10625547" cy="6643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2" charset="-18"/>
                <a:ea typeface="+mj-ea"/>
                <a:cs typeface="Poppins SemiBold" panose="00000700000000000000" pitchFamily="2" charset="-18"/>
              </a:rPr>
              <a:t>DZIĘKUJEMY ZA UWAGĘ!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SemiBold" panose="00000700000000000000" pitchFamily="2" charset="-18"/>
              <a:ea typeface="+mj-ea"/>
              <a:cs typeface="Poppins SemiBold" panose="00000700000000000000" pitchFamily="2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4D7BD9-A77D-3388-B2DD-60E0F85A7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136"/>
            <a:ext cx="12192000" cy="41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059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75</Words>
  <Application>Microsoft Office PowerPoint</Application>
  <PresentationFormat>Panoramiczny</PresentationFormat>
  <Paragraphs>27</Paragraphs>
  <Slides>8</Slides>
  <Notes>4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Poppins</vt:lpstr>
      <vt:lpstr>Poppins SemiBold</vt:lpstr>
      <vt:lpstr>Motyw pakietu Office</vt:lpstr>
      <vt:lpstr>WEJDŹ DO ŚWIATA MUZYKI</vt:lpstr>
      <vt:lpstr>DLACZEGO  POLSKA BIBLIOTEKA MUZYCZNA JEST WYJĄTKOWA?</vt:lpstr>
      <vt:lpstr>KTO KORZYSTA Z PBM?</vt:lpstr>
      <vt:lpstr>WYCIECZKA  PO PORTALU!</vt:lpstr>
      <vt:lpstr>Film</vt:lpstr>
      <vt:lpstr>PBM W LICZBACH</vt:lpstr>
      <vt:lpstr>DLACZEGO WARTO SIĘ ZAREJESTROWAĆ?</vt:lpstr>
      <vt:lpstr>DZIĘKUJEMY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ART.DATA - Polska Biblioteka Muzyczna</dc:title>
  <dc:creator>Agnieszka Węglińska</dc:creator>
  <cp:lastModifiedBy>Sandra Kreczko</cp:lastModifiedBy>
  <cp:revision>43</cp:revision>
  <dcterms:created xsi:type="dcterms:W3CDTF">2023-06-02T07:10:47Z</dcterms:created>
  <dcterms:modified xsi:type="dcterms:W3CDTF">2023-09-07T08:14:14Z</dcterms:modified>
</cp:coreProperties>
</file>