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8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8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3179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r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3387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3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3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r" defTabSz="879595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602345" y="4089855"/>
            <a:ext cx="2041933" cy="527594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602345" y="3550322"/>
            <a:ext cx="2041933" cy="4675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564675" y="1921172"/>
            <a:ext cx="3251452" cy="4800072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47467" y="3021609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691930" y="4672037"/>
            <a:ext cx="84980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687799" y="2480315"/>
            <a:ext cx="858884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686981" y="3568836"/>
            <a:ext cx="860286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689298" y="4122891"/>
            <a:ext cx="860286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611150" y="4689386"/>
            <a:ext cx="857367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685087" y="4116880"/>
            <a:ext cx="836613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845947" y="2481094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841791" y="4689386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685087" y="3574176"/>
            <a:ext cx="836613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775689" y="5284581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653363" y="5838452"/>
            <a:ext cx="990733" cy="4950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847967" y="4115793"/>
            <a:ext cx="879859" cy="47630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63042" y="3563658"/>
            <a:ext cx="95691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596594" y="4689387"/>
            <a:ext cx="920066" cy="46759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686981" y="3027557"/>
            <a:ext cx="85970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630436" y="3027557"/>
            <a:ext cx="849998" cy="43014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624127" y="3557547"/>
            <a:ext cx="854280" cy="47811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53487" y="3573630"/>
            <a:ext cx="894071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851538" y="1386629"/>
            <a:ext cx="870114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841791" y="5838452"/>
            <a:ext cx="889644" cy="467595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673100" y="2482418"/>
            <a:ext cx="84435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657311" y="4115793"/>
            <a:ext cx="887562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649979" y="4676108"/>
            <a:ext cx="901088" cy="47093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657124" y="5265900"/>
            <a:ext cx="889343" cy="472402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667660" y="3027298"/>
            <a:ext cx="877546" cy="46401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600" b="1" dirty="0">
                <a:latin typeface="Calibri" panose="020F0502020204030204" pitchFamily="34" charset="0"/>
              </a:rPr>
              <a:t>DWR</a:t>
            </a:r>
            <a:endParaRPr lang="pl-PL" altLang="pl-PL" sz="6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602345" y="2478751"/>
            <a:ext cx="906677" cy="461882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784190" y="332656"/>
            <a:ext cx="3359309" cy="6924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96594" y="1966376"/>
            <a:ext cx="906677" cy="43788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775689" y="4696821"/>
            <a:ext cx="946283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609780" y="3026860"/>
            <a:ext cx="1034316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675614" y="3026165"/>
            <a:ext cx="839324" cy="4689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610309" y="2472147"/>
            <a:ext cx="102481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846717" y="3552328"/>
            <a:ext cx="879859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6697130" y="3027558"/>
            <a:ext cx="965438" cy="4675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834814" y="5276824"/>
            <a:ext cx="886836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775689" y="5831614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755083" y="3027557"/>
            <a:ext cx="96689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632758" y="2472148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769111" y="4124506"/>
            <a:ext cx="955376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641320" y="4689386"/>
            <a:ext cx="1002776" cy="4621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661876" y="5274401"/>
            <a:ext cx="98222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663687" y="1388851"/>
            <a:ext cx="86544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617244" y="4116879"/>
            <a:ext cx="85428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808635" y="4275235"/>
            <a:ext cx="789666" cy="30924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04380" y="3022737"/>
            <a:ext cx="914837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690776" y="2476279"/>
            <a:ext cx="971792" cy="471631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674199" y="1388851"/>
            <a:ext cx="892603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1130509" y="1172941"/>
            <a:ext cx="8189455" cy="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136841" y="1181521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402081" y="1025155"/>
            <a:ext cx="0" cy="15636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>
            <a:endCxn id="68" idx="0"/>
          </p:cNvCxnSpPr>
          <p:nvPr/>
        </p:nvCxnSpPr>
        <p:spPr bwMode="auto">
          <a:xfrm>
            <a:off x="5046204" y="1182261"/>
            <a:ext cx="3728" cy="784115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6999793" y="2046404"/>
            <a:ext cx="0" cy="99823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787983" y="3766135"/>
            <a:ext cx="753518" cy="215813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654686" y="4275235"/>
            <a:ext cx="861974" cy="30924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727676" y="118305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8320839" y="1182261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598689" y="1390140"/>
            <a:ext cx="2040840" cy="100712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</a:t>
            </a:r>
          </a:p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 Łoboda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7757101" y="1394958"/>
            <a:ext cx="974800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679004" y="1388851"/>
            <a:ext cx="903011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Majszczyk</a:t>
            </a: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3" name="Łącznik prosty 122"/>
          <p:cNvCxnSpPr/>
          <p:nvPr/>
        </p:nvCxnSpPr>
        <p:spPr bwMode="auto">
          <a:xfrm>
            <a:off x="2190741" y="1183079"/>
            <a:ext cx="629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3113534" y="1175862"/>
            <a:ext cx="0" cy="214278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061156" y="2148010"/>
            <a:ext cx="1202823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59767" y="2146227"/>
            <a:ext cx="0" cy="27891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68669" y="3586292"/>
            <a:ext cx="1174829" cy="100234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668213" y="3766135"/>
            <a:ext cx="712091" cy="215813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4968670" y="4125824"/>
            <a:ext cx="1174828" cy="8956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511517" y="4233375"/>
            <a:ext cx="197584" cy="10790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509021" y="3715595"/>
            <a:ext cx="181505" cy="107907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/>
          <p:nvPr/>
        </p:nvCxnSpPr>
        <p:spPr bwMode="auto">
          <a:xfrm>
            <a:off x="4035697" y="1181521"/>
            <a:ext cx="0" cy="2295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4ABBC569-F987-46E2-BD74-4E64BA9A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202" y="1400204"/>
            <a:ext cx="858685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Neneman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FF37D67C-EF13-44E7-B662-064C352CEC5E}"/>
              </a:ext>
            </a:extLst>
          </p:cNvPr>
          <p:cNvSpPr txBox="1"/>
          <p:nvPr/>
        </p:nvSpPr>
        <p:spPr>
          <a:xfrm>
            <a:off x="1708766" y="1991711"/>
            <a:ext cx="833708" cy="18042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285">
            <a:extLst>
              <a:ext uri="{FF2B5EF4-FFF2-40B4-BE49-F238E27FC236}">
                <a16:creationId xmlns:a16="http://schemas.microsoft.com/office/drawing/2014/main" id="{044162EE-663E-48BD-82D2-F2B86454C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255" y="2488699"/>
            <a:ext cx="876732" cy="467595"/>
          </a:xfrm>
          <a:prstGeom prst="rect">
            <a:avLst/>
          </a:prstGeom>
          <a:noFill/>
          <a:ln w="12700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637FA4BB-148E-4B3C-9A14-128A784401A0}"/>
              </a:ext>
            </a:extLst>
          </p:cNvPr>
          <p:cNvCxnSpPr/>
          <p:nvPr/>
        </p:nvCxnSpPr>
        <p:spPr bwMode="auto">
          <a:xfrm>
            <a:off x="9319964" y="117081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20556</TotalTime>
  <Words>305</Words>
  <Application>Microsoft Office PowerPoint</Application>
  <PresentationFormat>Slajdy 35 mm</PresentationFormat>
  <Paragraphs>151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1796</cp:revision>
  <cp:lastPrinted>2023-12-18T18:51:27Z</cp:lastPrinted>
  <dcterms:created xsi:type="dcterms:W3CDTF">2006-06-26T12:00:33Z</dcterms:created>
  <dcterms:modified xsi:type="dcterms:W3CDTF">2023-12-20T08:40:15Z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