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4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52134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e-Dyplomy – Repozytorium dyplomów elektronicznych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/>
          <p:cNvSpPr txBox="1">
            <a:spLocks/>
          </p:cNvSpPr>
          <p:nvPr/>
        </p:nvSpPr>
        <p:spPr>
          <a:xfrm>
            <a:off x="634578" y="1242232"/>
            <a:ext cx="10758351" cy="5331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9500" b="1" i="1" dirty="0">
                <a:solidFill>
                  <a:srgbClr val="002060"/>
                </a:solidFill>
                <a:cs typeface="Times New Roman" pitchFamily="18" charset="0"/>
              </a:rPr>
              <a:t>e-Dyplomy – Repozytorium dyplomów elektronicznych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Minister Nauki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Ministerstwo Nauki i Szkolnictwa Wyższego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Ośrodek Przetwarzania Informacji - Państwowy Instytut Badawczy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C2.1.1. E-usługi publiczne, rozwiązania IT usprawniające funkcjonowanie administracji i sektorów gospodarki oraz Budżet państwa część 28 –Szkolnictwo wyższe i nauka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33 495 051,00 zł 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10-2024 do 06-2026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331172" y="2607926"/>
            <a:ext cx="11251457" cy="34163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pl-PL" sz="2000" dirty="0">
              <a:solidFill>
                <a:srgbClr val="0070C0"/>
              </a:solidFill>
            </a:endParaRPr>
          </a:p>
          <a:p>
            <a:pPr algn="just"/>
            <a:r>
              <a:rPr lang="pl-PL" sz="1400" b="1" i="1" dirty="0">
                <a:solidFill>
                  <a:schemeClr val="accent5">
                    <a:lumMod val="75000"/>
                  </a:schemeClr>
                </a:solidFill>
              </a:rPr>
              <a:t>Cel strategiczny, w który wpisuje się projekt:</a:t>
            </a:r>
          </a:p>
          <a:p>
            <a:pPr algn="just"/>
            <a:endParaRPr lang="pl-PL" sz="14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sz="1400" b="1" dirty="0">
                <a:solidFill>
                  <a:srgbClr val="2F5597"/>
                </a:solidFill>
                <a:ea typeface="Times New Roman" panose="02020603050405020304" pitchFamily="18" charset="0"/>
              </a:rPr>
              <a:t>1. Program Krajowy Plan Odbudowy i Zwiększania Odporności: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cel: C2.1.1 </a:t>
            </a:r>
            <a:r>
              <a:rPr lang="pl-PL" sz="1400" dirty="0" err="1">
                <a:solidFill>
                  <a:srgbClr val="2F5597"/>
                </a:solidFill>
                <a:ea typeface="Times New Roman" panose="02020603050405020304" pitchFamily="18" charset="0"/>
              </a:rPr>
              <a:t>Eusługi</a:t>
            </a: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 publiczne, rozwiązania IT usprawniające funkcjonowanie administracji i sektorów gospodarki oraz technologie przełomowe w sektorze publicznym, gospodarce i społeczeństwie.</a:t>
            </a:r>
          </a:p>
          <a:p>
            <a:br>
              <a:rPr lang="pl-PL" sz="1400" b="1" dirty="0">
                <a:solidFill>
                  <a:srgbClr val="2F5597"/>
                </a:solidFill>
                <a:ea typeface="Times New Roman" panose="02020603050405020304" pitchFamily="18" charset="0"/>
              </a:rPr>
            </a:br>
            <a:r>
              <a:rPr lang="pl-PL" sz="1400" b="1" dirty="0">
                <a:solidFill>
                  <a:srgbClr val="2F5597"/>
                </a:solidFill>
                <a:ea typeface="Times New Roman" panose="02020603050405020304" pitchFamily="18" charset="0"/>
              </a:rPr>
              <a:t>2. Program Zintegrowanej Informatyzacji Państwa: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cel: 4.2.1. Zwiększenie jakości oraz zakresu komunikacji między obywatelami i innymi interesariuszami a państwem,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cel: 4.2.2. Wzmocnienie dojrzałości organizacyjnej jednostek administracji publicznej oraz usprawnienie zaplecza elektronicznej administracji (</a:t>
            </a:r>
            <a:r>
              <a:rPr lang="pl-PL" sz="1400" dirty="0" err="1">
                <a:solidFill>
                  <a:srgbClr val="2F5597"/>
                </a:solidFill>
                <a:ea typeface="Times New Roman" panose="02020603050405020304" pitchFamily="18" charset="0"/>
              </a:rPr>
              <a:t>back</a:t>
            </a: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 </a:t>
            </a:r>
            <a:r>
              <a:rPr lang="pl-PL" sz="1400" dirty="0" err="1">
                <a:solidFill>
                  <a:srgbClr val="2F5597"/>
                </a:solidFill>
                <a:ea typeface="Times New Roman" panose="02020603050405020304" pitchFamily="18" charset="0"/>
              </a:rPr>
              <a:t>office</a:t>
            </a: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2F5597"/>
                </a:solidFill>
              </a:rPr>
              <a:t>cel: 4.2.3. Podniesienie poziomu kompetencji cyfrowych obywateli, specjalistów TIK oraz pracowników administracji publicznej. </a:t>
            </a:r>
            <a:endParaRPr lang="pl-PL" sz="1400" dirty="0">
              <a:solidFill>
                <a:srgbClr val="2F5597"/>
              </a:solidFill>
              <a:ea typeface="Times New Roman" panose="02020603050405020304" pitchFamily="18" charset="0"/>
            </a:endParaRPr>
          </a:p>
          <a:p>
            <a:br>
              <a:rPr lang="pl-PL" sz="1400" b="1" dirty="0">
                <a:solidFill>
                  <a:srgbClr val="2F5597"/>
                </a:solidFill>
                <a:ea typeface="Times New Roman" panose="02020603050405020304" pitchFamily="18" charset="0"/>
              </a:rPr>
            </a:br>
            <a:r>
              <a:rPr lang="pl-PL" sz="1400" b="1" dirty="0">
                <a:solidFill>
                  <a:srgbClr val="2F5597"/>
                </a:solidFill>
                <a:ea typeface="Times New Roman" panose="02020603050405020304" pitchFamily="18" charset="0"/>
              </a:rPr>
              <a:t>3. Długookresowa Strategia Rozwoju Kraju - Polska 2030. Trzecia Fala Nowoczesności:</a:t>
            </a:r>
            <a:endParaRPr lang="pl-PL" sz="1400" dirty="0">
              <a:solidFill>
                <a:srgbClr val="2F5597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2F5597"/>
                </a:solidFill>
                <a:ea typeface="Times New Roman" panose="02020603050405020304" pitchFamily="18" charset="0"/>
              </a:rPr>
              <a:t>cel 3 – Poprawa dostępności i jakości edukacji na wszystkich etapach oraz podniesienie konkurencyjności nauki.</a:t>
            </a:r>
            <a:endParaRPr lang="pl-PL" sz="1400" dirty="0">
              <a:solidFill>
                <a:srgbClr val="2F5597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2F302FC-68F3-E9CE-A0CE-5DB25373F5D0}"/>
              </a:ext>
            </a:extLst>
          </p:cNvPr>
          <p:cNvSpPr txBox="1"/>
          <p:nvPr/>
        </p:nvSpPr>
        <p:spPr>
          <a:xfrm>
            <a:off x="331172" y="1546573"/>
            <a:ext cx="1125145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b="1" i="1" dirty="0">
                <a:solidFill>
                  <a:schemeClr val="accent5">
                    <a:lumMod val="75000"/>
                  </a:schemeClr>
                </a:solidFill>
              </a:rPr>
              <a:t>Cel projektu:</a:t>
            </a:r>
          </a:p>
          <a:p>
            <a:pPr algn="just"/>
            <a:endParaRPr lang="pl-PL" sz="1600" i="1" dirty="0">
              <a:solidFill>
                <a:srgbClr val="0070C0"/>
              </a:solidFill>
            </a:endParaRPr>
          </a:p>
          <a:p>
            <a:pPr algn="just"/>
            <a:r>
              <a:rPr lang="pl-PL" sz="1600" b="1" dirty="0">
                <a:solidFill>
                  <a:srgbClr val="2F5597"/>
                </a:solidFill>
              </a:rPr>
              <a:t>Cyfryzacja, dostosowanie do przepisów prawa i skrócenie czasu trwania procesów związanych z wydawaniem dyplomu</a:t>
            </a:r>
            <a:r>
              <a:rPr lang="pl-PL" sz="1600" dirty="0">
                <a:solidFill>
                  <a:srgbClr val="2F5597"/>
                </a:solidFill>
              </a:rPr>
              <a:t> ukończenia studiów wraz z suplementem do dyplomu, dyplomu doktorskiego, dyplomu habilitacyjnego i odpisu.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637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-834532" y="3780797"/>
            <a:ext cx="5071252" cy="2872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272" y="1554480"/>
            <a:ext cx="8856875" cy="485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openxmlformats.org/package/2006/metadata/core-properties"/>
    <ds:schemaRef ds:uri="http://schemas.microsoft.com/office/2006/documentManagement/types"/>
    <ds:schemaRef ds:uri="9affde3b-50dd-4e74-9e2c-6b9654ae51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251</Words>
  <Application>Microsoft Office PowerPoint</Application>
  <PresentationFormat>Panoramiczny</PresentationFormat>
  <Paragraphs>43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12</cp:revision>
  <dcterms:created xsi:type="dcterms:W3CDTF">2017-01-27T12:50:17Z</dcterms:created>
  <dcterms:modified xsi:type="dcterms:W3CDTF">2024-09-09T10:21:33Z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