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84" r:id="rId2"/>
    <p:sldId id="287" r:id="rId3"/>
    <p:sldId id="289" r:id="rId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8054"/>
    <a:srgbClr val="4F81BD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0000" autoAdjust="0"/>
    <p:restoredTop sz="78580" autoAdjust="0"/>
  </p:normalViewPr>
  <p:slideViewPr>
    <p:cSldViewPr>
      <p:cViewPr varScale="1">
        <p:scale>
          <a:sx n="101" d="100"/>
          <a:sy n="101" d="100"/>
        </p:scale>
        <p:origin x="126" y="36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Ostatni slajd zawsze wygląda</a:t>
            </a:r>
            <a:r>
              <a:rPr lang="pl-PL" baseline="0" dirty="0"/>
              <a:t> tak </a:t>
            </a:r>
            <a:r>
              <a:rPr lang="pl-PL" baseline="0"/>
              <a:t>jak powyżej </a:t>
            </a:r>
            <a:r>
              <a:rPr lang="pl-PL" baseline="0">
                <a:sym typeface="Wingdings" panose="05000000000000000000" pitchFamily="2" charset="2"/>
              </a:rPr>
              <a:t>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50995-947C-4AE1-815D-E6DF7681EC96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1523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title="Logo służby cywilnej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Test końcowy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</p:spPr>
        <p:txBody>
          <a:bodyPr/>
          <a:lstStyle/>
          <a:p>
            <a:r>
              <a:rPr lang="pl-PL" dirty="0"/>
              <a:t>Podsumowanie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2636912"/>
            <a:ext cx="7920880" cy="16561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dirty="0"/>
              <a:t>Jak wykorzystam wiedzę z kursu w praktyce?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dirty="0"/>
              <a:t>Rola doradców ds. </a:t>
            </a:r>
            <a:r>
              <a:rPr lang="pl-PL"/>
              <a:t>etyki w </a:t>
            </a:r>
            <a:r>
              <a:rPr lang="pl-PL" dirty="0"/>
              <a:t>urzędach</a:t>
            </a:r>
          </a:p>
          <a:p>
            <a:pPr lvl="1" algn="ctr"/>
            <a:endParaRPr lang="pl-PL" sz="2800" dirty="0"/>
          </a:p>
          <a:p>
            <a:pPr lvl="1" algn="ctr"/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850787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type="subTitle" idx="1"/>
          </p:nvPr>
        </p:nvSpPr>
        <p:spPr>
          <a:xfrm>
            <a:off x="1371600" y="3068960"/>
            <a:ext cx="6400800" cy="1201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solidFill>
                  <a:schemeClr val="tx2"/>
                </a:solidFill>
              </a:rPr>
              <a:t>DZIĘKUJĘ ZA UWAGĘ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0" y="5805264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376092"/>
                </a:solidFill>
              </a:rPr>
              <a:t>Program Szefa Służby Cywilnej wspierający budowę kultury uczciwości w służbie cywilnej</a:t>
            </a:r>
          </a:p>
        </p:txBody>
      </p:sp>
    </p:spTree>
    <p:extLst>
      <p:ext uri="{BB962C8B-B14F-4D97-AF65-F5344CB8AC3E}">
        <p14:creationId xmlns:p14="http://schemas.microsoft.com/office/powerpoint/2010/main" val="368509240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70</TotalTime>
  <Words>41</Words>
  <Application>Microsoft Office PowerPoint</Application>
  <PresentationFormat>Pokaz na ekranie (4:3)</PresentationFormat>
  <Paragraphs>9</Paragraphs>
  <Slides>3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Motyw pakietu Office</vt:lpstr>
      <vt:lpstr>Test końcowy</vt:lpstr>
      <vt:lpstr>Podsumowanie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25</cp:revision>
  <dcterms:created xsi:type="dcterms:W3CDTF">2017-10-25T08:00:13Z</dcterms:created>
  <dcterms:modified xsi:type="dcterms:W3CDTF">2023-07-19T12:20:47Z</dcterms:modified>
</cp:coreProperties>
</file>