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83" r:id="rId2"/>
    <p:sldId id="288" r:id="rId3"/>
    <p:sldId id="287" r:id="rId4"/>
    <p:sldId id="284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8054"/>
    <a:srgbClr val="4F81BD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20000" autoAdjust="0"/>
    <p:restoredTop sz="78580" autoAdjust="0"/>
  </p:normalViewPr>
  <p:slideViewPr>
    <p:cSldViewPr>
      <p:cViewPr varScale="1">
        <p:scale>
          <a:sx n="101" d="100"/>
          <a:sy n="101" d="100"/>
        </p:scale>
        <p:origin x="126" y="360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13.07.2023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Biały orzeł w koronie na czerwonym kwadratowym tle. Od góry do kwadratu tła przylega napis &quot;służba&quot;, zaś od dołu - napis &quot;cywilna&quot;. Tło napisów jest granatowe. " title="Logo służby cywilnej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6" name="Obraz 5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Etyka i dylematy etyczne</a:t>
            </a:r>
            <a:br>
              <a:rPr lang="pl-PL" dirty="0"/>
            </a:br>
            <a:r>
              <a:rPr lang="pl-PL" dirty="0"/>
              <a:t>w służbie cywilnej</a:t>
            </a: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685800" y="4869160"/>
            <a:ext cx="7772400" cy="1201688"/>
          </a:xfrm>
        </p:spPr>
        <p:txBody>
          <a:bodyPr>
            <a:normAutofit fontScale="92500"/>
          </a:bodyPr>
          <a:lstStyle/>
          <a:p>
            <a:r>
              <a:rPr lang="pl-PL" dirty="0"/>
              <a:t>Szkolenie </a:t>
            </a:r>
            <a:r>
              <a:rPr lang="pl-PL" dirty="0" smtClean="0"/>
              <a:t>dla </a:t>
            </a:r>
            <a:r>
              <a:rPr lang="pl-PL" dirty="0"/>
              <a:t>członków korpusu służby cywilnej niezajmujących wyższych stanowisk w </a:t>
            </a:r>
            <a:r>
              <a:rPr lang="pl-PL"/>
              <a:t>służbie </a:t>
            </a:r>
            <a:r>
              <a:rPr lang="pl-PL" smtClean="0"/>
              <a:t>cywilnej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86627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</p:spPr>
        <p:txBody>
          <a:bodyPr/>
          <a:lstStyle/>
          <a:p>
            <a:r>
              <a:rPr lang="pl-PL" dirty="0"/>
              <a:t> 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539552" y="4725144"/>
            <a:ext cx="7904367" cy="1224136"/>
          </a:xfrm>
          <a:ln>
            <a:noFill/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sz="2000" dirty="0">
                <a:solidFill>
                  <a:schemeClr val="tx2"/>
                </a:solidFill>
              </a:rPr>
              <a:t>Opracował zespół: </a:t>
            </a:r>
          </a:p>
          <a:p>
            <a:pPr marL="0" indent="0" algn="ctr">
              <a:buNone/>
            </a:pPr>
            <a:r>
              <a:rPr lang="pl-PL" sz="2000" dirty="0">
                <a:solidFill>
                  <a:schemeClr val="tx2"/>
                </a:solidFill>
              </a:rPr>
              <a:t>Maciej Wnuk (kierownik zespołu), Krzysztof Krak, Tadeusz Zawistowski</a:t>
            </a:r>
          </a:p>
          <a:p>
            <a:pPr marL="0" indent="0" algn="ctr">
              <a:buNone/>
            </a:pPr>
            <a:r>
              <a:rPr lang="pl-PL" sz="2000" dirty="0">
                <a:solidFill>
                  <a:schemeClr val="tx2"/>
                </a:solidFill>
              </a:rPr>
              <a:t>Konsultacja naukowa: dr Piotr Koryś </a:t>
            </a: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33640B9D-1065-40C4-8453-66F4FE8341BE}"/>
              </a:ext>
            </a:extLst>
          </p:cNvPr>
          <p:cNvSpPr txBox="1">
            <a:spLocks/>
          </p:cNvSpPr>
          <p:nvPr/>
        </p:nvSpPr>
        <p:spPr>
          <a:xfrm>
            <a:off x="772308" y="1700808"/>
            <a:ext cx="7344816" cy="1780147"/>
          </a:xfrm>
          <a:prstGeom prst="rect">
            <a:avLst/>
          </a:prstGeom>
          <a:ln>
            <a:solidFill>
              <a:srgbClr val="376092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dirty="0"/>
              <a:t>Materiał szkoleniowy został opracowany w ramach </a:t>
            </a:r>
          </a:p>
          <a:p>
            <a:r>
              <a:rPr lang="pl-PL" sz="2400" dirty="0"/>
              <a:t>Programu Szefa Służby Cywilnej </a:t>
            </a:r>
          </a:p>
          <a:p>
            <a:r>
              <a:rPr lang="pl-PL" sz="2400" dirty="0"/>
              <a:t>wspierającego budowę kultury uczciwości </a:t>
            </a:r>
          </a:p>
          <a:p>
            <a:r>
              <a:rPr lang="pl-PL" sz="2400" dirty="0"/>
              <a:t>w służbie cywilnej</a:t>
            </a:r>
          </a:p>
        </p:txBody>
      </p:sp>
    </p:spTree>
    <p:extLst>
      <p:ext uri="{BB962C8B-B14F-4D97-AF65-F5344CB8AC3E}">
        <p14:creationId xmlns:p14="http://schemas.microsoft.com/office/powerpoint/2010/main" val="1559107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</p:spPr>
        <p:txBody>
          <a:bodyPr/>
          <a:lstStyle/>
          <a:p>
            <a:r>
              <a:rPr lang="pl-PL" dirty="0"/>
              <a:t>Plan szkolenia</a:t>
            </a:r>
          </a:p>
        </p:txBody>
      </p:sp>
      <p:sp>
        <p:nvSpPr>
          <p:cNvPr id="6" name="Symbol zastępczy zawartości 3"/>
          <p:cNvSpPr>
            <a:spLocks noGrp="1"/>
          </p:cNvSpPr>
          <p:nvPr/>
        </p:nvSpPr>
        <p:spPr>
          <a:xfrm>
            <a:off x="581332" y="1556792"/>
            <a:ext cx="7920880" cy="49679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/>
              <a:t>Powitanie, test początkowy.</a:t>
            </a:r>
          </a:p>
          <a:p>
            <a:r>
              <a:rPr lang="pl-PL" dirty="0"/>
              <a:t>Etos służby publicznej. Podstawy prawne etyki. </a:t>
            </a:r>
          </a:p>
          <a:p>
            <a:r>
              <a:rPr lang="pl-PL" dirty="0"/>
              <a:t>Bezstronność i bezinteresowność, konflikt interesów. </a:t>
            </a:r>
          </a:p>
          <a:p>
            <a:r>
              <a:rPr lang="pl-PL" dirty="0"/>
              <a:t>Profesjonalizm służby publicznej.  </a:t>
            </a:r>
          </a:p>
          <a:p>
            <a:r>
              <a:rPr lang="pl-PL" dirty="0"/>
              <a:t>Prezenty i świadczenia. </a:t>
            </a:r>
          </a:p>
          <a:p>
            <a:r>
              <a:rPr lang="pl-PL" dirty="0"/>
              <a:t>Zajęcia zarobkowe i niezarobkowe.</a:t>
            </a:r>
          </a:p>
          <a:p>
            <a:r>
              <a:rPr lang="pl-PL" dirty="0"/>
              <a:t>Lojalność, neutralność polityczna.</a:t>
            </a:r>
          </a:p>
          <a:p>
            <a:r>
              <a:rPr lang="pl-PL" dirty="0"/>
              <a:t>Aktywność w sieciach społecznościowych.</a:t>
            </a:r>
          </a:p>
          <a:p>
            <a:r>
              <a:rPr lang="pl-PL" dirty="0"/>
              <a:t>Informacje publiczne i ustawowo chronione.</a:t>
            </a:r>
          </a:p>
          <a:p>
            <a:r>
              <a:rPr lang="pl-PL" dirty="0"/>
              <a:t>Dylematy.</a:t>
            </a:r>
          </a:p>
          <a:p>
            <a:r>
              <a:rPr lang="pl-PL" dirty="0"/>
              <a:t>Test końcowy, podsumowanie.</a:t>
            </a:r>
          </a:p>
          <a:p>
            <a:pPr lvl="1"/>
            <a:endParaRPr lang="pl-PL" sz="2800" dirty="0"/>
          </a:p>
          <a:p>
            <a:pPr lvl="1"/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1850787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Test początkowy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33</TotalTime>
  <Words>120</Words>
  <Application>Microsoft Office PowerPoint</Application>
  <PresentationFormat>Pokaz na ekranie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Motyw pakietu Office</vt:lpstr>
      <vt:lpstr>Etyka i dylematy etyczne w służbie cywilnej</vt:lpstr>
      <vt:lpstr> </vt:lpstr>
      <vt:lpstr>Plan szkolenia</vt:lpstr>
      <vt:lpstr>Test początkowy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23</cp:revision>
  <dcterms:created xsi:type="dcterms:W3CDTF">2017-10-25T08:00:13Z</dcterms:created>
  <dcterms:modified xsi:type="dcterms:W3CDTF">2023-07-13T11:28:06Z</dcterms:modified>
</cp:coreProperties>
</file>