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4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Tadek Zawistowski" initials="TZ" lastIdx="8" clrIdx="1"/>
  <p:cmAuthor id="3" name="Maciej Wnuk" initials="MW" lastIdx="3" clrIdx="2">
    <p:extLst>
      <p:ext uri="{19B8F6BF-5375-455C-9EA6-DF929625EA0E}">
        <p15:presenceInfo xmlns:p15="http://schemas.microsoft.com/office/powerpoint/2012/main" userId="Maciej Wnu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29F74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1284" autoAdjust="0"/>
    <p:restoredTop sz="78580" autoAdjust="0"/>
  </p:normalViewPr>
  <p:slideViewPr>
    <p:cSldViewPr>
      <p:cViewPr varScale="1">
        <p:scale>
          <a:sx n="100" d="100"/>
          <a:sy n="100" d="100"/>
        </p:scale>
        <p:origin x="78" y="36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13.07.2023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13.07.2023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6" name="Obraz 5" descr="Orzeł biały w koronie, po prawej od niego napis &quot;szef służby cywilnej&quot;, poniżej napisu biało-czerwony pasek" title="Logo szefa służby cywilnej 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  <p:sp>
        <p:nvSpPr>
          <p:cNvPr id="10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4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85800" y="4725144"/>
            <a:ext cx="7772400" cy="641995"/>
          </a:xfrm>
        </p:spPr>
        <p:txBody>
          <a:bodyPr/>
          <a:lstStyle/>
          <a:p>
            <a:r>
              <a:rPr lang="pl-PL" dirty="0"/>
              <a:t>Dylematy etyczne – studia przypadków</a:t>
            </a:r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3062</TotalTime>
  <Words>5</Words>
  <Application>Microsoft Office PowerPoint</Application>
  <PresentationFormat>Pokaz na ekranie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Motyw pakietu Office</vt:lpstr>
      <vt:lpstr>Dylematy etyczne – studia przypadków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321</cp:revision>
  <dcterms:created xsi:type="dcterms:W3CDTF">2017-10-06T10:47:42Z</dcterms:created>
  <dcterms:modified xsi:type="dcterms:W3CDTF">2023-07-13T11:06:07Z</dcterms:modified>
</cp:coreProperties>
</file>