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84" r:id="rId2"/>
    <p:sldId id="290" r:id="rId3"/>
    <p:sldId id="294" r:id="rId4"/>
    <p:sldId id="299" r:id="rId5"/>
    <p:sldId id="289" r:id="rId6"/>
    <p:sldId id="291" r:id="rId7"/>
    <p:sldId id="292" r:id="rId8"/>
    <p:sldId id="295" r:id="rId9"/>
    <p:sldId id="307" r:id="rId10"/>
    <p:sldId id="308" r:id="rId11"/>
    <p:sldId id="286" r:id="rId12"/>
    <p:sldId id="296" r:id="rId13"/>
    <p:sldId id="285" r:id="rId14"/>
    <p:sldId id="300" r:id="rId15"/>
    <p:sldId id="301" r:id="rId16"/>
    <p:sldId id="298" r:id="rId1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18" clrIdx="1">
    <p:extLst/>
  </p:cmAuthor>
  <p:cmAuthor id="3" name="Tadek Zawistowski" initials="TZ" lastIdx="7" clrIdx="2"/>
  <p:cmAuthor id="4" name="Elredor w" initials="Ew" lastIdx="17" clrIdx="3">
    <p:extLst/>
  </p:cmAuthor>
  <p:cmAuthor id="5" name="Zaremba Monika" initials="ZM" lastIdx="1" clrIdx="4"/>
  <p:cmAuthor id="6" name="Skrzyńska Joanna" initials="SJ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C8054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45" autoAdjust="0"/>
    <p:restoredTop sz="78605" autoAdjust="0"/>
  </p:normalViewPr>
  <p:slideViewPr>
    <p:cSldViewPr>
      <p:cViewPr varScale="1">
        <p:scale>
          <a:sx n="75" d="100"/>
          <a:sy n="75" d="100"/>
        </p:scale>
        <p:origin x="54" y="33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3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174057-D7FE-3D44-BD15-8FDEA4FF6BA3}">
      <dgm:prSet phldrT="[Tekst]"/>
      <dgm:spPr/>
      <dgm:t>
        <a:bodyPr anchor="ctr"/>
        <a:lstStyle/>
        <a:p>
          <a:r>
            <a:rPr lang="pl-PL" b="1" dirty="0"/>
            <a:t>nieprzyjmowanie zapłaty za publiczne wystąpienia</a:t>
          </a:r>
          <a:endParaRPr lang="pl-PL" dirty="0"/>
        </a:p>
      </dgm:t>
    </dgm:pt>
    <dgm:pt modelId="{58131B36-E93A-6A4C-A880-7948569F2C20}" type="parTrans" cxnId="{B35972C4-F492-6247-8ED3-0B9684A42004}">
      <dgm:prSet/>
      <dgm:spPr/>
      <dgm:t>
        <a:bodyPr/>
        <a:lstStyle/>
        <a:p>
          <a:endParaRPr lang="pl-PL"/>
        </a:p>
      </dgm:t>
    </dgm:pt>
    <dgm:pt modelId="{E30E8394-FEF2-DA4D-808B-345EDD9A9107}" type="sibTrans" cxnId="{B35972C4-F492-6247-8ED3-0B9684A42004}">
      <dgm:prSet/>
      <dgm:spPr/>
      <dgm:t>
        <a:bodyPr/>
        <a:lstStyle/>
        <a:p>
          <a:endParaRPr lang="pl-PL"/>
        </a:p>
      </dgm:t>
    </dgm:pt>
    <dgm:pt modelId="{C6FEBB6D-651E-E74F-A41F-06F177F500A6}">
      <dgm:prSet phldrT="[Tekst]"/>
      <dgm:spPr/>
      <dgm:t>
        <a:bodyPr/>
        <a:lstStyle/>
        <a:p>
          <a:r>
            <a:rPr lang="pl-PL" b="1" dirty="0"/>
            <a:t>rezygnacja z dodatkowego zatrudnienia</a:t>
          </a:r>
          <a:br>
            <a:rPr lang="pl-PL" b="1" dirty="0"/>
          </a:br>
          <a:r>
            <a:rPr lang="pl-PL" dirty="0"/>
            <a:t> (</a:t>
          </a:r>
          <a:r>
            <a:rPr lang="pl-PL" b="1" dirty="0"/>
            <a:t>zajęcia zarobkowego)</a:t>
          </a:r>
          <a:r>
            <a:rPr lang="pl-PL" dirty="0"/>
            <a:t> 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FFB76274-3FB5-2744-8682-DF842BF5E620}">
      <dgm:prSet phldrT="[Tekst]"/>
      <dgm:spPr>
        <a:noFill/>
        <a:ln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</a:ln>
      </dgm:spPr>
      <dgm:t>
        <a:bodyPr/>
        <a:lstStyle/>
        <a:p>
          <a:r>
            <a:rPr lang="pl-PL" dirty="0"/>
            <a:t>jeżeli dalsze wykonywanie dodatkowego zatrudnienia lub zajęcia zarobkowego może mieć negatywny wpływ na sprawy prowadzone </a:t>
          </a:r>
          <a:br>
            <a:rPr lang="pl-PL" dirty="0"/>
          </a:br>
          <a:r>
            <a:rPr lang="pl-PL" dirty="0"/>
            <a:t>w ramach obowiązków służbowych</a:t>
          </a:r>
        </a:p>
      </dgm:t>
    </dgm:pt>
    <dgm:pt modelId="{673F1AB7-FCDC-F14D-9361-3CAC524161E4}" type="parTrans" cxnId="{BF0D9DA3-D894-1E48-A9F5-193911394216}">
      <dgm:prSet/>
      <dgm:spPr/>
      <dgm:t>
        <a:bodyPr/>
        <a:lstStyle/>
        <a:p>
          <a:endParaRPr lang="pl-PL"/>
        </a:p>
      </dgm:t>
    </dgm:pt>
    <dgm:pt modelId="{BC76DE97-6F72-8249-83E1-6F259C954196}" type="sibTrans" cxnId="{BF0D9DA3-D894-1E48-A9F5-193911394216}">
      <dgm:prSet/>
      <dgm:spPr/>
      <dgm:t>
        <a:bodyPr/>
        <a:lstStyle/>
        <a:p>
          <a:endParaRPr lang="pl-PL"/>
        </a:p>
      </dgm:t>
    </dgm:pt>
    <dgm:pt modelId="{4540AF06-71A4-7642-9C16-E4AE08354C7F}">
      <dgm:prSet phldrT="[Tekst]"/>
      <dgm:spPr/>
      <dgm:t>
        <a:bodyPr/>
        <a:lstStyle/>
        <a:p>
          <a:r>
            <a:rPr lang="pl-PL" b="1" dirty="0"/>
            <a:t>nieprowadzenie </a:t>
          </a:r>
          <a:br>
            <a:rPr lang="pl-PL" b="1" dirty="0"/>
          </a:br>
          <a:r>
            <a:rPr lang="pl-PL" b="1" dirty="0"/>
            <a:t>szkoleń</a:t>
          </a:r>
          <a:endParaRPr lang="pl-PL" dirty="0"/>
        </a:p>
      </dgm:t>
    </dgm:pt>
    <dgm:pt modelId="{B385B293-9EA5-6940-880E-0114D94071C7}" type="parTrans" cxnId="{58D1EEFB-D4B5-064D-9FE2-DE8C21676107}">
      <dgm:prSet/>
      <dgm:spPr/>
      <dgm:t>
        <a:bodyPr/>
        <a:lstStyle/>
        <a:p>
          <a:endParaRPr lang="pl-PL"/>
        </a:p>
      </dgm:t>
    </dgm:pt>
    <dgm:pt modelId="{483C1636-A2CC-7148-BBB5-FC1D41690D8B}" type="sibTrans" cxnId="{58D1EEFB-D4B5-064D-9FE2-DE8C21676107}">
      <dgm:prSet/>
      <dgm:spPr/>
      <dgm:t>
        <a:bodyPr/>
        <a:lstStyle/>
        <a:p>
          <a:endParaRPr lang="pl-PL"/>
        </a:p>
      </dgm:t>
    </dgm:pt>
    <dgm:pt modelId="{7978D534-FB71-724A-B3EA-E1169B359291}">
      <dgm:prSet phldrT="[Tekst]"/>
      <dgm:spPr>
        <a:noFill/>
        <a:ln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</a:ln>
      </dgm:spPr>
      <dgm:t>
        <a:bodyPr/>
        <a:lstStyle/>
        <a:p>
          <a:r>
            <a:rPr lang="pl-PL" dirty="0"/>
            <a:t>jeżeli mogłoby to negatywnie wpłynąć na </a:t>
          </a:r>
          <a:r>
            <a:rPr lang="pl-PL" dirty="0" smtClean="0"/>
            <a:t>bezstronność</a:t>
          </a:r>
          <a:endParaRPr lang="pl-PL" dirty="0"/>
        </a:p>
      </dgm:t>
    </dgm:pt>
    <dgm:pt modelId="{A3511DFE-B8B2-AC49-9AFB-DF1A56BE436E}" type="parTrans" cxnId="{2F57E23A-BB22-8F40-9B54-66A3C0003CAD}">
      <dgm:prSet/>
      <dgm:spPr/>
      <dgm:t>
        <a:bodyPr/>
        <a:lstStyle/>
        <a:p>
          <a:endParaRPr lang="pl-PL"/>
        </a:p>
      </dgm:t>
    </dgm:pt>
    <dgm:pt modelId="{92E258D8-819A-2246-853B-A9DEC566D2FC}" type="sibTrans" cxnId="{2F57E23A-BB22-8F40-9B54-66A3C0003CAD}">
      <dgm:prSet/>
      <dgm:spPr/>
      <dgm:t>
        <a:bodyPr/>
        <a:lstStyle/>
        <a:p>
          <a:endParaRPr lang="pl-PL"/>
        </a:p>
      </dgm:t>
    </dgm:pt>
    <dgm:pt modelId="{27389E5A-D390-024C-9A16-AB965A9923ED}">
      <dgm:prSet phldrT="[Tekst]"/>
      <dgm:spPr>
        <a:noFill/>
        <a:ln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</a:ln>
      </dgm:spPr>
      <dgm:t>
        <a:bodyPr/>
        <a:lstStyle/>
        <a:p>
          <a:r>
            <a:rPr lang="pl-PL" dirty="0"/>
            <a:t>gdy mają one związek </a:t>
          </a:r>
          <a:br>
            <a:rPr lang="pl-PL" dirty="0"/>
          </a:br>
          <a:r>
            <a:rPr lang="pl-PL" dirty="0"/>
            <a:t>z zajmowanym stanowiskiem</a:t>
          </a:r>
        </a:p>
      </dgm:t>
    </dgm:pt>
    <dgm:pt modelId="{B8FAC793-E5EE-0E4B-A316-DBFA7833EBD0}" type="parTrans" cxnId="{2C3F7F75-11BB-D643-B8E1-5D1F18D591D3}">
      <dgm:prSet/>
      <dgm:spPr/>
      <dgm:t>
        <a:bodyPr/>
        <a:lstStyle/>
        <a:p>
          <a:endParaRPr lang="pl-PL"/>
        </a:p>
      </dgm:t>
    </dgm:pt>
    <dgm:pt modelId="{B0608771-A7D7-8542-A8D1-7563A1630BCA}" type="sibTrans" cxnId="{2C3F7F75-11BB-D643-B8E1-5D1F18D591D3}">
      <dgm:prSet/>
      <dgm:spPr/>
      <dgm:t>
        <a:bodyPr/>
        <a:lstStyle/>
        <a:p>
          <a:endParaRPr lang="pl-PL"/>
        </a:p>
      </dgm:t>
    </dgm:pt>
    <dgm:pt modelId="{58FAF3A2-19DE-024B-92DD-EFADEE8006EA}">
      <dgm:prSet phldrT="[Tekst]"/>
      <dgm:spPr>
        <a:noFill/>
        <a:ln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</a:ln>
      </dgm:spPr>
      <dgm:t>
        <a:bodyPr/>
        <a:lstStyle/>
        <a:p>
          <a:r>
            <a:rPr lang="pl-PL" dirty="0" smtClean="0"/>
            <a:t>prowadzonych </a:t>
          </a:r>
          <a:r>
            <a:rPr lang="pl-PL" dirty="0"/>
            <a:t>spraw</a:t>
          </a:r>
        </a:p>
      </dgm:t>
    </dgm:pt>
    <dgm:pt modelId="{B0B27305-799D-EA45-8BF8-FA6CD7F5FD35}" type="parTrans" cxnId="{D8A5779C-B2B0-6F4F-92F0-F91F4AC059AB}">
      <dgm:prSet/>
      <dgm:spPr/>
      <dgm:t>
        <a:bodyPr/>
        <a:lstStyle/>
        <a:p>
          <a:endParaRPr lang="pl-PL"/>
        </a:p>
      </dgm:t>
    </dgm:pt>
    <dgm:pt modelId="{FD33E0F7-8C4E-DB41-B523-732069525706}" type="sibTrans" cxnId="{D8A5779C-B2B0-6F4F-92F0-F91F4AC059AB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350E20C-1D71-9646-B6E0-E272793004A5}" type="pres">
      <dgm:prSet presAssocID="{42174057-D7FE-3D44-BD15-8FDEA4FF6BA3}" presName="composite" presStyleCnt="0"/>
      <dgm:spPr/>
    </dgm:pt>
    <dgm:pt modelId="{6FBC2E25-301F-CD4B-AD73-FF9CA5FD4674}" type="pres">
      <dgm:prSet presAssocID="{42174057-D7FE-3D44-BD15-8FDEA4FF6BA3}" presName="parTx" presStyleLbl="alignNode1" presStyleIdx="0" presStyleCnt="3" custScaleY="164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BA0C47-E72E-8446-940E-F19F8D8EDD15}" type="pres">
      <dgm:prSet presAssocID="{42174057-D7FE-3D44-BD15-8FDEA4FF6BA3}" presName="desTx" presStyleLbl="alignAccFollowNode1" presStyleIdx="0" presStyleCnt="3" custLinFactNeighborX="-102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ABFFC40-7514-EE41-B7F4-3C75E1A41538}" type="pres">
      <dgm:prSet presAssocID="{E30E8394-FEF2-DA4D-808B-345EDD9A9107}" presName="space" presStyleCnt="0"/>
      <dgm:spPr/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1" presStyleCnt="3" custScaleY="164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1" presStyleCnt="3" custLinFactNeighborX="-103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C4B9F5D-7E0A-474B-96D5-34A521E3DC90}" type="pres">
      <dgm:prSet presAssocID="{EE03221F-4680-0F4F-B9AD-A6BEB616B442}" presName="space" presStyleCnt="0"/>
      <dgm:spPr/>
    </dgm:pt>
    <dgm:pt modelId="{67E52E4C-CD21-3D46-9478-FA68C3C1D3D7}" type="pres">
      <dgm:prSet presAssocID="{4540AF06-71A4-7642-9C16-E4AE08354C7F}" presName="composite" presStyleCnt="0"/>
      <dgm:spPr/>
    </dgm:pt>
    <dgm:pt modelId="{56E35574-E181-EF41-ADA4-7689F46D138E}" type="pres">
      <dgm:prSet presAssocID="{4540AF06-71A4-7642-9C16-E4AE08354C7F}" presName="parTx" presStyleLbl="alignNode1" presStyleIdx="2" presStyleCnt="3" custScaleY="1648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F34DB94-E346-0D4F-8A81-1A431336CB2E}" type="pres">
      <dgm:prSet presAssocID="{4540AF06-71A4-7642-9C16-E4AE08354C7F}" presName="desTx" presStyleLbl="alignAccFollowNode1" presStyleIdx="2" presStyleCnt="3" custLinFactNeighborX="-103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E071ACDE-C0B9-074B-A391-7C698A70FE16}" type="presOf" srcId="{4540AF06-71A4-7642-9C16-E4AE08354C7F}" destId="{56E35574-E181-EF41-ADA4-7689F46D138E}" srcOrd="0" destOrd="0" presId="urn:microsoft.com/office/officeart/2005/8/layout/hList1"/>
    <dgm:cxn modelId="{AD6C178D-2BB7-8243-919C-A137EA744A75}" type="presOf" srcId="{42174057-D7FE-3D44-BD15-8FDEA4FF6BA3}" destId="{6FBC2E25-301F-CD4B-AD73-FF9CA5FD4674}" srcOrd="0" destOrd="0" presId="urn:microsoft.com/office/officeart/2005/8/layout/hList1"/>
    <dgm:cxn modelId="{23FD086A-F8EB-9348-A27B-EF0FCBB61987}" type="presOf" srcId="{7978D534-FB71-724A-B3EA-E1169B359291}" destId="{5F34DB94-E346-0D4F-8A81-1A431336CB2E}" srcOrd="0" destOrd="0" presId="urn:microsoft.com/office/officeart/2005/8/layout/hList1"/>
    <dgm:cxn modelId="{BF0D9DA3-D894-1E48-A9F5-193911394216}" srcId="{C6FEBB6D-651E-E74F-A41F-06F177F500A6}" destId="{FFB76274-3FB5-2744-8682-DF842BF5E620}" srcOrd="0" destOrd="0" parTransId="{673F1AB7-FCDC-F14D-9361-3CAC524161E4}" sibTransId="{BC76DE97-6F72-8249-83E1-6F259C954196}"/>
    <dgm:cxn modelId="{2F57E23A-BB22-8F40-9B54-66A3C0003CAD}" srcId="{4540AF06-71A4-7642-9C16-E4AE08354C7F}" destId="{7978D534-FB71-724A-B3EA-E1169B359291}" srcOrd="0" destOrd="0" parTransId="{A3511DFE-B8B2-AC49-9AFB-DF1A56BE436E}" sibTransId="{92E258D8-819A-2246-853B-A9DEC566D2FC}"/>
    <dgm:cxn modelId="{B35972C4-F492-6247-8ED3-0B9684A42004}" srcId="{11970C00-ABB0-584D-AEC7-2E5ADEF5A28E}" destId="{42174057-D7FE-3D44-BD15-8FDEA4FF6BA3}" srcOrd="0" destOrd="0" parTransId="{58131B36-E93A-6A4C-A880-7948569F2C20}" sibTransId="{E30E8394-FEF2-DA4D-808B-345EDD9A9107}"/>
    <dgm:cxn modelId="{D8A5779C-B2B0-6F4F-92F0-F91F4AC059AB}" srcId="{4540AF06-71A4-7642-9C16-E4AE08354C7F}" destId="{58FAF3A2-19DE-024B-92DD-EFADEE8006EA}" srcOrd="1" destOrd="0" parTransId="{B0B27305-799D-EA45-8BF8-FA6CD7F5FD35}" sibTransId="{FD33E0F7-8C4E-DB41-B523-732069525706}"/>
    <dgm:cxn modelId="{C7D5FC60-D833-2B49-AB01-51068BED2295}" type="presOf" srcId="{C6FEBB6D-651E-E74F-A41F-06F177F500A6}" destId="{0D2EC804-CF05-6E4D-8A95-2887F330C7B7}" srcOrd="0" destOrd="0" presId="urn:microsoft.com/office/officeart/2005/8/layout/hList1"/>
    <dgm:cxn modelId="{F95E294E-25A0-694F-8D3E-5223B0A0F7AF}" type="presOf" srcId="{11970C00-ABB0-584D-AEC7-2E5ADEF5A28E}" destId="{3F857B10-C3C7-9448-847D-FC4032334BB8}" srcOrd="0" destOrd="0" presId="urn:microsoft.com/office/officeart/2005/8/layout/hList1"/>
    <dgm:cxn modelId="{65134168-55CD-EB41-BB2F-3A6E59B827DA}" type="presOf" srcId="{58FAF3A2-19DE-024B-92DD-EFADEE8006EA}" destId="{5F34DB94-E346-0D4F-8A81-1A431336CB2E}" srcOrd="0" destOrd="1" presId="urn:microsoft.com/office/officeart/2005/8/layout/hList1"/>
    <dgm:cxn modelId="{4531C626-078C-6B47-BD73-2FFC0F41EF31}" type="presOf" srcId="{27389E5A-D390-024C-9A16-AB965A9923ED}" destId="{60BA0C47-E72E-8446-940E-F19F8D8EDD15}" srcOrd="0" destOrd="0" presId="urn:microsoft.com/office/officeart/2005/8/layout/hList1"/>
    <dgm:cxn modelId="{8EF7ACA7-C4AD-7A43-85D0-B1EF079A7EB1}" srcId="{11970C00-ABB0-584D-AEC7-2E5ADEF5A28E}" destId="{C6FEBB6D-651E-E74F-A41F-06F177F500A6}" srcOrd="1" destOrd="0" parTransId="{550BBB20-5E95-1448-A9BD-81B6A81B4AD8}" sibTransId="{EE03221F-4680-0F4F-B9AD-A6BEB616B442}"/>
    <dgm:cxn modelId="{2C3F7F75-11BB-D643-B8E1-5D1F18D591D3}" srcId="{42174057-D7FE-3D44-BD15-8FDEA4FF6BA3}" destId="{27389E5A-D390-024C-9A16-AB965A9923ED}" srcOrd="0" destOrd="0" parTransId="{B8FAC793-E5EE-0E4B-A316-DBFA7833EBD0}" sibTransId="{B0608771-A7D7-8542-A8D1-7563A1630BCA}"/>
    <dgm:cxn modelId="{251B08E9-5961-E343-9592-BEB60332E74B}" type="presOf" srcId="{FFB76274-3FB5-2744-8682-DF842BF5E620}" destId="{A9B4D05B-C7C7-5A45-8135-D09DF7049900}" srcOrd="0" destOrd="0" presId="urn:microsoft.com/office/officeart/2005/8/layout/hList1"/>
    <dgm:cxn modelId="{58D1EEFB-D4B5-064D-9FE2-DE8C21676107}" srcId="{11970C00-ABB0-584D-AEC7-2E5ADEF5A28E}" destId="{4540AF06-71A4-7642-9C16-E4AE08354C7F}" srcOrd="2" destOrd="0" parTransId="{B385B293-9EA5-6940-880E-0114D94071C7}" sibTransId="{483C1636-A2CC-7148-BBB5-FC1D41690D8B}"/>
    <dgm:cxn modelId="{8D0964D6-7147-6D48-9F7C-0F0222CDB511}" type="presParOf" srcId="{3F857B10-C3C7-9448-847D-FC4032334BB8}" destId="{C350E20C-1D71-9646-B6E0-E272793004A5}" srcOrd="0" destOrd="0" presId="urn:microsoft.com/office/officeart/2005/8/layout/hList1"/>
    <dgm:cxn modelId="{14072526-665E-264F-86E5-7A2EC47A6F29}" type="presParOf" srcId="{C350E20C-1D71-9646-B6E0-E272793004A5}" destId="{6FBC2E25-301F-CD4B-AD73-FF9CA5FD4674}" srcOrd="0" destOrd="0" presId="urn:microsoft.com/office/officeart/2005/8/layout/hList1"/>
    <dgm:cxn modelId="{7F7DDB12-6183-E14E-8C68-2540B58D42AB}" type="presParOf" srcId="{C350E20C-1D71-9646-B6E0-E272793004A5}" destId="{60BA0C47-E72E-8446-940E-F19F8D8EDD15}" srcOrd="1" destOrd="0" presId="urn:microsoft.com/office/officeart/2005/8/layout/hList1"/>
    <dgm:cxn modelId="{77647CC6-5DC4-E043-9B86-AD088660093A}" type="presParOf" srcId="{3F857B10-C3C7-9448-847D-FC4032334BB8}" destId="{7ABFFC40-7514-EE41-B7F4-3C75E1A41538}" srcOrd="1" destOrd="0" presId="urn:microsoft.com/office/officeart/2005/8/layout/hList1"/>
    <dgm:cxn modelId="{E5FA3857-027B-F545-A144-E51B27E8A00F}" type="presParOf" srcId="{3F857B10-C3C7-9448-847D-FC4032334BB8}" destId="{58FD3AAB-E93B-3440-892C-EB6B2AACD41D}" srcOrd="2" destOrd="0" presId="urn:microsoft.com/office/officeart/2005/8/layout/hList1"/>
    <dgm:cxn modelId="{0AF556C5-DF48-C64C-85EA-17E1E0E818F3}" type="presParOf" srcId="{58FD3AAB-E93B-3440-892C-EB6B2AACD41D}" destId="{0D2EC804-CF05-6E4D-8A95-2887F330C7B7}" srcOrd="0" destOrd="0" presId="urn:microsoft.com/office/officeart/2005/8/layout/hList1"/>
    <dgm:cxn modelId="{9FC390EE-D12E-2840-B2BB-AF70709CD61C}" type="presParOf" srcId="{58FD3AAB-E93B-3440-892C-EB6B2AACD41D}" destId="{A9B4D05B-C7C7-5A45-8135-D09DF7049900}" srcOrd="1" destOrd="0" presId="urn:microsoft.com/office/officeart/2005/8/layout/hList1"/>
    <dgm:cxn modelId="{96FF537F-0D2C-534C-8A38-C8013DB78BC9}" type="presParOf" srcId="{3F857B10-C3C7-9448-847D-FC4032334BB8}" destId="{AC4B9F5D-7E0A-474B-96D5-34A521E3DC90}" srcOrd="3" destOrd="0" presId="urn:microsoft.com/office/officeart/2005/8/layout/hList1"/>
    <dgm:cxn modelId="{FFC02D27-54D8-6F49-9E89-6BF590A07EA1}" type="presParOf" srcId="{3F857B10-C3C7-9448-847D-FC4032334BB8}" destId="{67E52E4C-CD21-3D46-9478-FA68C3C1D3D7}" srcOrd="4" destOrd="0" presId="urn:microsoft.com/office/officeart/2005/8/layout/hList1"/>
    <dgm:cxn modelId="{18BBFF0A-7545-5A44-A9CB-0897EA89E74F}" type="presParOf" srcId="{67E52E4C-CD21-3D46-9478-FA68C3C1D3D7}" destId="{56E35574-E181-EF41-ADA4-7689F46D138E}" srcOrd="0" destOrd="0" presId="urn:microsoft.com/office/officeart/2005/8/layout/hList1"/>
    <dgm:cxn modelId="{983281AC-59D2-FF49-B4D2-D98B516CCFDE}" type="presParOf" srcId="{67E52E4C-CD21-3D46-9478-FA68C3C1D3D7}" destId="{5F34DB94-E346-0D4F-8A81-1A431336CB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174057-D7FE-3D44-BD15-8FDEA4FF6BA3}">
      <dgm:prSet phldrT="[Tekst]" custT="1"/>
      <dgm:spPr/>
      <dgm:t>
        <a:bodyPr anchor="ctr"/>
        <a:lstStyle/>
        <a:p>
          <a:r>
            <a:rPr lang="pl-PL" sz="2000" dirty="0" smtClean="0"/>
            <a:t>niedopuszczanie </a:t>
          </a:r>
          <a:endParaRPr lang="pl-PL" sz="2000" dirty="0"/>
        </a:p>
        <a:p>
          <a:r>
            <a:rPr lang="pl-PL" sz="2000" dirty="0"/>
            <a:t>do podejrzeń</a:t>
          </a:r>
        </a:p>
      </dgm:t>
    </dgm:pt>
    <dgm:pt modelId="{58131B36-E93A-6A4C-A880-7948569F2C20}" type="parTrans" cxnId="{B35972C4-F492-6247-8ED3-0B9684A42004}">
      <dgm:prSet/>
      <dgm:spPr/>
      <dgm:t>
        <a:bodyPr/>
        <a:lstStyle/>
        <a:p>
          <a:endParaRPr lang="pl-PL"/>
        </a:p>
      </dgm:t>
    </dgm:pt>
    <dgm:pt modelId="{E30E8394-FEF2-DA4D-808B-345EDD9A9107}" type="sibTrans" cxnId="{B35972C4-F492-6247-8ED3-0B9684A42004}">
      <dgm:prSet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2000" dirty="0"/>
            <a:t>niepodejmowanie żadnych prac </a:t>
          </a:r>
          <a:br>
            <a:rPr lang="pl-PL" sz="2000" dirty="0"/>
          </a:br>
          <a:r>
            <a:rPr lang="pl-PL" sz="2000" dirty="0"/>
            <a:t>ani zajęć</a:t>
          </a:r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DE518F15-BCBA-2441-B8DA-9ED3437E2061}">
      <dgm:prSet phldrT="[Tekst]" custT="1"/>
      <dgm:spPr>
        <a:noFill/>
        <a:ln>
          <a:solidFill>
            <a:schemeClr val="bg1">
              <a:lumMod val="65000"/>
              <a:alpha val="90000"/>
            </a:schemeClr>
          </a:solidFill>
        </a:ln>
      </dgm:spPr>
      <dgm:t>
        <a:bodyPr anchor="ctr"/>
        <a:lstStyle/>
        <a:p>
          <a:r>
            <a:rPr lang="pl-PL" sz="1800" dirty="0"/>
            <a:t>o konflikt między interesem publicznym i prywatnym</a:t>
          </a:r>
        </a:p>
      </dgm:t>
    </dgm:pt>
    <dgm:pt modelId="{F0AE6ED7-29EF-7E4D-8D0A-7578F3A47348}" type="parTrans" cxnId="{263CD231-1FD9-F445-BA7D-E860E85FFDB5}">
      <dgm:prSet/>
      <dgm:spPr/>
      <dgm:t>
        <a:bodyPr/>
        <a:lstStyle/>
        <a:p>
          <a:endParaRPr lang="pl-PL"/>
        </a:p>
      </dgm:t>
    </dgm:pt>
    <dgm:pt modelId="{544A477D-E124-7C46-A596-285D77FB3A4A}" type="sibTrans" cxnId="{263CD231-1FD9-F445-BA7D-E860E85FFDB5}">
      <dgm:prSet/>
      <dgm:spPr/>
      <dgm:t>
        <a:bodyPr/>
        <a:lstStyle/>
        <a:p>
          <a:endParaRPr lang="pl-PL"/>
        </a:p>
      </dgm:t>
    </dgm:pt>
    <dgm:pt modelId="{AF25632B-F832-8842-9EEA-32BEF7BE0D95}">
      <dgm:prSet phldrT="[Tekst]" custT="1"/>
      <dgm:spPr>
        <a:noFill/>
        <a:ln>
          <a:solidFill>
            <a:schemeClr val="bg1">
              <a:lumMod val="65000"/>
              <a:alpha val="90000"/>
            </a:schemeClr>
          </a:solidFill>
        </a:ln>
      </dgm:spPr>
      <dgm:t>
        <a:bodyPr anchor="ctr"/>
        <a:lstStyle/>
        <a:p>
          <a:r>
            <a:rPr lang="pl-PL" sz="1800" dirty="0"/>
            <a:t>które kolidują z obowiązkami służbowymi</a:t>
          </a:r>
        </a:p>
      </dgm:t>
    </dgm:pt>
    <dgm:pt modelId="{D8C3C9A2-3A09-EA44-B6CD-8DBD20CE4BDB}" type="parTrans" cxnId="{5B631C87-997D-344F-82B3-1025904F514D}">
      <dgm:prSet/>
      <dgm:spPr/>
      <dgm:t>
        <a:bodyPr/>
        <a:lstStyle/>
        <a:p>
          <a:endParaRPr lang="pl-PL"/>
        </a:p>
      </dgm:t>
    </dgm:pt>
    <dgm:pt modelId="{B9213678-DC37-CA40-8613-BFE603D49678}" type="sibTrans" cxnId="{5B631C87-997D-344F-82B3-1025904F514D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350E20C-1D71-9646-B6E0-E272793004A5}" type="pres">
      <dgm:prSet presAssocID="{42174057-D7FE-3D44-BD15-8FDEA4FF6BA3}" presName="composite" presStyleCnt="0"/>
      <dgm:spPr/>
    </dgm:pt>
    <dgm:pt modelId="{6FBC2E25-301F-CD4B-AD73-FF9CA5FD4674}" type="pres">
      <dgm:prSet presAssocID="{42174057-D7FE-3D44-BD15-8FDEA4FF6BA3}" presName="parTx" presStyleLbl="alignNode1" presStyleIdx="0" presStyleCnt="2" custScaleY="104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BA0C47-E72E-8446-940E-F19F8D8EDD15}" type="pres">
      <dgm:prSet presAssocID="{42174057-D7FE-3D44-BD15-8FDEA4FF6BA3}" presName="desTx" presStyleLbl="alignAccFollowNode1" presStyleIdx="0" presStyleCnt="2" custLinFactNeighborX="-102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ABFFC40-7514-EE41-B7F4-3C75E1A41538}" type="pres">
      <dgm:prSet presAssocID="{E30E8394-FEF2-DA4D-808B-345EDD9A9107}" presName="space" presStyleCnt="0"/>
      <dgm:spPr/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1" presStyleCnt="2" custScaleY="104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1" presStyleCnt="2" custLinFactNeighborX="-103" custLinFactNeighborY="96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4BC64BA4-B710-8E4E-9071-3E7BADB3C256}" type="presOf" srcId="{11970C00-ABB0-584D-AEC7-2E5ADEF5A28E}" destId="{3F857B10-C3C7-9448-847D-FC4032334BB8}" srcOrd="0" destOrd="0" presId="urn:microsoft.com/office/officeart/2005/8/layout/hList1"/>
    <dgm:cxn modelId="{4239C876-D6B6-6D44-9AB0-FAE24DFA6863}" type="presOf" srcId="{DE518F15-BCBA-2441-B8DA-9ED3437E2061}" destId="{60BA0C47-E72E-8446-940E-F19F8D8EDD15}" srcOrd="0" destOrd="0" presId="urn:microsoft.com/office/officeart/2005/8/layout/hList1"/>
    <dgm:cxn modelId="{B35972C4-F492-6247-8ED3-0B9684A42004}" srcId="{11970C00-ABB0-584D-AEC7-2E5ADEF5A28E}" destId="{42174057-D7FE-3D44-BD15-8FDEA4FF6BA3}" srcOrd="0" destOrd="0" parTransId="{58131B36-E93A-6A4C-A880-7948569F2C20}" sibTransId="{E30E8394-FEF2-DA4D-808B-345EDD9A9107}"/>
    <dgm:cxn modelId="{263CD231-1FD9-F445-BA7D-E860E85FFDB5}" srcId="{42174057-D7FE-3D44-BD15-8FDEA4FF6BA3}" destId="{DE518F15-BCBA-2441-B8DA-9ED3437E2061}" srcOrd="0" destOrd="0" parTransId="{F0AE6ED7-29EF-7E4D-8D0A-7578F3A47348}" sibTransId="{544A477D-E124-7C46-A596-285D77FB3A4A}"/>
    <dgm:cxn modelId="{ECB05D74-2B40-734B-A2F4-557CE7D1F3A5}" type="presOf" srcId="{42174057-D7FE-3D44-BD15-8FDEA4FF6BA3}" destId="{6FBC2E25-301F-CD4B-AD73-FF9CA5FD4674}" srcOrd="0" destOrd="0" presId="urn:microsoft.com/office/officeart/2005/8/layout/hList1"/>
    <dgm:cxn modelId="{AACE78D8-EB65-5C47-92BF-F077E0FB0B4E}" type="presOf" srcId="{C6FEBB6D-651E-E74F-A41F-06F177F500A6}" destId="{0D2EC804-CF05-6E4D-8A95-2887F330C7B7}" srcOrd="0" destOrd="0" presId="urn:microsoft.com/office/officeart/2005/8/layout/hList1"/>
    <dgm:cxn modelId="{B70B7562-CCF7-1144-99DC-CE634A8AE938}" type="presOf" srcId="{AF25632B-F832-8842-9EEA-32BEF7BE0D95}" destId="{A9B4D05B-C7C7-5A45-8135-D09DF7049900}" srcOrd="0" destOrd="0" presId="urn:microsoft.com/office/officeart/2005/8/layout/hList1"/>
    <dgm:cxn modelId="{5B631C87-997D-344F-82B3-1025904F514D}" srcId="{C6FEBB6D-651E-E74F-A41F-06F177F500A6}" destId="{AF25632B-F832-8842-9EEA-32BEF7BE0D95}" srcOrd="0" destOrd="0" parTransId="{D8C3C9A2-3A09-EA44-B6CD-8DBD20CE4BDB}" sibTransId="{B9213678-DC37-CA40-8613-BFE603D49678}"/>
    <dgm:cxn modelId="{8EF7ACA7-C4AD-7A43-85D0-B1EF079A7EB1}" srcId="{11970C00-ABB0-584D-AEC7-2E5ADEF5A28E}" destId="{C6FEBB6D-651E-E74F-A41F-06F177F500A6}" srcOrd="1" destOrd="0" parTransId="{550BBB20-5E95-1448-A9BD-81B6A81B4AD8}" sibTransId="{EE03221F-4680-0F4F-B9AD-A6BEB616B442}"/>
    <dgm:cxn modelId="{E418FD44-54B9-2540-ABC6-7857DE8D5651}" type="presParOf" srcId="{3F857B10-C3C7-9448-847D-FC4032334BB8}" destId="{C350E20C-1D71-9646-B6E0-E272793004A5}" srcOrd="0" destOrd="0" presId="urn:microsoft.com/office/officeart/2005/8/layout/hList1"/>
    <dgm:cxn modelId="{E009C675-E920-2E42-A9BF-E7857CDB8199}" type="presParOf" srcId="{C350E20C-1D71-9646-B6E0-E272793004A5}" destId="{6FBC2E25-301F-CD4B-AD73-FF9CA5FD4674}" srcOrd="0" destOrd="0" presId="urn:microsoft.com/office/officeart/2005/8/layout/hList1"/>
    <dgm:cxn modelId="{EE4342DE-200A-F443-AEEC-5DF2B5BB84D0}" type="presParOf" srcId="{C350E20C-1D71-9646-B6E0-E272793004A5}" destId="{60BA0C47-E72E-8446-940E-F19F8D8EDD15}" srcOrd="1" destOrd="0" presId="urn:microsoft.com/office/officeart/2005/8/layout/hList1"/>
    <dgm:cxn modelId="{1E9A2B1D-019F-CD40-97B3-1632923637A3}" type="presParOf" srcId="{3F857B10-C3C7-9448-847D-FC4032334BB8}" destId="{7ABFFC40-7514-EE41-B7F4-3C75E1A41538}" srcOrd="1" destOrd="0" presId="urn:microsoft.com/office/officeart/2005/8/layout/hList1"/>
    <dgm:cxn modelId="{E97B0F8D-F414-A94C-9E7B-F3CAFC709D8F}" type="presParOf" srcId="{3F857B10-C3C7-9448-847D-FC4032334BB8}" destId="{58FD3AAB-E93B-3440-892C-EB6B2AACD41D}" srcOrd="2" destOrd="0" presId="urn:microsoft.com/office/officeart/2005/8/layout/hList1"/>
    <dgm:cxn modelId="{A1C942DE-568A-824E-AD85-E531BDDDF438}" type="presParOf" srcId="{58FD3AAB-E93B-3440-892C-EB6B2AACD41D}" destId="{0D2EC804-CF05-6E4D-8A95-2887F330C7B7}" srcOrd="0" destOrd="0" presId="urn:microsoft.com/office/officeart/2005/8/layout/hList1"/>
    <dgm:cxn modelId="{C8A9A63D-7B8C-6A4A-8E20-91A57955A632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2000" dirty="0"/>
            <a:t>wykazywanie powściągliwości</a:t>
          </a:r>
        </a:p>
      </dgm:t>
      <dgm:extLst>
        <a:ext uri="{E40237B7-FDA0-4F09-8148-C483321AD2D9}">
          <dgm14:cNvPr xmlns:dgm14="http://schemas.microsoft.com/office/drawing/2010/diagram" id="0" name="" title="Diagram: zasada lojalności "/>
        </a:ext>
      </dgm:extLs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F5180632-FD9C-7640-A309-4C4DE8F3B7F4}">
      <dgm:prSet phldrT="[Tekst]" custT="1"/>
      <dgm:spPr>
        <a:noFill/>
      </dgm:spPr>
      <dgm:t>
        <a:bodyPr anchor="ctr"/>
        <a:lstStyle/>
        <a:p>
          <a:r>
            <a:rPr lang="pl-PL" sz="1800" dirty="0"/>
            <a:t>w publicznym wypowiadaniu poglądów na temat pracy swojego urzędu</a:t>
          </a:r>
        </a:p>
      </dgm:t>
    </dgm:pt>
    <dgm:pt modelId="{B3C671A6-61CD-6749-9F8A-E3C7648DA305}" type="parTrans" cxnId="{248A8BE2-FA80-124D-97ED-EE15CD900052}">
      <dgm:prSet/>
      <dgm:spPr/>
      <dgm:t>
        <a:bodyPr/>
        <a:lstStyle/>
        <a:p>
          <a:endParaRPr lang="pl-PL"/>
        </a:p>
      </dgm:t>
    </dgm:pt>
    <dgm:pt modelId="{7AA9C154-0371-9A46-9F97-6632D5741185}" type="sibTrans" cxnId="{248A8BE2-FA80-124D-97ED-EE15CD900052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0" presStyleCnt="1" custScaleY="104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0" presStyleCnt="1" custLinFactNeighborX="1233" custLinFactNeighborY="195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EF7ACA7-C4AD-7A43-85D0-B1EF079A7EB1}" srcId="{11970C00-ABB0-584D-AEC7-2E5ADEF5A28E}" destId="{C6FEBB6D-651E-E74F-A41F-06F177F500A6}" srcOrd="0" destOrd="0" parTransId="{550BBB20-5E95-1448-A9BD-81B6A81B4AD8}" sibTransId="{EE03221F-4680-0F4F-B9AD-A6BEB616B442}"/>
    <dgm:cxn modelId="{0CC5B9F1-5E4F-BC41-8A50-86C16F0C6DFE}" type="presOf" srcId="{F5180632-FD9C-7640-A309-4C4DE8F3B7F4}" destId="{A9B4D05B-C7C7-5A45-8135-D09DF7049900}" srcOrd="0" destOrd="0" presId="urn:microsoft.com/office/officeart/2005/8/layout/hList1"/>
    <dgm:cxn modelId="{248A8BE2-FA80-124D-97ED-EE15CD900052}" srcId="{C6FEBB6D-651E-E74F-A41F-06F177F500A6}" destId="{F5180632-FD9C-7640-A309-4C4DE8F3B7F4}" srcOrd="0" destOrd="0" parTransId="{B3C671A6-61CD-6749-9F8A-E3C7648DA305}" sibTransId="{7AA9C154-0371-9A46-9F97-6632D5741185}"/>
    <dgm:cxn modelId="{644F9E6A-001D-8F44-8C43-D3878029EB57}" type="presOf" srcId="{11970C00-ABB0-584D-AEC7-2E5ADEF5A28E}" destId="{3F857B10-C3C7-9448-847D-FC4032334BB8}" srcOrd="0" destOrd="0" presId="urn:microsoft.com/office/officeart/2005/8/layout/hList1"/>
    <dgm:cxn modelId="{856597AB-CE0B-1E48-83A6-0B077AB78D47}" type="presOf" srcId="{C6FEBB6D-651E-E74F-A41F-06F177F500A6}" destId="{0D2EC804-CF05-6E4D-8A95-2887F330C7B7}" srcOrd="0" destOrd="0" presId="urn:microsoft.com/office/officeart/2005/8/layout/hList1"/>
    <dgm:cxn modelId="{F6432791-30EB-6645-9AB6-097A05764EF6}" type="presParOf" srcId="{3F857B10-C3C7-9448-847D-FC4032334BB8}" destId="{58FD3AAB-E93B-3440-892C-EB6B2AACD41D}" srcOrd="0" destOrd="0" presId="urn:microsoft.com/office/officeart/2005/8/layout/hList1"/>
    <dgm:cxn modelId="{F9DCDBCE-87F6-6E4F-99BE-22A6F72B6817}" type="presParOf" srcId="{58FD3AAB-E93B-3440-892C-EB6B2AACD41D}" destId="{0D2EC804-CF05-6E4D-8A95-2887F330C7B7}" srcOrd="0" destOrd="0" presId="urn:microsoft.com/office/officeart/2005/8/layout/hList1"/>
    <dgm:cxn modelId="{3102B852-33D4-2E43-B99D-75A25C723F84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970C00-ABB0-584D-AEC7-2E5ADEF5A28E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5180632-FD9C-7640-A309-4C4DE8F3B7F4}">
      <dgm:prSet phldrT="[Tekst]" custT="1"/>
      <dgm:spPr>
        <a:noFill/>
      </dgm:spPr>
      <dgm:t>
        <a:bodyPr anchor="ctr"/>
        <a:lstStyle/>
        <a:p>
          <a:r>
            <a:rPr lang="pl-PL" sz="1800" dirty="0" smtClean="0"/>
            <a:t>także </a:t>
          </a:r>
          <a:r>
            <a:rPr lang="pl-PL" sz="1800" dirty="0" smtClean="0"/>
            <a:t>poza </a:t>
          </a:r>
          <a:r>
            <a:rPr lang="pl-PL" sz="1800" dirty="0" smtClean="0"/>
            <a:t>pracą, unikanie niepożądanych zachowań mających wpływ na wizerunek państwa, służby cywilnej i urzędu </a:t>
          </a:r>
          <a:endParaRPr lang="pl-PL" sz="1800" dirty="0"/>
        </a:p>
      </dgm:t>
    </dgm:pt>
    <dgm:pt modelId="{7AA9C154-0371-9A46-9F97-6632D5741185}" type="sibTrans" cxnId="{248A8BE2-FA80-124D-97ED-EE15CD900052}">
      <dgm:prSet/>
      <dgm:spPr/>
      <dgm:t>
        <a:bodyPr/>
        <a:lstStyle/>
        <a:p>
          <a:endParaRPr lang="pl-PL"/>
        </a:p>
      </dgm:t>
    </dgm:pt>
    <dgm:pt modelId="{B3C671A6-61CD-6749-9F8A-E3C7648DA305}" type="parTrans" cxnId="{248A8BE2-FA80-124D-97ED-EE15CD900052}">
      <dgm:prSet/>
      <dgm:spPr/>
      <dgm:t>
        <a:bodyPr/>
        <a:lstStyle/>
        <a:p>
          <a:endParaRPr lang="pl-PL"/>
        </a:p>
      </dgm:t>
    </dgm:pt>
    <dgm:pt modelId="{C6FEBB6D-651E-E74F-A41F-06F177F500A6}">
      <dgm:prSet phldrT="[Tekst]" custT="1"/>
      <dgm:spPr/>
      <dgm:t>
        <a:bodyPr/>
        <a:lstStyle/>
        <a:p>
          <a:r>
            <a:rPr lang="pl-PL" sz="2000" dirty="0" smtClean="0"/>
            <a:t>właściwe </a:t>
          </a:r>
          <a:r>
            <a:rPr lang="pl-PL" sz="2000" dirty="0" smtClean="0"/>
            <a:t>zachowanie się</a:t>
          </a:r>
          <a:endParaRPr lang="pl-PL" sz="2000" dirty="0"/>
        </a:p>
      </dgm:t>
      <dgm:extLst>
        <a:ext uri="{E40237B7-FDA0-4F09-8148-C483321AD2D9}">
          <dgm14:cNvPr xmlns:dgm14="http://schemas.microsoft.com/office/drawing/2010/diagram" id="0" name="" title="Diagram: zasada godnego zachowania"/>
        </a:ext>
      </dgm:extLst>
    </dgm:pt>
    <dgm:pt modelId="{EE03221F-4680-0F4F-B9AD-A6BEB616B442}" type="sibTrans" cxnId="{8EF7ACA7-C4AD-7A43-85D0-B1EF079A7EB1}">
      <dgm:prSet/>
      <dgm:spPr/>
      <dgm:t>
        <a:bodyPr/>
        <a:lstStyle/>
        <a:p>
          <a:endParaRPr lang="pl-PL"/>
        </a:p>
      </dgm:t>
    </dgm:pt>
    <dgm:pt modelId="{550BBB20-5E95-1448-A9BD-81B6A81B4AD8}" type="parTrans" cxnId="{8EF7ACA7-C4AD-7A43-85D0-B1EF079A7EB1}">
      <dgm:prSet/>
      <dgm:spPr/>
      <dgm:t>
        <a:bodyPr/>
        <a:lstStyle/>
        <a:p>
          <a:endParaRPr lang="pl-PL"/>
        </a:p>
      </dgm:t>
    </dgm:pt>
    <dgm:pt modelId="{3F857B10-C3C7-9448-847D-FC4032334BB8}" type="pres">
      <dgm:prSet presAssocID="{11970C00-ABB0-584D-AEC7-2E5ADEF5A2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8FD3AAB-E93B-3440-892C-EB6B2AACD41D}" type="pres">
      <dgm:prSet presAssocID="{C6FEBB6D-651E-E74F-A41F-06F177F500A6}" presName="composite" presStyleCnt="0"/>
      <dgm:spPr/>
    </dgm:pt>
    <dgm:pt modelId="{0D2EC804-CF05-6E4D-8A95-2887F330C7B7}" type="pres">
      <dgm:prSet presAssocID="{C6FEBB6D-651E-E74F-A41F-06F177F500A6}" presName="parTx" presStyleLbl="alignNode1" presStyleIdx="0" presStyleCnt="1" custScaleY="1047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B4D05B-C7C7-5A45-8135-D09DF7049900}" type="pres">
      <dgm:prSet presAssocID="{C6FEBB6D-651E-E74F-A41F-06F177F500A6}" presName="desTx" presStyleLbl="alignAccFollowNode1" presStyleIdx="0" presStyleCnt="1" custLinFactNeighborX="1233" custLinFactNeighborY="195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C86C6F6-4B2E-F94E-AE17-DBCAEA487862}" type="presOf" srcId="{11970C00-ABB0-584D-AEC7-2E5ADEF5A28E}" destId="{3F857B10-C3C7-9448-847D-FC4032334BB8}" srcOrd="0" destOrd="0" presId="urn:microsoft.com/office/officeart/2005/8/layout/hList1"/>
    <dgm:cxn modelId="{8EF7ACA7-C4AD-7A43-85D0-B1EF079A7EB1}" srcId="{11970C00-ABB0-584D-AEC7-2E5ADEF5A28E}" destId="{C6FEBB6D-651E-E74F-A41F-06F177F500A6}" srcOrd="0" destOrd="0" parTransId="{550BBB20-5E95-1448-A9BD-81B6A81B4AD8}" sibTransId="{EE03221F-4680-0F4F-B9AD-A6BEB616B442}"/>
    <dgm:cxn modelId="{248A8BE2-FA80-124D-97ED-EE15CD900052}" srcId="{C6FEBB6D-651E-E74F-A41F-06F177F500A6}" destId="{F5180632-FD9C-7640-A309-4C4DE8F3B7F4}" srcOrd="0" destOrd="0" parTransId="{B3C671A6-61CD-6749-9F8A-E3C7648DA305}" sibTransId="{7AA9C154-0371-9A46-9F97-6632D5741185}"/>
    <dgm:cxn modelId="{A36F49B6-9A29-3A41-BEE3-4499E48C61E9}" type="presOf" srcId="{F5180632-FD9C-7640-A309-4C4DE8F3B7F4}" destId="{A9B4D05B-C7C7-5A45-8135-D09DF7049900}" srcOrd="0" destOrd="0" presId="urn:microsoft.com/office/officeart/2005/8/layout/hList1"/>
    <dgm:cxn modelId="{1C47AA88-59F8-3541-B933-023E3C2C50BC}" type="presOf" srcId="{C6FEBB6D-651E-E74F-A41F-06F177F500A6}" destId="{0D2EC804-CF05-6E4D-8A95-2887F330C7B7}" srcOrd="0" destOrd="0" presId="urn:microsoft.com/office/officeart/2005/8/layout/hList1"/>
    <dgm:cxn modelId="{4260EB54-12D1-A246-BA95-3DFB30A5FC1D}" type="presParOf" srcId="{3F857B10-C3C7-9448-847D-FC4032334BB8}" destId="{58FD3AAB-E93B-3440-892C-EB6B2AACD41D}" srcOrd="0" destOrd="0" presId="urn:microsoft.com/office/officeart/2005/8/layout/hList1"/>
    <dgm:cxn modelId="{8B05FB91-E05F-694F-A457-88842D041336}" type="presParOf" srcId="{58FD3AAB-E93B-3440-892C-EB6B2AACD41D}" destId="{0D2EC804-CF05-6E4D-8A95-2887F330C7B7}" srcOrd="0" destOrd="0" presId="urn:microsoft.com/office/officeart/2005/8/layout/hList1"/>
    <dgm:cxn modelId="{6B59D62F-B666-6444-995B-07C1F9638DED}" type="presParOf" srcId="{58FD3AAB-E93B-3440-892C-EB6B2AACD41D}" destId="{A9B4D05B-C7C7-5A45-8135-D09DF70499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9D56E4-DE5E-C743-AF3C-A8E8F2C59E3C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AB8F49A-3766-0C45-9251-BFB9D9B799CE}">
      <dgm:prSet phldrT="[Tekst]"/>
      <dgm:spPr>
        <a:noFill/>
        <a:ln w="3175">
          <a:solidFill>
            <a:schemeClr val="bg1">
              <a:lumMod val="65000"/>
            </a:schemeClr>
          </a:solidFill>
        </a:ln>
        <a:effectLst/>
      </dgm:spPr>
      <dgm:t>
        <a:bodyPr/>
        <a:lstStyle/>
        <a:p>
          <a:r>
            <a:rPr lang="pl-PL" dirty="0"/>
            <a:t>Dodatkowe zatrudnienie</a:t>
          </a:r>
        </a:p>
      </dgm:t>
    </dgm:pt>
    <dgm:pt modelId="{93D6B489-1F3B-FB4F-9F13-9D301757F678}" type="parTrans" cxnId="{06822EDC-F38D-A740-879C-6ABEDECB8F9E}">
      <dgm:prSet/>
      <dgm:spPr/>
      <dgm:t>
        <a:bodyPr/>
        <a:lstStyle/>
        <a:p>
          <a:endParaRPr lang="pl-PL"/>
        </a:p>
      </dgm:t>
    </dgm:pt>
    <dgm:pt modelId="{ED427539-BB7E-E94E-87E1-5DB0BFDCCF0C}" type="sibTrans" cxnId="{06822EDC-F38D-A740-879C-6ABEDECB8F9E}">
      <dgm:prSet/>
      <dgm:spPr/>
      <dgm:t>
        <a:bodyPr/>
        <a:lstStyle/>
        <a:p>
          <a:endParaRPr lang="pl-PL"/>
        </a:p>
      </dgm:t>
    </dgm:pt>
    <dgm:pt modelId="{13D3EF94-7EB8-9C47-8245-FA6B98E8ABA6}">
      <dgm:prSet phldrT="[Tekst]"/>
      <dgm:spPr/>
      <dgm:t>
        <a:bodyPr/>
        <a:lstStyle/>
        <a:p>
          <a:r>
            <a:rPr lang="pl-PL" dirty="0"/>
            <a:t>świadczenie pracy na podstawie</a:t>
          </a:r>
        </a:p>
      </dgm:t>
    </dgm:pt>
    <dgm:pt modelId="{81EA7BD2-6E8B-A54C-A272-7429EBD169B2}" type="parTrans" cxnId="{2E46D15D-408D-8E4B-A62A-1E8AFA72CCEF}">
      <dgm:prSet/>
      <dgm:spPr/>
      <dgm:t>
        <a:bodyPr/>
        <a:lstStyle/>
        <a:p>
          <a:endParaRPr lang="pl-PL"/>
        </a:p>
      </dgm:t>
    </dgm:pt>
    <dgm:pt modelId="{7384DFE2-1929-2C40-8BCA-A2A3BF8C7242}" type="sibTrans" cxnId="{2E46D15D-408D-8E4B-A62A-1E8AFA72CCEF}">
      <dgm:prSet/>
      <dgm:spPr/>
      <dgm:t>
        <a:bodyPr/>
        <a:lstStyle/>
        <a:p>
          <a:endParaRPr lang="pl-PL"/>
        </a:p>
      </dgm:t>
    </dgm:pt>
    <dgm:pt modelId="{73B8130D-24D2-A74B-B7F9-BEC537F38FE9}">
      <dgm:prSet phldrT="[Tekst]"/>
      <dgm:spPr>
        <a:noFill/>
        <a:ln w="3175">
          <a:solidFill>
            <a:schemeClr val="bg1">
              <a:lumMod val="65000"/>
            </a:schemeClr>
          </a:solidFill>
        </a:ln>
        <a:effectLst/>
      </dgm:spPr>
      <dgm:t>
        <a:bodyPr/>
        <a:lstStyle/>
        <a:p>
          <a:r>
            <a:rPr lang="pl-PL" dirty="0"/>
            <a:t>Dodatkowe zarobkowanie</a:t>
          </a:r>
        </a:p>
      </dgm:t>
    </dgm:pt>
    <dgm:pt modelId="{AA2D929E-86CC-344C-AB7E-09B356C09185}" type="parTrans" cxnId="{4E249DC9-50E5-8842-9B6F-5FCD99E72C82}">
      <dgm:prSet/>
      <dgm:spPr/>
      <dgm:t>
        <a:bodyPr/>
        <a:lstStyle/>
        <a:p>
          <a:endParaRPr lang="pl-PL"/>
        </a:p>
      </dgm:t>
    </dgm:pt>
    <dgm:pt modelId="{039CB85E-7163-A541-9961-826E873DFBED}" type="sibTrans" cxnId="{4E249DC9-50E5-8842-9B6F-5FCD99E72C82}">
      <dgm:prSet/>
      <dgm:spPr/>
      <dgm:t>
        <a:bodyPr/>
        <a:lstStyle/>
        <a:p>
          <a:endParaRPr lang="pl-PL"/>
        </a:p>
      </dgm:t>
    </dgm:pt>
    <dgm:pt modelId="{6A650E0F-D8EE-B94A-9154-B35D1D0884F8}">
      <dgm:prSet phldrT="[Tekst]"/>
      <dgm:spPr/>
      <dgm:t>
        <a:bodyPr/>
        <a:lstStyle/>
        <a:p>
          <a:r>
            <a:rPr lang="pl-PL" dirty="0"/>
            <a:t>w formie</a:t>
          </a:r>
        </a:p>
      </dgm:t>
    </dgm:pt>
    <dgm:pt modelId="{B0D3236E-6D8E-F64E-A4E0-FEBEF7A09456}" type="parTrans" cxnId="{7CF62E8F-CB41-3A4F-92D5-7B3139D18A0F}">
      <dgm:prSet/>
      <dgm:spPr/>
      <dgm:t>
        <a:bodyPr/>
        <a:lstStyle/>
        <a:p>
          <a:endParaRPr lang="pl-PL"/>
        </a:p>
      </dgm:t>
    </dgm:pt>
    <dgm:pt modelId="{29AC7F4C-720E-784D-BC66-DDDDB7113BA4}" type="sibTrans" cxnId="{7CF62E8F-CB41-3A4F-92D5-7B3139D18A0F}">
      <dgm:prSet/>
      <dgm:spPr/>
      <dgm:t>
        <a:bodyPr/>
        <a:lstStyle/>
        <a:p>
          <a:endParaRPr lang="pl-PL"/>
        </a:p>
      </dgm:t>
    </dgm:pt>
    <dgm:pt modelId="{2274168A-BF26-ED4F-A56D-2423D0D9F5F0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umowy o pracę</a:t>
          </a:r>
        </a:p>
      </dgm:t>
    </dgm:pt>
    <dgm:pt modelId="{449A2959-EDC9-2443-9526-172E5B88A6A1}" type="parTrans" cxnId="{E42A3778-7CD3-5D48-A726-99C7A9D981F6}">
      <dgm:prSet/>
      <dgm:spPr/>
      <dgm:t>
        <a:bodyPr/>
        <a:lstStyle/>
        <a:p>
          <a:endParaRPr lang="pl-PL"/>
        </a:p>
      </dgm:t>
    </dgm:pt>
    <dgm:pt modelId="{AB40ACCE-60AC-0A40-A3DB-22B8BDDE9335}" type="sibTrans" cxnId="{E42A3778-7CD3-5D48-A726-99C7A9D981F6}">
      <dgm:prSet/>
      <dgm:spPr/>
      <dgm:t>
        <a:bodyPr/>
        <a:lstStyle/>
        <a:p>
          <a:endParaRPr lang="pl-PL"/>
        </a:p>
      </dgm:t>
    </dgm:pt>
    <dgm:pt modelId="{06D71D81-B355-ED4B-8BF4-2988794869EA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powołania</a:t>
          </a:r>
        </a:p>
      </dgm:t>
    </dgm:pt>
    <dgm:pt modelId="{94D365BC-FF32-2A4F-95F8-CD57ACBBBF7F}" type="parTrans" cxnId="{8A8D6D1D-1470-9242-97C3-8D9A5A54253D}">
      <dgm:prSet/>
      <dgm:spPr/>
      <dgm:t>
        <a:bodyPr/>
        <a:lstStyle/>
        <a:p>
          <a:endParaRPr lang="pl-PL"/>
        </a:p>
      </dgm:t>
    </dgm:pt>
    <dgm:pt modelId="{B5D91B75-94CF-DB46-AE71-873628E0CE0A}" type="sibTrans" cxnId="{8A8D6D1D-1470-9242-97C3-8D9A5A54253D}">
      <dgm:prSet/>
      <dgm:spPr/>
      <dgm:t>
        <a:bodyPr/>
        <a:lstStyle/>
        <a:p>
          <a:endParaRPr lang="pl-PL"/>
        </a:p>
      </dgm:t>
    </dgm:pt>
    <dgm:pt modelId="{0AFC996B-D78B-1040-9A65-4DB5F70329DD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mianowania</a:t>
          </a:r>
        </a:p>
      </dgm:t>
    </dgm:pt>
    <dgm:pt modelId="{1855B455-4506-BE4E-B172-1CBF35B3A8E6}" type="parTrans" cxnId="{37CEA85B-5A2B-B245-A7C6-F2B078661E58}">
      <dgm:prSet/>
      <dgm:spPr/>
      <dgm:t>
        <a:bodyPr/>
        <a:lstStyle/>
        <a:p>
          <a:endParaRPr lang="pl-PL"/>
        </a:p>
      </dgm:t>
    </dgm:pt>
    <dgm:pt modelId="{AA242F5C-39E0-2C46-940A-23B5C365FB30}" type="sibTrans" cxnId="{37CEA85B-5A2B-B245-A7C6-F2B078661E58}">
      <dgm:prSet/>
      <dgm:spPr/>
      <dgm:t>
        <a:bodyPr/>
        <a:lstStyle/>
        <a:p>
          <a:endParaRPr lang="pl-PL"/>
        </a:p>
      </dgm:t>
    </dgm:pt>
    <dgm:pt modelId="{4F480D07-2D65-9744-8FED-A766A3CD2904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wyboru</a:t>
          </a:r>
        </a:p>
      </dgm:t>
    </dgm:pt>
    <dgm:pt modelId="{125ADFFD-D4C5-EF4A-80E1-E883C934F49D}" type="parTrans" cxnId="{A216E136-5A36-414D-B107-7466F0B57AC4}">
      <dgm:prSet/>
      <dgm:spPr/>
      <dgm:t>
        <a:bodyPr/>
        <a:lstStyle/>
        <a:p>
          <a:endParaRPr lang="pl-PL"/>
        </a:p>
      </dgm:t>
    </dgm:pt>
    <dgm:pt modelId="{70ED6D21-8D17-6A46-93F9-782B46DF35B5}" type="sibTrans" cxnId="{A216E136-5A36-414D-B107-7466F0B57AC4}">
      <dgm:prSet/>
      <dgm:spPr/>
      <dgm:t>
        <a:bodyPr/>
        <a:lstStyle/>
        <a:p>
          <a:endParaRPr lang="pl-PL"/>
        </a:p>
      </dgm:t>
    </dgm:pt>
    <dgm:pt modelId="{6C801BCA-CE75-CF4A-B71D-594959F5415D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umowy zlecenia</a:t>
          </a:r>
        </a:p>
      </dgm:t>
    </dgm:pt>
    <dgm:pt modelId="{6FAB95AA-AABF-AB44-8409-5A43C6E87C17}" type="parTrans" cxnId="{8639AF70-52DE-8E4F-BC35-AC443B3BCEE9}">
      <dgm:prSet/>
      <dgm:spPr/>
      <dgm:t>
        <a:bodyPr/>
        <a:lstStyle/>
        <a:p>
          <a:endParaRPr lang="pl-PL"/>
        </a:p>
      </dgm:t>
    </dgm:pt>
    <dgm:pt modelId="{F57D1E58-E5E7-0A4E-AB1B-607C691B46B8}" type="sibTrans" cxnId="{8639AF70-52DE-8E4F-BC35-AC443B3BCEE9}">
      <dgm:prSet/>
      <dgm:spPr/>
      <dgm:t>
        <a:bodyPr/>
        <a:lstStyle/>
        <a:p>
          <a:endParaRPr lang="pl-PL"/>
        </a:p>
      </dgm:t>
    </dgm:pt>
    <dgm:pt modelId="{18306AFD-6673-B94A-9B60-B42B96ED5786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umowy o dzieło</a:t>
          </a:r>
        </a:p>
      </dgm:t>
    </dgm:pt>
    <dgm:pt modelId="{D0B67E86-1857-5E4F-9B31-4F2AEA3CA426}" type="parTrans" cxnId="{7E147E85-3ADF-1347-8D90-57888CD84C5D}">
      <dgm:prSet/>
      <dgm:spPr/>
      <dgm:t>
        <a:bodyPr/>
        <a:lstStyle/>
        <a:p>
          <a:endParaRPr lang="pl-PL"/>
        </a:p>
      </dgm:t>
    </dgm:pt>
    <dgm:pt modelId="{FD9A4418-062E-B44A-B427-B499B9E1DC3B}" type="sibTrans" cxnId="{7E147E85-3ADF-1347-8D90-57888CD84C5D}">
      <dgm:prSet/>
      <dgm:spPr/>
      <dgm:t>
        <a:bodyPr/>
        <a:lstStyle/>
        <a:p>
          <a:endParaRPr lang="pl-PL"/>
        </a:p>
      </dgm:t>
    </dgm:pt>
    <dgm:pt modelId="{305796F8-1F07-024E-A77E-F137554CB480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 działalności gospodarczej</a:t>
          </a:r>
        </a:p>
      </dgm:t>
    </dgm:pt>
    <dgm:pt modelId="{ED495599-2E01-7B47-8F80-57E7C6BE4DDE}" type="parTrans" cxnId="{1BCBF049-784C-B545-B5B7-804A0B3D038C}">
      <dgm:prSet/>
      <dgm:spPr/>
      <dgm:t>
        <a:bodyPr/>
        <a:lstStyle/>
        <a:p>
          <a:endParaRPr lang="pl-PL"/>
        </a:p>
      </dgm:t>
    </dgm:pt>
    <dgm:pt modelId="{E05EFE69-0192-3749-B0FE-5C7A50464EAC}" type="sibTrans" cxnId="{1BCBF049-784C-B545-B5B7-804A0B3D038C}">
      <dgm:prSet/>
      <dgm:spPr/>
      <dgm:t>
        <a:bodyPr/>
        <a:lstStyle/>
        <a:p>
          <a:endParaRPr lang="pl-PL"/>
        </a:p>
      </dgm:t>
    </dgm:pt>
    <dgm:pt modelId="{F7265C54-E848-7A46-ABD1-25765D72FE88}">
      <dgm:prSet phldrT="[Tekst]"/>
      <dgm:spPr>
        <a:noFill/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pl-PL" dirty="0" smtClean="0">
              <a:solidFill>
                <a:schemeClr val="tx1"/>
              </a:solidFill>
            </a:rPr>
            <a:t>spółdzielczej umowy o pracę</a:t>
          </a:r>
          <a:endParaRPr lang="pl-PL" dirty="0">
            <a:solidFill>
              <a:schemeClr val="tx1"/>
            </a:solidFill>
          </a:endParaRPr>
        </a:p>
      </dgm:t>
    </dgm:pt>
    <dgm:pt modelId="{99A6265E-9FFA-0646-A87E-B762CF02D6DF}" type="parTrans" cxnId="{87B62521-CAA3-834E-979B-75F07B8BB972}">
      <dgm:prSet/>
      <dgm:spPr/>
      <dgm:t>
        <a:bodyPr/>
        <a:lstStyle/>
        <a:p>
          <a:endParaRPr lang="pl-PL"/>
        </a:p>
      </dgm:t>
    </dgm:pt>
    <dgm:pt modelId="{645B4057-A474-A042-816A-1945B197D83E}" type="sibTrans" cxnId="{87B62521-CAA3-834E-979B-75F07B8BB972}">
      <dgm:prSet/>
      <dgm:spPr/>
      <dgm:t>
        <a:bodyPr/>
        <a:lstStyle/>
        <a:p>
          <a:endParaRPr lang="pl-PL"/>
        </a:p>
      </dgm:t>
    </dgm:pt>
    <dgm:pt modelId="{AAB6BA5E-82CC-614B-B6E9-66271884D378}" type="pres">
      <dgm:prSet presAssocID="{CA9D56E4-DE5E-C743-AF3C-A8E8F2C59E3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749C4404-50F6-FA4E-810D-8D1EB9FB3560}" type="pres">
      <dgm:prSet presAssocID="{2AB8F49A-3766-0C45-9251-BFB9D9B799CE}" presName="compNode" presStyleCnt="0"/>
      <dgm:spPr/>
    </dgm:pt>
    <dgm:pt modelId="{AEB016AB-0D07-FF47-A1A7-C2D8C4E50B71}" type="pres">
      <dgm:prSet presAssocID="{2AB8F49A-3766-0C45-9251-BFB9D9B799CE}" presName="aNode" presStyleLbl="bgShp" presStyleIdx="0" presStyleCnt="2"/>
      <dgm:spPr/>
      <dgm:t>
        <a:bodyPr/>
        <a:lstStyle/>
        <a:p>
          <a:endParaRPr lang="pl-PL"/>
        </a:p>
      </dgm:t>
    </dgm:pt>
    <dgm:pt modelId="{62EB4803-BDB5-3A4F-9EE9-89E8E05E6613}" type="pres">
      <dgm:prSet presAssocID="{2AB8F49A-3766-0C45-9251-BFB9D9B799CE}" presName="textNode" presStyleLbl="bgShp" presStyleIdx="0" presStyleCnt="2"/>
      <dgm:spPr/>
      <dgm:t>
        <a:bodyPr/>
        <a:lstStyle/>
        <a:p>
          <a:endParaRPr lang="pl-PL"/>
        </a:p>
      </dgm:t>
    </dgm:pt>
    <dgm:pt modelId="{A93FCB4C-246F-9643-99FF-2217341B089C}" type="pres">
      <dgm:prSet presAssocID="{2AB8F49A-3766-0C45-9251-BFB9D9B799CE}" presName="compChildNode" presStyleCnt="0"/>
      <dgm:spPr/>
    </dgm:pt>
    <dgm:pt modelId="{0E1785AD-E398-1949-B07C-03DBD4B9BA22}" type="pres">
      <dgm:prSet presAssocID="{2AB8F49A-3766-0C45-9251-BFB9D9B799CE}" presName="theInnerList" presStyleCnt="0"/>
      <dgm:spPr/>
    </dgm:pt>
    <dgm:pt modelId="{E9B7249F-B60E-214B-8AE1-773428CD918F}" type="pres">
      <dgm:prSet presAssocID="{13D3EF94-7EB8-9C47-8245-FA6B98E8ABA6}" presName="child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C3C27E0-A4D9-9443-B391-F21946FA8553}" type="pres">
      <dgm:prSet presAssocID="{13D3EF94-7EB8-9C47-8245-FA6B98E8ABA6}" presName="aSpace2" presStyleCnt="0"/>
      <dgm:spPr/>
    </dgm:pt>
    <dgm:pt modelId="{FECF3B2D-D37B-A54C-8A8E-25FBB599F5B7}" type="pres">
      <dgm:prSet presAssocID="{2274168A-BF26-ED4F-A56D-2423D0D9F5F0}" presName="child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BA5AF7A-1AD6-A347-B31D-CEA53E649660}" type="pres">
      <dgm:prSet presAssocID="{2274168A-BF26-ED4F-A56D-2423D0D9F5F0}" presName="aSpace2" presStyleCnt="0"/>
      <dgm:spPr/>
    </dgm:pt>
    <dgm:pt modelId="{7293D16C-2915-2742-A6F1-7543CD8E8ADD}" type="pres">
      <dgm:prSet presAssocID="{F7265C54-E848-7A46-ABD1-25765D72FE88}" presName="child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183921C-4EDD-244E-BBF9-E6E89D74A0EF}" type="pres">
      <dgm:prSet presAssocID="{F7265C54-E848-7A46-ABD1-25765D72FE88}" presName="aSpace2" presStyleCnt="0"/>
      <dgm:spPr/>
    </dgm:pt>
    <dgm:pt modelId="{6E6ACC36-4B57-9A49-988C-92D20E2A9CE7}" type="pres">
      <dgm:prSet presAssocID="{06D71D81-B355-ED4B-8BF4-2988794869EA}" presName="child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BD88D02-A93D-8C42-989E-16DE15328D94}" type="pres">
      <dgm:prSet presAssocID="{06D71D81-B355-ED4B-8BF4-2988794869EA}" presName="aSpace2" presStyleCnt="0"/>
      <dgm:spPr/>
    </dgm:pt>
    <dgm:pt modelId="{29E1D07F-4876-404F-B377-8A659ACE737C}" type="pres">
      <dgm:prSet presAssocID="{0AFC996B-D78B-1040-9A65-4DB5F70329DD}" presName="child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CAF28C7-19E6-614E-AC9A-451D75190C88}" type="pres">
      <dgm:prSet presAssocID="{0AFC996B-D78B-1040-9A65-4DB5F70329DD}" presName="aSpace2" presStyleCnt="0"/>
      <dgm:spPr/>
    </dgm:pt>
    <dgm:pt modelId="{41FBF23B-C7DA-1D47-9E10-8A5C6D0F55EA}" type="pres">
      <dgm:prSet presAssocID="{4F480D07-2D65-9744-8FED-A766A3CD2904}" presName="child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5349DDA-3DDD-7847-9C52-667E8CDC7936}" type="pres">
      <dgm:prSet presAssocID="{2AB8F49A-3766-0C45-9251-BFB9D9B799CE}" presName="aSpace" presStyleCnt="0"/>
      <dgm:spPr/>
    </dgm:pt>
    <dgm:pt modelId="{E04DFD0A-1689-D549-B3A6-025DFEC0B38B}" type="pres">
      <dgm:prSet presAssocID="{73B8130D-24D2-A74B-B7F9-BEC537F38FE9}" presName="compNode" presStyleCnt="0"/>
      <dgm:spPr/>
    </dgm:pt>
    <dgm:pt modelId="{A7982896-D06F-9842-9CD8-F5C2E4BF80B8}" type="pres">
      <dgm:prSet presAssocID="{73B8130D-24D2-A74B-B7F9-BEC537F38FE9}" presName="aNode" presStyleLbl="bgShp" presStyleIdx="1" presStyleCnt="2"/>
      <dgm:spPr/>
      <dgm:t>
        <a:bodyPr/>
        <a:lstStyle/>
        <a:p>
          <a:endParaRPr lang="pl-PL"/>
        </a:p>
      </dgm:t>
    </dgm:pt>
    <dgm:pt modelId="{86396105-878A-6240-9C4A-2142156DC687}" type="pres">
      <dgm:prSet presAssocID="{73B8130D-24D2-A74B-B7F9-BEC537F38FE9}" presName="textNode" presStyleLbl="bgShp" presStyleIdx="1" presStyleCnt="2"/>
      <dgm:spPr/>
      <dgm:t>
        <a:bodyPr/>
        <a:lstStyle/>
        <a:p>
          <a:endParaRPr lang="pl-PL"/>
        </a:p>
      </dgm:t>
    </dgm:pt>
    <dgm:pt modelId="{DF64F293-11AA-D24B-962E-8E0F81ABD2CF}" type="pres">
      <dgm:prSet presAssocID="{73B8130D-24D2-A74B-B7F9-BEC537F38FE9}" presName="compChildNode" presStyleCnt="0"/>
      <dgm:spPr/>
    </dgm:pt>
    <dgm:pt modelId="{D5AAB4AD-5A06-1C45-B4BC-131890F32293}" type="pres">
      <dgm:prSet presAssocID="{73B8130D-24D2-A74B-B7F9-BEC537F38FE9}" presName="theInnerList" presStyleCnt="0"/>
      <dgm:spPr/>
    </dgm:pt>
    <dgm:pt modelId="{D95D2200-8E0A-5D48-9ED1-7E0241501A42}" type="pres">
      <dgm:prSet presAssocID="{6A650E0F-D8EE-B94A-9154-B35D1D0884F8}" presName="child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1F369D1-746A-E44A-B3EC-53AE27783CFA}" type="pres">
      <dgm:prSet presAssocID="{6A650E0F-D8EE-B94A-9154-B35D1D0884F8}" presName="aSpace2" presStyleCnt="0"/>
      <dgm:spPr/>
    </dgm:pt>
    <dgm:pt modelId="{744FA506-54C0-1B4C-80F6-6671A3A8A9A6}" type="pres">
      <dgm:prSet presAssocID="{6C801BCA-CE75-CF4A-B71D-594959F5415D}" presName="child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D719238-E704-F644-AE13-02FE63383430}" type="pres">
      <dgm:prSet presAssocID="{6C801BCA-CE75-CF4A-B71D-594959F5415D}" presName="aSpace2" presStyleCnt="0"/>
      <dgm:spPr/>
    </dgm:pt>
    <dgm:pt modelId="{DBA1D645-8291-4440-B28C-4F2119B07770}" type="pres">
      <dgm:prSet presAssocID="{18306AFD-6673-B94A-9B60-B42B96ED5786}" presName="child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B1882C6-5E1E-8745-A77E-E7B3321CC6BE}" type="pres">
      <dgm:prSet presAssocID="{18306AFD-6673-B94A-9B60-B42B96ED5786}" presName="aSpace2" presStyleCnt="0"/>
      <dgm:spPr/>
    </dgm:pt>
    <dgm:pt modelId="{7F861708-5816-334A-8440-7CC179EFF2A6}" type="pres">
      <dgm:prSet presAssocID="{305796F8-1F07-024E-A77E-F137554CB480}" presName="child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6998E6A-1D3D-B442-88A6-E7B6421FD777}" type="presOf" srcId="{73B8130D-24D2-A74B-B7F9-BEC537F38FE9}" destId="{A7982896-D06F-9842-9CD8-F5C2E4BF80B8}" srcOrd="0" destOrd="0" presId="urn:microsoft.com/office/officeart/2005/8/layout/lProcess2"/>
    <dgm:cxn modelId="{1BCBF049-784C-B545-B5B7-804A0B3D038C}" srcId="{73B8130D-24D2-A74B-B7F9-BEC537F38FE9}" destId="{305796F8-1F07-024E-A77E-F137554CB480}" srcOrd="3" destOrd="0" parTransId="{ED495599-2E01-7B47-8F80-57E7C6BE4DDE}" sibTransId="{E05EFE69-0192-3749-B0FE-5C7A50464EAC}"/>
    <dgm:cxn modelId="{E42A3778-7CD3-5D48-A726-99C7A9D981F6}" srcId="{2AB8F49A-3766-0C45-9251-BFB9D9B799CE}" destId="{2274168A-BF26-ED4F-A56D-2423D0D9F5F0}" srcOrd="1" destOrd="0" parTransId="{449A2959-EDC9-2443-9526-172E5B88A6A1}" sibTransId="{AB40ACCE-60AC-0A40-A3DB-22B8BDDE9335}"/>
    <dgm:cxn modelId="{6877B3BE-ACB3-5B40-9B1D-1662AFBD3970}" type="presOf" srcId="{18306AFD-6673-B94A-9B60-B42B96ED5786}" destId="{DBA1D645-8291-4440-B28C-4F2119B07770}" srcOrd="0" destOrd="0" presId="urn:microsoft.com/office/officeart/2005/8/layout/lProcess2"/>
    <dgm:cxn modelId="{8A8D6D1D-1470-9242-97C3-8D9A5A54253D}" srcId="{2AB8F49A-3766-0C45-9251-BFB9D9B799CE}" destId="{06D71D81-B355-ED4B-8BF4-2988794869EA}" srcOrd="3" destOrd="0" parTransId="{94D365BC-FF32-2A4F-95F8-CD57ACBBBF7F}" sibTransId="{B5D91B75-94CF-DB46-AE71-873628E0CE0A}"/>
    <dgm:cxn modelId="{3547B057-D986-5A4E-94F6-A04BD8354AEE}" type="presOf" srcId="{305796F8-1F07-024E-A77E-F137554CB480}" destId="{7F861708-5816-334A-8440-7CC179EFF2A6}" srcOrd="0" destOrd="0" presId="urn:microsoft.com/office/officeart/2005/8/layout/lProcess2"/>
    <dgm:cxn modelId="{4B93469F-201D-DA43-9C5D-F3D87DE3B30F}" type="presOf" srcId="{2AB8F49A-3766-0C45-9251-BFB9D9B799CE}" destId="{62EB4803-BDB5-3A4F-9EE9-89E8E05E6613}" srcOrd="1" destOrd="0" presId="urn:microsoft.com/office/officeart/2005/8/layout/lProcess2"/>
    <dgm:cxn modelId="{DA8EFE9E-A0F7-CF42-9338-C54D15357E1D}" type="presOf" srcId="{73B8130D-24D2-A74B-B7F9-BEC537F38FE9}" destId="{86396105-878A-6240-9C4A-2142156DC687}" srcOrd="1" destOrd="0" presId="urn:microsoft.com/office/officeart/2005/8/layout/lProcess2"/>
    <dgm:cxn modelId="{4E249DC9-50E5-8842-9B6F-5FCD99E72C82}" srcId="{CA9D56E4-DE5E-C743-AF3C-A8E8F2C59E3C}" destId="{73B8130D-24D2-A74B-B7F9-BEC537F38FE9}" srcOrd="1" destOrd="0" parTransId="{AA2D929E-86CC-344C-AB7E-09B356C09185}" sibTransId="{039CB85E-7163-A541-9961-826E873DFBED}"/>
    <dgm:cxn modelId="{317F9B00-D24C-8E44-89F0-DC3C04392EBA}" type="presOf" srcId="{2AB8F49A-3766-0C45-9251-BFB9D9B799CE}" destId="{AEB016AB-0D07-FF47-A1A7-C2D8C4E50B71}" srcOrd="0" destOrd="0" presId="urn:microsoft.com/office/officeart/2005/8/layout/lProcess2"/>
    <dgm:cxn modelId="{8C76F0FD-44BD-A64E-AA19-E4292D5E1711}" type="presOf" srcId="{F7265C54-E848-7A46-ABD1-25765D72FE88}" destId="{7293D16C-2915-2742-A6F1-7543CD8E8ADD}" srcOrd="0" destOrd="0" presId="urn:microsoft.com/office/officeart/2005/8/layout/lProcess2"/>
    <dgm:cxn modelId="{A216E136-5A36-414D-B107-7466F0B57AC4}" srcId="{2AB8F49A-3766-0C45-9251-BFB9D9B799CE}" destId="{4F480D07-2D65-9744-8FED-A766A3CD2904}" srcOrd="5" destOrd="0" parTransId="{125ADFFD-D4C5-EF4A-80E1-E883C934F49D}" sibTransId="{70ED6D21-8D17-6A46-93F9-782B46DF35B5}"/>
    <dgm:cxn modelId="{06822EDC-F38D-A740-879C-6ABEDECB8F9E}" srcId="{CA9D56E4-DE5E-C743-AF3C-A8E8F2C59E3C}" destId="{2AB8F49A-3766-0C45-9251-BFB9D9B799CE}" srcOrd="0" destOrd="0" parTransId="{93D6B489-1F3B-FB4F-9F13-9D301757F678}" sibTransId="{ED427539-BB7E-E94E-87E1-5DB0BFDCCF0C}"/>
    <dgm:cxn modelId="{40A4DE7B-E16C-D243-97AC-4F67746FAC9E}" type="presOf" srcId="{CA9D56E4-DE5E-C743-AF3C-A8E8F2C59E3C}" destId="{AAB6BA5E-82CC-614B-B6E9-66271884D378}" srcOrd="0" destOrd="0" presId="urn:microsoft.com/office/officeart/2005/8/layout/lProcess2"/>
    <dgm:cxn modelId="{8EC58B86-59A1-514B-93B8-76625E14F6C0}" type="presOf" srcId="{6A650E0F-D8EE-B94A-9154-B35D1D0884F8}" destId="{D95D2200-8E0A-5D48-9ED1-7E0241501A42}" srcOrd="0" destOrd="0" presId="urn:microsoft.com/office/officeart/2005/8/layout/lProcess2"/>
    <dgm:cxn modelId="{7C95AE66-912C-3740-922D-8EBE6C473426}" type="presOf" srcId="{2274168A-BF26-ED4F-A56D-2423D0D9F5F0}" destId="{FECF3B2D-D37B-A54C-8A8E-25FBB599F5B7}" srcOrd="0" destOrd="0" presId="urn:microsoft.com/office/officeart/2005/8/layout/lProcess2"/>
    <dgm:cxn modelId="{2E46D15D-408D-8E4B-A62A-1E8AFA72CCEF}" srcId="{2AB8F49A-3766-0C45-9251-BFB9D9B799CE}" destId="{13D3EF94-7EB8-9C47-8245-FA6B98E8ABA6}" srcOrd="0" destOrd="0" parTransId="{81EA7BD2-6E8B-A54C-A272-7429EBD169B2}" sibTransId="{7384DFE2-1929-2C40-8BCA-A2A3BF8C7242}"/>
    <dgm:cxn modelId="{8639AF70-52DE-8E4F-BC35-AC443B3BCEE9}" srcId="{73B8130D-24D2-A74B-B7F9-BEC537F38FE9}" destId="{6C801BCA-CE75-CF4A-B71D-594959F5415D}" srcOrd="1" destOrd="0" parTransId="{6FAB95AA-AABF-AB44-8409-5A43C6E87C17}" sibTransId="{F57D1E58-E5E7-0A4E-AB1B-607C691B46B8}"/>
    <dgm:cxn modelId="{0DBE4003-DA94-0141-9EE0-0B693ED0EB6F}" type="presOf" srcId="{4F480D07-2D65-9744-8FED-A766A3CD2904}" destId="{41FBF23B-C7DA-1D47-9E10-8A5C6D0F55EA}" srcOrd="0" destOrd="0" presId="urn:microsoft.com/office/officeart/2005/8/layout/lProcess2"/>
    <dgm:cxn modelId="{8070C896-ABDD-354D-ABA9-BA5CF63A7597}" type="presOf" srcId="{06D71D81-B355-ED4B-8BF4-2988794869EA}" destId="{6E6ACC36-4B57-9A49-988C-92D20E2A9CE7}" srcOrd="0" destOrd="0" presId="urn:microsoft.com/office/officeart/2005/8/layout/lProcess2"/>
    <dgm:cxn modelId="{7CF62E8F-CB41-3A4F-92D5-7B3139D18A0F}" srcId="{73B8130D-24D2-A74B-B7F9-BEC537F38FE9}" destId="{6A650E0F-D8EE-B94A-9154-B35D1D0884F8}" srcOrd="0" destOrd="0" parTransId="{B0D3236E-6D8E-F64E-A4E0-FEBEF7A09456}" sibTransId="{29AC7F4C-720E-784D-BC66-DDDDB7113BA4}"/>
    <dgm:cxn modelId="{37CEA85B-5A2B-B245-A7C6-F2B078661E58}" srcId="{2AB8F49A-3766-0C45-9251-BFB9D9B799CE}" destId="{0AFC996B-D78B-1040-9A65-4DB5F70329DD}" srcOrd="4" destOrd="0" parTransId="{1855B455-4506-BE4E-B172-1CBF35B3A8E6}" sibTransId="{AA242F5C-39E0-2C46-940A-23B5C365FB30}"/>
    <dgm:cxn modelId="{E28EB185-3D05-F04E-800A-4ABD6FF44ADB}" type="presOf" srcId="{13D3EF94-7EB8-9C47-8245-FA6B98E8ABA6}" destId="{E9B7249F-B60E-214B-8AE1-773428CD918F}" srcOrd="0" destOrd="0" presId="urn:microsoft.com/office/officeart/2005/8/layout/lProcess2"/>
    <dgm:cxn modelId="{C8E911E7-B568-B840-A912-AD54607A1A23}" type="presOf" srcId="{6C801BCA-CE75-CF4A-B71D-594959F5415D}" destId="{744FA506-54C0-1B4C-80F6-6671A3A8A9A6}" srcOrd="0" destOrd="0" presId="urn:microsoft.com/office/officeart/2005/8/layout/lProcess2"/>
    <dgm:cxn modelId="{87B62521-CAA3-834E-979B-75F07B8BB972}" srcId="{2AB8F49A-3766-0C45-9251-BFB9D9B799CE}" destId="{F7265C54-E848-7A46-ABD1-25765D72FE88}" srcOrd="2" destOrd="0" parTransId="{99A6265E-9FFA-0646-A87E-B762CF02D6DF}" sibTransId="{645B4057-A474-A042-816A-1945B197D83E}"/>
    <dgm:cxn modelId="{3EF7AD4C-91A9-C24A-821D-234F27750883}" type="presOf" srcId="{0AFC996B-D78B-1040-9A65-4DB5F70329DD}" destId="{29E1D07F-4876-404F-B377-8A659ACE737C}" srcOrd="0" destOrd="0" presId="urn:microsoft.com/office/officeart/2005/8/layout/lProcess2"/>
    <dgm:cxn modelId="{7E147E85-3ADF-1347-8D90-57888CD84C5D}" srcId="{73B8130D-24D2-A74B-B7F9-BEC537F38FE9}" destId="{18306AFD-6673-B94A-9B60-B42B96ED5786}" srcOrd="2" destOrd="0" parTransId="{D0B67E86-1857-5E4F-9B31-4F2AEA3CA426}" sibTransId="{FD9A4418-062E-B44A-B427-B499B9E1DC3B}"/>
    <dgm:cxn modelId="{BFE8E466-1351-F447-AAE8-09DE0994C1C8}" type="presParOf" srcId="{AAB6BA5E-82CC-614B-B6E9-66271884D378}" destId="{749C4404-50F6-FA4E-810D-8D1EB9FB3560}" srcOrd="0" destOrd="0" presId="urn:microsoft.com/office/officeart/2005/8/layout/lProcess2"/>
    <dgm:cxn modelId="{0FBD2491-5A93-E140-9C7E-9B880693260D}" type="presParOf" srcId="{749C4404-50F6-FA4E-810D-8D1EB9FB3560}" destId="{AEB016AB-0D07-FF47-A1A7-C2D8C4E50B71}" srcOrd="0" destOrd="0" presId="urn:microsoft.com/office/officeart/2005/8/layout/lProcess2"/>
    <dgm:cxn modelId="{8BD7F337-E9CB-C342-8FCF-1FEE1F743BDD}" type="presParOf" srcId="{749C4404-50F6-FA4E-810D-8D1EB9FB3560}" destId="{62EB4803-BDB5-3A4F-9EE9-89E8E05E6613}" srcOrd="1" destOrd="0" presId="urn:microsoft.com/office/officeart/2005/8/layout/lProcess2"/>
    <dgm:cxn modelId="{48201F04-EF0A-904E-AA6D-E0641815C841}" type="presParOf" srcId="{749C4404-50F6-FA4E-810D-8D1EB9FB3560}" destId="{A93FCB4C-246F-9643-99FF-2217341B089C}" srcOrd="2" destOrd="0" presId="urn:microsoft.com/office/officeart/2005/8/layout/lProcess2"/>
    <dgm:cxn modelId="{ADD3CB3F-1780-CF42-8ABA-109EB0DAAF08}" type="presParOf" srcId="{A93FCB4C-246F-9643-99FF-2217341B089C}" destId="{0E1785AD-E398-1949-B07C-03DBD4B9BA22}" srcOrd="0" destOrd="0" presId="urn:microsoft.com/office/officeart/2005/8/layout/lProcess2"/>
    <dgm:cxn modelId="{41CDAF41-101B-EF4B-83C3-7B5947C90512}" type="presParOf" srcId="{0E1785AD-E398-1949-B07C-03DBD4B9BA22}" destId="{E9B7249F-B60E-214B-8AE1-773428CD918F}" srcOrd="0" destOrd="0" presId="urn:microsoft.com/office/officeart/2005/8/layout/lProcess2"/>
    <dgm:cxn modelId="{C990971F-FE05-2941-BA0A-15FA913F23C8}" type="presParOf" srcId="{0E1785AD-E398-1949-B07C-03DBD4B9BA22}" destId="{DC3C27E0-A4D9-9443-B391-F21946FA8553}" srcOrd="1" destOrd="0" presId="urn:microsoft.com/office/officeart/2005/8/layout/lProcess2"/>
    <dgm:cxn modelId="{76C48F85-9CFD-3648-9111-460C5F1C5432}" type="presParOf" srcId="{0E1785AD-E398-1949-B07C-03DBD4B9BA22}" destId="{FECF3B2D-D37B-A54C-8A8E-25FBB599F5B7}" srcOrd="2" destOrd="0" presId="urn:microsoft.com/office/officeart/2005/8/layout/lProcess2"/>
    <dgm:cxn modelId="{0439015B-C52C-6A44-A179-895313E1605E}" type="presParOf" srcId="{0E1785AD-E398-1949-B07C-03DBD4B9BA22}" destId="{BBA5AF7A-1AD6-A347-B31D-CEA53E649660}" srcOrd="3" destOrd="0" presId="urn:microsoft.com/office/officeart/2005/8/layout/lProcess2"/>
    <dgm:cxn modelId="{5BD71F9C-AA9C-4A47-B487-451CD2D77BC9}" type="presParOf" srcId="{0E1785AD-E398-1949-B07C-03DBD4B9BA22}" destId="{7293D16C-2915-2742-A6F1-7543CD8E8ADD}" srcOrd="4" destOrd="0" presId="urn:microsoft.com/office/officeart/2005/8/layout/lProcess2"/>
    <dgm:cxn modelId="{155172CF-843E-3E41-BD8E-BC777144F22D}" type="presParOf" srcId="{0E1785AD-E398-1949-B07C-03DBD4B9BA22}" destId="{1183921C-4EDD-244E-BBF9-E6E89D74A0EF}" srcOrd="5" destOrd="0" presId="urn:microsoft.com/office/officeart/2005/8/layout/lProcess2"/>
    <dgm:cxn modelId="{5ABA1731-7D8E-3A4D-AACD-1F08FD45AAB8}" type="presParOf" srcId="{0E1785AD-E398-1949-B07C-03DBD4B9BA22}" destId="{6E6ACC36-4B57-9A49-988C-92D20E2A9CE7}" srcOrd="6" destOrd="0" presId="urn:microsoft.com/office/officeart/2005/8/layout/lProcess2"/>
    <dgm:cxn modelId="{C29A75EB-2059-CB45-9A3C-8DCFCD0C9208}" type="presParOf" srcId="{0E1785AD-E398-1949-B07C-03DBD4B9BA22}" destId="{9BD88D02-A93D-8C42-989E-16DE15328D94}" srcOrd="7" destOrd="0" presId="urn:microsoft.com/office/officeart/2005/8/layout/lProcess2"/>
    <dgm:cxn modelId="{23B46A37-C08F-7C46-B4E9-D0DBDBE3F3A7}" type="presParOf" srcId="{0E1785AD-E398-1949-B07C-03DBD4B9BA22}" destId="{29E1D07F-4876-404F-B377-8A659ACE737C}" srcOrd="8" destOrd="0" presId="urn:microsoft.com/office/officeart/2005/8/layout/lProcess2"/>
    <dgm:cxn modelId="{DFA7DED8-4B4F-F045-AD7C-40B74DE0AE83}" type="presParOf" srcId="{0E1785AD-E398-1949-B07C-03DBD4B9BA22}" destId="{5CAF28C7-19E6-614E-AC9A-451D75190C88}" srcOrd="9" destOrd="0" presId="urn:microsoft.com/office/officeart/2005/8/layout/lProcess2"/>
    <dgm:cxn modelId="{4240D5D6-B6F0-E943-B96D-94E847E16E94}" type="presParOf" srcId="{0E1785AD-E398-1949-B07C-03DBD4B9BA22}" destId="{41FBF23B-C7DA-1D47-9E10-8A5C6D0F55EA}" srcOrd="10" destOrd="0" presId="urn:microsoft.com/office/officeart/2005/8/layout/lProcess2"/>
    <dgm:cxn modelId="{D9A86D4E-B315-2A45-8BE0-F71CB468CF56}" type="presParOf" srcId="{AAB6BA5E-82CC-614B-B6E9-66271884D378}" destId="{E5349DDA-3DDD-7847-9C52-667E8CDC7936}" srcOrd="1" destOrd="0" presId="urn:microsoft.com/office/officeart/2005/8/layout/lProcess2"/>
    <dgm:cxn modelId="{C104E3F6-F662-7546-AD5E-411250B1F93D}" type="presParOf" srcId="{AAB6BA5E-82CC-614B-B6E9-66271884D378}" destId="{E04DFD0A-1689-D549-B3A6-025DFEC0B38B}" srcOrd="2" destOrd="0" presId="urn:microsoft.com/office/officeart/2005/8/layout/lProcess2"/>
    <dgm:cxn modelId="{315AE315-D676-1248-9D5B-CB16A42A47BC}" type="presParOf" srcId="{E04DFD0A-1689-D549-B3A6-025DFEC0B38B}" destId="{A7982896-D06F-9842-9CD8-F5C2E4BF80B8}" srcOrd="0" destOrd="0" presId="urn:microsoft.com/office/officeart/2005/8/layout/lProcess2"/>
    <dgm:cxn modelId="{5048995A-CA56-1942-B163-ED366D80D12D}" type="presParOf" srcId="{E04DFD0A-1689-D549-B3A6-025DFEC0B38B}" destId="{86396105-878A-6240-9C4A-2142156DC687}" srcOrd="1" destOrd="0" presId="urn:microsoft.com/office/officeart/2005/8/layout/lProcess2"/>
    <dgm:cxn modelId="{EE98475E-A675-C94C-A74F-75A12B837828}" type="presParOf" srcId="{E04DFD0A-1689-D549-B3A6-025DFEC0B38B}" destId="{DF64F293-11AA-D24B-962E-8E0F81ABD2CF}" srcOrd="2" destOrd="0" presId="urn:microsoft.com/office/officeart/2005/8/layout/lProcess2"/>
    <dgm:cxn modelId="{588DEFE4-893A-5D48-83E3-3E0F437F75C3}" type="presParOf" srcId="{DF64F293-11AA-D24B-962E-8E0F81ABD2CF}" destId="{D5AAB4AD-5A06-1C45-B4BC-131890F32293}" srcOrd="0" destOrd="0" presId="urn:microsoft.com/office/officeart/2005/8/layout/lProcess2"/>
    <dgm:cxn modelId="{FF0E2EE5-1CB5-784A-A2EF-A597B94DD7C6}" type="presParOf" srcId="{D5AAB4AD-5A06-1C45-B4BC-131890F32293}" destId="{D95D2200-8E0A-5D48-9ED1-7E0241501A42}" srcOrd="0" destOrd="0" presId="urn:microsoft.com/office/officeart/2005/8/layout/lProcess2"/>
    <dgm:cxn modelId="{4D3F55DA-905C-3C4A-AE8F-C9BC547325D5}" type="presParOf" srcId="{D5AAB4AD-5A06-1C45-B4BC-131890F32293}" destId="{21F369D1-746A-E44A-B3EC-53AE27783CFA}" srcOrd="1" destOrd="0" presId="urn:microsoft.com/office/officeart/2005/8/layout/lProcess2"/>
    <dgm:cxn modelId="{7DE1D4B5-3920-094B-96BF-3298B0D40BD7}" type="presParOf" srcId="{D5AAB4AD-5A06-1C45-B4BC-131890F32293}" destId="{744FA506-54C0-1B4C-80F6-6671A3A8A9A6}" srcOrd="2" destOrd="0" presId="urn:microsoft.com/office/officeart/2005/8/layout/lProcess2"/>
    <dgm:cxn modelId="{0A7DF52E-1689-9743-8A79-6CACFA4B9C58}" type="presParOf" srcId="{D5AAB4AD-5A06-1C45-B4BC-131890F32293}" destId="{8D719238-E704-F644-AE13-02FE63383430}" srcOrd="3" destOrd="0" presId="urn:microsoft.com/office/officeart/2005/8/layout/lProcess2"/>
    <dgm:cxn modelId="{A0452DE5-BA12-9545-92B1-52C593A908CA}" type="presParOf" srcId="{D5AAB4AD-5A06-1C45-B4BC-131890F32293}" destId="{DBA1D645-8291-4440-B28C-4F2119B07770}" srcOrd="4" destOrd="0" presId="urn:microsoft.com/office/officeart/2005/8/layout/lProcess2"/>
    <dgm:cxn modelId="{FD4A8F57-41AE-BF49-AD8C-2DA0FFA2D04F}" type="presParOf" srcId="{D5AAB4AD-5A06-1C45-B4BC-131890F32293}" destId="{2B1882C6-5E1E-8745-A77E-E7B3321CC6BE}" srcOrd="5" destOrd="0" presId="urn:microsoft.com/office/officeart/2005/8/layout/lProcess2"/>
    <dgm:cxn modelId="{5C825653-F8A0-654C-82B3-2E0C073ED60E}" type="presParOf" srcId="{D5AAB4AD-5A06-1C45-B4BC-131890F32293}" destId="{7F861708-5816-334A-8440-7CC179EFF2A6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C2E25-301F-CD4B-AD73-FF9CA5FD4674}">
      <dsp:nvSpPr>
        <dsp:cNvPr id="0" name=""/>
        <dsp:cNvSpPr/>
      </dsp:nvSpPr>
      <dsp:spPr>
        <a:xfrm>
          <a:off x="2677" y="573402"/>
          <a:ext cx="2610852" cy="14219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 dirty="0"/>
            <a:t>nieprzyjmowanie zapłaty za publiczne wystąpienia</a:t>
          </a:r>
          <a:endParaRPr lang="pl-PL" sz="1700" kern="1200" dirty="0"/>
        </a:p>
      </dsp:txBody>
      <dsp:txXfrm>
        <a:off x="2677" y="573402"/>
        <a:ext cx="2610852" cy="1421951"/>
      </dsp:txXfrm>
    </dsp:sp>
    <dsp:sp modelId="{60BA0C47-E72E-8446-940E-F19F8D8EDD15}">
      <dsp:nvSpPr>
        <dsp:cNvPr id="0" name=""/>
        <dsp:cNvSpPr/>
      </dsp:nvSpPr>
      <dsp:spPr>
        <a:xfrm>
          <a:off x="14" y="1945415"/>
          <a:ext cx="2610852" cy="2391581"/>
        </a:xfrm>
        <a:prstGeom prst="rect">
          <a:avLst/>
        </a:prstGeom>
        <a:noFill/>
        <a:ln w="9525" cap="flat" cmpd="sng" algn="ctr"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700" kern="1200" dirty="0"/>
            <a:t>gdy mają one związek </a:t>
          </a:r>
          <a:br>
            <a:rPr lang="pl-PL" sz="1700" kern="1200" dirty="0"/>
          </a:br>
          <a:r>
            <a:rPr lang="pl-PL" sz="1700" kern="1200" dirty="0"/>
            <a:t>z zajmowanym stanowiskiem</a:t>
          </a:r>
        </a:p>
      </dsp:txBody>
      <dsp:txXfrm>
        <a:off x="14" y="1945415"/>
        <a:ext cx="2610852" cy="2391581"/>
      </dsp:txXfrm>
    </dsp:sp>
    <dsp:sp modelId="{0D2EC804-CF05-6E4D-8A95-2887F330C7B7}">
      <dsp:nvSpPr>
        <dsp:cNvPr id="0" name=""/>
        <dsp:cNvSpPr/>
      </dsp:nvSpPr>
      <dsp:spPr>
        <a:xfrm>
          <a:off x="2979049" y="573402"/>
          <a:ext cx="2610852" cy="14219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 dirty="0"/>
            <a:t>rezygnacja z dodatkowego zatrudnienia</a:t>
          </a:r>
          <a:br>
            <a:rPr lang="pl-PL" sz="1700" b="1" kern="1200" dirty="0"/>
          </a:br>
          <a:r>
            <a:rPr lang="pl-PL" sz="1700" kern="1200" dirty="0"/>
            <a:t> (</a:t>
          </a:r>
          <a:r>
            <a:rPr lang="pl-PL" sz="1700" b="1" kern="1200" dirty="0"/>
            <a:t>zajęcia zarobkowego)</a:t>
          </a:r>
          <a:r>
            <a:rPr lang="pl-PL" sz="1700" kern="1200" dirty="0"/>
            <a:t> </a:t>
          </a:r>
        </a:p>
      </dsp:txBody>
      <dsp:txXfrm>
        <a:off x="2979049" y="573402"/>
        <a:ext cx="2610852" cy="1421951"/>
      </dsp:txXfrm>
    </dsp:sp>
    <dsp:sp modelId="{A9B4D05B-C7C7-5A45-8135-D09DF7049900}">
      <dsp:nvSpPr>
        <dsp:cNvPr id="0" name=""/>
        <dsp:cNvSpPr/>
      </dsp:nvSpPr>
      <dsp:spPr>
        <a:xfrm>
          <a:off x="2976360" y="1945415"/>
          <a:ext cx="2610852" cy="2391581"/>
        </a:xfrm>
        <a:prstGeom prst="rect">
          <a:avLst/>
        </a:prstGeom>
        <a:noFill/>
        <a:ln w="9525" cap="flat" cmpd="sng" algn="ctr"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700" kern="1200" dirty="0"/>
            <a:t>jeżeli dalsze wykonywanie dodatkowego zatrudnienia lub zajęcia zarobkowego może mieć negatywny wpływ na sprawy prowadzone </a:t>
          </a:r>
          <a:br>
            <a:rPr lang="pl-PL" sz="1700" kern="1200" dirty="0"/>
          </a:br>
          <a:r>
            <a:rPr lang="pl-PL" sz="1700" kern="1200" dirty="0"/>
            <a:t>w ramach obowiązków służbowych</a:t>
          </a:r>
        </a:p>
      </dsp:txBody>
      <dsp:txXfrm>
        <a:off x="2976360" y="1945415"/>
        <a:ext cx="2610852" cy="2391581"/>
      </dsp:txXfrm>
    </dsp:sp>
    <dsp:sp modelId="{56E35574-E181-EF41-ADA4-7689F46D138E}">
      <dsp:nvSpPr>
        <dsp:cNvPr id="0" name=""/>
        <dsp:cNvSpPr/>
      </dsp:nvSpPr>
      <dsp:spPr>
        <a:xfrm>
          <a:off x="5955421" y="573402"/>
          <a:ext cx="2610852" cy="14219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b="1" kern="1200" dirty="0"/>
            <a:t>nieprowadzenie </a:t>
          </a:r>
          <a:br>
            <a:rPr lang="pl-PL" sz="1700" b="1" kern="1200" dirty="0"/>
          </a:br>
          <a:r>
            <a:rPr lang="pl-PL" sz="1700" b="1" kern="1200" dirty="0"/>
            <a:t>szkoleń</a:t>
          </a:r>
          <a:endParaRPr lang="pl-PL" sz="1700" kern="1200" dirty="0"/>
        </a:p>
      </dsp:txBody>
      <dsp:txXfrm>
        <a:off x="5955421" y="573402"/>
        <a:ext cx="2610852" cy="1421951"/>
      </dsp:txXfrm>
    </dsp:sp>
    <dsp:sp modelId="{5F34DB94-E346-0D4F-8A81-1A431336CB2E}">
      <dsp:nvSpPr>
        <dsp:cNvPr id="0" name=""/>
        <dsp:cNvSpPr/>
      </dsp:nvSpPr>
      <dsp:spPr>
        <a:xfrm>
          <a:off x="5952732" y="1945415"/>
          <a:ext cx="2610852" cy="2391581"/>
        </a:xfrm>
        <a:prstGeom prst="rect">
          <a:avLst/>
        </a:prstGeom>
        <a:noFill/>
        <a:ln w="9525" cap="flat" cmpd="sng" algn="ctr">
          <a:solidFill>
            <a:schemeClr val="accent1">
              <a:tint val="40000"/>
              <a:hueOff val="0"/>
              <a:satOff val="0"/>
              <a:lumOff val="0"/>
              <a:alpha val="73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700" kern="1200" dirty="0"/>
            <a:t>jeżeli mogłoby to negatywnie wpłynąć na </a:t>
          </a:r>
          <a:r>
            <a:rPr lang="pl-PL" sz="1700" kern="1200" dirty="0" smtClean="0"/>
            <a:t>bezstronność</a:t>
          </a:r>
          <a:endParaRPr lang="pl-PL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700" kern="1200" dirty="0" smtClean="0"/>
            <a:t>prowadzonych </a:t>
          </a:r>
          <a:r>
            <a:rPr lang="pl-PL" sz="1700" kern="1200" dirty="0"/>
            <a:t>spraw</a:t>
          </a:r>
        </a:p>
      </dsp:txBody>
      <dsp:txXfrm>
        <a:off x="5952732" y="1945415"/>
        <a:ext cx="2610852" cy="23915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C2E25-301F-CD4B-AD73-FF9CA5FD4674}">
      <dsp:nvSpPr>
        <dsp:cNvPr id="0" name=""/>
        <dsp:cNvSpPr/>
      </dsp:nvSpPr>
      <dsp:spPr>
        <a:xfrm>
          <a:off x="29" y="8428"/>
          <a:ext cx="2792806" cy="11697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niedopuszczanie </a:t>
          </a:r>
          <a:endParaRPr lang="pl-PL" sz="2000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do podejrzeń</a:t>
          </a:r>
        </a:p>
      </dsp:txBody>
      <dsp:txXfrm>
        <a:off x="29" y="8428"/>
        <a:ext cx="2792806" cy="1169739"/>
      </dsp:txXfrm>
    </dsp:sp>
    <dsp:sp modelId="{60BA0C47-E72E-8446-940E-F19F8D8EDD15}">
      <dsp:nvSpPr>
        <dsp:cNvPr id="0" name=""/>
        <dsp:cNvSpPr/>
      </dsp:nvSpPr>
      <dsp:spPr>
        <a:xfrm>
          <a:off x="0" y="1160288"/>
          <a:ext cx="2792806" cy="2152080"/>
        </a:xfrm>
        <a:prstGeom prst="rect">
          <a:avLst/>
        </a:prstGeom>
        <a:noFill/>
        <a:ln w="9525" cap="flat" cmpd="sng" algn="ctr">
          <a:solidFill>
            <a:schemeClr val="bg1">
              <a:lumMod val="6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o konflikt między interesem publicznym i prywatnym</a:t>
          </a:r>
        </a:p>
      </dsp:txBody>
      <dsp:txXfrm>
        <a:off x="0" y="1160288"/>
        <a:ext cx="2792806" cy="2152080"/>
      </dsp:txXfrm>
    </dsp:sp>
    <dsp:sp modelId="{0D2EC804-CF05-6E4D-8A95-2887F330C7B7}">
      <dsp:nvSpPr>
        <dsp:cNvPr id="0" name=""/>
        <dsp:cNvSpPr/>
      </dsp:nvSpPr>
      <dsp:spPr>
        <a:xfrm>
          <a:off x="3183828" y="8428"/>
          <a:ext cx="2792806" cy="11697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niepodejmowanie żadnych prac </a:t>
          </a:r>
          <a:br>
            <a:rPr lang="pl-PL" sz="2000" kern="1200" dirty="0"/>
          </a:br>
          <a:r>
            <a:rPr lang="pl-PL" sz="2000" kern="1200" dirty="0"/>
            <a:t>ani zajęć</a:t>
          </a:r>
        </a:p>
      </dsp:txBody>
      <dsp:txXfrm>
        <a:off x="3183828" y="8428"/>
        <a:ext cx="2792806" cy="1169739"/>
      </dsp:txXfrm>
    </dsp:sp>
    <dsp:sp modelId="{A9B4D05B-C7C7-5A45-8135-D09DF7049900}">
      <dsp:nvSpPr>
        <dsp:cNvPr id="0" name=""/>
        <dsp:cNvSpPr/>
      </dsp:nvSpPr>
      <dsp:spPr>
        <a:xfrm>
          <a:off x="3180951" y="1160288"/>
          <a:ext cx="2792806" cy="2152080"/>
        </a:xfrm>
        <a:prstGeom prst="rect">
          <a:avLst/>
        </a:prstGeom>
        <a:noFill/>
        <a:ln w="9525" cap="flat" cmpd="sng" algn="ctr">
          <a:solidFill>
            <a:schemeClr val="bg1">
              <a:lumMod val="6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które kolidują z obowiązkami służbowymi</a:t>
          </a:r>
        </a:p>
      </dsp:txBody>
      <dsp:txXfrm>
        <a:off x="3180951" y="1160288"/>
        <a:ext cx="2792806" cy="21520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EC804-CF05-6E4D-8A95-2887F330C7B7}">
      <dsp:nvSpPr>
        <dsp:cNvPr id="0" name=""/>
        <dsp:cNvSpPr/>
      </dsp:nvSpPr>
      <dsp:spPr>
        <a:xfrm>
          <a:off x="0" y="20902"/>
          <a:ext cx="2088232" cy="8746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wykazywanie powściągliwości</a:t>
          </a:r>
        </a:p>
      </dsp:txBody>
      <dsp:txXfrm>
        <a:off x="0" y="20902"/>
        <a:ext cx="2088232" cy="874635"/>
      </dsp:txXfrm>
    </dsp:sp>
    <dsp:sp modelId="{A9B4D05B-C7C7-5A45-8135-D09DF7049900}">
      <dsp:nvSpPr>
        <dsp:cNvPr id="0" name=""/>
        <dsp:cNvSpPr/>
      </dsp:nvSpPr>
      <dsp:spPr>
        <a:xfrm>
          <a:off x="0" y="896768"/>
          <a:ext cx="2088232" cy="2415599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/>
            <a:t>w publicznym wypowiadaniu poglądów na temat pracy swojego urzędu</a:t>
          </a:r>
        </a:p>
      </dsp:txBody>
      <dsp:txXfrm>
        <a:off x="0" y="896768"/>
        <a:ext cx="2088232" cy="24155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EC804-CF05-6E4D-8A95-2887F330C7B7}">
      <dsp:nvSpPr>
        <dsp:cNvPr id="0" name=""/>
        <dsp:cNvSpPr/>
      </dsp:nvSpPr>
      <dsp:spPr>
        <a:xfrm>
          <a:off x="0" y="20902"/>
          <a:ext cx="2088232" cy="8746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właściwe </a:t>
          </a:r>
          <a:r>
            <a:rPr lang="pl-PL" sz="2000" kern="1200" dirty="0" smtClean="0"/>
            <a:t>zachowanie się</a:t>
          </a:r>
          <a:endParaRPr lang="pl-PL" sz="2000" kern="1200" dirty="0"/>
        </a:p>
      </dsp:txBody>
      <dsp:txXfrm>
        <a:off x="0" y="20902"/>
        <a:ext cx="2088232" cy="874635"/>
      </dsp:txXfrm>
    </dsp:sp>
    <dsp:sp modelId="{A9B4D05B-C7C7-5A45-8135-D09DF7049900}">
      <dsp:nvSpPr>
        <dsp:cNvPr id="0" name=""/>
        <dsp:cNvSpPr/>
      </dsp:nvSpPr>
      <dsp:spPr>
        <a:xfrm>
          <a:off x="0" y="896768"/>
          <a:ext cx="2088232" cy="2415599"/>
        </a:xfrm>
        <a:prstGeom prst="rect">
          <a:avLst/>
        </a:prstGeom>
        <a:noFill/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także </a:t>
          </a:r>
          <a:r>
            <a:rPr lang="pl-PL" sz="1800" kern="1200" dirty="0" smtClean="0"/>
            <a:t>poza </a:t>
          </a:r>
          <a:r>
            <a:rPr lang="pl-PL" sz="1800" kern="1200" dirty="0" smtClean="0"/>
            <a:t>pracą, unikanie niepożądanych zachowań mających wpływ na wizerunek państwa, służby cywilnej i urzędu </a:t>
          </a:r>
          <a:endParaRPr lang="pl-PL" sz="1800" kern="1200" dirty="0"/>
        </a:p>
      </dsp:txBody>
      <dsp:txXfrm>
        <a:off x="0" y="896768"/>
        <a:ext cx="2088232" cy="24155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016AB-0D07-FF47-A1A7-C2D8C4E50B71}">
      <dsp:nvSpPr>
        <dsp:cNvPr id="0" name=""/>
        <dsp:cNvSpPr/>
      </dsp:nvSpPr>
      <dsp:spPr>
        <a:xfrm>
          <a:off x="3928" y="0"/>
          <a:ext cx="3778802" cy="4345523"/>
        </a:xfrm>
        <a:prstGeom prst="roundRect">
          <a:avLst>
            <a:gd name="adj" fmla="val 10000"/>
          </a:avLst>
        </a:prstGeom>
        <a:noFill/>
        <a:ln w="3175">
          <a:solidFill>
            <a:schemeClr val="bg1">
              <a:lumMod val="6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600" kern="1200" dirty="0"/>
            <a:t>Dodatkowe zatrudnienie</a:t>
          </a:r>
        </a:p>
      </dsp:txBody>
      <dsp:txXfrm>
        <a:off x="3928" y="0"/>
        <a:ext cx="3778802" cy="1303656"/>
      </dsp:txXfrm>
    </dsp:sp>
    <dsp:sp modelId="{E9B7249F-B60E-214B-8AE1-773428CD918F}">
      <dsp:nvSpPr>
        <dsp:cNvPr id="0" name=""/>
        <dsp:cNvSpPr/>
      </dsp:nvSpPr>
      <dsp:spPr>
        <a:xfrm>
          <a:off x="381808" y="1303869"/>
          <a:ext cx="3023042" cy="4172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świadczenie pracy na podstawie</a:t>
          </a:r>
        </a:p>
      </dsp:txBody>
      <dsp:txXfrm>
        <a:off x="394028" y="1316089"/>
        <a:ext cx="2998602" cy="392766"/>
      </dsp:txXfrm>
    </dsp:sp>
    <dsp:sp modelId="{FECF3B2D-D37B-A54C-8A8E-25FBB599F5B7}">
      <dsp:nvSpPr>
        <dsp:cNvPr id="0" name=""/>
        <dsp:cNvSpPr/>
      </dsp:nvSpPr>
      <dsp:spPr>
        <a:xfrm>
          <a:off x="381808" y="1785260"/>
          <a:ext cx="3023042" cy="417206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umowy o pracę</a:t>
          </a:r>
        </a:p>
      </dsp:txBody>
      <dsp:txXfrm>
        <a:off x="394028" y="1797480"/>
        <a:ext cx="2998602" cy="392766"/>
      </dsp:txXfrm>
    </dsp:sp>
    <dsp:sp modelId="{7293D16C-2915-2742-A6F1-7543CD8E8ADD}">
      <dsp:nvSpPr>
        <dsp:cNvPr id="0" name=""/>
        <dsp:cNvSpPr/>
      </dsp:nvSpPr>
      <dsp:spPr>
        <a:xfrm>
          <a:off x="381808" y="2266652"/>
          <a:ext cx="3023042" cy="417206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>
              <a:solidFill>
                <a:schemeClr val="tx1"/>
              </a:solidFill>
            </a:rPr>
            <a:t>spółdzielczej umowy o pracę</a:t>
          </a:r>
          <a:endParaRPr lang="pl-PL" sz="1700" kern="1200" dirty="0">
            <a:solidFill>
              <a:schemeClr val="tx1"/>
            </a:solidFill>
          </a:endParaRPr>
        </a:p>
      </dsp:txBody>
      <dsp:txXfrm>
        <a:off x="394028" y="2278872"/>
        <a:ext cx="2998602" cy="392766"/>
      </dsp:txXfrm>
    </dsp:sp>
    <dsp:sp modelId="{6E6ACC36-4B57-9A49-988C-92D20E2A9CE7}">
      <dsp:nvSpPr>
        <dsp:cNvPr id="0" name=""/>
        <dsp:cNvSpPr/>
      </dsp:nvSpPr>
      <dsp:spPr>
        <a:xfrm>
          <a:off x="381808" y="2748044"/>
          <a:ext cx="3023042" cy="417206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powołania</a:t>
          </a:r>
        </a:p>
      </dsp:txBody>
      <dsp:txXfrm>
        <a:off x="394028" y="2760264"/>
        <a:ext cx="2998602" cy="392766"/>
      </dsp:txXfrm>
    </dsp:sp>
    <dsp:sp modelId="{29E1D07F-4876-404F-B377-8A659ACE737C}">
      <dsp:nvSpPr>
        <dsp:cNvPr id="0" name=""/>
        <dsp:cNvSpPr/>
      </dsp:nvSpPr>
      <dsp:spPr>
        <a:xfrm>
          <a:off x="381808" y="3229436"/>
          <a:ext cx="3023042" cy="417206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mianowania</a:t>
          </a:r>
        </a:p>
      </dsp:txBody>
      <dsp:txXfrm>
        <a:off x="394028" y="3241656"/>
        <a:ext cx="2998602" cy="392766"/>
      </dsp:txXfrm>
    </dsp:sp>
    <dsp:sp modelId="{41FBF23B-C7DA-1D47-9E10-8A5C6D0F55EA}">
      <dsp:nvSpPr>
        <dsp:cNvPr id="0" name=""/>
        <dsp:cNvSpPr/>
      </dsp:nvSpPr>
      <dsp:spPr>
        <a:xfrm>
          <a:off x="381808" y="3710828"/>
          <a:ext cx="3023042" cy="417206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wyboru</a:t>
          </a:r>
        </a:p>
      </dsp:txBody>
      <dsp:txXfrm>
        <a:off x="394028" y="3723048"/>
        <a:ext cx="2998602" cy="392766"/>
      </dsp:txXfrm>
    </dsp:sp>
    <dsp:sp modelId="{A7982896-D06F-9842-9CD8-F5C2E4BF80B8}">
      <dsp:nvSpPr>
        <dsp:cNvPr id="0" name=""/>
        <dsp:cNvSpPr/>
      </dsp:nvSpPr>
      <dsp:spPr>
        <a:xfrm>
          <a:off x="4066141" y="0"/>
          <a:ext cx="3778802" cy="4345523"/>
        </a:xfrm>
        <a:prstGeom prst="roundRect">
          <a:avLst>
            <a:gd name="adj" fmla="val 10000"/>
          </a:avLst>
        </a:prstGeom>
        <a:noFill/>
        <a:ln w="3175">
          <a:solidFill>
            <a:schemeClr val="bg1">
              <a:lumMod val="6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600" kern="1200" dirty="0"/>
            <a:t>Dodatkowe zarobkowanie</a:t>
          </a:r>
        </a:p>
      </dsp:txBody>
      <dsp:txXfrm>
        <a:off x="4066141" y="0"/>
        <a:ext cx="3778802" cy="1303656"/>
      </dsp:txXfrm>
    </dsp:sp>
    <dsp:sp modelId="{D95D2200-8E0A-5D48-9ED1-7E0241501A42}">
      <dsp:nvSpPr>
        <dsp:cNvPr id="0" name=""/>
        <dsp:cNvSpPr/>
      </dsp:nvSpPr>
      <dsp:spPr>
        <a:xfrm>
          <a:off x="4444021" y="1303762"/>
          <a:ext cx="3023042" cy="6330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w formie</a:t>
          </a:r>
        </a:p>
      </dsp:txBody>
      <dsp:txXfrm>
        <a:off x="4462562" y="1322303"/>
        <a:ext cx="2985960" cy="595968"/>
      </dsp:txXfrm>
    </dsp:sp>
    <dsp:sp modelId="{744FA506-54C0-1B4C-80F6-6671A3A8A9A6}">
      <dsp:nvSpPr>
        <dsp:cNvPr id="0" name=""/>
        <dsp:cNvSpPr/>
      </dsp:nvSpPr>
      <dsp:spPr>
        <a:xfrm>
          <a:off x="4444021" y="2034205"/>
          <a:ext cx="3023042" cy="633050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umowy zlecenia</a:t>
          </a:r>
        </a:p>
      </dsp:txBody>
      <dsp:txXfrm>
        <a:off x="4462562" y="2052746"/>
        <a:ext cx="2985960" cy="595968"/>
      </dsp:txXfrm>
    </dsp:sp>
    <dsp:sp modelId="{DBA1D645-8291-4440-B28C-4F2119B07770}">
      <dsp:nvSpPr>
        <dsp:cNvPr id="0" name=""/>
        <dsp:cNvSpPr/>
      </dsp:nvSpPr>
      <dsp:spPr>
        <a:xfrm>
          <a:off x="4444021" y="2764648"/>
          <a:ext cx="3023042" cy="633050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umowy o dzieło</a:t>
          </a:r>
        </a:p>
      </dsp:txBody>
      <dsp:txXfrm>
        <a:off x="4462562" y="2783189"/>
        <a:ext cx="2985960" cy="595968"/>
      </dsp:txXfrm>
    </dsp:sp>
    <dsp:sp modelId="{7F861708-5816-334A-8440-7CC179EFF2A6}">
      <dsp:nvSpPr>
        <dsp:cNvPr id="0" name=""/>
        <dsp:cNvSpPr/>
      </dsp:nvSpPr>
      <dsp:spPr>
        <a:xfrm>
          <a:off x="4444021" y="3495090"/>
          <a:ext cx="3023042" cy="633050"/>
        </a:xfrm>
        <a:prstGeom prst="roundRect">
          <a:avLst>
            <a:gd name="adj" fmla="val 10000"/>
          </a:avLst>
        </a:prstGeom>
        <a:noFill/>
        <a:ln>
          <a:solidFill>
            <a:schemeClr val="accent1">
              <a:shade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>
              <a:solidFill>
                <a:schemeClr val="tx1"/>
              </a:solidFill>
            </a:rPr>
            <a:t> działalności gospodarczej</a:t>
          </a:r>
        </a:p>
      </dsp:txBody>
      <dsp:txXfrm>
        <a:off x="4462562" y="3513631"/>
        <a:ext cx="2985960" cy="595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2268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7582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8012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4060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9235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7154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3796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7550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Dodatkowe </a:t>
            </a:r>
            <a:r>
              <a:rPr lang="pl-PL" dirty="0" smtClean="0"/>
              <a:t>zatrudnienie </a:t>
            </a:r>
            <a:br>
              <a:rPr lang="pl-PL" dirty="0" smtClean="0"/>
            </a:br>
            <a:r>
              <a:rPr lang="pl-PL" dirty="0" smtClean="0"/>
              <a:t>i zajęcia </a:t>
            </a:r>
            <a:r>
              <a:rPr lang="pl-PL" dirty="0"/>
              <a:t>zarobkowe 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Jakie ograniczenia?</a:t>
            </a:r>
            <a:endParaRPr lang="pl-PL" dirty="0"/>
          </a:p>
        </p:txBody>
      </p:sp>
      <p:sp>
        <p:nvSpPr>
          <p:cNvPr id="4" name="Zaokrąglony prostokąt 3"/>
          <p:cNvSpPr/>
          <p:nvPr/>
        </p:nvSpPr>
        <p:spPr>
          <a:xfrm>
            <a:off x="323528" y="980728"/>
            <a:ext cx="8568952" cy="64807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wynikające z ustawy o ograniczeniu prowadzenia działalności gospodarczej przez osoby pełniące funkcje publiczne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11560" y="2492896"/>
            <a:ext cx="792088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pl-PL" sz="1600" dirty="0" smtClean="0"/>
              <a:t>5) być </a:t>
            </a:r>
            <a:r>
              <a:rPr lang="pl-PL" sz="1600" dirty="0"/>
              <a:t>członkami zarządów fundacji prowadzących działalność </a:t>
            </a:r>
            <a:r>
              <a:rPr lang="pl-PL" sz="1600" dirty="0" smtClean="0"/>
              <a:t>gospodarczą</a:t>
            </a:r>
          </a:p>
          <a:p>
            <a:pPr algn="ctr">
              <a:lnSpc>
                <a:spcPct val="120000"/>
              </a:lnSpc>
            </a:pPr>
            <a:endParaRPr lang="pl-PL" sz="1600" dirty="0"/>
          </a:p>
          <a:p>
            <a:pPr algn="ctr">
              <a:lnSpc>
                <a:spcPct val="120000"/>
              </a:lnSpc>
            </a:pPr>
            <a:r>
              <a:rPr lang="pl-PL" sz="1600" dirty="0" smtClean="0"/>
              <a:t>6) posiadać </a:t>
            </a:r>
            <a:r>
              <a:rPr lang="pl-PL" sz="1600" dirty="0"/>
              <a:t>w spółkach prawa handlowego więcej niż 10 % akcji lub udziały przedstawiające więcej niż 10 % kapitału </a:t>
            </a:r>
            <a:r>
              <a:rPr lang="pl-PL" sz="1600" dirty="0" smtClean="0"/>
              <a:t>zakładowego </a:t>
            </a:r>
            <a:r>
              <a:rPr lang="pl-PL" sz="1600" dirty="0"/>
              <a:t>– w każdej z tych </a:t>
            </a:r>
            <a:r>
              <a:rPr lang="pl-PL" sz="1600" dirty="0" smtClean="0"/>
              <a:t>spółek</a:t>
            </a:r>
          </a:p>
          <a:p>
            <a:pPr algn="ctr">
              <a:lnSpc>
                <a:spcPct val="120000"/>
              </a:lnSpc>
            </a:pPr>
            <a:endParaRPr lang="pl-PL" sz="1600" dirty="0"/>
          </a:p>
          <a:p>
            <a:pPr algn="ctr">
              <a:lnSpc>
                <a:spcPct val="120000"/>
              </a:lnSpc>
            </a:pPr>
            <a:r>
              <a:rPr lang="pl-PL" sz="1600" smtClean="0"/>
              <a:t>7) </a:t>
            </a:r>
            <a:r>
              <a:rPr lang="pl-PL" sz="1600" dirty="0"/>
              <a:t>prowadzić działalności gospodarczej na własny rachunek lub wspólnie z innymi osobami,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a także </a:t>
            </a:r>
            <a:r>
              <a:rPr lang="pl-PL" sz="1600" dirty="0"/>
              <a:t>zarządzać taką działalnością lub być przedstawicielem czy pełnomocnikiem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w </a:t>
            </a:r>
            <a:r>
              <a:rPr lang="pl-PL" sz="1600" dirty="0"/>
              <a:t>prowadzeniu takiej działalności; nie dotyczy to działalności wytwórczej w rolnictwie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w </a:t>
            </a:r>
            <a:r>
              <a:rPr lang="pl-PL" sz="1600" dirty="0"/>
              <a:t>zakresie produkcji roślinnej i zwierzęcej, w formie i zakresie gospodarstwa rodzinnego,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a </a:t>
            </a:r>
            <a:r>
              <a:rPr lang="pl-PL" sz="1600" dirty="0"/>
              <a:t>także pełnienia funkcji członka zarządu na podstawie umowy o świadczenie usług zarządzania, o której mowa w art. 5 ust. 1 pkt 1 ustawy </a:t>
            </a:r>
            <a:r>
              <a:rPr lang="pl-PL" sz="1600" dirty="0" smtClean="0"/>
              <a:t>o </a:t>
            </a:r>
            <a:r>
              <a:rPr lang="pl-PL" sz="1600" dirty="0"/>
              <a:t>zasadach kształtowania wynagrodzeń osób kierujących niektórymi </a:t>
            </a:r>
            <a:r>
              <a:rPr lang="pl-PL" sz="1600" dirty="0" smtClean="0"/>
              <a:t>spółkami </a:t>
            </a:r>
            <a:endParaRPr lang="pl-PL" sz="1600" dirty="0"/>
          </a:p>
        </p:txBody>
      </p:sp>
      <p:sp>
        <p:nvSpPr>
          <p:cNvPr id="6" name="Zaokrąglony prostokąt 5"/>
          <p:cNvSpPr/>
          <p:nvPr/>
        </p:nvSpPr>
        <p:spPr>
          <a:xfrm>
            <a:off x="1212649" y="1916832"/>
            <a:ext cx="6718702" cy="3600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Nie mogą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92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Dodatkowe </a:t>
            </a:r>
            <a:r>
              <a:rPr lang="pl-PL" dirty="0" smtClean="0"/>
              <a:t>zarobkowanie</a:t>
            </a:r>
            <a:endParaRPr lang="pl-PL" dirty="0"/>
          </a:p>
        </p:txBody>
      </p:sp>
      <p:sp>
        <p:nvSpPr>
          <p:cNvPr id="5" name="Zaokrąglony prostokąt 4"/>
          <p:cNvSpPr/>
          <p:nvPr/>
        </p:nvSpPr>
        <p:spPr>
          <a:xfrm>
            <a:off x="3046148" y="1340768"/>
            <a:ext cx="3038019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Ryzyko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" name="Strzałka w dół 5" title="Strzałka w dół"/>
          <p:cNvSpPr/>
          <p:nvPr/>
        </p:nvSpPr>
        <p:spPr>
          <a:xfrm>
            <a:off x="4067944" y="2276872"/>
            <a:ext cx="1080120" cy="50405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Zaokrąglony prostokąt 6"/>
          <p:cNvSpPr/>
          <p:nvPr/>
        </p:nvSpPr>
        <p:spPr>
          <a:xfrm>
            <a:off x="755576" y="2796141"/>
            <a:ext cx="1800200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Wykonywanie prac dla obecnych lub potencjalnych klientów </a:t>
            </a:r>
            <a:r>
              <a:rPr lang="pl-PL" sz="1600" dirty="0" smtClean="0">
                <a:solidFill>
                  <a:schemeClr val="tx1"/>
                </a:solidFill>
              </a:rPr>
              <a:t>(interesariuszy)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8" name="Zaokrąglony prostokąt 7"/>
          <p:cNvSpPr/>
          <p:nvPr/>
        </p:nvSpPr>
        <p:spPr>
          <a:xfrm>
            <a:off x="2699792" y="2796141"/>
            <a:ext cx="1800200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Legalizacja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nienależnych korzyści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4644008" y="2797418"/>
            <a:ext cx="1800200" cy="17258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Nierzetelne wykonywanie </a:t>
            </a:r>
            <a:r>
              <a:rPr lang="pl-PL" dirty="0">
                <a:solidFill>
                  <a:schemeClr val="tx1"/>
                </a:solidFill>
              </a:rPr>
              <a:t>obowiązków służbowych</a:t>
            </a:r>
          </a:p>
        </p:txBody>
      </p:sp>
      <p:sp>
        <p:nvSpPr>
          <p:cNvPr id="10" name="Zaokrąglony prostokąt 9"/>
          <p:cNvSpPr/>
          <p:nvPr/>
        </p:nvSpPr>
        <p:spPr>
          <a:xfrm>
            <a:off x="6588224" y="2796141"/>
            <a:ext cx="1800200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Utrata wizerunku </a:t>
            </a:r>
            <a:r>
              <a:rPr lang="pl-PL" dirty="0">
                <a:solidFill>
                  <a:schemeClr val="tx1"/>
                </a:solidFill>
              </a:rPr>
              <a:t>służby cywilnej i urzędu</a:t>
            </a:r>
          </a:p>
        </p:txBody>
      </p:sp>
      <p:sp>
        <p:nvSpPr>
          <p:cNvPr id="11" name="Zaokrąglony prostokąt 10"/>
          <p:cNvSpPr/>
          <p:nvPr/>
        </p:nvSpPr>
        <p:spPr>
          <a:xfrm>
            <a:off x="1655676" y="4776359"/>
            <a:ext cx="1800200" cy="14401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Niegodne </a:t>
            </a:r>
            <a:r>
              <a:rPr lang="pl-PL" dirty="0">
                <a:solidFill>
                  <a:schemeClr val="tx1"/>
                </a:solidFill>
              </a:rPr>
              <a:t>zachowywanie się poza urzędem</a:t>
            </a:r>
          </a:p>
        </p:txBody>
      </p:sp>
      <p:sp>
        <p:nvSpPr>
          <p:cNvPr id="12" name="Zaokrąglony prostokąt 11"/>
          <p:cNvSpPr/>
          <p:nvPr/>
        </p:nvSpPr>
        <p:spPr>
          <a:xfrm>
            <a:off x="3599892" y="4776359"/>
            <a:ext cx="1800200" cy="14401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Utrata zaufania </a:t>
            </a:r>
            <a:r>
              <a:rPr lang="pl-PL" dirty="0">
                <a:solidFill>
                  <a:schemeClr val="tx1"/>
                </a:solidFill>
              </a:rPr>
              <a:t>do służby cywilnej</a:t>
            </a:r>
          </a:p>
        </p:txBody>
      </p:sp>
      <p:sp>
        <p:nvSpPr>
          <p:cNvPr id="13" name="Zaokrąglony prostokąt 12"/>
          <p:cNvSpPr/>
          <p:nvPr/>
        </p:nvSpPr>
        <p:spPr>
          <a:xfrm>
            <a:off x="5544108" y="4776359"/>
            <a:ext cx="1800200" cy="14401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Wykorzystanie „wiedzy </a:t>
            </a:r>
            <a:r>
              <a:rPr lang="pl-PL" dirty="0">
                <a:solidFill>
                  <a:schemeClr val="tx1"/>
                </a:solidFill>
              </a:rPr>
              <a:t/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 smtClean="0">
                <a:solidFill>
                  <a:schemeClr val="tx1"/>
                </a:solidFill>
              </a:rPr>
              <a:t>urzędu”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19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Odpowiedzialność </a:t>
            </a:r>
            <a:br>
              <a:rPr lang="pl-PL" dirty="0"/>
            </a:br>
            <a:r>
              <a:rPr lang="pl-PL" dirty="0"/>
              <a:t>za </a:t>
            </a:r>
            <a:r>
              <a:rPr lang="pl-PL" dirty="0" smtClean="0"/>
              <a:t>wykonywanie </a:t>
            </a:r>
            <a:r>
              <a:rPr lang="pl-PL" dirty="0"/>
              <a:t>czynności zarobkowych</a:t>
            </a:r>
          </a:p>
        </p:txBody>
      </p:sp>
      <p:sp>
        <p:nvSpPr>
          <p:cNvPr id="10" name="Zaokrąglony prostokąt 9"/>
          <p:cNvSpPr/>
          <p:nvPr/>
        </p:nvSpPr>
        <p:spPr>
          <a:xfrm>
            <a:off x="1115616" y="1916832"/>
            <a:ext cx="6984776" cy="864096"/>
          </a:xfrm>
          <a:prstGeom prst="roundRect">
            <a:avLst/>
          </a:prstGeom>
          <a:solidFill>
            <a:srgbClr val="4F81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bg1"/>
                </a:solidFill>
              </a:rPr>
              <a:t>Zakaz wykonywania czynności lub zajęć sprzecznych </a:t>
            </a:r>
          </a:p>
          <a:p>
            <a:pPr algn="ctr"/>
            <a:r>
              <a:rPr lang="pl-PL" dirty="0">
                <a:solidFill>
                  <a:schemeClr val="bg1"/>
                </a:solidFill>
              </a:rPr>
              <a:t>z obowiązkami wynikającymi z ustawy </a:t>
            </a:r>
            <a:br>
              <a:rPr lang="pl-PL" dirty="0">
                <a:solidFill>
                  <a:schemeClr val="bg1"/>
                </a:solidFill>
              </a:rPr>
            </a:br>
            <a:r>
              <a:rPr lang="pl-PL" dirty="0">
                <a:solidFill>
                  <a:schemeClr val="bg1"/>
                </a:solidFill>
              </a:rPr>
              <a:t>lub podważających zaufanie do służby cywilnej</a:t>
            </a:r>
          </a:p>
        </p:txBody>
      </p:sp>
      <p:sp>
        <p:nvSpPr>
          <p:cNvPr id="12" name="Strzałka w dół 11" title="Strzałka w dół"/>
          <p:cNvSpPr/>
          <p:nvPr/>
        </p:nvSpPr>
        <p:spPr>
          <a:xfrm>
            <a:off x="4067943" y="2861490"/>
            <a:ext cx="1080120" cy="725308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Zaokrąglony prostokąt 7"/>
          <p:cNvSpPr/>
          <p:nvPr/>
        </p:nvSpPr>
        <p:spPr>
          <a:xfrm>
            <a:off x="1979712" y="3789040"/>
            <a:ext cx="5184576" cy="77668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posiadanie zgody na dodatkowe zarobkowanie</a:t>
            </a:r>
          </a:p>
        </p:txBody>
      </p:sp>
      <p:sp>
        <p:nvSpPr>
          <p:cNvPr id="9" name="Zaokrąglony prostokąt 8"/>
          <p:cNvSpPr/>
          <p:nvPr/>
        </p:nvSpPr>
        <p:spPr>
          <a:xfrm>
            <a:off x="1439651" y="4460557"/>
            <a:ext cx="6336703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nie zwalnia z odpowiedzialności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za naruszenie przepisów i zasad etyki</a:t>
            </a:r>
          </a:p>
        </p:txBody>
      </p:sp>
      <p:sp>
        <p:nvSpPr>
          <p:cNvPr id="7" name="Zaokrąglony prostokąt 6"/>
          <p:cNvSpPr/>
          <p:nvPr/>
        </p:nvSpPr>
        <p:spPr>
          <a:xfrm>
            <a:off x="899592" y="3654687"/>
            <a:ext cx="7344815" cy="2485673"/>
          </a:xfrm>
          <a:prstGeom prst="round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 anchor="b">
            <a:noAutofit/>
          </a:bodyPr>
          <a:lstStyle/>
          <a:p>
            <a:pPr algn="ctr">
              <a:spcAft>
                <a:spcPts val="0"/>
              </a:spcAft>
            </a:pPr>
            <a:r>
              <a:rPr lang="pl-PL" b="1" dirty="0" smtClean="0">
                <a:latin typeface="Calibri" charset="0"/>
                <a:ea typeface="Calibri" charset="0"/>
                <a:cs typeface="Times New Roman" charset="0"/>
              </a:rPr>
              <a:t>Zawsze wymagana jest samodzielna </a:t>
            </a:r>
            <a:r>
              <a:rPr lang="pl-PL" b="1" dirty="0">
                <a:latin typeface="Calibri" charset="0"/>
                <a:ea typeface="Calibri" charset="0"/>
                <a:cs typeface="Times New Roman" charset="0"/>
              </a:rPr>
              <a:t>ocena ryzyka </a:t>
            </a:r>
          </a:p>
          <a:p>
            <a:pPr algn="ctr">
              <a:spcAft>
                <a:spcPts val="0"/>
              </a:spcAft>
            </a:pPr>
            <a:r>
              <a:rPr lang="pl-PL" sz="1600" dirty="0" smtClean="0">
                <a:latin typeface="Calibri" charset="0"/>
                <a:ea typeface="Calibri" charset="0"/>
                <a:cs typeface="Times New Roman" charset="0"/>
              </a:rPr>
              <a:t>(ew</a:t>
            </a:r>
            <a:r>
              <a:rPr lang="pl-PL" sz="1600" dirty="0">
                <a:latin typeface="Calibri" charset="0"/>
                <a:ea typeface="Calibri" charset="0"/>
                <a:cs typeface="Times New Roman" charset="0"/>
              </a:rPr>
              <a:t>. </a:t>
            </a:r>
            <a:r>
              <a:rPr lang="pl-PL" sz="1600" dirty="0" smtClean="0">
                <a:latin typeface="Calibri" charset="0"/>
                <a:ea typeface="Calibri" charset="0"/>
                <a:cs typeface="Times New Roman" charset="0"/>
              </a:rPr>
              <a:t>konsultacja </a:t>
            </a:r>
            <a:r>
              <a:rPr lang="pl-PL" sz="1600" dirty="0">
                <a:latin typeface="Calibri" charset="0"/>
                <a:ea typeface="Calibri" charset="0"/>
                <a:cs typeface="Times New Roman" charset="0"/>
              </a:rPr>
              <a:t>z przełożonym lub doradcą ds. </a:t>
            </a:r>
            <a:r>
              <a:rPr lang="pl-PL" sz="1600" dirty="0" smtClean="0">
                <a:latin typeface="Calibri" charset="0"/>
                <a:ea typeface="Calibri" charset="0"/>
                <a:cs typeface="Times New Roman" charset="0"/>
              </a:rPr>
              <a:t>etyki)</a:t>
            </a:r>
            <a:endParaRPr lang="pl-PL" sz="1600" dirty="0">
              <a:latin typeface="Calibri" charset="0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9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Ćwiczenie (I)</a:t>
            </a:r>
          </a:p>
        </p:txBody>
      </p:sp>
      <p:sp>
        <p:nvSpPr>
          <p:cNvPr id="3" name="PoleTekstowe 2"/>
          <p:cNvSpPr txBox="1"/>
          <p:nvPr/>
        </p:nvSpPr>
        <p:spPr>
          <a:xfrm>
            <a:off x="597877" y="1532691"/>
            <a:ext cx="81505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u="sng" dirty="0" smtClean="0"/>
              <a:t>Czy dopuszczalne może być prowadzenie działalności? </a:t>
            </a:r>
            <a:endParaRPr lang="pl-PL" u="sng" dirty="0"/>
          </a:p>
          <a:p>
            <a:endParaRPr lang="pl-PL" u="sng" dirty="0"/>
          </a:p>
          <a:p>
            <a:endParaRPr lang="pl-PL" u="sng" dirty="0"/>
          </a:p>
          <a:p>
            <a:r>
              <a:rPr lang="pl-PL" dirty="0" smtClean="0"/>
              <a:t>Pracownik służby cywilnej jednego </a:t>
            </a:r>
            <a:r>
              <a:rPr lang="pl-PL" dirty="0"/>
              <a:t>z </a:t>
            </a:r>
            <a:r>
              <a:rPr lang="pl-PL" dirty="0" smtClean="0"/>
              <a:t>urzędów, </a:t>
            </a:r>
            <a:r>
              <a:rPr lang="pl-PL" dirty="0"/>
              <a:t>zatrudniony na stanowisku głównego specjalisty</a:t>
            </a:r>
            <a:br>
              <a:rPr lang="pl-PL" dirty="0"/>
            </a:br>
            <a:r>
              <a:rPr lang="pl-PL" dirty="0"/>
              <a:t>- w weekendy prowadzi zajęcia na studiach podyplomowych,</a:t>
            </a:r>
            <a:br>
              <a:rPr lang="pl-PL" dirty="0"/>
            </a:br>
            <a:r>
              <a:rPr lang="pl-PL" dirty="0"/>
              <a:t>- od czasu do czasu publikuje w prasie specjalistycznej</a:t>
            </a:r>
            <a:r>
              <a:rPr lang="pl-PL" dirty="0" smtClean="0"/>
              <a:t>.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8266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Ćwiczenie (I)</a:t>
            </a:r>
          </a:p>
        </p:txBody>
      </p:sp>
      <p:sp>
        <p:nvSpPr>
          <p:cNvPr id="3" name="PoleTekstowe 2"/>
          <p:cNvSpPr txBox="1"/>
          <p:nvPr/>
        </p:nvSpPr>
        <p:spPr>
          <a:xfrm>
            <a:off x="597877" y="1532691"/>
            <a:ext cx="81505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u="sng" dirty="0" smtClean="0"/>
              <a:t>Czy dopuszczalne może być prowadzenie działalności? </a:t>
            </a:r>
            <a:endParaRPr lang="pl-PL" u="sng" dirty="0"/>
          </a:p>
          <a:p>
            <a:endParaRPr lang="pl-PL" u="sng" dirty="0" smtClean="0"/>
          </a:p>
          <a:p>
            <a:endParaRPr lang="pl-PL" u="sng" dirty="0"/>
          </a:p>
          <a:p>
            <a:r>
              <a:rPr lang="pl-PL" dirty="0" smtClean="0"/>
              <a:t>Naczelnik </a:t>
            </a:r>
            <a:r>
              <a:rPr lang="pl-PL" dirty="0"/>
              <a:t>wydziału jednego z ministerstw zwrócił się do dyrektora generalnego urzędu o zgodę na podjęcie działalności gospodarczej na własny rachunek i taką zgodę uzyskał</a:t>
            </a:r>
            <a:r>
              <a:rPr lang="pl-PL" dirty="0" smtClean="0"/>
              <a:t>.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1332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Ćwiczenie (I)</a:t>
            </a:r>
          </a:p>
        </p:txBody>
      </p:sp>
      <p:sp>
        <p:nvSpPr>
          <p:cNvPr id="3" name="PoleTekstowe 2"/>
          <p:cNvSpPr txBox="1"/>
          <p:nvPr/>
        </p:nvSpPr>
        <p:spPr>
          <a:xfrm>
            <a:off x="597877" y="1532691"/>
            <a:ext cx="81505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u="sng" dirty="0" smtClean="0"/>
              <a:t>Czy dopuszczalne może być prowadzenie działalności? </a:t>
            </a:r>
            <a:endParaRPr lang="pl-PL" u="sng" dirty="0"/>
          </a:p>
          <a:p>
            <a:endParaRPr lang="pl-PL" u="sng" dirty="0"/>
          </a:p>
          <a:p>
            <a:endParaRPr lang="pl-PL" u="sng" dirty="0"/>
          </a:p>
          <a:p>
            <a:r>
              <a:rPr lang="pl-PL" dirty="0" smtClean="0"/>
              <a:t>Pracownik służby cywilnej jednego </a:t>
            </a:r>
            <a:r>
              <a:rPr lang="pl-PL" dirty="0"/>
              <a:t>z urzędów wykonuje </a:t>
            </a:r>
            <a:r>
              <a:rPr lang="pl-PL" dirty="0" smtClean="0"/>
              <a:t>prace </a:t>
            </a:r>
            <a:r>
              <a:rPr lang="pl-PL" dirty="0"/>
              <a:t>projektowe na umowę zlecenia, stroną jednej z umów jest przedstawiciel kierownictwa </a:t>
            </a:r>
            <a:r>
              <a:rPr lang="pl-PL" dirty="0" smtClean="0"/>
              <a:t>wykonawcy </a:t>
            </a:r>
            <a:r>
              <a:rPr lang="pl-PL" dirty="0"/>
              <a:t>usługi dla urzędu, </a:t>
            </a:r>
            <a:r>
              <a:rPr lang="pl-PL" dirty="0" smtClean="0"/>
              <a:t>który wygrał </a:t>
            </a:r>
            <a:r>
              <a:rPr lang="pl-PL" dirty="0"/>
              <a:t>przetarg publiczny. </a:t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5193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Ćwiczenie (II)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Pracownik służby cywilnej dostał propozycję podjęcia zajęć zarobkowych (umowa zlecenia) w: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719572" y="1916832"/>
            <a:ext cx="7704855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firmie, która kiedyś startowała w jego </a:t>
            </a:r>
            <a:r>
              <a:rPr lang="pl-P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urzędzie </a:t>
            </a:r>
            <a:r>
              <a:rPr 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w przetargach, ale obecnie tego nie </a:t>
            </a:r>
            <a:r>
              <a:rPr lang="pl-P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planuje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firmie, która nigdy nie ubiegała się w jego urzędzie o zamówienia i raczej nigdy nie będzie (profil działalności</a:t>
            </a:r>
            <a:r>
              <a:rPr lang="pl-P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)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organizacji pozarządowej, która potrzebuje pomocy przy realizacji projektu finansowanego przez jego </a:t>
            </a:r>
            <a:r>
              <a:rPr lang="pl-P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Urząd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organizacji pozarządowej, która potrzebuje pomocy przy realizacji projektu finansowanego z innych źródeł niż pochodzące z jego </a:t>
            </a:r>
            <a:r>
              <a:rPr lang="pl-P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Urzędu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kancelarii prawnej, obsługującej także podmioty z sektora regulowanego przez jego </a:t>
            </a:r>
            <a:r>
              <a:rPr lang="pl-P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urząd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w urzędzie, w którym pracuje </a:t>
            </a:r>
            <a:br>
              <a:rPr lang="pl-P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</a:br>
            <a:endParaRPr lang="pl-PL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</a:pPr>
            <a:r>
              <a:rPr lang="pl-PL" sz="2400" b="1" dirty="0" smtClean="0">
                <a:solidFill>
                  <a:srgbClr val="376092"/>
                </a:solidFill>
              </a:rPr>
              <a:t>Czy może przyjąć zlecenie?</a:t>
            </a:r>
            <a:endParaRPr lang="pl-PL" sz="2400" b="1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70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Z zasad </a:t>
            </a:r>
            <a:r>
              <a:rPr lang="pl-PL" dirty="0" smtClean="0"/>
              <a:t>służby </a:t>
            </a:r>
            <a:r>
              <a:rPr lang="pl-PL" dirty="0"/>
              <a:t>cywilnej</a:t>
            </a:r>
          </a:p>
        </p:txBody>
      </p:sp>
      <p:graphicFrame>
        <p:nvGraphicFramePr>
          <p:cNvPr id="2" name="Diagram 1" title="Diagram: zasada bezinteresowności"/>
          <p:cNvGraphicFramePr/>
          <p:nvPr>
            <p:extLst>
              <p:ext uri="{D42A27DB-BD31-4B8C-83A1-F6EECF244321}">
                <p14:modId xmlns:p14="http://schemas.microsoft.com/office/powerpoint/2010/main" val="2754825886"/>
              </p:ext>
            </p:extLst>
          </p:nvPr>
        </p:nvGraphicFramePr>
        <p:xfrm>
          <a:off x="395536" y="1844824"/>
          <a:ext cx="856895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aokrąglony prostokąt 2"/>
          <p:cNvSpPr/>
          <p:nvPr/>
        </p:nvSpPr>
        <p:spPr>
          <a:xfrm>
            <a:off x="1079612" y="1628800"/>
            <a:ext cx="727280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Zasada bezinteresowności</a:t>
            </a:r>
          </a:p>
        </p:txBody>
      </p:sp>
    </p:spTree>
    <p:extLst>
      <p:ext uri="{BB962C8B-B14F-4D97-AF65-F5344CB8AC3E}">
        <p14:creationId xmlns:p14="http://schemas.microsoft.com/office/powerpoint/2010/main" val="1388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667725" y="548680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Z zasad etyki korpusu służby cywilnej</a:t>
            </a:r>
          </a:p>
        </p:txBody>
      </p:sp>
      <p:graphicFrame>
        <p:nvGraphicFramePr>
          <p:cNvPr id="2" name="Diagram 1" title="Diagram: zasada bezstronności"/>
          <p:cNvGraphicFramePr/>
          <p:nvPr>
            <p:extLst>
              <p:ext uri="{D42A27DB-BD31-4B8C-83A1-F6EECF244321}">
                <p14:modId xmlns:p14="http://schemas.microsoft.com/office/powerpoint/2010/main" val="2614407516"/>
              </p:ext>
            </p:extLst>
          </p:nvPr>
        </p:nvGraphicFramePr>
        <p:xfrm>
          <a:off x="1619672" y="2276872"/>
          <a:ext cx="5976664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aokrąglony prostokąt 2"/>
          <p:cNvSpPr/>
          <p:nvPr/>
        </p:nvSpPr>
        <p:spPr>
          <a:xfrm>
            <a:off x="2033718" y="1664327"/>
            <a:ext cx="5202578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Zasada bezstronności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81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Z zasad </a:t>
            </a:r>
            <a:r>
              <a:rPr lang="pl-PL" dirty="0" smtClean="0"/>
              <a:t>etyki korpusu służby </a:t>
            </a:r>
            <a:r>
              <a:rPr lang="pl-PL" dirty="0"/>
              <a:t>cywilnej</a:t>
            </a:r>
          </a:p>
        </p:txBody>
      </p:sp>
      <p:graphicFrame>
        <p:nvGraphicFramePr>
          <p:cNvPr id="9" name="Diagram 8" title="Diagram: zasada lojalności"/>
          <p:cNvGraphicFramePr/>
          <p:nvPr>
            <p:extLst>
              <p:ext uri="{D42A27DB-BD31-4B8C-83A1-F6EECF244321}">
                <p14:modId xmlns:p14="http://schemas.microsoft.com/office/powerpoint/2010/main" val="105390789"/>
              </p:ext>
            </p:extLst>
          </p:nvPr>
        </p:nvGraphicFramePr>
        <p:xfrm>
          <a:off x="1907704" y="2276872"/>
          <a:ext cx="208823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Zaokrąglony prostokąt 9"/>
          <p:cNvSpPr/>
          <p:nvPr/>
        </p:nvSpPr>
        <p:spPr>
          <a:xfrm>
            <a:off x="1475656" y="1664327"/>
            <a:ext cx="2880320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Zasada lojalności</a:t>
            </a:r>
            <a:endParaRPr lang="pl-PL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 6" title="Diagram: zasada godnego zachowania"/>
          <p:cNvGraphicFramePr/>
          <p:nvPr>
            <p:extLst>
              <p:ext uri="{D42A27DB-BD31-4B8C-83A1-F6EECF244321}">
                <p14:modId xmlns:p14="http://schemas.microsoft.com/office/powerpoint/2010/main" val="2063969774"/>
              </p:ext>
            </p:extLst>
          </p:nvPr>
        </p:nvGraphicFramePr>
        <p:xfrm>
          <a:off x="5148064" y="2278218"/>
          <a:ext cx="208823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Zaokrąglony prostokąt 7"/>
          <p:cNvSpPr/>
          <p:nvPr/>
        </p:nvSpPr>
        <p:spPr>
          <a:xfrm>
            <a:off x="4752020" y="1664327"/>
            <a:ext cx="2880320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Zasada </a:t>
            </a:r>
            <a:r>
              <a:rPr lang="pl-PL" dirty="0" smtClean="0">
                <a:solidFill>
                  <a:schemeClr val="tx1"/>
                </a:solidFill>
              </a:rPr>
              <a:t>godnego zachowania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66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785754" y="713535"/>
            <a:ext cx="7920880" cy="758984"/>
          </a:xfrm>
        </p:spPr>
        <p:txBody>
          <a:bodyPr/>
          <a:lstStyle/>
          <a:p>
            <a:r>
              <a:rPr lang="pl-PL" dirty="0"/>
              <a:t>Zakres zakazu wykonywania czynności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785754" y="1743507"/>
            <a:ext cx="7488831" cy="194160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Członek korpusu </a:t>
            </a:r>
            <a:r>
              <a:rPr lang="pl-PL">
                <a:solidFill>
                  <a:schemeClr val="tx1"/>
                </a:solidFill>
              </a:rPr>
              <a:t>służby cywilnej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" name="Zaokrąglony prostokąt 5"/>
          <p:cNvSpPr/>
          <p:nvPr/>
        </p:nvSpPr>
        <p:spPr>
          <a:xfrm>
            <a:off x="4932040" y="2285484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Urzędnik służby cywilnej</a:t>
            </a:r>
          </a:p>
        </p:txBody>
      </p:sp>
      <p:sp>
        <p:nvSpPr>
          <p:cNvPr id="10" name="Zaokrąglony prostokąt 9"/>
          <p:cNvSpPr/>
          <p:nvPr/>
        </p:nvSpPr>
        <p:spPr>
          <a:xfrm>
            <a:off x="1361817" y="4877772"/>
            <a:ext cx="6336703" cy="12155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Zakaz wykonywania czynności lub zajęć sprzecznych 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z obowiązkami wynikającymi z ustawy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lub podważających zaufanie do służby cywilnej</a:t>
            </a:r>
          </a:p>
        </p:txBody>
      </p:sp>
      <p:sp>
        <p:nvSpPr>
          <p:cNvPr id="11" name="Zaokrąglony prostokąt 10"/>
          <p:cNvSpPr/>
          <p:nvPr/>
        </p:nvSpPr>
        <p:spPr>
          <a:xfrm>
            <a:off x="1043608" y="2285484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Pracownik służby cywilnej</a:t>
            </a:r>
          </a:p>
        </p:txBody>
      </p:sp>
      <p:sp>
        <p:nvSpPr>
          <p:cNvPr id="12" name="Strzałka w dół 11" title="Strzałka w dół"/>
          <p:cNvSpPr/>
          <p:nvPr/>
        </p:nvSpPr>
        <p:spPr>
          <a:xfrm>
            <a:off x="4067944" y="3797202"/>
            <a:ext cx="1080120" cy="725308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Zaokrąglony prostokąt 7"/>
          <p:cNvSpPr/>
          <p:nvPr/>
        </p:nvSpPr>
        <p:spPr>
          <a:xfrm>
            <a:off x="2987824" y="2973641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Osoba zajmująca wyższe stanowisko w służbie cywilnej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5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Dodatkowe </a:t>
            </a:r>
            <a:r>
              <a:rPr lang="pl-PL" dirty="0"/>
              <a:t>zarobkowanie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649142" y="991592"/>
            <a:ext cx="7883298" cy="181513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Członek korpusu </a:t>
            </a:r>
            <a:r>
              <a:rPr lang="pl-PL">
                <a:solidFill>
                  <a:schemeClr val="tx1"/>
                </a:solidFill>
              </a:rPr>
              <a:t>służby cywilnej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" name="Zaokrąglony prostokąt 5"/>
          <p:cNvSpPr/>
          <p:nvPr/>
        </p:nvSpPr>
        <p:spPr>
          <a:xfrm>
            <a:off x="5076056" y="1425937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Urzędnik służby cywilnej</a:t>
            </a:r>
          </a:p>
        </p:txBody>
      </p:sp>
      <p:sp>
        <p:nvSpPr>
          <p:cNvPr id="8" name="Zaokrąglony prostokąt 7"/>
          <p:cNvSpPr/>
          <p:nvPr/>
        </p:nvSpPr>
        <p:spPr>
          <a:xfrm>
            <a:off x="1139445" y="4574751"/>
            <a:ext cx="2688646" cy="5417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dodatkowe zatrudnienie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" name="Zaokrąglony prostokąt 8"/>
          <p:cNvSpPr/>
          <p:nvPr/>
        </p:nvSpPr>
        <p:spPr>
          <a:xfrm>
            <a:off x="5194907" y="5222451"/>
            <a:ext cx="26968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podejmowanie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zajęć </a:t>
            </a:r>
            <a:r>
              <a:rPr lang="pl-PL" dirty="0" smtClean="0">
                <a:solidFill>
                  <a:schemeClr val="tx1"/>
                </a:solidFill>
              </a:rPr>
              <a:t>zarobkowych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" name="Strzałka w dół 11" title="Strzałka w dół"/>
          <p:cNvSpPr/>
          <p:nvPr/>
        </p:nvSpPr>
        <p:spPr>
          <a:xfrm>
            <a:off x="1835696" y="2840775"/>
            <a:ext cx="1296144" cy="169992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Zaokrąglony prostokąt 10"/>
          <p:cNvSpPr/>
          <p:nvPr/>
        </p:nvSpPr>
        <p:spPr>
          <a:xfrm>
            <a:off x="899592" y="1415341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Pracownik służby cywilnej</a:t>
            </a:r>
          </a:p>
        </p:txBody>
      </p:sp>
      <p:sp>
        <p:nvSpPr>
          <p:cNvPr id="13" name="Zaokrąglony prostokąt 12"/>
          <p:cNvSpPr/>
          <p:nvPr/>
        </p:nvSpPr>
        <p:spPr>
          <a:xfrm>
            <a:off x="5203113" y="4574751"/>
            <a:ext cx="2688646" cy="5417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>
                <a:solidFill>
                  <a:schemeClr val="tx1"/>
                </a:solidFill>
              </a:rPr>
              <a:t>dodatkowe zatrudnienie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4" name="Strzałka w dół 13" title="Strzałka w dół"/>
          <p:cNvSpPr/>
          <p:nvPr/>
        </p:nvSpPr>
        <p:spPr>
          <a:xfrm>
            <a:off x="6012160" y="2874823"/>
            <a:ext cx="1296144" cy="169992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Zaokrąglony prostokąt 6"/>
          <p:cNvSpPr/>
          <p:nvPr/>
        </p:nvSpPr>
        <p:spPr>
          <a:xfrm>
            <a:off x="1187624" y="3078106"/>
            <a:ext cx="6718702" cy="56091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bg1"/>
                </a:solidFill>
              </a:rPr>
              <a:t>Pisemna zgoda</a:t>
            </a:r>
          </a:p>
          <a:p>
            <a:pPr algn="ctr"/>
            <a:r>
              <a:rPr lang="pl-PL" dirty="0">
                <a:solidFill>
                  <a:schemeClr val="bg1"/>
                </a:solidFill>
              </a:rPr>
              <a:t>dyrektora generalnego urzędu</a:t>
            </a:r>
          </a:p>
        </p:txBody>
      </p:sp>
      <p:sp>
        <p:nvSpPr>
          <p:cNvPr id="15" name="Zaokrąglony prostokąt 14"/>
          <p:cNvSpPr/>
          <p:nvPr/>
        </p:nvSpPr>
        <p:spPr>
          <a:xfrm>
            <a:off x="5076056" y="2147099"/>
            <a:ext cx="3168352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Osoba zajmująca wyższe stanowisko w służbie cywilnej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24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Dodatkowe zatrudnienie i zarobkowanie</a:t>
            </a:r>
          </a:p>
        </p:txBody>
      </p:sp>
      <p:graphicFrame>
        <p:nvGraphicFramePr>
          <p:cNvPr id="4" name="Diagram 3" title="Diagram przedstawiając podstawy świadczenia pracy w ramach dodatkowego zatrudnienia oraz formy dodatkowego zarobkowania"/>
          <p:cNvGraphicFramePr/>
          <p:nvPr>
            <p:extLst>
              <p:ext uri="{D42A27DB-BD31-4B8C-83A1-F6EECF244321}">
                <p14:modId xmlns:p14="http://schemas.microsoft.com/office/powerpoint/2010/main" val="1298091354"/>
              </p:ext>
            </p:extLst>
          </p:nvPr>
        </p:nvGraphicFramePr>
        <p:xfrm>
          <a:off x="744635" y="1747772"/>
          <a:ext cx="7848872" cy="4345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0977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Kogo dotyczą ograniczenia?</a:t>
            </a:r>
            <a:endParaRPr lang="pl-PL" dirty="0"/>
          </a:p>
        </p:txBody>
      </p:sp>
      <p:sp>
        <p:nvSpPr>
          <p:cNvPr id="4" name="Zaokrąglony prostokąt 3"/>
          <p:cNvSpPr/>
          <p:nvPr/>
        </p:nvSpPr>
        <p:spPr>
          <a:xfrm>
            <a:off x="1115616" y="1089481"/>
            <a:ext cx="6718702" cy="56091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wynikające z ustawy o ograniczeniu prowadzenia działalności gospodarczej przez osoby pełniące funkcje publiczne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11560" y="1844824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dyrektor generalny urzędu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Calibri" charset="0"/>
              <a:cs typeface="Times New Roman" charset="0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dyrektor departamentu (jednostki równorzędnej) i jego zastępca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Calibri" charset="0"/>
              <a:cs typeface="Times New Roman" charset="0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naczelnik wydziału (jednostki równorzędnej) 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w urzędach naczelnych i centralnych organów państwowych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Calibri" charset="0"/>
              <a:cs typeface="Times New Roman" charset="0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główny księgowy 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Times New Roman" charset="0"/>
              <a:cs typeface="Times New Roman" charset="0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kierownik urzędu rejonowego i jego zastępca 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Times New Roman" charset="0"/>
              <a:cs typeface="Times New Roman" charset="0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pl-PL" sz="1400" dirty="0">
                <a:ea typeface="Times New Roman" charset="0"/>
                <a:cs typeface="Times New Roman" charset="0"/>
              </a:rPr>
              <a:t>główny księgowy w urzędach terenowych organów rządowej administracji ogólnej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pl-PL" sz="1400" dirty="0">
              <a:ea typeface="Calibri" charset="0"/>
              <a:cs typeface="Times New Roman" charset="0"/>
            </a:endParaRPr>
          </a:p>
          <a:p>
            <a:pPr algn="ctr"/>
            <a:r>
              <a:rPr lang="pl-PL" sz="1400" dirty="0">
                <a:ea typeface="Times New Roman" charset="0"/>
                <a:cs typeface="Times New Roman" charset="0"/>
              </a:rPr>
              <a:t>kierownik urzędu i jego zastępca </a:t>
            </a:r>
            <a:br>
              <a:rPr lang="pl-PL" sz="1400" dirty="0">
                <a:ea typeface="Times New Roman" charset="0"/>
                <a:cs typeface="Times New Roman" charset="0"/>
              </a:rPr>
            </a:br>
            <a:r>
              <a:rPr lang="pl-PL" sz="1400" dirty="0">
                <a:ea typeface="Times New Roman" charset="0"/>
                <a:cs typeface="Times New Roman" charset="0"/>
              </a:rPr>
              <a:t>w urzędach terenowych organów rządowej administracji specjalnej</a:t>
            </a:r>
            <a:r>
              <a:rPr lang="pl-PL" sz="1400" dirty="0"/>
              <a:t> </a:t>
            </a:r>
            <a:endParaRPr lang="pl-PL" sz="1400" dirty="0" smtClean="0"/>
          </a:p>
          <a:p>
            <a:pPr algn="ctr"/>
            <a:endParaRPr lang="pl-PL" sz="1400" dirty="0"/>
          </a:p>
          <a:p>
            <a:pPr algn="ctr"/>
            <a:r>
              <a:rPr lang="pl-PL" sz="1400" dirty="0" smtClean="0"/>
              <a:t>stanowiska </a:t>
            </a:r>
            <a:r>
              <a:rPr lang="pl-PL" sz="1400" dirty="0"/>
              <a:t>równorzędne pod względem płacowym ze stanowiskami wyżej </a:t>
            </a:r>
            <a:r>
              <a:rPr lang="pl-PL" sz="1400" dirty="0" smtClean="0"/>
              <a:t>wymienionymi</a:t>
            </a:r>
          </a:p>
          <a:p>
            <a:pPr algn="ctr"/>
            <a:endParaRPr lang="pl-PL" sz="1400" dirty="0"/>
          </a:p>
          <a:p>
            <a:pPr algn="ctr"/>
            <a:r>
              <a:rPr lang="pl-PL" sz="1400" dirty="0" smtClean="0"/>
              <a:t>członkowie </a:t>
            </a:r>
            <a:r>
              <a:rPr lang="pl-PL" sz="1400" dirty="0"/>
              <a:t>korpusu służby cywilnej </a:t>
            </a:r>
            <a:r>
              <a:rPr lang="pl-PL" sz="1400" dirty="0" smtClean="0"/>
              <a:t>zatrudnieni </a:t>
            </a:r>
            <a:r>
              <a:rPr lang="pl-PL" sz="1400" dirty="0"/>
              <a:t>w urzędzie obsługującym ministra właściwego do spraw finansów </a:t>
            </a:r>
            <a:r>
              <a:rPr lang="pl-PL" sz="1400" dirty="0" smtClean="0"/>
              <a:t>publicznych oraz </a:t>
            </a:r>
            <a:r>
              <a:rPr lang="pl-PL" sz="1400" dirty="0"/>
              <a:t>w jednostkach organizacyjnych Krajowej Administracji </a:t>
            </a:r>
            <a:r>
              <a:rPr lang="pl-PL" sz="1400" dirty="0" smtClean="0"/>
              <a:t>Skarbowej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4092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Jakie ograniczenia?</a:t>
            </a:r>
            <a:endParaRPr lang="pl-PL" dirty="0"/>
          </a:p>
        </p:txBody>
      </p:sp>
      <p:sp>
        <p:nvSpPr>
          <p:cNvPr id="4" name="Zaokrąglony prostokąt 3"/>
          <p:cNvSpPr/>
          <p:nvPr/>
        </p:nvSpPr>
        <p:spPr>
          <a:xfrm>
            <a:off x="323528" y="980728"/>
            <a:ext cx="8568952" cy="64807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wynikające z ustawy o ograniczeniu prowadzenia działalności gospodarczej przez osoby pełniące funkcje publiczne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11560" y="2444484"/>
            <a:ext cx="7920880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20000"/>
              </a:lnSpc>
              <a:buAutoNum type="arabicParenR"/>
            </a:pPr>
            <a:r>
              <a:rPr lang="pl-PL" dirty="0" smtClean="0"/>
              <a:t>być </a:t>
            </a:r>
            <a:r>
              <a:rPr lang="pl-PL" dirty="0"/>
              <a:t>członkami zarządów, rad nadzorczych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lub </a:t>
            </a:r>
            <a:r>
              <a:rPr lang="pl-PL" dirty="0"/>
              <a:t>komisji rewizyjnych spółek prawa </a:t>
            </a:r>
            <a:r>
              <a:rPr lang="pl-PL" dirty="0" smtClean="0"/>
              <a:t>handlowego a także być pełnomocnikami wspólnika w spółce powstałej w wyniku komercjalizacji</a:t>
            </a:r>
          </a:p>
          <a:p>
            <a:pPr marL="342900" indent="-342900" algn="ctr">
              <a:lnSpc>
                <a:spcPct val="120000"/>
              </a:lnSpc>
              <a:buAutoNum type="arabicParenR"/>
            </a:pPr>
            <a:endParaRPr lang="pl-PL" dirty="0"/>
          </a:p>
          <a:p>
            <a:pPr algn="ctr">
              <a:lnSpc>
                <a:spcPct val="120000"/>
              </a:lnSpc>
            </a:pPr>
            <a:r>
              <a:rPr lang="pl-PL" dirty="0"/>
              <a:t>2) </a:t>
            </a:r>
            <a:r>
              <a:rPr lang="pl-PL" dirty="0" smtClean="0"/>
              <a:t>być syndykami lub zastępcami syndyków w postepowaniu upadłościowym lub nadzorcami lub zarządcami w postępowaniu restrukturyzacyjnym</a:t>
            </a:r>
          </a:p>
          <a:p>
            <a:pPr algn="ctr">
              <a:lnSpc>
                <a:spcPct val="120000"/>
              </a:lnSpc>
            </a:pPr>
            <a:endParaRPr lang="pl-PL" dirty="0" smtClean="0"/>
          </a:p>
          <a:p>
            <a:pPr algn="ctr">
              <a:lnSpc>
                <a:spcPct val="120000"/>
              </a:lnSpc>
            </a:pPr>
            <a:r>
              <a:rPr lang="pl-PL" dirty="0" smtClean="0"/>
              <a:t>3) być </a:t>
            </a:r>
            <a:r>
              <a:rPr lang="pl-PL" dirty="0"/>
              <a:t>zatrudnione lub wykonywać innych zajęć w spółkach prawa handlowego, które mogłyby wywołać podejrzenie o ich stronniczość lub </a:t>
            </a:r>
            <a:r>
              <a:rPr lang="pl-PL" dirty="0" smtClean="0"/>
              <a:t>interesowność</a:t>
            </a:r>
          </a:p>
          <a:p>
            <a:pPr algn="ctr">
              <a:lnSpc>
                <a:spcPct val="120000"/>
              </a:lnSpc>
            </a:pPr>
            <a:endParaRPr lang="pl-PL" dirty="0"/>
          </a:p>
          <a:p>
            <a:pPr algn="ctr">
              <a:lnSpc>
                <a:spcPct val="120000"/>
              </a:lnSpc>
            </a:pPr>
            <a:r>
              <a:rPr lang="pl-PL" dirty="0" smtClean="0"/>
              <a:t>4) być </a:t>
            </a:r>
            <a:r>
              <a:rPr lang="pl-PL" dirty="0"/>
              <a:t>członkami zarządów, rad nadzorczych lub komisji rewizyjnych spółdzielni,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z </a:t>
            </a:r>
            <a:r>
              <a:rPr lang="pl-PL" dirty="0"/>
              <a:t>wyjątkiem rad nadzorczych spółdzielni </a:t>
            </a:r>
            <a:r>
              <a:rPr lang="pl-PL" dirty="0" smtClean="0"/>
              <a:t>mieszkaniowych</a:t>
            </a:r>
            <a:endParaRPr lang="pl-PL" dirty="0"/>
          </a:p>
          <a:p>
            <a:pPr algn="ctr">
              <a:lnSpc>
                <a:spcPct val="120000"/>
              </a:lnSpc>
            </a:pPr>
            <a:endParaRPr lang="pl-PL" dirty="0"/>
          </a:p>
        </p:txBody>
      </p:sp>
      <p:sp>
        <p:nvSpPr>
          <p:cNvPr id="6" name="Zaokrąglony prostokąt 5"/>
          <p:cNvSpPr/>
          <p:nvPr/>
        </p:nvSpPr>
        <p:spPr>
          <a:xfrm>
            <a:off x="1212649" y="1916832"/>
            <a:ext cx="6718702" cy="36004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Nie mogą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39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1050</TotalTime>
  <Words>935</Words>
  <Application>Microsoft Office PowerPoint</Application>
  <PresentationFormat>Pokaz na ekranie (4:3)</PresentationFormat>
  <Paragraphs>141</Paragraphs>
  <Slides>16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Verdana</vt:lpstr>
      <vt:lpstr>Wingdings</vt:lpstr>
      <vt:lpstr>Motyw pakietu Office</vt:lpstr>
      <vt:lpstr>Dodatkowe zatrudnienie  i zajęcia zarobkowe </vt:lpstr>
      <vt:lpstr>Z zasad służby cywilnej</vt:lpstr>
      <vt:lpstr>Z zasad etyki korpusu służby cywilnej</vt:lpstr>
      <vt:lpstr>Z zasad etyki korpusu służby cywilnej</vt:lpstr>
      <vt:lpstr>Zakres zakazu wykonywania czynności</vt:lpstr>
      <vt:lpstr>Dodatkowe zarobkowanie</vt:lpstr>
      <vt:lpstr>Dodatkowe zatrudnienie i zarobkowanie</vt:lpstr>
      <vt:lpstr>Kogo dotyczą ograniczenia?</vt:lpstr>
      <vt:lpstr>Jakie ograniczenia?</vt:lpstr>
      <vt:lpstr>Jakie ograniczenia?</vt:lpstr>
      <vt:lpstr>Dodatkowe zarobkowanie</vt:lpstr>
      <vt:lpstr>Odpowiedzialność  za wykonywanie czynności zarobkowych</vt:lpstr>
      <vt:lpstr>Ćwiczenie (I)</vt:lpstr>
      <vt:lpstr>Ćwiczenie (I)</vt:lpstr>
      <vt:lpstr>Ćwiczenie (I)</vt:lpstr>
      <vt:lpstr>Ćwiczenie (II)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Stelmaski Witold</cp:lastModifiedBy>
  <cp:revision>153</cp:revision>
  <dcterms:created xsi:type="dcterms:W3CDTF">2017-10-06T08:02:32Z</dcterms:created>
  <dcterms:modified xsi:type="dcterms:W3CDTF">2023-07-19T10:53:14Z</dcterms:modified>
</cp:coreProperties>
</file>