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1717</TotalTime>
  <Words>1415</Words>
  <Application>Microsoft Office PowerPoint</Application>
  <PresentationFormat>Pokaz na ekranie (4:3)</PresentationFormat>
  <Paragraphs>303</Paragraphs>
  <Slides>44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Calibri</vt:lpstr>
      <vt:lpstr>Corbel</vt:lpstr>
      <vt:lpstr>Times New Roman</vt:lpstr>
      <vt:lpstr>Wingdings</vt:lpstr>
      <vt:lpstr>Wingdings 2</vt:lpstr>
      <vt:lpstr>Wingdings 3</vt:lpstr>
      <vt:lpstr>Moduł</vt:lpstr>
      <vt:lpstr>TEMAT 24 Budowa pojazdów samochodowych</vt:lpstr>
      <vt:lpstr>MATERIAŁ NAUCZANIA</vt:lpstr>
      <vt:lpstr>POJAZD SAMOCHODOWY – definicja</vt:lpstr>
      <vt:lpstr>Elementy nośne samochodu osobowego</vt:lpstr>
      <vt:lpstr>Przykładowe przekroje elementów kadłuba  samochodu osobowego klasy średniej</vt:lpstr>
      <vt:lpstr>Wielowarstwowe profile progów i słupków  (stosowane głównie w samochodach osobowych klasy wyższej)</vt:lpstr>
      <vt:lpstr>Materiały konstrukcyjne  stosowane do budowy nadwozi</vt:lpstr>
      <vt:lpstr>Prezentacja programu PowerPoint</vt:lpstr>
      <vt:lpstr>Prezentacja programu PowerPoint</vt:lpstr>
      <vt:lpstr> Systemy bezpieczeństwa biernego</vt:lpstr>
      <vt:lpstr>Prezentacja programu PowerPoint</vt:lpstr>
      <vt:lpstr>Sztywny przedział osobowy</vt:lpstr>
      <vt:lpstr>Szyby jako elementy usztywniające nadwozie </vt:lpstr>
      <vt:lpstr>Strefy kontrolowanego zgniotu  (w przedniej i tylnej części pojazdu)</vt:lpstr>
      <vt:lpstr>Prezentacja programu PowerPoint</vt:lpstr>
      <vt:lpstr>Poduszki gazowe</vt:lpstr>
      <vt:lpstr>System poduszek i kurtyn gazowych</vt:lpstr>
      <vt:lpstr>Prezentacja programu PowerPoint</vt:lpstr>
      <vt:lpstr>Pasy bezpieczeństwa z napinaczami  i ogranicznikami przeciążenia</vt:lpstr>
      <vt:lpstr>Samochody ciężarowe</vt:lpstr>
      <vt:lpstr>Elementy nośne  samochodu ciężarowego</vt:lpstr>
      <vt:lpstr>Prezentacja programu PowerPoint</vt:lpstr>
      <vt:lpstr>Kabina samochodu ciężarowego</vt:lpstr>
      <vt:lpstr>Nadwozie samochodu dostawczego  (Peugeot Boxer)</vt:lpstr>
      <vt:lpstr>Autobusy</vt:lpstr>
      <vt:lpstr>Prezentacja programu PowerPoint</vt:lpstr>
      <vt:lpstr>Prezentacja programu PowerPoint</vt:lpstr>
      <vt:lpstr>Mechanizmy podwozia samochodu</vt:lpstr>
      <vt:lpstr>Samochody ciężarowe specjalizowane  – cysterny i autocysterny do przewozu materiałów niebezpiecznych</vt:lpstr>
      <vt:lpstr>Prezentacja programu PowerPoint</vt:lpstr>
      <vt:lpstr>Prezentacja programu PowerPoint</vt:lpstr>
      <vt:lpstr>Oznakowanie cystern</vt:lpstr>
      <vt:lpstr>Alternatywne paliwa i źródła napędu samochodów</vt:lpstr>
      <vt:lpstr>Prezentacja programu PowerPoint</vt:lpstr>
      <vt:lpstr>Gaz skroplony propan-butan (LPG)</vt:lpstr>
      <vt:lpstr>…………………..</vt:lpstr>
      <vt:lpstr>Prezentacja programu PowerPoint</vt:lpstr>
      <vt:lpstr>Umiejscowienie zbiorników gazu LPG</vt:lpstr>
      <vt:lpstr>Prezentacja programu PowerPoint</vt:lpstr>
      <vt:lpstr>CELE  SZCZEGÓŁOWE</vt:lpstr>
      <vt:lpstr>MATERIAŁY ŹRÓDŁOWE</vt:lpstr>
      <vt:lpstr>MATERIAŁY ŹRÓDŁOWE</vt:lpstr>
      <vt:lpstr>MATERIAŁY ŹRÓDŁOWE</vt:lpstr>
      <vt:lpstr>MATERIAŁY ŹRÓDŁOWE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224</cp:revision>
  <dcterms:created xsi:type="dcterms:W3CDTF">2014-03-01T12:20:49Z</dcterms:created>
  <dcterms:modified xsi:type="dcterms:W3CDTF">2016-06-06T10:15:14Z</dcterms:modified>
</cp:coreProperties>
</file>