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3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E3D1C2-EA51-4987-B899-5575C76A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78BCAD-00AD-4EF3-B757-8BDE289FE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C5DD6D-86F6-49B6-A0AD-4943CAC5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0BD9B4-DE7C-4E8A-B342-E2BBFAA8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68D7F2-F30B-4D30-8DD8-AF39C367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62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536A92-1ABB-42C9-8B79-60CBE9E5D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3703804-745B-4926-9653-5748101F2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D8A239-4907-4708-8A79-E6FEE23E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F928B8-49F3-4FC9-A857-0CE7AAA6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09EC32-E208-4135-9E9D-ACC494A7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482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D490868-2537-4495-955C-02D5F937C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19B36B7-1D6E-4B0C-AF8B-42F89F399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E9D573-15D6-46A0-ACBE-FE4DC26D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DA61CC-E879-4CC1-B6FC-84FA6E33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AD98C2-0C82-4F44-A979-E1EF39E6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83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466DA5-22FF-48E1-87DC-4ACD77A1C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12F06F-A2F3-4B97-BA64-429993711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7B35C7-FE9F-44DE-88FD-A023F6F5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577EE9-100C-4901-B78C-1E1956CD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BDC3B3-454C-4E86-B062-3BCFDAA1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616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9D5EF2-DD74-4CA6-A966-2C26F948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8004AA6-ED70-4DC2-8C1C-1DF3B66CA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63AF4C-87FC-40C9-8EC5-0C78F796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71EB13-EE15-4D80-B559-5138F4D8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790A08-57C6-4734-8A52-AE5BB19B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21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8FD23A-0D21-4AE8-A4D5-63FE8D22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B244FF-E0AD-416E-8E66-6478D9B7C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A13E92-C038-4CB1-A0C0-0396C5F81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8F1EAF1-A543-4B77-BC2E-03F58F99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10CCE62-1FBD-48D2-B211-B85F7CA5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397E4FC-8F9B-4862-8348-794F15A7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70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23E633-1E53-441D-86E3-8B42200D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7A2D09-BC87-4FC8-9D6D-35DCABF3C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4AD2CD9-C2F9-4534-8BA8-36C7C7474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E12308C-F4EF-4FBC-9FF8-67627D831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D554931-6137-4FDF-B0D5-7525796EA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EBAC2F3-F274-47C1-A580-2ABAA051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20F37AE-AB55-4FA5-BC5A-348A84A6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1E230DE-8B34-4D0E-99D1-2451F6CD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257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D65168-4733-4F4B-A4FD-9F4B1C49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95D643A-0505-419D-A2A1-60590BC68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11F6E57-9EC1-40A7-9BB2-2D213CC2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2E4448C-E80D-493E-883A-DD2A4086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98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1C81958-E6DC-41FB-90A1-D07C369C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7D5A061-7B66-4AE7-8371-351CAD46F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42A9821-8E58-4D8E-A503-99CFF2E4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17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74D97C-CEC1-49B6-A52C-993C590A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654F52-EA14-4D16-9852-9F91D538A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F9A3CA9-6E91-4C9E-958D-AEC158398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31D6834-D5EE-4298-9FAD-2059164D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549E1E-97F1-426B-9C29-3905318D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88BBC0-8DC8-4345-A314-A0BE9F21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97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A52667-2329-46F8-B1BA-FE9DD351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ECEAF1-BA3C-47ED-B006-C91ED4B47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E29D64-9581-41F2-B55D-884C011C7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2019DD-46B2-4AD7-A6D3-BFB046F5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B4658C5-27C8-45D8-B279-2B7D8FC4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226E459-B250-4935-8D8E-75AD0E50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295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3648DC3-2526-40D7-A516-59AF2332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4FC8DC-BBC0-4804-8623-A7032C7E8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333EFB-212E-43D2-801D-4E04E0C37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0EF44C-5A24-4204-B94A-356D4D3E6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00BEF8-B0F5-4F1E-8A6C-8CE79FE44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66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rafika przedstawia ekologiczne miasto. Na pierwszym planie chłopiec jedzie na rowerze, za nim znajduje się drzewo i krzewy, obok stoją turbiny wiatrowe, po niebie lecą ptaki, świeci słońce. W tle widać bloki mieszkalne. W górnym lewym rogu znajduje się tytuł prezentacji Przyjaciele Klimatu. W prawym górnym rogu logotyp Ministerstwa Klimatu i Środowiska. W prawym dolnym rogu logotyp Narodowego Funduszy Ochrony Środowiska i Gospodarki wodnej wraz z napisem Sfinansowano ze środków Narodowego Funduszu Ochrony Środowiska i Gospodarki Wodnej.">
            <a:extLst>
              <a:ext uri="{FF2B5EF4-FFF2-40B4-BE49-F238E27FC236}">
                <a16:creationId xmlns:a16="http://schemas.microsoft.com/office/drawing/2014/main" id="{CB456F91-4AD2-445C-A6AD-952539F9A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9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507F367-787B-4A32-9158-60FF3C844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3"/>
          <a:stretch/>
        </p:blipFill>
        <p:spPr>
          <a:xfrm>
            <a:off x="0" y="1354666"/>
            <a:ext cx="12192000" cy="550333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40A373-9A28-47F1-9EBA-CFDD880E36FF}"/>
              </a:ext>
            </a:extLst>
          </p:cNvPr>
          <p:cNvSpPr txBox="1"/>
          <p:nvPr/>
        </p:nvSpPr>
        <p:spPr>
          <a:xfrm>
            <a:off x="513646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CFC7C55-C9EB-4593-81F3-B4B952FEF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78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CA003CC-7530-4DBE-89DD-A3E2986B0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0" y="1524000"/>
            <a:ext cx="12192000" cy="5334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A6A64B6-DAEE-4DFF-AB45-D7A157AAF63A}"/>
              </a:ext>
            </a:extLst>
          </p:cNvPr>
          <p:cNvSpPr txBox="1"/>
          <p:nvPr/>
        </p:nvSpPr>
        <p:spPr>
          <a:xfrm>
            <a:off x="524934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2D2D76-583D-481B-91B4-F429F69FE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6AACD0D-5DD9-43CA-A070-0A2AC7E93E72}"/>
              </a:ext>
            </a:extLst>
          </p:cNvPr>
          <p:cNvSpPr txBox="1"/>
          <p:nvPr/>
        </p:nvSpPr>
        <p:spPr>
          <a:xfrm>
            <a:off x="0" y="6488668"/>
            <a:ext cx="2122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fot. </a:t>
            </a:r>
            <a:r>
              <a:rPr lang="pl-PL" sz="1100" dirty="0" err="1"/>
              <a:t>Depositphotos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719226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72029D2-8215-4F2C-A669-78FF6105B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2" b="26255"/>
          <a:stretch/>
        </p:blipFill>
        <p:spPr>
          <a:xfrm>
            <a:off x="0" y="1546578"/>
            <a:ext cx="12192000" cy="351084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059B655-C0F5-4367-B1E5-FD82F2E20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0C573C2-D43B-498F-9779-CD70A07D84AC}"/>
              </a:ext>
            </a:extLst>
          </p:cNvPr>
          <p:cNvSpPr txBox="1"/>
          <p:nvPr/>
        </p:nvSpPr>
        <p:spPr>
          <a:xfrm>
            <a:off x="547512" y="3951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MOŻEMY POMÓC KLIMATOWI?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3B1E428-6F80-43AB-A9C8-E9B1266AB591}"/>
              </a:ext>
            </a:extLst>
          </p:cNvPr>
          <p:cNvSpPr txBox="1"/>
          <p:nvPr/>
        </p:nvSpPr>
        <p:spPr>
          <a:xfrm>
            <a:off x="547512" y="5159838"/>
            <a:ext cx="268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EKOTRANSPORT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54684AF-3E67-4B62-A571-AE9BE3FC91C5}"/>
              </a:ext>
            </a:extLst>
          </p:cNvPr>
          <p:cNvSpPr txBox="1"/>
          <p:nvPr/>
        </p:nvSpPr>
        <p:spPr>
          <a:xfrm>
            <a:off x="5091290" y="5311422"/>
            <a:ext cx="268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SADZENIE DRZEW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1CE4913-EF67-41A0-9F7A-B9C5E553615A}"/>
              </a:ext>
            </a:extLst>
          </p:cNvPr>
          <p:cNvSpPr txBox="1"/>
          <p:nvPr/>
        </p:nvSpPr>
        <p:spPr>
          <a:xfrm>
            <a:off x="9177867" y="5240923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ODNAWIALNE ŹRÓDŁA ENERGII</a:t>
            </a:r>
          </a:p>
        </p:txBody>
      </p:sp>
    </p:spTree>
    <p:extLst>
      <p:ext uri="{BB962C8B-B14F-4D97-AF65-F5344CB8AC3E}">
        <p14:creationId xmlns:p14="http://schemas.microsoft.com/office/powerpoint/2010/main" val="3538038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DD227D5-0E3D-475E-BCA3-A918E4D1E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1" b="28231"/>
          <a:stretch/>
        </p:blipFill>
        <p:spPr>
          <a:xfrm>
            <a:off x="0" y="1715911"/>
            <a:ext cx="12192000" cy="320604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E8D9A39-92D9-440C-8D05-9C9E87D31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E122A9-58EE-4C3B-907A-E779B196B725}"/>
              </a:ext>
            </a:extLst>
          </p:cNvPr>
          <p:cNvSpPr txBox="1"/>
          <p:nvPr/>
        </p:nvSpPr>
        <p:spPr>
          <a:xfrm>
            <a:off x="547512" y="3951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MOŻEMY POMÓC KLIMATOWI?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A41DCAA-B4C2-461C-B56A-ED5DC2E4C33E}"/>
              </a:ext>
            </a:extLst>
          </p:cNvPr>
          <p:cNvSpPr txBox="1"/>
          <p:nvPr/>
        </p:nvSpPr>
        <p:spPr>
          <a:xfrm>
            <a:off x="920045" y="5171126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SEGREGOWANIE ODPADÓW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2D59475-587F-4E8C-AF69-4E3A421AF2E5}"/>
              </a:ext>
            </a:extLst>
          </p:cNvPr>
          <p:cNvSpPr txBox="1"/>
          <p:nvPr/>
        </p:nvSpPr>
        <p:spPr>
          <a:xfrm>
            <a:off x="4752622" y="5288691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OSZCZĘDZANIE ENERGII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F9EC69-269C-4486-B782-C0936DB9B0FF}"/>
              </a:ext>
            </a:extLst>
          </p:cNvPr>
          <p:cNvSpPr txBox="1"/>
          <p:nvPr/>
        </p:nvSpPr>
        <p:spPr>
          <a:xfrm>
            <a:off x="8585199" y="5171126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EDUKACJA EKOLOGICZNA</a:t>
            </a:r>
          </a:p>
        </p:txBody>
      </p:sp>
    </p:spTree>
    <p:extLst>
      <p:ext uri="{BB962C8B-B14F-4D97-AF65-F5344CB8AC3E}">
        <p14:creationId xmlns:p14="http://schemas.microsoft.com/office/powerpoint/2010/main" val="116051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49C32FA-3713-4528-A8AA-550651D45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3" r="12037" b="24115"/>
          <a:stretch/>
        </p:blipFill>
        <p:spPr>
          <a:xfrm>
            <a:off x="0" y="1648178"/>
            <a:ext cx="10724444" cy="3556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08AA6BF-0F5F-4C3C-A7A8-4617DF80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5CB4C1B-899C-45E8-B56C-2E8352165BD1}"/>
              </a:ext>
            </a:extLst>
          </p:cNvPr>
          <p:cNvSpPr txBox="1"/>
          <p:nvPr/>
        </p:nvSpPr>
        <p:spPr>
          <a:xfrm>
            <a:off x="547512" y="3951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MOŻEMY POMÓC KLIMATOWI?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1FF9D38-AB09-40B7-BE59-F7588996A495}"/>
              </a:ext>
            </a:extLst>
          </p:cNvPr>
          <p:cNvSpPr txBox="1"/>
          <p:nvPr/>
        </p:nvSpPr>
        <p:spPr>
          <a:xfrm>
            <a:off x="1834444" y="5329171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NIEMARNOWANIE ŻYWNOŚCI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29E29A7-699B-4016-BF78-229B0F2C1F25}"/>
              </a:ext>
            </a:extLst>
          </p:cNvPr>
          <p:cNvSpPr txBox="1"/>
          <p:nvPr/>
        </p:nvSpPr>
        <p:spPr>
          <a:xfrm>
            <a:off x="7670800" y="5283005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OSZCZĘDZANIE WODY</a:t>
            </a:r>
          </a:p>
        </p:txBody>
      </p:sp>
    </p:spTree>
    <p:extLst>
      <p:ext uri="{BB962C8B-B14F-4D97-AF65-F5344CB8AC3E}">
        <p14:creationId xmlns:p14="http://schemas.microsoft.com/office/powerpoint/2010/main" val="2898383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CA09D7-92AE-4D29-AD07-441E945CF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4157"/>
          <a:stretch/>
        </p:blipFill>
        <p:spPr>
          <a:xfrm>
            <a:off x="0" y="2088444"/>
            <a:ext cx="12192000" cy="24271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13D8CF2-DEE8-4724-B1DE-B4887F239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725D4FD-F600-43B2-9DFA-216E380CAE44}"/>
              </a:ext>
            </a:extLst>
          </p:cNvPr>
          <p:cNvSpPr txBox="1"/>
          <p:nvPr/>
        </p:nvSpPr>
        <p:spPr>
          <a:xfrm>
            <a:off x="699912" y="5475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ODNAWIALNE </a:t>
            </a:r>
            <a:b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ENERGII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AD3B8EB-7ECD-4D96-9920-DAA6D5AA509E}"/>
              </a:ext>
            </a:extLst>
          </p:cNvPr>
          <p:cNvSpPr txBox="1"/>
          <p:nvPr/>
        </p:nvSpPr>
        <p:spPr>
          <a:xfrm>
            <a:off x="169333" y="4733050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WIATROWA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911F9D-D716-41F1-86EA-6BE87316A9D4}"/>
              </a:ext>
            </a:extLst>
          </p:cNvPr>
          <p:cNvSpPr txBox="1"/>
          <p:nvPr/>
        </p:nvSpPr>
        <p:spPr>
          <a:xfrm>
            <a:off x="2274712" y="4733050"/>
            <a:ext cx="296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WYTWARZANA</a:t>
            </a:r>
          </a:p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 BIOMASY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8C87F62-244A-49D4-ABDC-06CB1E20E9E9}"/>
              </a:ext>
            </a:extLst>
          </p:cNvPr>
          <p:cNvSpPr txBox="1"/>
          <p:nvPr/>
        </p:nvSpPr>
        <p:spPr>
          <a:xfrm>
            <a:off x="4549421" y="4739061"/>
            <a:ext cx="296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SŁONECZNA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07523B2-91FD-4D6F-B6AB-E74C3C67DCD4}"/>
              </a:ext>
            </a:extLst>
          </p:cNvPr>
          <p:cNvSpPr txBox="1"/>
          <p:nvPr/>
        </p:nvSpPr>
        <p:spPr>
          <a:xfrm>
            <a:off x="7134577" y="4713478"/>
            <a:ext cx="296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GEOTERMALNA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8F08F9-0CF4-4894-ABDA-DE2F776D3697}"/>
              </a:ext>
            </a:extLst>
          </p:cNvPr>
          <p:cNvSpPr txBox="1"/>
          <p:nvPr/>
        </p:nvSpPr>
        <p:spPr>
          <a:xfrm>
            <a:off x="9522178" y="4733050"/>
            <a:ext cx="296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WODNA</a:t>
            </a:r>
          </a:p>
        </p:txBody>
      </p:sp>
    </p:spTree>
    <p:extLst>
      <p:ext uri="{BB962C8B-B14F-4D97-AF65-F5344CB8AC3E}">
        <p14:creationId xmlns:p14="http://schemas.microsoft.com/office/powerpoint/2010/main" val="3438228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79A457-BDC7-4CC0-A090-4B35C6697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1" b="30205"/>
          <a:stretch/>
        </p:blipFill>
        <p:spPr>
          <a:xfrm>
            <a:off x="0" y="1591732"/>
            <a:ext cx="12192000" cy="319475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BF1DF62-CF3E-400B-A515-3DE9FBE83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FA3316C-C6D3-4FF7-80B4-5F97D8B521EF}"/>
              </a:ext>
            </a:extLst>
          </p:cNvPr>
          <p:cNvSpPr txBox="1"/>
          <p:nvPr/>
        </p:nvSpPr>
        <p:spPr>
          <a:xfrm>
            <a:off x="699912" y="5475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NIEODNAWIALNE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ENERGII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51F6B9-B6A7-4A38-8BE8-C350640EE742}"/>
              </a:ext>
            </a:extLst>
          </p:cNvPr>
          <p:cNvSpPr txBox="1"/>
          <p:nvPr/>
        </p:nvSpPr>
        <p:spPr>
          <a:xfrm>
            <a:off x="1140179" y="5122979"/>
            <a:ext cx="163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ROPA NAFTOWA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DFFB1D-E2D9-4E06-AB1B-B111F3A6B0CA}"/>
              </a:ext>
            </a:extLst>
          </p:cNvPr>
          <p:cNvSpPr txBox="1"/>
          <p:nvPr/>
        </p:nvSpPr>
        <p:spPr>
          <a:xfrm>
            <a:off x="5277555" y="5127768"/>
            <a:ext cx="163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GAZ ZIEMNY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13FBC61-32D9-4FDE-98F1-2B42F79F9161}"/>
              </a:ext>
            </a:extLst>
          </p:cNvPr>
          <p:cNvSpPr txBox="1"/>
          <p:nvPr/>
        </p:nvSpPr>
        <p:spPr>
          <a:xfrm>
            <a:off x="9132711" y="5121377"/>
            <a:ext cx="191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WĘGIEL KAMIENNY I BRUNATNY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020B8C-86D9-48D4-9947-659B7E3CF227}"/>
              </a:ext>
            </a:extLst>
          </p:cNvPr>
          <p:cNvSpPr txBox="1"/>
          <p:nvPr/>
        </p:nvSpPr>
        <p:spPr>
          <a:xfrm>
            <a:off x="4233332" y="5830710"/>
            <a:ext cx="372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PALIWA KOPALNE</a:t>
            </a:r>
          </a:p>
        </p:txBody>
      </p:sp>
    </p:spTree>
    <p:extLst>
      <p:ext uri="{BB962C8B-B14F-4D97-AF65-F5344CB8AC3E}">
        <p14:creationId xmlns:p14="http://schemas.microsoft.com/office/powerpoint/2010/main" val="2239244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37B449A-C6F2-4A33-96FB-642ACE440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4" b="24444"/>
          <a:stretch/>
        </p:blipFill>
        <p:spPr>
          <a:xfrm>
            <a:off x="0" y="1896532"/>
            <a:ext cx="12192000" cy="328506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27D76A7-2C88-42F9-9758-D5CF91F0B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EEFD8D7-BE16-4748-B756-609373B6D166}"/>
              </a:ext>
            </a:extLst>
          </p:cNvPr>
          <p:cNvSpPr txBox="1"/>
          <p:nvPr/>
        </p:nvSpPr>
        <p:spPr>
          <a:xfrm>
            <a:off x="699912" y="547511"/>
            <a:ext cx="6118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ENERGII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58B66E8-CE43-4E64-B3BE-B0BE30A133B5}"/>
              </a:ext>
            </a:extLst>
          </p:cNvPr>
          <p:cNvSpPr txBox="1"/>
          <p:nvPr/>
        </p:nvSpPr>
        <p:spPr>
          <a:xfrm>
            <a:off x="1332088" y="1870950"/>
            <a:ext cx="391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ŹRÓDŁA ENERGII PRZYJAZNE DLA ŚRODOWISKA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272D00E-BCD3-4A98-BB2E-04F6D8BDD207}"/>
              </a:ext>
            </a:extLst>
          </p:cNvPr>
          <p:cNvSpPr txBox="1"/>
          <p:nvPr/>
        </p:nvSpPr>
        <p:spPr>
          <a:xfrm>
            <a:off x="7100711" y="1870949"/>
            <a:ext cx="391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ŹRÓDŁA ENERGII SZKODZĄCE ŚRODOWISKU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33CB75B-9E25-4371-8F66-348BE334A542}"/>
              </a:ext>
            </a:extLst>
          </p:cNvPr>
          <p:cNvSpPr txBox="1"/>
          <p:nvPr/>
        </p:nvSpPr>
        <p:spPr>
          <a:xfrm>
            <a:off x="7377288" y="5775147"/>
            <a:ext cx="3917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NIEODNAWIALNE ŹRÓDŁA ENERGII </a:t>
            </a:r>
          </a:p>
        </p:txBody>
      </p:sp>
    </p:spTree>
    <p:extLst>
      <p:ext uri="{BB962C8B-B14F-4D97-AF65-F5344CB8AC3E}">
        <p14:creationId xmlns:p14="http://schemas.microsoft.com/office/powerpoint/2010/main" val="2908624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5B1BA3C-8AC3-46F4-8D9E-CBBB7A9EF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62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Trzy ułożone obok siebie ilustracje. Na ilustracji z lewej strony znajduje się elektrownia z dymiącymi kominami. Na ilustracji środkowej znajdują się dwa samochody emitujące ciemne kłęby spalin. Na ilustracji z prawej strony znajduje się pole z rosnącymi na nim uprawami.">
            <a:extLst>
              <a:ext uri="{FF2B5EF4-FFF2-40B4-BE49-F238E27FC236}">
                <a16:creationId xmlns:a16="http://schemas.microsoft.com/office/drawing/2014/main" id="{39B27681-0D40-4AFE-A70F-1DAE9A346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0" b="25432"/>
          <a:stretch/>
        </p:blipFill>
        <p:spPr>
          <a:xfrm>
            <a:off x="0" y="1738488"/>
            <a:ext cx="12192000" cy="337537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21C87DA-A9A1-4E53-9BA3-FD0CC5C3BBB7}"/>
              </a:ext>
            </a:extLst>
          </p:cNvPr>
          <p:cNvSpPr txBox="1"/>
          <p:nvPr/>
        </p:nvSpPr>
        <p:spPr>
          <a:xfrm>
            <a:off x="451553" y="202302"/>
            <a:ext cx="6491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EMISJI GAZÓW CIEPLARNIANYCH</a:t>
            </a:r>
          </a:p>
        </p:txBody>
      </p:sp>
      <p:pic>
        <p:nvPicPr>
          <p:cNvPr id="8" name="Obraz 7" descr="Logotyp Ministerstwa Klimatu i Środowiska">
            <a:extLst>
              <a:ext uri="{FF2B5EF4-FFF2-40B4-BE49-F238E27FC236}">
                <a16:creationId xmlns:a16="http://schemas.microsoft.com/office/drawing/2014/main" id="{8F2BAF5F-F7B1-42B6-9448-FEAD30614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58" y="78377"/>
            <a:ext cx="3510842" cy="88926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C3504F7-FEEE-4415-822E-DCBE49776B21}"/>
              </a:ext>
            </a:extLst>
          </p:cNvPr>
          <p:cNvSpPr txBox="1"/>
          <p:nvPr/>
        </p:nvSpPr>
        <p:spPr>
          <a:xfrm>
            <a:off x="711200" y="5316870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PRODUKCJA ENERGII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PALIW KOPALNYCH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A3B020D-96B9-4E14-BA3C-E400379B78D4}"/>
              </a:ext>
            </a:extLst>
          </p:cNvPr>
          <p:cNvSpPr txBox="1"/>
          <p:nvPr/>
        </p:nvSpPr>
        <p:spPr>
          <a:xfrm>
            <a:off x="5492045" y="5316870"/>
            <a:ext cx="190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74B04DE-2F78-45E3-8F43-3F95B8284992}"/>
              </a:ext>
            </a:extLst>
          </p:cNvPr>
          <p:cNvSpPr txBox="1"/>
          <p:nvPr/>
        </p:nvSpPr>
        <p:spPr>
          <a:xfrm>
            <a:off x="9934223" y="5455369"/>
            <a:ext cx="190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ROLNICTWO</a:t>
            </a:r>
          </a:p>
        </p:txBody>
      </p:sp>
    </p:spTree>
    <p:extLst>
      <p:ext uri="{BB962C8B-B14F-4D97-AF65-F5344CB8AC3E}">
        <p14:creationId xmlns:p14="http://schemas.microsoft.com/office/powerpoint/2010/main" val="191556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rzy ułożone obok siebie ilustracje. Na ilustracji z lewej strony znajduje się krowa. Na ilustracji środkowej znajduje się składowisko odpadów z krążącymi nad nim ptakami. Na ilustracji z prawej strony znajduje się fabryka z dymiącymi kominami.">
            <a:extLst>
              <a:ext uri="{FF2B5EF4-FFF2-40B4-BE49-F238E27FC236}">
                <a16:creationId xmlns:a16="http://schemas.microsoft.com/office/drawing/2014/main" id="{133C06B6-7404-47D7-AF6D-EB351BC5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9" b="25268"/>
          <a:stretch/>
        </p:blipFill>
        <p:spPr>
          <a:xfrm>
            <a:off x="0" y="1907822"/>
            <a:ext cx="12192000" cy="321733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781B48E-FB54-4D3E-AA4F-7CBD3ECA8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6627F76-66DA-41E0-BA86-94B0C9063203}"/>
              </a:ext>
            </a:extLst>
          </p:cNvPr>
          <p:cNvSpPr txBox="1"/>
          <p:nvPr/>
        </p:nvSpPr>
        <p:spPr>
          <a:xfrm>
            <a:off x="1095022" y="5312827"/>
            <a:ext cx="268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CHÓW ZWIERZĄT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41F0865-1DB7-4950-88B7-839C55CDF9D5}"/>
              </a:ext>
            </a:extLst>
          </p:cNvPr>
          <p:cNvSpPr txBox="1"/>
          <p:nvPr/>
        </p:nvSpPr>
        <p:spPr>
          <a:xfrm>
            <a:off x="4848577" y="5125156"/>
            <a:ext cx="2686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NIEWŁAŚCIWA GOSPODARKA ODPADAMI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6D04ADB-2F10-44BF-90C7-1372B91AB824}"/>
              </a:ext>
            </a:extLst>
          </p:cNvPr>
          <p:cNvSpPr txBox="1"/>
          <p:nvPr/>
        </p:nvSpPr>
        <p:spPr>
          <a:xfrm>
            <a:off x="9522179" y="5353743"/>
            <a:ext cx="177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PRZEMYSŁ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6073EB5-A7FD-4FA2-AB37-DAEA41A2F372}"/>
              </a:ext>
            </a:extLst>
          </p:cNvPr>
          <p:cNvSpPr txBox="1"/>
          <p:nvPr/>
        </p:nvSpPr>
        <p:spPr>
          <a:xfrm>
            <a:off x="451553" y="202302"/>
            <a:ext cx="6491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EMISJI GAZÓW CIEPLARNIANYCH</a:t>
            </a:r>
          </a:p>
        </p:txBody>
      </p:sp>
    </p:spTree>
    <p:extLst>
      <p:ext uri="{BB962C8B-B14F-4D97-AF65-F5344CB8AC3E}">
        <p14:creationId xmlns:p14="http://schemas.microsoft.com/office/powerpoint/2010/main" val="335610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0E44EEC-0C89-4DB6-B44C-F9D28A37D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7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6324615-BA68-49E3-BC37-51B21F578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1" b="8478"/>
          <a:stretch/>
        </p:blipFill>
        <p:spPr>
          <a:xfrm>
            <a:off x="0" y="2009422"/>
            <a:ext cx="12192000" cy="42672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1DCDF47-E85B-403A-8C55-A64E3D44D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6437371-6C5B-4777-AE64-F127B89BDC0B}"/>
              </a:ext>
            </a:extLst>
          </p:cNvPr>
          <p:cNvSpPr txBox="1"/>
          <p:nvPr/>
        </p:nvSpPr>
        <p:spPr>
          <a:xfrm>
            <a:off x="626533" y="36429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</p:spTree>
    <p:extLst>
      <p:ext uri="{BB962C8B-B14F-4D97-AF65-F5344CB8AC3E}">
        <p14:creationId xmlns:p14="http://schemas.microsoft.com/office/powerpoint/2010/main" val="1874175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8AC8D9B-4AB8-4CD0-A571-4959DE4B7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CCA710B-0796-4D3F-A341-592CBCFD66E3}"/>
              </a:ext>
            </a:extLst>
          </p:cNvPr>
          <p:cNvSpPr txBox="1"/>
          <p:nvPr/>
        </p:nvSpPr>
        <p:spPr>
          <a:xfrm>
            <a:off x="389468" y="227547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CC8E7D6-5771-4B25-B554-2459814BB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3" y="0"/>
            <a:ext cx="3510842" cy="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06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013EB91-8005-498C-94FC-0B03CA8D8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/>
          <a:stretch/>
        </p:blipFill>
        <p:spPr>
          <a:xfrm>
            <a:off x="0" y="1546578"/>
            <a:ext cx="12192000" cy="53114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0E3299A-E5FA-4099-A180-714AB0BDB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C357D7D-0CB7-4BB5-A121-02138B9170A2}"/>
              </a:ext>
            </a:extLst>
          </p:cNvPr>
          <p:cNvSpPr txBox="1"/>
          <p:nvPr/>
        </p:nvSpPr>
        <p:spPr>
          <a:xfrm>
            <a:off x="671690" y="36429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E300912-D1FB-4F39-AF23-5A3EDB019FF6}"/>
              </a:ext>
            </a:extLst>
          </p:cNvPr>
          <p:cNvSpPr txBox="1"/>
          <p:nvPr/>
        </p:nvSpPr>
        <p:spPr>
          <a:xfrm>
            <a:off x="0" y="6488668"/>
            <a:ext cx="2122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fot. </a:t>
            </a:r>
            <a:r>
              <a:rPr lang="pl-PL" sz="1100" dirty="0" err="1"/>
              <a:t>Depositphotos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85539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B19E32C-3CB4-4D6B-A712-520518A3A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>
          <a:xfrm>
            <a:off x="0" y="1320800"/>
            <a:ext cx="12192000" cy="55372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3F2E64B-779B-4C58-AC44-27A1DCD4C7CF}"/>
              </a:ext>
            </a:extLst>
          </p:cNvPr>
          <p:cNvSpPr txBox="1"/>
          <p:nvPr/>
        </p:nvSpPr>
        <p:spPr>
          <a:xfrm>
            <a:off x="513645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5DE158-57CC-4507-B4D4-F6C7FD94B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7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4D8D205-85C0-4380-BA24-1D2EC8E60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0"/>
          <a:stretch/>
        </p:blipFill>
        <p:spPr>
          <a:xfrm>
            <a:off x="0" y="1591732"/>
            <a:ext cx="12192000" cy="526626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5240558-4840-472A-B440-934B51550316}"/>
              </a:ext>
            </a:extLst>
          </p:cNvPr>
          <p:cNvSpPr txBox="1"/>
          <p:nvPr/>
        </p:nvSpPr>
        <p:spPr>
          <a:xfrm>
            <a:off x="502357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A0381FD-BF0E-4949-BE71-164FB525D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6FA5588-644C-47BC-B089-7F5DE0D7731F}"/>
              </a:ext>
            </a:extLst>
          </p:cNvPr>
          <p:cNvSpPr txBox="1"/>
          <p:nvPr/>
        </p:nvSpPr>
        <p:spPr>
          <a:xfrm>
            <a:off x="0" y="6488668"/>
            <a:ext cx="2122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fot. </a:t>
            </a:r>
            <a:r>
              <a:rPr lang="pl-PL" sz="1100" dirty="0" err="1"/>
              <a:t>Depositphotos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78356155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127</Words>
  <Application>Microsoft Office PowerPoint</Application>
  <PresentationFormat>Panoramiczny</PresentationFormat>
  <Paragraphs>53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Siatka</dc:creator>
  <cp:lastModifiedBy>Adam Kiedrowski</cp:lastModifiedBy>
  <cp:revision>8</cp:revision>
  <dcterms:created xsi:type="dcterms:W3CDTF">2020-12-11T11:58:06Z</dcterms:created>
  <dcterms:modified xsi:type="dcterms:W3CDTF">2020-12-18T09:11:10Z</dcterms:modified>
</cp:coreProperties>
</file>