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 varScale="1">
        <p:scale>
          <a:sx n="69" d="100"/>
          <a:sy n="69" d="100"/>
        </p:scale>
        <p:origin x="1364" y="44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927913" y="3357040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211064" y="3926985"/>
            <a:ext cx="1101026" cy="43431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r>
              <a:rPr lang="en-GB" sz="5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en-GB" sz="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685912" y="4509168"/>
            <a:ext cx="1098001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685913" y="2260900"/>
            <a:ext cx="1088044" cy="4403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685913" y="3357040"/>
            <a:ext cx="108804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685913" y="2805294"/>
            <a:ext cx="1098000" cy="4249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2743201" y="2263777"/>
            <a:ext cx="1095398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PT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87144" y="2825944"/>
            <a:ext cx="1093378" cy="43157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927913" y="2263777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BAD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927913" y="3933104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8930604" y="764704"/>
            <a:ext cx="1095309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WM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211064" y="3355976"/>
            <a:ext cx="1101025" cy="42342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DC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3973641" y="2260900"/>
            <a:ext cx="1083468" cy="44297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87144" y="3355976"/>
            <a:ext cx="1093378" cy="4401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BDF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927913" y="2805294"/>
            <a:ext cx="1080000" cy="41937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DB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3973640" y="2818329"/>
            <a:ext cx="1081711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DAS</a:t>
            </a:r>
            <a:endParaRPr lang="pl-PL" altLang="pl-PL" sz="75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685912" y="6237360"/>
            <a:ext cx="1098001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685913" y="3933104"/>
            <a:ext cx="1098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FS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2743200" y="3364083"/>
            <a:ext cx="1098645" cy="41475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Gambling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2743201" y="2817414"/>
            <a:ext cx="1098644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87144" y="3926985"/>
            <a:ext cx="1093378" cy="41978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</a:p>
          <a:p>
            <a:pPr eaLnBrk="1" hangingPunct="1"/>
            <a:r>
              <a:rPr lang="pl-PL" altLang="pl-PL" sz="7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7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7685912" y="5085232"/>
            <a:ext cx="1098001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927913" y="1289382"/>
            <a:ext cx="1098000" cy="87382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  <a:endParaRPr lang="en-GB" alt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685913" y="1289382"/>
            <a:ext cx="1098000" cy="8640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927913" y="5661296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Information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7685912" y="5661296"/>
            <a:ext cx="1098001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82522" y="1286240"/>
            <a:ext cx="1098000" cy="864585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7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Piotr </a:t>
            </a: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79086" y="4510584"/>
            <a:ext cx="1101435" cy="42171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PM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87144" y="5101734"/>
            <a:ext cx="1093378" cy="41549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Department</a:t>
            </a:r>
            <a:endParaRPr lang="en-GB" alt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FN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79086" y="5661296"/>
            <a:ext cx="110143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Committee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79087" y="2265528"/>
            <a:ext cx="1101435" cy="43835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Value for Money and Accounting Department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DWR</a:t>
            </a:r>
            <a:endParaRPr lang="pl-PL" altLang="pl-PL" sz="75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448487" y="764704"/>
            <a:ext cx="1091602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 err="1" smtClean="0">
                <a:solidFill>
                  <a:schemeClr val="tx1"/>
                </a:solidFill>
              </a:rPr>
              <a:t>Minister’s</a:t>
            </a:r>
            <a:r>
              <a:rPr lang="pl-PL" altLang="pl-PL" dirty="0" smtClean="0">
                <a:solidFill>
                  <a:schemeClr val="tx1"/>
                </a:solidFill>
              </a:rPr>
              <a:t> Office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2743201" y="360816"/>
            <a:ext cx="3543270" cy="827999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Minister of Finance</a:t>
            </a:r>
            <a:r>
              <a:rPr lang="pl-PL" altLang="pl-PL" sz="1100" b="1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11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87145" y="764704"/>
            <a:ext cx="1081076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Political Cabinet</a:t>
            </a:r>
          </a:p>
          <a:p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6448487" y="3933104"/>
            <a:ext cx="1081734" cy="4281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DZP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211065" y="1292767"/>
            <a:ext cx="1098000" cy="857474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State </a:t>
            </a:r>
          </a:p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211064" y="4508888"/>
            <a:ext cx="1107492" cy="43228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5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GB" sz="5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Revenue Administration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3973639" y="3364083"/>
            <a:ext cx="1088827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DKP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7685912" y="764704"/>
            <a:ext cx="1088045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err="1" smtClean="0">
                <a:latin typeface="Calibri" panose="020F0502020204030204" pitchFamily="34" charset="0"/>
              </a:rPr>
              <a:t>Department</a:t>
            </a:r>
            <a:r>
              <a:rPr lang="pl-PL" altLang="pl-PL" sz="700" dirty="0" smtClean="0">
                <a:latin typeface="Calibri" panose="020F0502020204030204" pitchFamily="34" charset="0"/>
              </a:rPr>
              <a:t> of Data Analysis and </a:t>
            </a:r>
            <a:r>
              <a:rPr lang="pl-PL" altLang="pl-PL" sz="700" dirty="0" err="1" smtClean="0">
                <a:latin typeface="Calibri" panose="020F0502020204030204" pitchFamily="34" charset="0"/>
              </a:rPr>
              <a:t>Stategic</a:t>
            </a:r>
            <a:r>
              <a:rPr lang="pl-PL" altLang="pl-PL" sz="700" dirty="0" smtClean="0">
                <a:latin typeface="Calibri" panose="020F0502020204030204" pitchFamily="34" charset="0"/>
              </a:rPr>
              <a:t> Management</a:t>
            </a:r>
            <a:endParaRPr lang="pl-PL" altLang="pl-PL" sz="2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211065" y="2807400"/>
            <a:ext cx="1093423" cy="43695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Budget, Property and Human Resources Revenue Administration</a:t>
            </a:r>
            <a:r>
              <a:rPr lang="en-GB" sz="7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600" b="1" dirty="0" smtClean="0">
                <a:latin typeface="Calibri" panose="020F0502020204030204" pitchFamily="34" charset="0"/>
              </a:rPr>
              <a:t>DBM</a:t>
            </a:r>
            <a:endParaRPr lang="pl-PL" altLang="pl-PL" sz="6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927913" y="4509168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BKA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3973639" y="4509168"/>
            <a:ext cx="1088827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Relationships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Customers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DRK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927913" y="5085232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T and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  <a:r>
              <a:rPr lang="en-GB" sz="700" dirty="0" err="1">
                <a:latin typeface="Calibri" panose="020F0502020204030204" pitchFamily="34" charset="0"/>
                <a:cs typeface="Calibri" panose="020F0502020204030204" pitchFamily="34" charset="0"/>
              </a:rPr>
              <a:t>anagement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DIP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6448488" y="2260900"/>
            <a:ext cx="1091601" cy="4403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DRP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6448488" y="2805294"/>
            <a:ext cx="1085112" cy="4390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DNK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1514044" y="764704"/>
            <a:ext cx="1094115" cy="4139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r>
              <a:rPr lang="en-GB" sz="7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3973641" y="1286241"/>
            <a:ext cx="1098000" cy="8640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State </a:t>
            </a: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2745568" y="1286241"/>
            <a:ext cx="1098000" cy="8640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Jan Sarnowski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743200" y="3933104"/>
            <a:ext cx="1094042" cy="4281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Analysis Department</a:t>
            </a:r>
          </a:p>
          <a:p>
            <a:pPr eaLnBrk="1" hangingPunct="1"/>
            <a:r>
              <a:rPr lang="pl-PL" altLang="pl-PL" sz="7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7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6448487" y="3355976"/>
            <a:ext cx="1081735" cy="42342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Toll Collection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DPO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211065" y="2263777"/>
            <a:ext cx="1095158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600" dirty="0">
                <a:latin typeface="Calibri" panose="020F0502020204030204" pitchFamily="34" charset="0"/>
                <a:cs typeface="Calibri" panose="020F0502020204030204" pitchFamily="34" charset="0"/>
              </a:rPr>
              <a:t>Organization and International Relations of the National Revenue Administration Department</a:t>
            </a:r>
          </a:p>
          <a:p>
            <a:pPr eaLnBrk="1" hangingPunct="1"/>
            <a:r>
              <a:rPr lang="pl-PL" altLang="pl-PL" sz="600" dirty="0" smtClean="0">
                <a:latin typeface="Calibri" panose="020F0502020204030204" pitchFamily="34" charset="0"/>
              </a:rPr>
              <a:t> </a:t>
            </a:r>
            <a:r>
              <a:rPr lang="pl-PL" altLang="pl-PL" sz="600" b="1" dirty="0">
                <a:latin typeface="Calibri" panose="020F0502020204030204" pitchFamily="34" charset="0"/>
              </a:rPr>
              <a:t>DOM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3973639" y="3929303"/>
            <a:ext cx="108171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DOP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6448489" y="1286240"/>
            <a:ext cx="1098000" cy="850373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altLang="pl-PL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1514045" y="1292767"/>
            <a:ext cx="1098000" cy="8640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Soboń </a:t>
            </a:r>
            <a:endParaRPr lang="pl-PL" altLang="pl-PL" sz="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514044" y="2265536"/>
            <a:ext cx="1094115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Policy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DSP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85" name="Text Box 345"/>
          <p:cNvSpPr txBox="1">
            <a:spLocks noChangeArrowheads="1"/>
          </p:cNvSpPr>
          <p:nvPr/>
        </p:nvSpPr>
        <p:spPr bwMode="auto">
          <a:xfrm>
            <a:off x="1500667" y="2825944"/>
            <a:ext cx="1107492" cy="43157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500" b="1" dirty="0">
                <a:latin typeface="Calibri" panose="020F0502020204030204" pitchFamily="34" charset="0"/>
                <a:cs typeface="Calibri" panose="020F0502020204030204" pitchFamily="34" charset="0"/>
              </a:rPr>
              <a:t>BKP - </a:t>
            </a:r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Revenue Administration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17461</TotalTime>
  <Words>359</Words>
  <Application>Microsoft Office PowerPoint</Application>
  <PresentationFormat>Slajdy 35 mm</PresentationFormat>
  <Paragraphs>127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Stępień Monika</cp:lastModifiedBy>
  <cp:revision>1489</cp:revision>
  <cp:lastPrinted>2022-01-04T08:35:16Z</cp:lastPrinted>
  <dcterms:created xsi:type="dcterms:W3CDTF">2006-06-26T12:00:33Z</dcterms:created>
  <dcterms:modified xsi:type="dcterms:W3CDTF">2022-01-26T08:32:59Z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